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72" r:id="rId2"/>
  </p:sldMasterIdLst>
  <p:notesMasterIdLst>
    <p:notesMasterId r:id="rId44"/>
  </p:notesMasterIdLst>
  <p:handoutMasterIdLst>
    <p:handoutMasterId r:id="rId45"/>
  </p:handoutMasterIdLst>
  <p:sldIdLst>
    <p:sldId id="311" r:id="rId3"/>
    <p:sldId id="271" r:id="rId4"/>
    <p:sldId id="272" r:id="rId5"/>
    <p:sldId id="273" r:id="rId6"/>
    <p:sldId id="274" r:id="rId7"/>
    <p:sldId id="275" r:id="rId8"/>
    <p:sldId id="276" r:id="rId9"/>
    <p:sldId id="277" r:id="rId10"/>
    <p:sldId id="278" r:id="rId11"/>
    <p:sldId id="279" r:id="rId12"/>
    <p:sldId id="280" r:id="rId13"/>
    <p:sldId id="281" r:id="rId14"/>
    <p:sldId id="282" r:id="rId15"/>
    <p:sldId id="283" r:id="rId16"/>
    <p:sldId id="284" r:id="rId17"/>
    <p:sldId id="285" r:id="rId18"/>
    <p:sldId id="286" r:id="rId19"/>
    <p:sldId id="287" r:id="rId20"/>
    <p:sldId id="288" r:id="rId21"/>
    <p:sldId id="289" r:id="rId22"/>
    <p:sldId id="290" r:id="rId23"/>
    <p:sldId id="291" r:id="rId24"/>
    <p:sldId id="292" r:id="rId25"/>
    <p:sldId id="293" r:id="rId26"/>
    <p:sldId id="294" r:id="rId27"/>
    <p:sldId id="295" r:id="rId28"/>
    <p:sldId id="296" r:id="rId29"/>
    <p:sldId id="297" r:id="rId30"/>
    <p:sldId id="298" r:id="rId31"/>
    <p:sldId id="299" r:id="rId32"/>
    <p:sldId id="300" r:id="rId33"/>
    <p:sldId id="301" r:id="rId34"/>
    <p:sldId id="302" r:id="rId35"/>
    <p:sldId id="303" r:id="rId36"/>
    <p:sldId id="304" r:id="rId37"/>
    <p:sldId id="305" r:id="rId38"/>
    <p:sldId id="306" r:id="rId39"/>
    <p:sldId id="307" r:id="rId40"/>
    <p:sldId id="308" r:id="rId41"/>
    <p:sldId id="309" r:id="rId42"/>
    <p:sldId id="310" r:id="rId43"/>
  </p:sldIdLst>
  <p:sldSz cx="9144000" cy="6858000" type="screen4x3"/>
  <p:notesSz cx="6858000" cy="9144000"/>
  <p:embeddedFontLst>
    <p:embeddedFont>
      <p:font typeface="Calibri" panose="020F0502020204030204" pitchFamily="34" charset="0"/>
      <p:regular r:id="rId46"/>
      <p:bold r:id="rId47"/>
      <p:italic r:id="rId48"/>
      <p:boldItalic r:id="rId49"/>
    </p:embeddedFont>
    <p:embeddedFont>
      <p:font typeface="Roboto" panose="02000000000000000000" pitchFamily="2" charset="0"/>
      <p:regular r:id="rId50"/>
      <p:bold r:id="rId51"/>
      <p:italic r:id="rId52"/>
      <p:boldItalic r:id="rId53"/>
    </p:embeddedFont>
    <p:embeddedFont>
      <p:font typeface="Twinkl" panose="02000000000000000000" pitchFamily="2" charset="0"/>
      <p:regular r:id="rId54"/>
      <p:bold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9429"/>
    <a:srgbClr val="0076B0"/>
    <a:srgbClr val="01407D"/>
    <a:srgbClr val="21A6F9"/>
    <a:srgbClr val="4DB1E3"/>
    <a:srgbClr val="E34192"/>
    <a:srgbClr val="18A0DB"/>
    <a:srgbClr val="DE1E5A"/>
    <a:srgbClr val="BC0105"/>
    <a:srgbClr val="80C1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showGuides="1">
      <p:cViewPr varScale="1">
        <p:scale>
          <a:sx n="106" d="100"/>
          <a:sy n="106" d="100"/>
        </p:scale>
        <p:origin x="1662" y="114"/>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58" d="100"/>
          <a:sy n="58" d="100"/>
        </p:scale>
        <p:origin x="1962"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handoutMaster" Target="handoutMasters/handoutMaster1.xml"/><Relationship Id="rId53" Type="http://schemas.openxmlformats.org/officeDocument/2006/relationships/font" Target="fonts/font8.fntdata"/><Relationship Id="rId58" Type="http://schemas.openxmlformats.org/officeDocument/2006/relationships/theme" Target="theme/theme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3.fntdata"/><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font" Target="fonts/font6.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1.fntdata"/><Relationship Id="rId59"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4.fntdata"/><Relationship Id="rId57" Type="http://schemas.openxmlformats.org/officeDocument/2006/relationships/viewProps" Target="view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notesMaster" Target="notesMasters/notesMaster1.xml"/><Relationship Id="rId52" Type="http://schemas.openxmlformats.org/officeDocument/2006/relationships/font" Target="fonts/font7.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14/04/2022</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14/04/2022</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www.twinkl.co.uk/" TargetMode="External"/><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0"/>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38151"/>
            <a:ext cx="8220075" cy="994306"/>
          </a:xfrm>
          <a:prstGeom prst="roundRect">
            <a:avLst>
              <a:gd name="adj" fmla="val 0"/>
            </a:avLst>
          </a:prstGeom>
        </p:spPr>
        <p:txBody>
          <a:bodyPr>
            <a:noAutofit/>
          </a:bodyPr>
          <a:lstStyle>
            <a:lvl1pPr>
              <a:defRPr sz="3600">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2" name="Rounded Rectangle 24">
            <a:extLst>
              <a:ext uri="{FF2B5EF4-FFF2-40B4-BE49-F238E27FC236}">
                <a16:creationId xmlns:a16="http://schemas.microsoft.com/office/drawing/2014/main" id="{D00ECC8E-1AC3-4E6C-A19B-0A141ABB9071}"/>
              </a:ext>
            </a:extLst>
          </p:cNvPr>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3" name="Rounded Rectangle 23">
            <a:extLst>
              <a:ext uri="{FF2B5EF4-FFF2-40B4-BE49-F238E27FC236}">
                <a16:creationId xmlns:a16="http://schemas.microsoft.com/office/drawing/2014/main" id="{D34100E7-28EA-4EB7-A437-37BB3EE7034D}"/>
              </a:ext>
            </a:extLst>
          </p:cNvPr>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2" name="Text Placeholder 9">
            <a:extLst>
              <a:ext uri="{FF2B5EF4-FFF2-40B4-BE49-F238E27FC236}">
                <a16:creationId xmlns:a16="http://schemas.microsoft.com/office/drawing/2014/main" id="{BAFFD08E-D8F1-4950-9C0C-AB7477306E53}"/>
              </a:ext>
            </a:extLst>
          </p:cNvPr>
          <p:cNvSpPr>
            <a:spLocks noGrp="1"/>
          </p:cNvSpPr>
          <p:nvPr>
            <p:ph type="body" sz="quarter" idx="10" hasCustomPrompt="1"/>
          </p:nvPr>
        </p:nvSpPr>
        <p:spPr>
          <a:xfrm>
            <a:off x="755651" y="1037017"/>
            <a:ext cx="7632699" cy="1469216"/>
          </a:xfrm>
          <a:prstGeom prst="roundRect">
            <a:avLst>
              <a:gd name="adj" fmla="val 2585"/>
            </a:avLst>
          </a:prstGeom>
        </p:spPr>
        <p:txBody>
          <a:bodyPr>
            <a:spAutoFit/>
          </a:bodyPr>
          <a:lstStyle>
            <a:lvl1pPr>
              <a:defRPr/>
            </a:lvl1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sz="1800" dirty="0">
                <a:latin typeface="Twinkl" pitchFamily="50" charset="0"/>
              </a:rPr>
              <a:t>Sub statement</a:t>
            </a:r>
          </a:p>
        </p:txBody>
      </p:sp>
      <p:sp>
        <p:nvSpPr>
          <p:cNvPr id="13" name="Text Placeholder 9">
            <a:extLst>
              <a:ext uri="{FF2B5EF4-FFF2-40B4-BE49-F238E27FC236}">
                <a16:creationId xmlns:a16="http://schemas.microsoft.com/office/drawing/2014/main" id="{D99DBCE3-B6AA-4708-994C-5096C6F0D38E}"/>
              </a:ext>
            </a:extLst>
          </p:cNvPr>
          <p:cNvSpPr>
            <a:spLocks noGrp="1"/>
          </p:cNvSpPr>
          <p:nvPr>
            <p:ph type="body" sz="quarter" idx="11" hasCustomPrompt="1"/>
          </p:nvPr>
        </p:nvSpPr>
        <p:spPr>
          <a:xfrm>
            <a:off x="755651" y="3445623"/>
            <a:ext cx="7632699" cy="1469216"/>
          </a:xfrm>
          <a:prstGeom prst="roundRect">
            <a:avLst>
              <a:gd name="adj" fmla="val 2585"/>
            </a:avLst>
          </a:prstGeom>
        </p:spPr>
        <p:txBody>
          <a:bodyPr>
            <a:spAutoFit/>
          </a:bodyPr>
          <a:lstStyle>
            <a:lvl1pPr>
              <a:defRPr/>
            </a:lvl1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sz="1800" dirty="0">
                <a:latin typeface="Twinkl" pitchFamily="50" charset="0"/>
              </a:rPr>
              <a:t>Sub statement</a:t>
            </a:r>
          </a:p>
        </p:txBody>
      </p:sp>
      <p:sp>
        <p:nvSpPr>
          <p:cNvPr id="15" name="Text Placeholder 8">
            <a:extLst>
              <a:ext uri="{FF2B5EF4-FFF2-40B4-BE49-F238E27FC236}">
                <a16:creationId xmlns:a16="http://schemas.microsoft.com/office/drawing/2014/main" id="{E9191366-6C10-435F-A2F8-6CBD1318FD96}"/>
              </a:ext>
            </a:extLst>
          </p:cNvPr>
          <p:cNvSpPr>
            <a:spLocks noGrp="1"/>
          </p:cNvSpPr>
          <p:nvPr>
            <p:ph type="body" sz="quarter" idx="12" hasCustomPrompt="1"/>
          </p:nvPr>
        </p:nvSpPr>
        <p:spPr>
          <a:xfrm>
            <a:off x="755650" y="512763"/>
            <a:ext cx="7632700" cy="503237"/>
          </a:xfrm>
          <a:prstGeom prst="roundRect">
            <a:avLst>
              <a:gd name="adj" fmla="val 2585"/>
            </a:avLst>
          </a:prstGeom>
        </p:spPr>
        <p:txBody>
          <a:bodyPr lIns="0" tIns="252000" rIns="0" bIns="0" anchor="ctr" anchorCtr="0">
            <a:noAutofit/>
          </a:bodyPr>
          <a:lstStyle>
            <a:lvl1pPr marL="0" indent="0" algn="ctr">
              <a:buNone/>
              <a:defRPr sz="3600" b="1"/>
            </a:lvl1pPr>
          </a:lstStyle>
          <a:p>
            <a:pPr lvl="0"/>
            <a:r>
              <a:rPr lang="en-US" dirty="0"/>
              <a:t>Aim</a:t>
            </a:r>
            <a:endParaRPr lang="en-GB" dirty="0"/>
          </a:p>
        </p:txBody>
      </p:sp>
      <p:sp>
        <p:nvSpPr>
          <p:cNvPr id="17" name="Text Placeholder 8">
            <a:extLst>
              <a:ext uri="{FF2B5EF4-FFF2-40B4-BE49-F238E27FC236}">
                <a16:creationId xmlns:a16="http://schemas.microsoft.com/office/drawing/2014/main" id="{6758EDAF-8492-4BF5-93A1-EA11C5D83003}"/>
              </a:ext>
            </a:extLst>
          </p:cNvPr>
          <p:cNvSpPr>
            <a:spLocks noGrp="1"/>
          </p:cNvSpPr>
          <p:nvPr>
            <p:ph type="body" sz="quarter" idx="13" hasCustomPrompt="1"/>
          </p:nvPr>
        </p:nvSpPr>
        <p:spPr>
          <a:xfrm>
            <a:off x="755649" y="2930434"/>
            <a:ext cx="7632700" cy="503237"/>
          </a:xfrm>
          <a:prstGeom prst="roundRect">
            <a:avLst>
              <a:gd name="adj" fmla="val 2585"/>
            </a:avLst>
          </a:prstGeom>
        </p:spPr>
        <p:txBody>
          <a:bodyPr lIns="0" tIns="252000" rIns="0" bIns="0" anchor="ctr" anchorCtr="0">
            <a:noAutofit/>
          </a:bodyPr>
          <a:lstStyle>
            <a:lvl1pPr marL="0" indent="0" algn="ctr">
              <a:buNone/>
              <a:defRPr sz="3600" b="1"/>
            </a:lvl1pPr>
          </a:lstStyle>
          <a:p>
            <a:pPr lvl="0"/>
            <a:r>
              <a:rPr lang="en-US" dirty="0"/>
              <a:t>Success Criteria</a:t>
            </a:r>
            <a:endParaRPr lang="en-GB" dirty="0"/>
          </a:p>
        </p:txBody>
      </p:sp>
    </p:spTree>
    <p:extLst>
      <p:ext uri="{BB962C8B-B14F-4D97-AF65-F5344CB8AC3E}">
        <p14:creationId xmlns:p14="http://schemas.microsoft.com/office/powerpoint/2010/main" val="2257523209"/>
      </p:ext>
    </p:extLst>
  </p:cSld>
  <p:clrMapOvr>
    <a:masterClrMapping/>
  </p:clrMapOvr>
  <p:extLst>
    <p:ext uri="{DCECCB84-F9BA-43D5-87BE-67443E8EF086}">
      <p15:sldGuideLst xmlns:p15="http://schemas.microsoft.com/office/powerpoint/2012/main">
        <p15:guide id="1" orient="horz" pos="640" userDrawn="1">
          <p15:clr>
            <a:srgbClr val="F26B43"/>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a:hlinkClick r:id="rId3"/>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udio/Video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7" name="Rectangle 6">
            <a:extLst>
              <a:ext uri="{FF2B5EF4-FFF2-40B4-BE49-F238E27FC236}">
                <a16:creationId xmlns:a16="http://schemas.microsoft.com/office/drawing/2014/main" id="{FFC63B62-F6F8-4A70-935A-0CBCE04C051B}"/>
              </a:ext>
            </a:extLst>
          </p:cNvPr>
          <p:cNvSpPr/>
          <p:nvPr userDrawn="1"/>
        </p:nvSpPr>
        <p:spPr>
          <a:xfrm>
            <a:off x="755650"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sp>
        <p:nvSpPr>
          <p:cNvPr id="9" name="Rectangle 8">
            <a:extLst>
              <a:ext uri="{FF2B5EF4-FFF2-40B4-BE49-F238E27FC236}">
                <a16:creationId xmlns:a16="http://schemas.microsoft.com/office/drawing/2014/main" id="{F19AD57E-3485-41E5-86B7-DD796C8FF6EE}"/>
              </a:ext>
            </a:extLst>
          </p:cNvPr>
          <p:cNvSpPr/>
          <p:nvPr userDrawn="1"/>
        </p:nvSpPr>
        <p:spPr>
          <a:xfrm>
            <a:off x="3380669"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sp>
        <p:nvSpPr>
          <p:cNvPr id="10" name="Rectangle 9">
            <a:extLst>
              <a:ext uri="{FF2B5EF4-FFF2-40B4-BE49-F238E27FC236}">
                <a16:creationId xmlns:a16="http://schemas.microsoft.com/office/drawing/2014/main" id="{2A702136-D7DD-49CD-A4E0-42B0D1BAFEFE}"/>
              </a:ext>
            </a:extLst>
          </p:cNvPr>
          <p:cNvSpPr/>
          <p:nvPr userDrawn="1"/>
        </p:nvSpPr>
        <p:spPr>
          <a:xfrm>
            <a:off x="6005688" y="2209045"/>
            <a:ext cx="2382662" cy="3604671"/>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0"/>
          </a:p>
        </p:txBody>
      </p:sp>
      <p:pic>
        <p:nvPicPr>
          <p:cNvPr id="12" name="Picture 1">
            <a:extLst>
              <a:ext uri="{FF2B5EF4-FFF2-40B4-BE49-F238E27FC236}">
                <a16:creationId xmlns:a16="http://schemas.microsoft.com/office/drawing/2014/main" id="{3124EECE-F7EF-4595-9620-68FD0E5E79F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88144" y="2435955"/>
            <a:ext cx="1717675" cy="1150938"/>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606CC5B3-3D32-4C6C-8E1F-3758561C1FA7}"/>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1088144" y="3771617"/>
            <a:ext cx="1717675" cy="185737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5" name="Rectangle 14">
            <a:extLst>
              <a:ext uri="{FF2B5EF4-FFF2-40B4-BE49-F238E27FC236}">
                <a16:creationId xmlns:a16="http://schemas.microsoft.com/office/drawing/2014/main" id="{BF1001AF-39AD-4F6C-8CC7-DE3F05F47402}"/>
              </a:ext>
            </a:extLst>
          </p:cNvPr>
          <p:cNvSpPr/>
          <p:nvPr userDrawn="1"/>
        </p:nvSpPr>
        <p:spPr>
          <a:xfrm>
            <a:off x="450762" y="5938338"/>
            <a:ext cx="8226000" cy="295275"/>
          </a:xfrm>
          <a:prstGeom prst="rect">
            <a:avLst/>
          </a:prstGeom>
          <a:solidFill>
            <a:srgbClr val="E34192"/>
          </a:solidFill>
          <a:ln>
            <a:solidFill>
              <a:srgbClr val="E3419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100" b="1" dirty="0">
                <a:solidFill>
                  <a:schemeClr val="bg1"/>
                </a:solidFill>
                <a:latin typeface="Roboto" panose="02000000000000000000" pitchFamily="2" charset="0"/>
                <a:ea typeface="Roboto" panose="02000000000000000000" pitchFamily="2" charset="0"/>
                <a:cs typeface="Arial" panose="020B0604020202020204" pitchFamily="34" charset="0"/>
              </a:rPr>
              <a:t>Please note the embedded audio may not be compatible with earlier versions of PowerPoint. </a:t>
            </a:r>
          </a:p>
        </p:txBody>
      </p:sp>
      <p:grpSp>
        <p:nvGrpSpPr>
          <p:cNvPr id="16" name="Group 15">
            <a:extLst>
              <a:ext uri="{FF2B5EF4-FFF2-40B4-BE49-F238E27FC236}">
                <a16:creationId xmlns:a16="http://schemas.microsoft.com/office/drawing/2014/main" id="{F4C02CD7-54FA-442D-8552-484866B452A3}"/>
              </a:ext>
            </a:extLst>
          </p:cNvPr>
          <p:cNvGrpSpPr/>
          <p:nvPr userDrawn="1"/>
        </p:nvGrpSpPr>
        <p:grpSpPr>
          <a:xfrm>
            <a:off x="653175" y="1186618"/>
            <a:ext cx="2485137" cy="4640495"/>
            <a:chOff x="653175" y="1293580"/>
            <a:chExt cx="2485137" cy="4640495"/>
          </a:xfrm>
        </p:grpSpPr>
        <p:sp>
          <p:nvSpPr>
            <p:cNvPr id="17" name="Rectangle 16">
              <a:extLst>
                <a:ext uri="{FF2B5EF4-FFF2-40B4-BE49-F238E27FC236}">
                  <a16:creationId xmlns:a16="http://schemas.microsoft.com/office/drawing/2014/main" id="{70129BA9-07CA-4E45-BE89-A3B3D8B06794}"/>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Open the downloaded folder and copy all the files.</a:t>
              </a:r>
            </a:p>
          </p:txBody>
        </p:sp>
        <p:sp>
          <p:nvSpPr>
            <p:cNvPr id="18" name="Oval 17">
              <a:extLst>
                <a:ext uri="{FF2B5EF4-FFF2-40B4-BE49-F238E27FC236}">
                  <a16:creationId xmlns:a16="http://schemas.microsoft.com/office/drawing/2014/main" id="{06AD645D-EF4C-43B9-BC02-E73591ACFEA8}"/>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1</a:t>
              </a:r>
            </a:p>
          </p:txBody>
        </p:sp>
      </p:grpSp>
      <p:grpSp>
        <p:nvGrpSpPr>
          <p:cNvPr id="19" name="Group 18">
            <a:extLst>
              <a:ext uri="{FF2B5EF4-FFF2-40B4-BE49-F238E27FC236}">
                <a16:creationId xmlns:a16="http://schemas.microsoft.com/office/drawing/2014/main" id="{08DFAC45-3E54-4D6A-98C4-CF211C83922E}"/>
              </a:ext>
            </a:extLst>
          </p:cNvPr>
          <p:cNvGrpSpPr/>
          <p:nvPr userDrawn="1"/>
        </p:nvGrpSpPr>
        <p:grpSpPr>
          <a:xfrm>
            <a:off x="3278194" y="1186618"/>
            <a:ext cx="2485137" cy="4640495"/>
            <a:chOff x="653175" y="1293580"/>
            <a:chExt cx="2485137" cy="4640495"/>
          </a:xfrm>
        </p:grpSpPr>
        <p:sp>
          <p:nvSpPr>
            <p:cNvPr id="20" name="Rectangle 19">
              <a:extLst>
                <a:ext uri="{FF2B5EF4-FFF2-40B4-BE49-F238E27FC236}">
                  <a16:creationId xmlns:a16="http://schemas.microsoft.com/office/drawing/2014/main" id="{F0CD5D4D-4B63-46DB-9525-B34F30B13615}"/>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Paste the copied files into a new folder.</a:t>
              </a:r>
            </a:p>
          </p:txBody>
        </p:sp>
        <p:sp>
          <p:nvSpPr>
            <p:cNvPr id="21" name="Oval 20">
              <a:extLst>
                <a:ext uri="{FF2B5EF4-FFF2-40B4-BE49-F238E27FC236}">
                  <a16:creationId xmlns:a16="http://schemas.microsoft.com/office/drawing/2014/main" id="{E921D1FD-6ED8-4721-9B13-952826BF7583}"/>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2</a:t>
              </a:r>
            </a:p>
          </p:txBody>
        </p:sp>
      </p:grpSp>
      <p:grpSp>
        <p:nvGrpSpPr>
          <p:cNvPr id="22" name="Group 21">
            <a:extLst>
              <a:ext uri="{FF2B5EF4-FFF2-40B4-BE49-F238E27FC236}">
                <a16:creationId xmlns:a16="http://schemas.microsoft.com/office/drawing/2014/main" id="{2E64373C-29B9-44AD-BBFF-1C2B6CB8B856}"/>
              </a:ext>
            </a:extLst>
          </p:cNvPr>
          <p:cNvGrpSpPr/>
          <p:nvPr userDrawn="1"/>
        </p:nvGrpSpPr>
        <p:grpSpPr>
          <a:xfrm>
            <a:off x="5903213" y="1186618"/>
            <a:ext cx="2485137" cy="4640495"/>
            <a:chOff x="653175" y="1293580"/>
            <a:chExt cx="2485137" cy="4640495"/>
          </a:xfrm>
        </p:grpSpPr>
        <p:sp>
          <p:nvSpPr>
            <p:cNvPr id="23" name="Rectangle 22">
              <a:extLst>
                <a:ext uri="{FF2B5EF4-FFF2-40B4-BE49-F238E27FC236}">
                  <a16:creationId xmlns:a16="http://schemas.microsoft.com/office/drawing/2014/main" id="{3F8F64B4-C8AD-4F3A-AC24-CC1D1D7B43F0}"/>
                </a:ext>
              </a:extLst>
            </p:cNvPr>
            <p:cNvSpPr/>
            <p:nvPr/>
          </p:nvSpPr>
          <p:spPr>
            <a:xfrm>
              <a:off x="755650" y="1352601"/>
              <a:ext cx="2382662" cy="4581474"/>
            </a:xfrm>
            <a:prstGeom prst="rect">
              <a:avLst/>
            </a:prstGeom>
            <a:noFill/>
            <a:ln>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lIns="216000" tIns="180000" rIns="216000" bIns="180000" anchor="t" anchorCtr="0"/>
            <a:lstStyle/>
            <a:p>
              <a:pPr>
                <a:defRPr/>
              </a:pPr>
              <a:r>
                <a:rPr lang="en-GB" sz="1400" dirty="0">
                  <a:solidFill>
                    <a:schemeClr val="tx1"/>
                  </a:solidFill>
                  <a:latin typeface="Roboto" panose="02000000000000000000" pitchFamily="2" charset="0"/>
                  <a:ea typeface="Roboto" panose="02000000000000000000" pitchFamily="2" charset="0"/>
                  <a:cs typeface="Arial" panose="020B0604020202020204" pitchFamily="34" charset="0"/>
                </a:rPr>
                <a:t>To use the PowerPoint, enable editing and put into slide show mode.</a:t>
              </a:r>
            </a:p>
          </p:txBody>
        </p:sp>
        <p:sp>
          <p:nvSpPr>
            <p:cNvPr id="24" name="Oval 23">
              <a:extLst>
                <a:ext uri="{FF2B5EF4-FFF2-40B4-BE49-F238E27FC236}">
                  <a16:creationId xmlns:a16="http://schemas.microsoft.com/office/drawing/2014/main" id="{306893F1-C2B6-43EB-825A-DA5B276C8908}"/>
                </a:ext>
              </a:extLst>
            </p:cNvPr>
            <p:cNvSpPr/>
            <p:nvPr/>
          </p:nvSpPr>
          <p:spPr>
            <a:xfrm>
              <a:off x="653175" y="1293580"/>
              <a:ext cx="301052" cy="301052"/>
            </a:xfrm>
            <a:prstGeom prst="ellipse">
              <a:avLst/>
            </a:prstGeom>
            <a:solidFill>
              <a:srgbClr val="18A0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latin typeface="Roboto" panose="02000000000000000000" pitchFamily="2" charset="0"/>
                  <a:ea typeface="Roboto" panose="02000000000000000000" pitchFamily="2" charset="0"/>
                </a:rPr>
                <a:t>3</a:t>
              </a:r>
            </a:p>
          </p:txBody>
        </p:sp>
      </p:grpSp>
      <p:pic>
        <p:nvPicPr>
          <p:cNvPr id="25" name="Picture 24">
            <a:extLst>
              <a:ext uri="{FF2B5EF4-FFF2-40B4-BE49-F238E27FC236}">
                <a16:creationId xmlns:a16="http://schemas.microsoft.com/office/drawing/2014/main" id="{F8E75E30-3E3D-4F9B-9EF6-9A9630C27CBB}"/>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3720306" y="2435955"/>
            <a:ext cx="1703388" cy="200342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E55EBE21-985E-4E8F-B68C-A7F9AB89D609}"/>
              </a:ext>
            </a:extLst>
          </p:cNvPr>
          <p:cNvPicPr>
            <a:picLocks noChangeAspect="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6114362" y="3710564"/>
            <a:ext cx="2165314" cy="1601754"/>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12AA4B95-3CCC-45E1-B7B1-343CCBC6F42A}"/>
              </a:ext>
            </a:extLst>
          </p:cNvPr>
          <p:cNvPicPr>
            <a:picLocks noChangeAspect="1"/>
          </p:cNvPicPr>
          <p:nvPr userDrawn="1"/>
        </p:nvPicPr>
        <p:blipFill>
          <a:blip r:embed="rId6">
            <a:extLst>
              <a:ext uri="{28A0092B-C50C-407E-A947-70E740481C1C}">
                <a14:useLocalDpi xmlns:a14="http://schemas.microsoft.com/office/drawing/2010/main"/>
              </a:ext>
            </a:extLst>
          </a:blip>
          <a:srcRect/>
          <a:stretch>
            <a:fillRect/>
          </a:stretch>
        </p:blipFill>
        <p:spPr bwMode="auto">
          <a:xfrm>
            <a:off x="6114344" y="2435955"/>
            <a:ext cx="2165350" cy="225425"/>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grpSp>
        <p:nvGrpSpPr>
          <p:cNvPr id="28" name="Group 27">
            <a:extLst>
              <a:ext uri="{FF2B5EF4-FFF2-40B4-BE49-F238E27FC236}">
                <a16:creationId xmlns:a16="http://schemas.microsoft.com/office/drawing/2014/main" id="{EB959152-16E0-47A5-9814-E4CDFB5F1B4A}"/>
              </a:ext>
            </a:extLst>
          </p:cNvPr>
          <p:cNvGrpSpPr/>
          <p:nvPr userDrawn="1"/>
        </p:nvGrpSpPr>
        <p:grpSpPr>
          <a:xfrm>
            <a:off x="6114362" y="2862122"/>
            <a:ext cx="2165350" cy="690207"/>
            <a:chOff x="6137101" y="2837944"/>
            <a:chExt cx="2165350" cy="690207"/>
          </a:xfrm>
        </p:grpSpPr>
        <p:grpSp>
          <p:nvGrpSpPr>
            <p:cNvPr id="29" name="Group 28">
              <a:extLst>
                <a:ext uri="{FF2B5EF4-FFF2-40B4-BE49-F238E27FC236}">
                  <a16:creationId xmlns:a16="http://schemas.microsoft.com/office/drawing/2014/main" id="{2AA9C2EC-978E-419F-A507-D371B5CA5B55}"/>
                </a:ext>
              </a:extLst>
            </p:cNvPr>
            <p:cNvGrpSpPr>
              <a:grpSpLocks/>
            </p:cNvGrpSpPr>
            <p:nvPr/>
          </p:nvGrpSpPr>
          <p:grpSpPr bwMode="auto">
            <a:xfrm>
              <a:off x="6137101" y="2837944"/>
              <a:ext cx="2165350" cy="647700"/>
              <a:chOff x="6164808" y="2589878"/>
              <a:chExt cx="2165459" cy="647296"/>
            </a:xfrm>
          </p:grpSpPr>
          <p:pic>
            <p:nvPicPr>
              <p:cNvPr id="31" name="Picture 30">
                <a:extLst>
                  <a:ext uri="{FF2B5EF4-FFF2-40B4-BE49-F238E27FC236}">
                    <a16:creationId xmlns:a16="http://schemas.microsoft.com/office/drawing/2014/main" id="{B5145F20-A130-4EC9-B902-0B2D234C1C06}"/>
                  </a:ext>
                </a:extLst>
              </p:cNvPr>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164808" y="2589878"/>
                <a:ext cx="2165459" cy="647296"/>
              </a:xfrm>
              <a:prstGeom prst="rect">
                <a:avLst/>
              </a:prstGeom>
              <a:noFill/>
              <a:ln w="12700">
                <a:solidFill>
                  <a:srgbClr val="E34192"/>
                </a:solidFill>
                <a:miter lim="800000"/>
                <a:headEnd/>
                <a:tailEnd/>
              </a:ln>
              <a:extLst>
                <a:ext uri="{909E8E84-426E-40DD-AFC4-6F175D3DCCD1}">
                  <a14:hiddenFill xmlns:a14="http://schemas.microsoft.com/office/drawing/2010/main">
                    <a:solidFill>
                      <a:srgbClr val="FFFFFF"/>
                    </a:solidFill>
                  </a14:hiddenFill>
                </a:ext>
              </a:extLst>
            </p:spPr>
          </p:pic>
          <p:cxnSp>
            <p:nvCxnSpPr>
              <p:cNvPr id="32" name="Straight Arrow Connector 31">
                <a:extLst>
                  <a:ext uri="{FF2B5EF4-FFF2-40B4-BE49-F238E27FC236}">
                    <a16:creationId xmlns:a16="http://schemas.microsoft.com/office/drawing/2014/main" id="{7209CC96-78F3-4B82-BE38-23F76BEC0573}"/>
                  </a:ext>
                </a:extLst>
              </p:cNvPr>
              <p:cNvCxnSpPr/>
              <p:nvPr/>
            </p:nvCxnSpPr>
            <p:spPr>
              <a:xfrm flipH="1">
                <a:off x="7949742" y="2768837"/>
                <a:ext cx="79379" cy="287158"/>
              </a:xfrm>
              <a:prstGeom prst="straightConnector1">
                <a:avLst/>
              </a:prstGeom>
              <a:ln w="19050">
                <a:solidFill>
                  <a:srgbClr val="18A0DB"/>
                </a:solidFill>
                <a:tailEnd type="triangle"/>
              </a:ln>
            </p:spPr>
            <p:style>
              <a:lnRef idx="1">
                <a:schemeClr val="accent1"/>
              </a:lnRef>
              <a:fillRef idx="0">
                <a:schemeClr val="accent1"/>
              </a:fillRef>
              <a:effectRef idx="0">
                <a:schemeClr val="accent1"/>
              </a:effectRef>
              <a:fontRef idx="minor">
                <a:schemeClr val="tx1"/>
              </a:fontRef>
            </p:style>
          </p:cxnSp>
        </p:grpSp>
        <p:sp>
          <p:nvSpPr>
            <p:cNvPr id="30" name="Oval 29">
              <a:extLst>
                <a:ext uri="{FF2B5EF4-FFF2-40B4-BE49-F238E27FC236}">
                  <a16:creationId xmlns:a16="http://schemas.microsoft.com/office/drawing/2014/main" id="{289AD21C-A27E-4E30-8AB2-27CBD6E49F15}"/>
                </a:ext>
              </a:extLst>
            </p:cNvPr>
            <p:cNvSpPr/>
            <p:nvPr/>
          </p:nvSpPr>
          <p:spPr>
            <a:xfrm>
              <a:off x="7790917" y="3317748"/>
              <a:ext cx="210403" cy="210403"/>
            </a:xfrm>
            <a:prstGeom prst="ellipse">
              <a:avLst/>
            </a:prstGeom>
            <a:noFill/>
            <a:ln w="19050">
              <a:solidFill>
                <a:srgbClr val="18A0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5" name="TextBox 44">
            <a:extLst>
              <a:ext uri="{FF2B5EF4-FFF2-40B4-BE49-F238E27FC236}">
                <a16:creationId xmlns:a16="http://schemas.microsoft.com/office/drawing/2014/main" id="{3642231C-A2F6-4367-90C6-0767E987F9A9}"/>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Guidance for Video/Audio in PowerPoints</a:t>
            </a:r>
            <a:endParaRPr lang="en-GB" sz="2800" b="1" dirty="0">
              <a:solidFill>
                <a:srgbClr val="E34192"/>
              </a:solidFill>
            </a:endParaRPr>
          </a:p>
        </p:txBody>
      </p:sp>
    </p:spTree>
    <p:extLst>
      <p:ext uri="{BB962C8B-B14F-4D97-AF65-F5344CB8AC3E}">
        <p14:creationId xmlns:p14="http://schemas.microsoft.com/office/powerpoint/2010/main" val="395936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nimation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grpSp>
        <p:nvGrpSpPr>
          <p:cNvPr id="41" name="Group 40">
            <a:extLst>
              <a:ext uri="{FF2B5EF4-FFF2-40B4-BE49-F238E27FC236}">
                <a16:creationId xmlns:a16="http://schemas.microsoft.com/office/drawing/2014/main" id="{2BB4EA30-0107-4362-9222-C6055ABF324A}"/>
              </a:ext>
            </a:extLst>
          </p:cNvPr>
          <p:cNvGrpSpPr/>
          <p:nvPr userDrawn="1"/>
        </p:nvGrpSpPr>
        <p:grpSpPr>
          <a:xfrm>
            <a:off x="743835" y="1681195"/>
            <a:ext cx="7644513" cy="2295228"/>
            <a:chOff x="743837" y="1344834"/>
            <a:chExt cx="7644513" cy="2295228"/>
          </a:xfrm>
        </p:grpSpPr>
        <p:sp>
          <p:nvSpPr>
            <p:cNvPr id="42" name="Rectangle 41">
              <a:extLst>
                <a:ext uri="{FF2B5EF4-FFF2-40B4-BE49-F238E27FC236}">
                  <a16:creationId xmlns:a16="http://schemas.microsoft.com/office/drawing/2014/main" id="{0DF60415-D303-4DFE-A6B8-E0AB42EF4DDC}"/>
                </a:ext>
              </a:extLst>
            </p:cNvPr>
            <p:cNvSpPr/>
            <p:nvPr/>
          </p:nvSpPr>
          <p:spPr>
            <a:xfrm>
              <a:off x="743837" y="1344834"/>
              <a:ext cx="1266195"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Animations</a:t>
              </a:r>
            </a:p>
          </p:txBody>
        </p:sp>
        <p:sp>
          <p:nvSpPr>
            <p:cNvPr id="43" name="Rectangle 42">
              <a:extLst>
                <a:ext uri="{FF2B5EF4-FFF2-40B4-BE49-F238E27FC236}">
                  <a16:creationId xmlns:a16="http://schemas.microsoft.com/office/drawing/2014/main" id="{6A96975B-C3DC-451D-8423-D15D5BCDB436}"/>
                </a:ext>
              </a:extLst>
            </p:cNvPr>
            <p:cNvSpPr/>
            <p:nvPr/>
          </p:nvSpPr>
          <p:spPr>
            <a:xfrm>
              <a:off x="755650" y="1618794"/>
              <a:ext cx="7632700" cy="2021268"/>
            </a:xfrm>
            <a:prstGeom prst="rect">
              <a:avLst/>
            </a:prstGeom>
            <a:noFill/>
            <a:ln w="19050">
              <a:solidFill>
                <a:srgbClr val="18A0DB"/>
              </a:solidFill>
            </a:ln>
          </p:spPr>
          <p:txBody>
            <a:bodyPr wrap="square" lIns="216000" tIns="216000" rIns="216000" bIns="216000">
              <a:spAutoFit/>
            </a:bodyPr>
            <a:lstStyle/>
            <a:p>
              <a:pPr>
                <a:spcAft>
                  <a:spcPts val="600"/>
                </a:spcAft>
              </a:pPr>
              <a:r>
                <a:rPr lang="en-GB" sz="1400" dirty="0">
                  <a:latin typeface="Roboto" panose="02000000000000000000" pitchFamily="2" charset="0"/>
                  <a:ea typeface="Roboto" panose="02000000000000000000" pitchFamily="2" charset="0"/>
                </a:rPr>
                <a:t>This resource has been designed with animations to make it as fun and engaging as possible. To view the content in the correct formatting, please view the PowerPoint in ‘slide show mode’. This takes you from desktop to presentation mode. If you view the slides out of ‘slide show mode’, you may find that some of the text and images overlap each other and/or are difficult to read. </a:t>
              </a:r>
            </a:p>
            <a:p>
              <a:pPr>
                <a:spcAft>
                  <a:spcPts val="600"/>
                </a:spcAft>
              </a:pPr>
              <a:r>
                <a:rPr lang="en-GB" sz="1400" dirty="0">
                  <a:latin typeface="Roboto" panose="02000000000000000000" pitchFamily="2" charset="0"/>
                  <a:ea typeface="Roboto" panose="02000000000000000000" pitchFamily="2" charset="0"/>
                </a:rPr>
                <a:t>To enter slide show mode, go to the </a:t>
              </a:r>
              <a:r>
                <a:rPr lang="en-GB" sz="1400" b="1" dirty="0">
                  <a:latin typeface="Roboto" panose="02000000000000000000" pitchFamily="2" charset="0"/>
                  <a:ea typeface="Roboto" panose="02000000000000000000" pitchFamily="2" charset="0"/>
                </a:rPr>
                <a:t>slide show menu tab </a:t>
              </a:r>
              <a:r>
                <a:rPr lang="en-GB" sz="1400" dirty="0">
                  <a:latin typeface="Roboto" panose="02000000000000000000" pitchFamily="2" charset="0"/>
                  <a:ea typeface="Roboto" panose="02000000000000000000" pitchFamily="2" charset="0"/>
                </a:rPr>
                <a:t>and select either </a:t>
              </a:r>
              <a:r>
                <a:rPr lang="en-GB" sz="1400" b="1" dirty="0">
                  <a:latin typeface="Roboto" panose="02000000000000000000" pitchFamily="2" charset="0"/>
                  <a:ea typeface="Roboto" panose="02000000000000000000" pitchFamily="2" charset="0"/>
                </a:rPr>
                <a:t>from beginning</a:t>
              </a:r>
              <a:r>
                <a:rPr lang="en-GB" sz="1400" dirty="0">
                  <a:latin typeface="Roboto" panose="02000000000000000000" pitchFamily="2" charset="0"/>
                  <a:ea typeface="Roboto" panose="02000000000000000000" pitchFamily="2" charset="0"/>
                </a:rPr>
                <a:t> </a:t>
              </a:r>
              <a:r>
                <a:rPr lang="en-GB" sz="1400" b="1" dirty="0">
                  <a:latin typeface="Roboto" panose="02000000000000000000" pitchFamily="2" charset="0"/>
                  <a:ea typeface="Roboto" panose="02000000000000000000" pitchFamily="2" charset="0"/>
                </a:rPr>
                <a:t>or from current slide</a:t>
              </a:r>
              <a:r>
                <a:rPr lang="en-GB" sz="1400" dirty="0">
                  <a:latin typeface="Roboto" panose="02000000000000000000" pitchFamily="2" charset="0"/>
                  <a:ea typeface="Roboto" panose="02000000000000000000" pitchFamily="2" charset="0"/>
                </a:rPr>
                <a:t>.</a:t>
              </a:r>
            </a:p>
          </p:txBody>
        </p:sp>
      </p:grpSp>
      <p:sp>
        <p:nvSpPr>
          <p:cNvPr id="44" name="Rectangle 43">
            <a:extLst>
              <a:ext uri="{FF2B5EF4-FFF2-40B4-BE49-F238E27FC236}">
                <a16:creationId xmlns:a16="http://schemas.microsoft.com/office/drawing/2014/main" id="{C01BCBF7-EAB4-4398-AAB8-B60AC3555113}"/>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sp>
        <p:nvSpPr>
          <p:cNvPr id="45" name="TextBox 44">
            <a:extLst>
              <a:ext uri="{FF2B5EF4-FFF2-40B4-BE49-F238E27FC236}">
                <a16:creationId xmlns:a16="http://schemas.microsoft.com/office/drawing/2014/main" id="{3F3091BF-D025-46EF-A448-B4F13C76E242}"/>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spTree>
    <p:extLst>
      <p:ext uri="{BB962C8B-B14F-4D97-AF65-F5344CB8AC3E}">
        <p14:creationId xmlns:p14="http://schemas.microsoft.com/office/powerpoint/2010/main" val="1386459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xternal Websites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0" name="Rectangle 9">
            <a:extLst>
              <a:ext uri="{FF2B5EF4-FFF2-40B4-BE49-F238E27FC236}">
                <a16:creationId xmlns:a16="http://schemas.microsoft.com/office/drawing/2014/main" id="{7223ECE9-6F1A-4E72-ACE0-06F71C468FDA}"/>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11" name="Group 10">
            <a:extLst>
              <a:ext uri="{FF2B5EF4-FFF2-40B4-BE49-F238E27FC236}">
                <a16:creationId xmlns:a16="http://schemas.microsoft.com/office/drawing/2014/main" id="{5F05BBF0-ECD1-4FE4-937E-1F73A27AF916}"/>
              </a:ext>
            </a:extLst>
          </p:cNvPr>
          <p:cNvGrpSpPr/>
          <p:nvPr userDrawn="1"/>
        </p:nvGrpSpPr>
        <p:grpSpPr>
          <a:xfrm>
            <a:off x="743837" y="1681195"/>
            <a:ext cx="7644513" cy="2002840"/>
            <a:chOff x="743837" y="1344834"/>
            <a:chExt cx="7644513" cy="2002840"/>
          </a:xfrm>
        </p:grpSpPr>
        <p:sp>
          <p:nvSpPr>
            <p:cNvPr id="12" name="Rectangle 11">
              <a:extLst>
                <a:ext uri="{FF2B5EF4-FFF2-40B4-BE49-F238E27FC236}">
                  <a16:creationId xmlns:a16="http://schemas.microsoft.com/office/drawing/2014/main" id="{D52A1D21-ED2B-43AD-B353-E06410A36383}"/>
                </a:ext>
              </a:extLst>
            </p:cNvPr>
            <p:cNvSpPr/>
            <p:nvPr/>
          </p:nvSpPr>
          <p:spPr>
            <a:xfrm>
              <a:off x="743837" y="1344834"/>
              <a:ext cx="2703717"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Links to External Websites</a:t>
              </a:r>
            </a:p>
          </p:txBody>
        </p:sp>
        <p:sp>
          <p:nvSpPr>
            <p:cNvPr id="13" name="Rectangle 12">
              <a:extLst>
                <a:ext uri="{FF2B5EF4-FFF2-40B4-BE49-F238E27FC236}">
                  <a16:creationId xmlns:a16="http://schemas.microsoft.com/office/drawing/2014/main" id="{1FFC9EFA-95C1-4D1B-B736-D82D578BE355}"/>
                </a:ext>
              </a:extLst>
            </p:cNvPr>
            <p:cNvSpPr/>
            <p:nvPr/>
          </p:nvSpPr>
          <p:spPr>
            <a:xfrm>
              <a:off x="755650" y="1618794"/>
              <a:ext cx="7632700" cy="1728880"/>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This resource contains links to external websites. Please be aware that the inclusion of any link in this resource should not be taken as an endorsement of any kind by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of the linked website or any association with its operators. You should also be aware that we have no control over the availability of the linked pages. If the link is not working, please let us know by contacting </a:t>
              </a:r>
              <a:r>
                <a:rPr lang="en-GB" sz="1400" dirty="0" err="1">
                  <a:latin typeface="Roboto" panose="02000000000000000000" pitchFamily="2" charset="0"/>
                  <a:ea typeface="Roboto" panose="02000000000000000000" pitchFamily="2" charset="0"/>
                </a:rPr>
                <a:t>TwinklCares</a:t>
              </a:r>
              <a:r>
                <a:rPr lang="en-GB" sz="1400" dirty="0">
                  <a:latin typeface="Roboto" panose="02000000000000000000" pitchFamily="2" charset="0"/>
                  <a:ea typeface="Roboto" panose="02000000000000000000" pitchFamily="2" charset="0"/>
                </a:rPr>
                <a:t> and we will try to fix it although we can assume no responsibility if this is the case. We are not responsible for the content of external sites.</a:t>
              </a:r>
            </a:p>
          </p:txBody>
        </p:sp>
      </p:grpSp>
      <p:sp>
        <p:nvSpPr>
          <p:cNvPr id="16" name="TextBox 15">
            <a:extLst>
              <a:ext uri="{FF2B5EF4-FFF2-40B4-BE49-F238E27FC236}">
                <a16:creationId xmlns:a16="http://schemas.microsoft.com/office/drawing/2014/main" id="{3E809478-62E0-4C7A-83A2-03913DD4D89E}"/>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spTree>
    <p:extLst>
      <p:ext uri="{BB962C8B-B14F-4D97-AF65-F5344CB8AC3E}">
        <p14:creationId xmlns:p14="http://schemas.microsoft.com/office/powerpoint/2010/main" val="211658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xternal Video Websites Disclaimer">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6" name="Rectangle 15">
            <a:extLst>
              <a:ext uri="{FF2B5EF4-FFF2-40B4-BE49-F238E27FC236}">
                <a16:creationId xmlns:a16="http://schemas.microsoft.com/office/drawing/2014/main" id="{E98D6414-A260-404A-9274-A35AB2A1EA5A}"/>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17" name="Group 16">
            <a:extLst>
              <a:ext uri="{FF2B5EF4-FFF2-40B4-BE49-F238E27FC236}">
                <a16:creationId xmlns:a16="http://schemas.microsoft.com/office/drawing/2014/main" id="{5688A155-CC1C-4CA5-824A-88B66BF4B7D8}"/>
              </a:ext>
            </a:extLst>
          </p:cNvPr>
          <p:cNvGrpSpPr/>
          <p:nvPr userDrawn="1"/>
        </p:nvGrpSpPr>
        <p:grpSpPr>
          <a:xfrm>
            <a:off x="733079" y="1681195"/>
            <a:ext cx="7643458" cy="2649171"/>
            <a:chOff x="744892" y="3707365"/>
            <a:chExt cx="7643458" cy="2649171"/>
          </a:xfrm>
        </p:grpSpPr>
        <p:sp>
          <p:nvSpPr>
            <p:cNvPr id="18" name="Rectangle 17">
              <a:extLst>
                <a:ext uri="{FF2B5EF4-FFF2-40B4-BE49-F238E27FC236}">
                  <a16:creationId xmlns:a16="http://schemas.microsoft.com/office/drawing/2014/main" id="{B519C287-0C36-43FA-A38F-45E9B4A11B4D}"/>
                </a:ext>
              </a:extLst>
            </p:cNvPr>
            <p:cNvSpPr/>
            <p:nvPr/>
          </p:nvSpPr>
          <p:spPr>
            <a:xfrm>
              <a:off x="744892" y="3707365"/>
              <a:ext cx="3214972"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b="1" dirty="0">
                  <a:latin typeface="Roboto" panose="02000000000000000000" pitchFamily="2" charset="0"/>
                  <a:ea typeface="Roboto" panose="02000000000000000000" pitchFamily="2" charset="0"/>
                </a:rPr>
                <a:t>Links to External Video Websites</a:t>
              </a:r>
            </a:p>
          </p:txBody>
        </p:sp>
        <p:sp>
          <p:nvSpPr>
            <p:cNvPr id="19" name="Rectangle 18">
              <a:extLst>
                <a:ext uri="{FF2B5EF4-FFF2-40B4-BE49-F238E27FC236}">
                  <a16:creationId xmlns:a16="http://schemas.microsoft.com/office/drawing/2014/main" id="{F9BBE2CC-1604-46EB-BCDA-9F6AB7410668}"/>
                </a:ext>
              </a:extLst>
            </p:cNvPr>
            <p:cNvSpPr/>
            <p:nvPr/>
          </p:nvSpPr>
          <p:spPr>
            <a:xfrm>
              <a:off x="755650" y="3981325"/>
              <a:ext cx="7632700" cy="2375211"/>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This resource contains links to external video websites. These websites often have </a:t>
              </a:r>
              <a:r>
                <a:rPr lang="en-GB" sz="1400" dirty="0" err="1">
                  <a:latin typeface="Roboto" panose="02000000000000000000" pitchFamily="2" charset="0"/>
                  <a:ea typeface="Roboto" panose="02000000000000000000" pitchFamily="2" charset="0"/>
                </a:rPr>
                <a:t>autoplay</a:t>
              </a:r>
              <a:r>
                <a:rPr lang="en-GB" sz="1400" dirty="0">
                  <a:latin typeface="Roboto" panose="02000000000000000000" pitchFamily="2" charset="0"/>
                  <a:ea typeface="Roboto" panose="02000000000000000000" pitchFamily="2" charset="0"/>
                </a:rPr>
                <a:t> features meaning that other videos will play after the video you are watching finishes. You should disable this feature before using the video in any classroom or similar setting.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assumes no responsibility for the contents of linked websites. The inclusion of any link in this resource should not be taken as an endorsement of any kind by </a:t>
              </a:r>
              <a:r>
                <a:rPr lang="en-GB" sz="1400" dirty="0" err="1">
                  <a:latin typeface="Roboto" panose="02000000000000000000" pitchFamily="2" charset="0"/>
                  <a:ea typeface="Roboto" panose="02000000000000000000" pitchFamily="2" charset="0"/>
                </a:rPr>
                <a:t>Twinkl</a:t>
              </a:r>
              <a:r>
                <a:rPr lang="en-GB" sz="1400" dirty="0">
                  <a:latin typeface="Roboto" panose="02000000000000000000" pitchFamily="2" charset="0"/>
                  <a:ea typeface="Roboto" panose="02000000000000000000" pitchFamily="2" charset="0"/>
                </a:rPr>
                <a:t> of the linked website or any association with its operators. We have no control over the availability of the linked pages. If the link is not working, please let us know by contacting </a:t>
              </a:r>
              <a:r>
                <a:rPr lang="en-GB" sz="1400" dirty="0" err="1">
                  <a:latin typeface="Roboto" panose="02000000000000000000" pitchFamily="2" charset="0"/>
                  <a:ea typeface="Roboto" panose="02000000000000000000" pitchFamily="2" charset="0"/>
                </a:rPr>
                <a:t>TwinklCares</a:t>
              </a:r>
              <a:r>
                <a:rPr lang="en-GB" sz="1400" dirty="0">
                  <a:latin typeface="Roboto" panose="02000000000000000000" pitchFamily="2" charset="0"/>
                  <a:ea typeface="Roboto" panose="02000000000000000000" pitchFamily="2" charset="0"/>
                </a:rPr>
                <a:t> and we will try to fix it, although we can assume no responsibility if this is </a:t>
              </a:r>
              <a:br>
                <a:rPr lang="en-GB" sz="1400" dirty="0">
                  <a:latin typeface="Roboto" panose="02000000000000000000" pitchFamily="2" charset="0"/>
                  <a:ea typeface="Roboto" panose="02000000000000000000" pitchFamily="2" charset="0"/>
                </a:rPr>
              </a:br>
              <a:r>
                <a:rPr lang="en-GB" sz="1400" dirty="0">
                  <a:latin typeface="Roboto" panose="02000000000000000000" pitchFamily="2" charset="0"/>
                  <a:ea typeface="Roboto" panose="02000000000000000000" pitchFamily="2" charset="0"/>
                </a:rPr>
                <a:t>the case.</a:t>
              </a:r>
            </a:p>
          </p:txBody>
        </p:sp>
      </p:grpSp>
      <p:sp>
        <p:nvSpPr>
          <p:cNvPr id="20" name="TextBox 19">
            <a:extLst>
              <a:ext uri="{FF2B5EF4-FFF2-40B4-BE49-F238E27FC236}">
                <a16:creationId xmlns:a16="http://schemas.microsoft.com/office/drawing/2014/main" id="{DFBBCB53-5B3E-420F-B980-49AC69553407}"/>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spTree>
    <p:extLst>
      <p:ext uri="{BB962C8B-B14F-4D97-AF65-F5344CB8AC3E}">
        <p14:creationId xmlns:p14="http://schemas.microsoft.com/office/powerpoint/2010/main" val="6715065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sclaimers Editable">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4" name="Title 2">
            <a:extLst>
              <a:ext uri="{FF2B5EF4-FFF2-40B4-BE49-F238E27FC236}">
                <a16:creationId xmlns:a16="http://schemas.microsoft.com/office/drawing/2014/main" id="{A7697262-5601-4023-B08E-475497092739}"/>
              </a:ext>
            </a:extLst>
          </p:cNvPr>
          <p:cNvSpPr>
            <a:spLocks/>
          </p:cNvSpPr>
          <p:nvPr userDrawn="1"/>
        </p:nvSpPr>
        <p:spPr bwMode="auto">
          <a:xfrm>
            <a:off x="457200" y="6283683"/>
            <a:ext cx="8220075" cy="715963"/>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lIns="252000" tIns="252000" rIns="252000" bIns="252000" anchor="ctr" anchorCtr="1"/>
          <a:lstStyle>
            <a:lvl1pPr>
              <a:defRPr>
                <a:solidFill>
                  <a:schemeClr val="tx1"/>
                </a:solidFill>
                <a:latin typeface="Twinkl" pitchFamily="2" charset="0"/>
              </a:defRPr>
            </a:lvl1pPr>
            <a:lvl2pPr marL="742950" indent="-285750">
              <a:defRPr>
                <a:solidFill>
                  <a:schemeClr val="tx1"/>
                </a:solidFill>
                <a:latin typeface="Twinkl" pitchFamily="2" charset="0"/>
              </a:defRPr>
            </a:lvl2pPr>
            <a:lvl3pPr marL="1143000" indent="-228600">
              <a:defRPr>
                <a:solidFill>
                  <a:schemeClr val="tx1"/>
                </a:solidFill>
                <a:latin typeface="Twinkl" pitchFamily="2" charset="0"/>
              </a:defRPr>
            </a:lvl3pPr>
            <a:lvl4pPr marL="1600200" indent="-228600">
              <a:defRPr>
                <a:solidFill>
                  <a:schemeClr val="tx1"/>
                </a:solidFill>
                <a:latin typeface="Twinkl" pitchFamily="2" charset="0"/>
              </a:defRPr>
            </a:lvl4pPr>
            <a:lvl5pPr marL="2057400" indent="-228600">
              <a:defRPr>
                <a:solidFill>
                  <a:schemeClr val="tx1"/>
                </a:solidFill>
                <a:latin typeface="Twinkl" pitchFamily="2" charset="0"/>
              </a:defRPr>
            </a:lvl5pPr>
            <a:lvl6pPr marL="2514600" indent="-228600" eaLnBrk="0" fontAlgn="base" hangingPunct="0">
              <a:spcBef>
                <a:spcPct val="0"/>
              </a:spcBef>
              <a:spcAft>
                <a:spcPct val="0"/>
              </a:spcAft>
              <a:defRPr>
                <a:solidFill>
                  <a:schemeClr val="tx1"/>
                </a:solidFill>
                <a:latin typeface="Twinkl" pitchFamily="2" charset="0"/>
              </a:defRPr>
            </a:lvl6pPr>
            <a:lvl7pPr marL="2971800" indent="-228600" eaLnBrk="0" fontAlgn="base" hangingPunct="0">
              <a:spcBef>
                <a:spcPct val="0"/>
              </a:spcBef>
              <a:spcAft>
                <a:spcPct val="0"/>
              </a:spcAft>
              <a:defRPr>
                <a:solidFill>
                  <a:schemeClr val="tx1"/>
                </a:solidFill>
                <a:latin typeface="Twinkl" pitchFamily="2" charset="0"/>
              </a:defRPr>
            </a:lvl7pPr>
            <a:lvl8pPr marL="3429000" indent="-228600" eaLnBrk="0" fontAlgn="base" hangingPunct="0">
              <a:spcBef>
                <a:spcPct val="0"/>
              </a:spcBef>
              <a:spcAft>
                <a:spcPct val="0"/>
              </a:spcAft>
              <a:defRPr>
                <a:solidFill>
                  <a:schemeClr val="tx1"/>
                </a:solidFill>
                <a:latin typeface="Twinkl" pitchFamily="2" charset="0"/>
              </a:defRPr>
            </a:lvl8pPr>
            <a:lvl9pPr marL="3886200" indent="-228600" eaLnBrk="0" fontAlgn="base" hangingPunct="0">
              <a:spcBef>
                <a:spcPct val="0"/>
              </a:spcBef>
              <a:spcAft>
                <a:spcPct val="0"/>
              </a:spcAft>
              <a:defRPr>
                <a:solidFill>
                  <a:schemeClr val="tx1"/>
                </a:solidFill>
                <a:latin typeface="Twinkl" pitchFamily="2" charset="0"/>
              </a:defRPr>
            </a:lvl9pPr>
          </a:lstStyle>
          <a:p>
            <a:pPr algn="ctr" eaLnBrk="1" hangingPunct="1">
              <a:lnSpc>
                <a:spcPct val="90000"/>
              </a:lnSpc>
            </a:pPr>
            <a:r>
              <a:rPr lang="en-GB" altLang="en-US" sz="1000" dirty="0">
                <a:solidFill>
                  <a:schemeClr val="bg1"/>
                </a:solidFill>
                <a:latin typeface="Roboto" panose="02000000000000000000" pitchFamily="2" charset="0"/>
                <a:ea typeface="Roboto" panose="02000000000000000000" pitchFamily="2" charset="0"/>
                <a:cs typeface="Arial" panose="020B0604020202020204" pitchFamily="34" charset="0"/>
              </a:rPr>
              <a:t>You may wish to delete this slide before beginning the presentation.</a:t>
            </a:r>
          </a:p>
        </p:txBody>
      </p:sp>
      <p:sp>
        <p:nvSpPr>
          <p:cNvPr id="10" name="Rectangle 9">
            <a:extLst>
              <a:ext uri="{FF2B5EF4-FFF2-40B4-BE49-F238E27FC236}">
                <a16:creationId xmlns:a16="http://schemas.microsoft.com/office/drawing/2014/main" id="{89AF2E5A-21A6-4DED-A279-863F1FD479A6}"/>
              </a:ext>
            </a:extLst>
          </p:cNvPr>
          <p:cNvSpPr/>
          <p:nvPr userDrawn="1"/>
        </p:nvSpPr>
        <p:spPr>
          <a:xfrm>
            <a:off x="743836" y="1163960"/>
            <a:ext cx="7644513" cy="307777"/>
          </a:xfrm>
          <a:prstGeom prst="rect">
            <a:avLst/>
          </a:prstGeom>
        </p:spPr>
        <p:txBody>
          <a:bodyPr wrap="square">
            <a:spAutoFit/>
          </a:bodyPr>
          <a:lstStyle/>
          <a:p>
            <a:pPr algn="ctr"/>
            <a:r>
              <a:rPr lang="en-GB" sz="1400" dirty="0">
                <a:latin typeface="Roboto" panose="02000000000000000000" pitchFamily="2" charset="0"/>
                <a:ea typeface="Roboto" panose="02000000000000000000" pitchFamily="2" charset="0"/>
              </a:rPr>
              <a:t>We hope you find the information on our website and resources useful. </a:t>
            </a:r>
            <a:endParaRPr lang="en-GB" sz="1400" dirty="0"/>
          </a:p>
        </p:txBody>
      </p:sp>
      <p:grpSp>
        <p:nvGrpSpPr>
          <p:cNvPr id="20" name="Group 19">
            <a:extLst>
              <a:ext uri="{FF2B5EF4-FFF2-40B4-BE49-F238E27FC236}">
                <a16:creationId xmlns:a16="http://schemas.microsoft.com/office/drawing/2014/main" id="{0F0C260B-7A5F-4EEA-B147-DE8B78F68034}"/>
              </a:ext>
            </a:extLst>
          </p:cNvPr>
          <p:cNvGrpSpPr/>
          <p:nvPr userDrawn="1"/>
        </p:nvGrpSpPr>
        <p:grpSpPr>
          <a:xfrm>
            <a:off x="733079" y="3957995"/>
            <a:ext cx="7643458" cy="2002840"/>
            <a:chOff x="744892" y="3707365"/>
            <a:chExt cx="7643458" cy="2002840"/>
          </a:xfrm>
        </p:grpSpPr>
        <p:sp>
          <p:nvSpPr>
            <p:cNvPr id="21" name="Rectangle 20">
              <a:extLst>
                <a:ext uri="{FF2B5EF4-FFF2-40B4-BE49-F238E27FC236}">
                  <a16:creationId xmlns:a16="http://schemas.microsoft.com/office/drawing/2014/main" id="{55E2DD96-F714-4CFE-8121-9BD618AA74C8}"/>
                </a:ext>
              </a:extLst>
            </p:cNvPr>
            <p:cNvSpPr/>
            <p:nvPr/>
          </p:nvSpPr>
          <p:spPr>
            <a:xfrm>
              <a:off x="744892" y="3707365"/>
              <a:ext cx="1741673"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r>
                <a:rPr lang="en-GB" sz="1600" b="1" dirty="0">
                  <a:latin typeface="Roboto" panose="02000000000000000000" pitchFamily="2" charset="0"/>
                  <a:ea typeface="Roboto" panose="02000000000000000000" pitchFamily="2" charset="0"/>
                </a:rPr>
                <a:t>Insert Text Here</a:t>
              </a:r>
            </a:p>
          </p:txBody>
        </p:sp>
        <p:sp>
          <p:nvSpPr>
            <p:cNvPr id="22" name="Rectangle 21">
              <a:extLst>
                <a:ext uri="{FF2B5EF4-FFF2-40B4-BE49-F238E27FC236}">
                  <a16:creationId xmlns:a16="http://schemas.microsoft.com/office/drawing/2014/main" id="{110E9556-8ED8-404D-9793-60568C040CEB}"/>
                </a:ext>
              </a:extLst>
            </p:cNvPr>
            <p:cNvSpPr/>
            <p:nvPr/>
          </p:nvSpPr>
          <p:spPr>
            <a:xfrm>
              <a:off x="755650" y="3981325"/>
              <a:ext cx="7632700" cy="1728880"/>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Lorem ipsum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sit </a:t>
              </a:r>
              <a:r>
                <a:rPr lang="en-GB" sz="1400" dirty="0" err="1">
                  <a:latin typeface="Roboto" panose="02000000000000000000" pitchFamily="2" charset="0"/>
                  <a:ea typeface="Roboto" panose="02000000000000000000" pitchFamily="2" charset="0"/>
                </a:rPr>
                <a:t>amet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consectetur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adipiscing</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sed</a:t>
              </a:r>
              <a:r>
                <a:rPr lang="en-GB" sz="1400" dirty="0">
                  <a:latin typeface="Roboto" panose="02000000000000000000" pitchFamily="2" charset="0"/>
                  <a:ea typeface="Roboto" panose="02000000000000000000" pitchFamily="2" charset="0"/>
                </a:rPr>
                <a:t> do </a:t>
              </a:r>
              <a:r>
                <a:rPr lang="en-GB" sz="1400" dirty="0" err="1">
                  <a:latin typeface="Roboto" panose="02000000000000000000" pitchFamily="2" charset="0"/>
                  <a:ea typeface="Roboto" panose="02000000000000000000" pitchFamily="2" charset="0"/>
                </a:rPr>
                <a:t>eiusmod</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tempor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incididunt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labore et dolore magna </a:t>
              </a:r>
              <a:r>
                <a:rPr lang="en-GB" sz="1400" dirty="0" err="1">
                  <a:latin typeface="Roboto" panose="02000000000000000000" pitchFamily="2" charset="0"/>
                  <a:ea typeface="Roboto" panose="02000000000000000000" pitchFamily="2" charset="0"/>
                </a:rPr>
                <a:t>aliqua</a:t>
              </a:r>
              <a:r>
                <a:rPr lang="en-GB" sz="1400" dirty="0">
                  <a:latin typeface="Roboto" panose="02000000000000000000" pitchFamily="2" charset="0"/>
                  <a:ea typeface="Roboto" panose="02000000000000000000" pitchFamily="2" charset="0"/>
                </a:rPr>
                <a:t>. Ut </a:t>
              </a:r>
              <a:r>
                <a:rPr lang="en-GB" sz="1400" dirty="0" err="1">
                  <a:latin typeface="Roboto" panose="02000000000000000000" pitchFamily="2" charset="0"/>
                  <a:ea typeface="Roboto" panose="02000000000000000000" pitchFamily="2" charset="0"/>
                </a:rPr>
                <a:t>enim</a:t>
              </a:r>
              <a:r>
                <a:rPr lang="en-GB" sz="1400" dirty="0">
                  <a:latin typeface="Roboto" panose="02000000000000000000" pitchFamily="2" charset="0"/>
                  <a:ea typeface="Roboto" panose="02000000000000000000" pitchFamily="2" charset="0"/>
                </a:rPr>
                <a:t> ad minim </a:t>
              </a:r>
              <a:r>
                <a:rPr lang="en-GB" sz="1400" dirty="0" err="1">
                  <a:latin typeface="Roboto" panose="02000000000000000000" pitchFamily="2" charset="0"/>
                  <a:ea typeface="Roboto" panose="02000000000000000000" pitchFamily="2" charset="0"/>
                </a:rPr>
                <a:t>veniam</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quis</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nostrud</a:t>
              </a:r>
              <a:r>
                <a:rPr lang="en-GB" sz="1400" dirty="0">
                  <a:latin typeface="Roboto" panose="02000000000000000000" pitchFamily="2" charset="0"/>
                  <a:ea typeface="Roboto" panose="02000000000000000000" pitchFamily="2" charset="0"/>
                </a:rPr>
                <a:t> exercitation </a:t>
              </a:r>
              <a:r>
                <a:rPr lang="en-GB" sz="1400" dirty="0" err="1">
                  <a:latin typeface="Roboto" panose="02000000000000000000" pitchFamily="2" charset="0"/>
                  <a:ea typeface="Roboto" panose="02000000000000000000" pitchFamily="2" charset="0"/>
                </a:rPr>
                <a:t>ullamco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laboris</a:t>
              </a:r>
              <a:r>
                <a:rPr lang="en-GB" sz="1400" dirty="0">
                  <a:latin typeface="Roboto" panose="02000000000000000000" pitchFamily="2" charset="0"/>
                  <a:ea typeface="Roboto" panose="02000000000000000000" pitchFamily="2" charset="0"/>
                </a:rPr>
                <a:t> nisi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aliquip</a:t>
              </a:r>
              <a:r>
                <a:rPr lang="en-GB" sz="1400" dirty="0">
                  <a:latin typeface="Roboto" panose="02000000000000000000" pitchFamily="2" charset="0"/>
                  <a:ea typeface="Roboto" panose="02000000000000000000" pitchFamily="2" charset="0"/>
                </a:rPr>
                <a:t> ex </a:t>
              </a:r>
              <a:r>
                <a:rPr lang="en-GB" sz="1400" dirty="0" err="1">
                  <a:latin typeface="Roboto" panose="02000000000000000000" pitchFamily="2" charset="0"/>
                  <a:ea typeface="Roboto" panose="02000000000000000000" pitchFamily="2" charset="0"/>
                </a:rPr>
                <a:t>ea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commodo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consequat</a:t>
              </a:r>
              <a:r>
                <a:rPr lang="en-GB" sz="1400" dirty="0">
                  <a:latin typeface="Roboto" panose="02000000000000000000" pitchFamily="2" charset="0"/>
                  <a:ea typeface="Roboto" panose="02000000000000000000" pitchFamily="2" charset="0"/>
                </a:rPr>
                <a:t>. Duis </a:t>
              </a:r>
              <a:r>
                <a:rPr lang="en-GB" sz="1400" dirty="0" err="1">
                  <a:latin typeface="Roboto" panose="02000000000000000000" pitchFamily="2" charset="0"/>
                  <a:ea typeface="Roboto" panose="02000000000000000000" pitchFamily="2" charset="0"/>
                </a:rPr>
                <a:t>aute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irure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reprehenderit</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voluptate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velit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esse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cillum</a:t>
              </a:r>
              <a:r>
                <a:rPr lang="en-GB" sz="1400" dirty="0">
                  <a:latin typeface="Roboto" panose="02000000000000000000" pitchFamily="2" charset="0"/>
                  <a:ea typeface="Roboto" panose="02000000000000000000" pitchFamily="2" charset="0"/>
                </a:rPr>
                <a:t> dolore </a:t>
              </a:r>
              <a:r>
                <a:rPr lang="en-GB" sz="1400" dirty="0" err="1">
                  <a:latin typeface="Roboto" panose="02000000000000000000" pitchFamily="2" charset="0"/>
                  <a:ea typeface="Roboto" panose="02000000000000000000" pitchFamily="2" charset="0"/>
                </a:rPr>
                <a:t>eu</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fugiat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nulla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pariatur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Excepteur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sint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occaecat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cupidatat</a:t>
              </a:r>
              <a:r>
                <a:rPr lang="en-GB" sz="1400" dirty="0">
                  <a:latin typeface="Roboto" panose="02000000000000000000" pitchFamily="2" charset="0"/>
                  <a:ea typeface="Roboto" panose="02000000000000000000" pitchFamily="2" charset="0"/>
                </a:rPr>
                <a:t> non </a:t>
              </a:r>
              <a:r>
                <a:rPr lang="en-GB" sz="1400" dirty="0" err="1">
                  <a:latin typeface="Roboto" panose="02000000000000000000" pitchFamily="2" charset="0"/>
                  <a:ea typeface="Roboto" panose="02000000000000000000" pitchFamily="2" charset="0"/>
                </a:rPr>
                <a:t>proident</a:t>
              </a:r>
              <a:r>
                <a:rPr lang="en-GB" sz="1400" dirty="0">
                  <a:latin typeface="Roboto" panose="02000000000000000000" pitchFamily="2" charset="0"/>
                  <a:ea typeface="Roboto" panose="02000000000000000000" pitchFamily="2" charset="0"/>
                </a:rPr>
                <a:t>, sunt in culpa qui </a:t>
              </a:r>
              <a:r>
                <a:rPr lang="en-GB" sz="1400" dirty="0" err="1">
                  <a:latin typeface="Roboto" panose="02000000000000000000" pitchFamily="2" charset="0"/>
                  <a:ea typeface="Roboto" panose="02000000000000000000" pitchFamily="2" charset="0"/>
                </a:rPr>
                <a:t>officia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deserunt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mollit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anim</a:t>
              </a:r>
              <a:r>
                <a:rPr lang="en-GB" sz="1400" dirty="0">
                  <a:latin typeface="Roboto" panose="02000000000000000000" pitchFamily="2" charset="0"/>
                  <a:ea typeface="Roboto" panose="02000000000000000000" pitchFamily="2" charset="0"/>
                </a:rPr>
                <a:t> id </a:t>
              </a:r>
              <a:r>
                <a:rPr lang="en-GB" sz="1400" dirty="0" err="1">
                  <a:latin typeface="Roboto" panose="02000000000000000000" pitchFamily="2" charset="0"/>
                  <a:ea typeface="Roboto" panose="02000000000000000000" pitchFamily="2" charset="0"/>
                </a:rPr>
                <a:t>est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laborum</a:t>
              </a:r>
              <a:r>
                <a:rPr lang="en-GB" sz="1400" dirty="0">
                  <a:latin typeface="Roboto" panose="02000000000000000000" pitchFamily="2" charset="0"/>
                  <a:ea typeface="Roboto" panose="02000000000000000000" pitchFamily="2" charset="0"/>
                </a:rPr>
                <a:t>.</a:t>
              </a:r>
            </a:p>
          </p:txBody>
        </p:sp>
      </p:grpSp>
      <p:sp>
        <p:nvSpPr>
          <p:cNvPr id="23" name="TextBox 22">
            <a:extLst>
              <a:ext uri="{FF2B5EF4-FFF2-40B4-BE49-F238E27FC236}">
                <a16:creationId xmlns:a16="http://schemas.microsoft.com/office/drawing/2014/main" id="{A19C2661-D570-405D-A1E4-6CF9CAC8BE24}"/>
              </a:ext>
            </a:extLst>
          </p:cNvPr>
          <p:cNvSpPr txBox="1"/>
          <p:nvPr userDrawn="1"/>
        </p:nvSpPr>
        <p:spPr>
          <a:xfrm>
            <a:off x="755650" y="668014"/>
            <a:ext cx="7632700" cy="523220"/>
          </a:xfrm>
          <a:prstGeom prst="rect">
            <a:avLst/>
          </a:prstGeom>
          <a:noFill/>
        </p:spPr>
        <p:txBody>
          <a:bodyPr wrap="square">
            <a:spAutoFit/>
          </a:bodyPr>
          <a:lstStyle/>
          <a:p>
            <a:pPr lvl="0" algn="ctr"/>
            <a:r>
              <a:rPr lang="en-US" sz="2800" b="1" dirty="0">
                <a:solidFill>
                  <a:srgbClr val="E34192"/>
                </a:solidFill>
                <a:latin typeface="Roboto" panose="02000000000000000000" pitchFamily="2" charset="0"/>
                <a:ea typeface="Roboto" panose="02000000000000000000" pitchFamily="2" charset="0"/>
              </a:rPr>
              <a:t>Disclaimer/s</a:t>
            </a:r>
            <a:endParaRPr lang="en-GB" sz="2800" b="1" dirty="0">
              <a:solidFill>
                <a:srgbClr val="E34192"/>
              </a:solidFill>
            </a:endParaRPr>
          </a:p>
        </p:txBody>
      </p:sp>
      <p:grpSp>
        <p:nvGrpSpPr>
          <p:cNvPr id="40" name="Group 39">
            <a:extLst>
              <a:ext uri="{FF2B5EF4-FFF2-40B4-BE49-F238E27FC236}">
                <a16:creationId xmlns:a16="http://schemas.microsoft.com/office/drawing/2014/main" id="{C6AC6D2F-10A3-489C-9A80-706183C3A327}"/>
              </a:ext>
            </a:extLst>
          </p:cNvPr>
          <p:cNvGrpSpPr/>
          <p:nvPr userDrawn="1"/>
        </p:nvGrpSpPr>
        <p:grpSpPr>
          <a:xfrm>
            <a:off x="735818" y="1678482"/>
            <a:ext cx="7643458" cy="2002840"/>
            <a:chOff x="744892" y="3707365"/>
            <a:chExt cx="7643458" cy="2002840"/>
          </a:xfrm>
        </p:grpSpPr>
        <p:sp>
          <p:nvSpPr>
            <p:cNvPr id="41" name="Rectangle 40">
              <a:extLst>
                <a:ext uri="{FF2B5EF4-FFF2-40B4-BE49-F238E27FC236}">
                  <a16:creationId xmlns:a16="http://schemas.microsoft.com/office/drawing/2014/main" id="{B0D18F5C-122B-478C-AA2E-1A9D89C3D4CD}"/>
                </a:ext>
              </a:extLst>
            </p:cNvPr>
            <p:cNvSpPr/>
            <p:nvPr/>
          </p:nvSpPr>
          <p:spPr>
            <a:xfrm>
              <a:off x="744892" y="3707365"/>
              <a:ext cx="1741673" cy="273960"/>
            </a:xfrm>
            <a:prstGeom prst="rect">
              <a:avLst/>
            </a:prstGeom>
            <a:solidFill>
              <a:srgbClr val="E34192"/>
            </a:solidFill>
            <a:ln>
              <a:no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noAutofit/>
            </a:bodyPr>
            <a:lstStyle/>
            <a:p>
              <a:r>
                <a:rPr lang="en-GB" sz="1600" b="1" dirty="0">
                  <a:latin typeface="Roboto" panose="02000000000000000000" pitchFamily="2" charset="0"/>
                  <a:ea typeface="Roboto" panose="02000000000000000000" pitchFamily="2" charset="0"/>
                </a:rPr>
                <a:t>Insert Text Here</a:t>
              </a:r>
            </a:p>
          </p:txBody>
        </p:sp>
        <p:sp>
          <p:nvSpPr>
            <p:cNvPr id="42" name="Rectangle 41">
              <a:extLst>
                <a:ext uri="{FF2B5EF4-FFF2-40B4-BE49-F238E27FC236}">
                  <a16:creationId xmlns:a16="http://schemas.microsoft.com/office/drawing/2014/main" id="{43633EA5-BFCB-47C1-B42E-6602A01D8301}"/>
                </a:ext>
              </a:extLst>
            </p:cNvPr>
            <p:cNvSpPr/>
            <p:nvPr/>
          </p:nvSpPr>
          <p:spPr>
            <a:xfrm>
              <a:off x="755650" y="3981325"/>
              <a:ext cx="7632700" cy="1728880"/>
            </a:xfrm>
            <a:prstGeom prst="rect">
              <a:avLst/>
            </a:prstGeom>
            <a:solidFill>
              <a:schemeClr val="bg1"/>
            </a:solidFill>
            <a:ln w="19050">
              <a:solidFill>
                <a:srgbClr val="18A0DB"/>
              </a:solidFill>
            </a:ln>
          </p:spPr>
          <p:txBody>
            <a:bodyPr wrap="square" lIns="216000" tIns="216000" rIns="216000" bIns="216000">
              <a:spAutoFit/>
            </a:bodyPr>
            <a:lstStyle/>
            <a:p>
              <a:r>
                <a:rPr lang="en-GB" sz="1400" dirty="0">
                  <a:latin typeface="Roboto" panose="02000000000000000000" pitchFamily="2" charset="0"/>
                  <a:ea typeface="Roboto" panose="02000000000000000000" pitchFamily="2" charset="0"/>
                </a:rPr>
                <a:t>Lorem ipsum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sit </a:t>
              </a:r>
              <a:r>
                <a:rPr lang="en-GB" sz="1400" dirty="0" err="1">
                  <a:latin typeface="Roboto" panose="02000000000000000000" pitchFamily="2" charset="0"/>
                  <a:ea typeface="Roboto" panose="02000000000000000000" pitchFamily="2" charset="0"/>
                </a:rPr>
                <a:t>amet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consectetur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adipiscing</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sed</a:t>
              </a:r>
              <a:r>
                <a:rPr lang="en-GB" sz="1400" dirty="0">
                  <a:latin typeface="Roboto" panose="02000000000000000000" pitchFamily="2" charset="0"/>
                  <a:ea typeface="Roboto" panose="02000000000000000000" pitchFamily="2" charset="0"/>
                </a:rPr>
                <a:t> do </a:t>
              </a:r>
              <a:r>
                <a:rPr lang="en-GB" sz="1400" dirty="0" err="1">
                  <a:latin typeface="Roboto" panose="02000000000000000000" pitchFamily="2" charset="0"/>
                  <a:ea typeface="Roboto" panose="02000000000000000000" pitchFamily="2" charset="0"/>
                </a:rPr>
                <a:t>eiusmod</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tempor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incididunt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labore et dolore magna </a:t>
              </a:r>
              <a:r>
                <a:rPr lang="en-GB" sz="1400" dirty="0" err="1">
                  <a:latin typeface="Roboto" panose="02000000000000000000" pitchFamily="2" charset="0"/>
                  <a:ea typeface="Roboto" panose="02000000000000000000" pitchFamily="2" charset="0"/>
                </a:rPr>
                <a:t>aliqua</a:t>
              </a:r>
              <a:r>
                <a:rPr lang="en-GB" sz="1400" dirty="0">
                  <a:latin typeface="Roboto" panose="02000000000000000000" pitchFamily="2" charset="0"/>
                  <a:ea typeface="Roboto" panose="02000000000000000000" pitchFamily="2" charset="0"/>
                </a:rPr>
                <a:t>. Ut </a:t>
              </a:r>
              <a:r>
                <a:rPr lang="en-GB" sz="1400" dirty="0" err="1">
                  <a:latin typeface="Roboto" panose="02000000000000000000" pitchFamily="2" charset="0"/>
                  <a:ea typeface="Roboto" panose="02000000000000000000" pitchFamily="2" charset="0"/>
                </a:rPr>
                <a:t>enim</a:t>
              </a:r>
              <a:r>
                <a:rPr lang="en-GB" sz="1400" dirty="0">
                  <a:latin typeface="Roboto" panose="02000000000000000000" pitchFamily="2" charset="0"/>
                  <a:ea typeface="Roboto" panose="02000000000000000000" pitchFamily="2" charset="0"/>
                </a:rPr>
                <a:t> ad minim </a:t>
              </a:r>
              <a:r>
                <a:rPr lang="en-GB" sz="1400" dirty="0" err="1">
                  <a:latin typeface="Roboto" panose="02000000000000000000" pitchFamily="2" charset="0"/>
                  <a:ea typeface="Roboto" panose="02000000000000000000" pitchFamily="2" charset="0"/>
                </a:rPr>
                <a:t>veniam</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quis</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nostrud</a:t>
              </a:r>
              <a:r>
                <a:rPr lang="en-GB" sz="1400" dirty="0">
                  <a:latin typeface="Roboto" panose="02000000000000000000" pitchFamily="2" charset="0"/>
                  <a:ea typeface="Roboto" panose="02000000000000000000" pitchFamily="2" charset="0"/>
                </a:rPr>
                <a:t> exercitation </a:t>
              </a:r>
              <a:r>
                <a:rPr lang="en-GB" sz="1400" dirty="0" err="1">
                  <a:latin typeface="Roboto" panose="02000000000000000000" pitchFamily="2" charset="0"/>
                  <a:ea typeface="Roboto" panose="02000000000000000000" pitchFamily="2" charset="0"/>
                </a:rPr>
                <a:t>ullamco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laboris</a:t>
              </a:r>
              <a:r>
                <a:rPr lang="en-GB" sz="1400" dirty="0">
                  <a:latin typeface="Roboto" panose="02000000000000000000" pitchFamily="2" charset="0"/>
                  <a:ea typeface="Roboto" panose="02000000000000000000" pitchFamily="2" charset="0"/>
                </a:rPr>
                <a:t> nisi </a:t>
              </a:r>
              <a:r>
                <a:rPr lang="en-GB" sz="1400" dirty="0" err="1">
                  <a:latin typeface="Roboto" panose="02000000000000000000" pitchFamily="2" charset="0"/>
                  <a:ea typeface="Roboto" panose="02000000000000000000" pitchFamily="2" charset="0"/>
                </a:rPr>
                <a:t>ut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aliquip</a:t>
              </a:r>
              <a:r>
                <a:rPr lang="en-GB" sz="1400" dirty="0">
                  <a:latin typeface="Roboto" panose="02000000000000000000" pitchFamily="2" charset="0"/>
                  <a:ea typeface="Roboto" panose="02000000000000000000" pitchFamily="2" charset="0"/>
                </a:rPr>
                <a:t> ex </a:t>
              </a:r>
              <a:r>
                <a:rPr lang="en-GB" sz="1400" dirty="0" err="1">
                  <a:latin typeface="Roboto" panose="02000000000000000000" pitchFamily="2" charset="0"/>
                  <a:ea typeface="Roboto" panose="02000000000000000000" pitchFamily="2" charset="0"/>
                </a:rPr>
                <a:t>ea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commodo</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consequat</a:t>
              </a:r>
              <a:r>
                <a:rPr lang="en-GB" sz="1400" dirty="0">
                  <a:latin typeface="Roboto" panose="02000000000000000000" pitchFamily="2" charset="0"/>
                  <a:ea typeface="Roboto" panose="02000000000000000000" pitchFamily="2" charset="0"/>
                </a:rPr>
                <a:t>. Duis </a:t>
              </a:r>
              <a:r>
                <a:rPr lang="en-GB" sz="1400" dirty="0" err="1">
                  <a:latin typeface="Roboto" panose="02000000000000000000" pitchFamily="2" charset="0"/>
                  <a:ea typeface="Roboto" panose="02000000000000000000" pitchFamily="2" charset="0"/>
                </a:rPr>
                <a:t>aute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irure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dolor</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reprehenderit</a:t>
              </a:r>
              <a:r>
                <a:rPr lang="en-GB" sz="1400" dirty="0">
                  <a:latin typeface="Roboto" panose="02000000000000000000" pitchFamily="2" charset="0"/>
                  <a:ea typeface="Roboto" panose="02000000000000000000" pitchFamily="2" charset="0"/>
                </a:rPr>
                <a:t> in </a:t>
              </a:r>
              <a:r>
                <a:rPr lang="en-GB" sz="1400" dirty="0" err="1">
                  <a:latin typeface="Roboto" panose="02000000000000000000" pitchFamily="2" charset="0"/>
                  <a:ea typeface="Roboto" panose="02000000000000000000" pitchFamily="2" charset="0"/>
                </a:rPr>
                <a:t>voluptate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velit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esse</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cillum</a:t>
              </a:r>
              <a:r>
                <a:rPr lang="en-GB" sz="1400" dirty="0">
                  <a:latin typeface="Roboto" panose="02000000000000000000" pitchFamily="2" charset="0"/>
                  <a:ea typeface="Roboto" panose="02000000000000000000" pitchFamily="2" charset="0"/>
                </a:rPr>
                <a:t> dolore </a:t>
              </a:r>
              <a:r>
                <a:rPr lang="en-GB" sz="1400" dirty="0" err="1">
                  <a:latin typeface="Roboto" panose="02000000000000000000" pitchFamily="2" charset="0"/>
                  <a:ea typeface="Roboto" panose="02000000000000000000" pitchFamily="2" charset="0"/>
                </a:rPr>
                <a:t>eu</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fugiat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nulla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pariatur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Excepteur</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sint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occaecat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cupidatat</a:t>
              </a:r>
              <a:r>
                <a:rPr lang="en-GB" sz="1400" dirty="0">
                  <a:latin typeface="Roboto" panose="02000000000000000000" pitchFamily="2" charset="0"/>
                  <a:ea typeface="Roboto" panose="02000000000000000000" pitchFamily="2" charset="0"/>
                </a:rPr>
                <a:t> non </a:t>
              </a:r>
              <a:r>
                <a:rPr lang="en-GB" sz="1400" dirty="0" err="1">
                  <a:latin typeface="Roboto" panose="02000000000000000000" pitchFamily="2" charset="0"/>
                  <a:ea typeface="Roboto" panose="02000000000000000000" pitchFamily="2" charset="0"/>
                </a:rPr>
                <a:t>proident</a:t>
              </a:r>
              <a:r>
                <a:rPr lang="en-GB" sz="1400" dirty="0">
                  <a:latin typeface="Roboto" panose="02000000000000000000" pitchFamily="2" charset="0"/>
                  <a:ea typeface="Roboto" panose="02000000000000000000" pitchFamily="2" charset="0"/>
                </a:rPr>
                <a:t>, sunt in culpa qui </a:t>
              </a:r>
              <a:r>
                <a:rPr lang="en-GB" sz="1400" dirty="0" err="1">
                  <a:latin typeface="Roboto" panose="02000000000000000000" pitchFamily="2" charset="0"/>
                  <a:ea typeface="Roboto" panose="02000000000000000000" pitchFamily="2" charset="0"/>
                </a:rPr>
                <a:t>officia</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deserunt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mollit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anim</a:t>
              </a:r>
              <a:r>
                <a:rPr lang="en-GB" sz="1400" dirty="0">
                  <a:latin typeface="Roboto" panose="02000000000000000000" pitchFamily="2" charset="0"/>
                  <a:ea typeface="Roboto" panose="02000000000000000000" pitchFamily="2" charset="0"/>
                </a:rPr>
                <a:t> id </a:t>
              </a:r>
              <a:r>
                <a:rPr lang="en-GB" sz="1400" dirty="0" err="1">
                  <a:latin typeface="Roboto" panose="02000000000000000000" pitchFamily="2" charset="0"/>
                  <a:ea typeface="Roboto" panose="02000000000000000000" pitchFamily="2" charset="0"/>
                </a:rPr>
                <a:t>est</a:t>
              </a:r>
              <a:r>
                <a:rPr lang="en-GB" sz="1400" dirty="0">
                  <a:latin typeface="Roboto" panose="02000000000000000000" pitchFamily="2" charset="0"/>
                  <a:ea typeface="Roboto" panose="02000000000000000000" pitchFamily="2" charset="0"/>
                </a:rPr>
                <a:t> </a:t>
              </a:r>
              <a:r>
                <a:rPr lang="en-GB" sz="1400" dirty="0" err="1">
                  <a:latin typeface="Roboto" panose="02000000000000000000" pitchFamily="2" charset="0"/>
                  <a:ea typeface="Roboto" panose="02000000000000000000" pitchFamily="2" charset="0"/>
                </a:rPr>
                <a:t>laborum</a:t>
              </a:r>
              <a:r>
                <a:rPr lang="en-GB" sz="1400" dirty="0">
                  <a:latin typeface="Roboto" panose="02000000000000000000" pitchFamily="2" charset="0"/>
                  <a:ea typeface="Roboto" panose="02000000000000000000" pitchFamily="2" charset="0"/>
                </a:rPr>
                <a:t>.</a:t>
              </a:r>
            </a:p>
          </p:txBody>
        </p:sp>
      </p:grpSp>
    </p:spTree>
    <p:extLst>
      <p:ext uri="{BB962C8B-B14F-4D97-AF65-F5344CB8AC3E}">
        <p14:creationId xmlns:p14="http://schemas.microsoft.com/office/powerpoint/2010/main" val="383787739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6"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6" r:id="rId4"/>
  </p:sldLayoutIdLst>
  <p:txStyles>
    <p:titleStyle>
      <a:lvl1pPr algn="l" defTabSz="914400" rtl="0" eaLnBrk="1" latinLnBrk="0" hangingPunct="1">
        <a:lnSpc>
          <a:spcPct val="90000"/>
        </a:lnSpc>
        <a:spcBef>
          <a:spcPct val="0"/>
        </a:spcBef>
        <a:buNone/>
        <a:defRPr sz="36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21A6F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22809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10208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cNvSpPr/>
          <p:nvPr/>
        </p:nvSpPr>
        <p:spPr>
          <a:xfrm>
            <a:off x="755650" y="5600382"/>
            <a:ext cx="7632700" cy="492443"/>
          </a:xfrm>
          <a:prstGeom prst="rect">
            <a:avLst/>
          </a:prstGeom>
        </p:spPr>
        <p:txBody>
          <a:bodyPr wrap="square" lIns="0" tIns="0" rIns="0" bIns="0">
            <a:spAutoFit/>
          </a:bodyPr>
          <a:lstStyle/>
          <a:p>
            <a:pPr algn="ctr"/>
            <a:r>
              <a:rPr lang="en-US" sz="3200" b="0"/>
              <a:t>He is </a:t>
            </a:r>
            <a:r>
              <a:rPr lang="en-US" sz="3200" b="1">
                <a:solidFill>
                  <a:srgbClr val="689429"/>
                </a:solidFill>
              </a:rPr>
              <a:t>singing</a:t>
            </a:r>
            <a:r>
              <a:rPr lang="en-US" sz="3200" b="0"/>
              <a:t> a song.</a:t>
            </a:r>
          </a:p>
        </p:txBody>
      </p:sp>
      <p:pic>
        <p:nvPicPr>
          <p:cNvPr id="4098" name="Picture 2">
            <a:extLst>
              <a:ext uri="{FF2B5EF4-FFF2-40B4-BE49-F238E27FC236}">
                <a16:creationId xmlns:a16="http://schemas.microsoft.com/office/drawing/2014/main" id="{49DA15BF-DCEC-473D-B856-75DC4E7B5F3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089150" y="675821"/>
            <a:ext cx="4965700" cy="4788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43289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cNvSpPr/>
          <p:nvPr/>
        </p:nvSpPr>
        <p:spPr>
          <a:xfrm>
            <a:off x="755650" y="5600382"/>
            <a:ext cx="7632700" cy="492443"/>
          </a:xfrm>
          <a:prstGeom prst="rect">
            <a:avLst/>
          </a:prstGeom>
        </p:spPr>
        <p:txBody>
          <a:bodyPr wrap="square" lIns="0" tIns="0" rIns="0" bIns="0">
            <a:spAutoFit/>
          </a:bodyPr>
          <a:lstStyle/>
          <a:p>
            <a:pPr algn="ctr"/>
            <a:r>
              <a:rPr lang="en-US" sz="3200" b="0"/>
              <a:t>What is he </a:t>
            </a:r>
            <a:r>
              <a:rPr lang="en-US" sz="3200" b="1">
                <a:solidFill>
                  <a:srgbClr val="0076B0"/>
                </a:solidFill>
              </a:rPr>
              <a:t>doing</a:t>
            </a:r>
            <a:r>
              <a:rPr lang="en-US" sz="3200" b="0"/>
              <a:t>?</a:t>
            </a:r>
          </a:p>
        </p:txBody>
      </p:sp>
      <p:pic>
        <p:nvPicPr>
          <p:cNvPr id="5122" name="Picture 2">
            <a:extLst>
              <a:ext uri="{FF2B5EF4-FFF2-40B4-BE49-F238E27FC236}">
                <a16:creationId xmlns:a16="http://schemas.microsoft.com/office/drawing/2014/main" id="{1D44A653-BE8F-46BE-8CB5-F172436B906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77900" y="765174"/>
            <a:ext cx="7163594" cy="4530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77009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cNvSpPr/>
          <p:nvPr/>
        </p:nvSpPr>
        <p:spPr>
          <a:xfrm>
            <a:off x="755650" y="5600382"/>
            <a:ext cx="7632700" cy="492443"/>
          </a:xfrm>
          <a:prstGeom prst="rect">
            <a:avLst/>
          </a:prstGeom>
        </p:spPr>
        <p:txBody>
          <a:bodyPr wrap="square" lIns="0" tIns="0" rIns="0" bIns="0">
            <a:spAutoFit/>
          </a:bodyPr>
          <a:lstStyle/>
          <a:p>
            <a:pPr algn="ctr"/>
            <a:r>
              <a:rPr lang="en-US" sz="3200" b="0"/>
              <a:t>He is </a:t>
            </a:r>
            <a:r>
              <a:rPr lang="en-US" sz="3200" b="1">
                <a:solidFill>
                  <a:srgbClr val="689429"/>
                </a:solidFill>
              </a:rPr>
              <a:t>driving</a:t>
            </a:r>
            <a:r>
              <a:rPr lang="en-US" sz="3200" b="0"/>
              <a:t> a car.</a:t>
            </a:r>
          </a:p>
        </p:txBody>
      </p:sp>
      <p:pic>
        <p:nvPicPr>
          <p:cNvPr id="5122" name="Picture 2">
            <a:extLst>
              <a:ext uri="{FF2B5EF4-FFF2-40B4-BE49-F238E27FC236}">
                <a16:creationId xmlns:a16="http://schemas.microsoft.com/office/drawing/2014/main" id="{1D44A653-BE8F-46BE-8CB5-F172436B906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77900" y="765174"/>
            <a:ext cx="7163594" cy="4530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310918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cNvSpPr/>
          <p:nvPr/>
        </p:nvSpPr>
        <p:spPr>
          <a:xfrm>
            <a:off x="755650" y="5600382"/>
            <a:ext cx="7632700" cy="492443"/>
          </a:xfrm>
          <a:prstGeom prst="rect">
            <a:avLst/>
          </a:prstGeom>
        </p:spPr>
        <p:txBody>
          <a:bodyPr wrap="square" lIns="0" tIns="0" rIns="0" bIns="0">
            <a:spAutoFit/>
          </a:bodyPr>
          <a:lstStyle/>
          <a:p>
            <a:pPr algn="ctr"/>
            <a:r>
              <a:rPr lang="en-US" sz="3200" b="0"/>
              <a:t>What are they </a:t>
            </a:r>
            <a:r>
              <a:rPr lang="en-US" sz="3200" b="1">
                <a:solidFill>
                  <a:srgbClr val="0076B0"/>
                </a:solidFill>
              </a:rPr>
              <a:t>doing</a:t>
            </a:r>
            <a:r>
              <a:rPr lang="en-US" sz="3200" b="0"/>
              <a:t>?</a:t>
            </a:r>
          </a:p>
        </p:txBody>
      </p:sp>
      <p:pic>
        <p:nvPicPr>
          <p:cNvPr id="6146" name="Picture 2">
            <a:extLst>
              <a:ext uri="{FF2B5EF4-FFF2-40B4-BE49-F238E27FC236}">
                <a16:creationId xmlns:a16="http://schemas.microsoft.com/office/drawing/2014/main" id="{49A1DBDF-97E3-44CF-86A7-B3B48126C0C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42273" y="1311647"/>
            <a:ext cx="7446077" cy="3844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31104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cNvSpPr/>
          <p:nvPr/>
        </p:nvSpPr>
        <p:spPr>
          <a:xfrm>
            <a:off x="755650" y="5600382"/>
            <a:ext cx="7632700" cy="492443"/>
          </a:xfrm>
          <a:prstGeom prst="rect">
            <a:avLst/>
          </a:prstGeom>
        </p:spPr>
        <p:txBody>
          <a:bodyPr wrap="square" lIns="0" tIns="0" rIns="0" bIns="0">
            <a:spAutoFit/>
          </a:bodyPr>
          <a:lstStyle/>
          <a:p>
            <a:pPr algn="ctr"/>
            <a:r>
              <a:rPr lang="en-US" sz="3200" b="0"/>
              <a:t>They are </a:t>
            </a:r>
            <a:r>
              <a:rPr lang="en-US" sz="3200" b="1">
                <a:solidFill>
                  <a:srgbClr val="689429"/>
                </a:solidFill>
              </a:rPr>
              <a:t>playing</a:t>
            </a:r>
            <a:r>
              <a:rPr lang="en-US" sz="3200" b="0"/>
              <a:t> a board game.</a:t>
            </a:r>
          </a:p>
        </p:txBody>
      </p:sp>
      <p:pic>
        <p:nvPicPr>
          <p:cNvPr id="6146" name="Picture 2">
            <a:extLst>
              <a:ext uri="{FF2B5EF4-FFF2-40B4-BE49-F238E27FC236}">
                <a16:creationId xmlns:a16="http://schemas.microsoft.com/office/drawing/2014/main" id="{49A1DBDF-97E3-44CF-86A7-B3B48126C0C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42273" y="1311647"/>
            <a:ext cx="7446077" cy="38445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63209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cNvSpPr/>
          <p:nvPr/>
        </p:nvSpPr>
        <p:spPr>
          <a:xfrm>
            <a:off x="755650" y="5600382"/>
            <a:ext cx="7632700" cy="492443"/>
          </a:xfrm>
          <a:prstGeom prst="rect">
            <a:avLst/>
          </a:prstGeom>
        </p:spPr>
        <p:txBody>
          <a:bodyPr wrap="square" lIns="0" tIns="0" rIns="0" bIns="0">
            <a:spAutoFit/>
          </a:bodyPr>
          <a:lstStyle/>
          <a:p>
            <a:pPr algn="ctr"/>
            <a:r>
              <a:rPr lang="en-US" sz="3200" b="0"/>
              <a:t>What are they </a:t>
            </a:r>
            <a:r>
              <a:rPr lang="en-US" sz="3200" b="1">
                <a:solidFill>
                  <a:srgbClr val="0076B0"/>
                </a:solidFill>
              </a:rPr>
              <a:t>doing</a:t>
            </a:r>
            <a:r>
              <a:rPr lang="en-US" sz="3200" b="0"/>
              <a:t>?</a:t>
            </a:r>
          </a:p>
        </p:txBody>
      </p:sp>
      <p:pic>
        <p:nvPicPr>
          <p:cNvPr id="7170" name="Picture 2">
            <a:extLst>
              <a:ext uri="{FF2B5EF4-FFF2-40B4-BE49-F238E27FC236}">
                <a16:creationId xmlns:a16="http://schemas.microsoft.com/office/drawing/2014/main" id="{4FB4A420-8BD4-4AE4-B75F-5CF7E7C7003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07857" y="765175"/>
            <a:ext cx="6728285" cy="4696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05619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cNvSpPr/>
          <p:nvPr/>
        </p:nvSpPr>
        <p:spPr>
          <a:xfrm>
            <a:off x="755650" y="5600382"/>
            <a:ext cx="7632700" cy="492443"/>
          </a:xfrm>
          <a:prstGeom prst="rect">
            <a:avLst/>
          </a:prstGeom>
        </p:spPr>
        <p:txBody>
          <a:bodyPr wrap="square" lIns="0" tIns="0" rIns="0" bIns="0">
            <a:spAutoFit/>
          </a:bodyPr>
          <a:lstStyle/>
          <a:p>
            <a:pPr algn="ctr"/>
            <a:r>
              <a:rPr lang="en-US" sz="3200" b="0"/>
              <a:t>They are </a:t>
            </a:r>
            <a:r>
              <a:rPr lang="en-US" sz="3200" b="1">
                <a:solidFill>
                  <a:srgbClr val="689429"/>
                </a:solidFill>
              </a:rPr>
              <a:t>watching</a:t>
            </a:r>
            <a:r>
              <a:rPr lang="en-US" sz="3200" b="0"/>
              <a:t> TV.</a:t>
            </a:r>
          </a:p>
        </p:txBody>
      </p:sp>
      <p:pic>
        <p:nvPicPr>
          <p:cNvPr id="7170" name="Picture 2">
            <a:extLst>
              <a:ext uri="{FF2B5EF4-FFF2-40B4-BE49-F238E27FC236}">
                <a16:creationId xmlns:a16="http://schemas.microsoft.com/office/drawing/2014/main" id="{4FB4A420-8BD4-4AE4-B75F-5CF7E7C7003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07857" y="765175"/>
            <a:ext cx="6728285" cy="4696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480631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cNvSpPr/>
          <p:nvPr/>
        </p:nvSpPr>
        <p:spPr>
          <a:xfrm>
            <a:off x="755650" y="5600382"/>
            <a:ext cx="7632700" cy="492443"/>
          </a:xfrm>
          <a:prstGeom prst="rect">
            <a:avLst/>
          </a:prstGeom>
        </p:spPr>
        <p:txBody>
          <a:bodyPr wrap="square" lIns="0" tIns="0" rIns="0" bIns="0">
            <a:spAutoFit/>
          </a:bodyPr>
          <a:lstStyle/>
          <a:p>
            <a:pPr algn="ctr"/>
            <a:r>
              <a:rPr lang="en-US" sz="3200" b="0"/>
              <a:t>What are they </a:t>
            </a:r>
            <a:r>
              <a:rPr lang="en-US" sz="3200" b="1">
                <a:solidFill>
                  <a:srgbClr val="0076B0"/>
                </a:solidFill>
              </a:rPr>
              <a:t>doing</a:t>
            </a:r>
            <a:r>
              <a:rPr lang="en-US" sz="3200" b="0"/>
              <a:t>?</a:t>
            </a:r>
          </a:p>
        </p:txBody>
      </p:sp>
      <p:pic>
        <p:nvPicPr>
          <p:cNvPr id="8194" name="Picture 2">
            <a:extLst>
              <a:ext uri="{FF2B5EF4-FFF2-40B4-BE49-F238E27FC236}">
                <a16:creationId xmlns:a16="http://schemas.microsoft.com/office/drawing/2014/main" id="{9A872E83-8BDB-4C92-B08D-734F304484A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47429" y="765175"/>
            <a:ext cx="7340921" cy="4229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16808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cNvSpPr/>
          <p:nvPr/>
        </p:nvSpPr>
        <p:spPr>
          <a:xfrm>
            <a:off x="755650" y="5600382"/>
            <a:ext cx="7632700" cy="492443"/>
          </a:xfrm>
          <a:prstGeom prst="rect">
            <a:avLst/>
          </a:prstGeom>
        </p:spPr>
        <p:txBody>
          <a:bodyPr wrap="square" lIns="0" tIns="0" rIns="0" bIns="0">
            <a:spAutoFit/>
          </a:bodyPr>
          <a:lstStyle/>
          <a:p>
            <a:pPr algn="ctr"/>
            <a:r>
              <a:rPr lang="en-US" sz="3200" b="0"/>
              <a:t>They are </a:t>
            </a:r>
            <a:r>
              <a:rPr lang="en-US" sz="3200" b="1">
                <a:solidFill>
                  <a:srgbClr val="689429"/>
                </a:solidFill>
              </a:rPr>
              <a:t>playing</a:t>
            </a:r>
            <a:r>
              <a:rPr lang="en-US" sz="3200" b="0"/>
              <a:t> tennis.</a:t>
            </a:r>
          </a:p>
        </p:txBody>
      </p:sp>
      <p:pic>
        <p:nvPicPr>
          <p:cNvPr id="8194" name="Picture 2">
            <a:extLst>
              <a:ext uri="{FF2B5EF4-FFF2-40B4-BE49-F238E27FC236}">
                <a16:creationId xmlns:a16="http://schemas.microsoft.com/office/drawing/2014/main" id="{9A872E83-8BDB-4C92-B08D-734F304484A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047429" y="765175"/>
            <a:ext cx="7340921" cy="4229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03809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cNvSpPr/>
          <p:nvPr/>
        </p:nvSpPr>
        <p:spPr>
          <a:xfrm>
            <a:off x="755650" y="5600382"/>
            <a:ext cx="7632700" cy="492443"/>
          </a:xfrm>
          <a:prstGeom prst="rect">
            <a:avLst/>
          </a:prstGeom>
        </p:spPr>
        <p:txBody>
          <a:bodyPr wrap="square" lIns="0" tIns="0" rIns="0" bIns="0">
            <a:spAutoFit/>
          </a:bodyPr>
          <a:lstStyle/>
          <a:p>
            <a:pPr algn="ctr"/>
            <a:r>
              <a:rPr lang="en-US" sz="3200" b="0"/>
              <a:t>What is he </a:t>
            </a:r>
            <a:r>
              <a:rPr lang="en-US" sz="3200" b="1">
                <a:solidFill>
                  <a:srgbClr val="0076B0"/>
                </a:solidFill>
              </a:rPr>
              <a:t>doing</a:t>
            </a:r>
            <a:r>
              <a:rPr lang="en-US" sz="3200" b="0"/>
              <a:t>?</a:t>
            </a:r>
          </a:p>
        </p:txBody>
      </p:sp>
      <p:pic>
        <p:nvPicPr>
          <p:cNvPr id="9218" name="Picture 2">
            <a:extLst>
              <a:ext uri="{FF2B5EF4-FFF2-40B4-BE49-F238E27FC236}">
                <a16:creationId xmlns:a16="http://schemas.microsoft.com/office/drawing/2014/main" id="{B14B5849-AFBB-4FE1-8BD4-6FDE86F29F4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54150" y="764051"/>
            <a:ext cx="6491781" cy="4531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34969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p:cNvSpPr>
            <a:spLocks noGrp="1"/>
          </p:cNvSpPr>
          <p:nvPr>
            <p:ph type="title"/>
          </p:nvPr>
        </p:nvSpPr>
        <p:spPr>
          <a:xfrm>
            <a:off x="539751" y="549275"/>
            <a:ext cx="8064500" cy="994306"/>
          </a:xfrm>
        </p:spPr>
        <p:txBody>
          <a:bodyPr/>
          <a:lstStyle/>
          <a:p>
            <a:r>
              <a:rPr lang="en-US" sz="3200">
                <a:solidFill>
                  <a:srgbClr val="689429"/>
                </a:solidFill>
                <a:latin typeface="+mn-lt"/>
              </a:rPr>
              <a:t>Present Continuous Picture Description</a:t>
            </a:r>
          </a:p>
        </p:txBody>
      </p:sp>
      <p:sp>
        <p:nvSpPr>
          <p:cNvPr id="5" name="Text"/>
          <p:cNvSpPr/>
          <p:nvPr/>
        </p:nvSpPr>
        <p:spPr>
          <a:xfrm>
            <a:off x="755650" y="1543581"/>
            <a:ext cx="7632700" cy="1107996"/>
          </a:xfrm>
          <a:prstGeom prst="rect">
            <a:avLst/>
          </a:prstGeom>
        </p:spPr>
        <p:txBody>
          <a:bodyPr wrap="square" lIns="0" tIns="0" rIns="0" bIns="0">
            <a:spAutoFit/>
          </a:bodyPr>
          <a:lstStyle/>
          <a:p>
            <a:r>
              <a:rPr lang="en-US" sz="2400">
                <a:solidFill>
                  <a:srgbClr val="0076B0"/>
                </a:solidFill>
              </a:rPr>
              <a:t>Take a look at each picture and see if you can describe what the person or people are doing using the present continuous tense. </a:t>
            </a:r>
          </a:p>
        </p:txBody>
      </p:sp>
      <p:pic>
        <p:nvPicPr>
          <p:cNvPr id="7" name="Picture 2">
            <a:extLst>
              <a:ext uri="{FF2B5EF4-FFF2-40B4-BE49-F238E27FC236}">
                <a16:creationId xmlns:a16="http://schemas.microsoft.com/office/drawing/2014/main" id="{901158BC-5D71-4510-96A6-E86D1CDD7C49}"/>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89000" y="3093215"/>
            <a:ext cx="2893897" cy="25681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6DBF350F-3980-4A4A-B69A-386DA5AAE1B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281498" y="2516060"/>
            <a:ext cx="3106852" cy="179021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19EF6EFB-BC4A-49C5-BFE3-E141302DD37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22700" y="4270412"/>
            <a:ext cx="3382404" cy="1927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78428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cNvSpPr/>
          <p:nvPr/>
        </p:nvSpPr>
        <p:spPr>
          <a:xfrm>
            <a:off x="755650" y="5600382"/>
            <a:ext cx="7632700" cy="492443"/>
          </a:xfrm>
          <a:prstGeom prst="rect">
            <a:avLst/>
          </a:prstGeom>
        </p:spPr>
        <p:txBody>
          <a:bodyPr wrap="square" lIns="0" tIns="0" rIns="0" bIns="0">
            <a:spAutoFit/>
          </a:bodyPr>
          <a:lstStyle/>
          <a:p>
            <a:pPr algn="ctr"/>
            <a:r>
              <a:rPr lang="en-US" sz="3200" b="0"/>
              <a:t>He is </a:t>
            </a:r>
            <a:r>
              <a:rPr lang="en-US" sz="3200" b="1">
                <a:solidFill>
                  <a:srgbClr val="689429"/>
                </a:solidFill>
              </a:rPr>
              <a:t>reading</a:t>
            </a:r>
            <a:r>
              <a:rPr lang="en-US" sz="3200" b="0"/>
              <a:t>.</a:t>
            </a:r>
          </a:p>
        </p:txBody>
      </p:sp>
      <p:pic>
        <p:nvPicPr>
          <p:cNvPr id="9218" name="Picture 2">
            <a:extLst>
              <a:ext uri="{FF2B5EF4-FFF2-40B4-BE49-F238E27FC236}">
                <a16:creationId xmlns:a16="http://schemas.microsoft.com/office/drawing/2014/main" id="{B14B5849-AFBB-4FE1-8BD4-6FDE86F29F4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54150" y="764051"/>
            <a:ext cx="6491781" cy="4531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40297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cNvSpPr/>
          <p:nvPr/>
        </p:nvSpPr>
        <p:spPr>
          <a:xfrm>
            <a:off x="755650" y="5600382"/>
            <a:ext cx="7632700" cy="492443"/>
          </a:xfrm>
          <a:prstGeom prst="rect">
            <a:avLst/>
          </a:prstGeom>
        </p:spPr>
        <p:txBody>
          <a:bodyPr wrap="square" lIns="0" tIns="0" rIns="0" bIns="0">
            <a:spAutoFit/>
          </a:bodyPr>
          <a:lstStyle/>
          <a:p>
            <a:pPr algn="ctr"/>
            <a:r>
              <a:rPr lang="en-US" sz="3200" b="0"/>
              <a:t>What is he </a:t>
            </a:r>
            <a:r>
              <a:rPr lang="en-US" sz="3200" b="1">
                <a:solidFill>
                  <a:srgbClr val="0076B0"/>
                </a:solidFill>
              </a:rPr>
              <a:t>doing</a:t>
            </a:r>
            <a:r>
              <a:rPr lang="en-US" sz="3200" b="0"/>
              <a:t>?</a:t>
            </a:r>
          </a:p>
        </p:txBody>
      </p:sp>
      <p:pic>
        <p:nvPicPr>
          <p:cNvPr id="10242" name="Picture 2">
            <a:extLst>
              <a:ext uri="{FF2B5EF4-FFF2-40B4-BE49-F238E27FC236}">
                <a16:creationId xmlns:a16="http://schemas.microsoft.com/office/drawing/2014/main" id="{8B4A2C25-8851-422F-A556-4C8FF3B7E4E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487613" y="765175"/>
            <a:ext cx="3963988" cy="4513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967930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cNvSpPr/>
          <p:nvPr/>
        </p:nvSpPr>
        <p:spPr>
          <a:xfrm>
            <a:off x="755650" y="5600382"/>
            <a:ext cx="7632700" cy="492443"/>
          </a:xfrm>
          <a:prstGeom prst="rect">
            <a:avLst/>
          </a:prstGeom>
        </p:spPr>
        <p:txBody>
          <a:bodyPr wrap="square" lIns="0" tIns="0" rIns="0" bIns="0">
            <a:spAutoFit/>
          </a:bodyPr>
          <a:lstStyle/>
          <a:p>
            <a:pPr algn="ctr"/>
            <a:r>
              <a:rPr lang="en-US" sz="3200" b="0"/>
              <a:t>He is </a:t>
            </a:r>
            <a:r>
              <a:rPr lang="en-US" sz="3200" b="1">
                <a:solidFill>
                  <a:srgbClr val="689429"/>
                </a:solidFill>
              </a:rPr>
              <a:t>writing</a:t>
            </a:r>
            <a:r>
              <a:rPr lang="en-US" sz="3200" b="0"/>
              <a:t> a letter.</a:t>
            </a:r>
          </a:p>
        </p:txBody>
      </p:sp>
      <p:pic>
        <p:nvPicPr>
          <p:cNvPr id="10242" name="Picture 2">
            <a:extLst>
              <a:ext uri="{FF2B5EF4-FFF2-40B4-BE49-F238E27FC236}">
                <a16:creationId xmlns:a16="http://schemas.microsoft.com/office/drawing/2014/main" id="{8B4A2C25-8851-422F-A556-4C8FF3B7E4E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487613" y="765175"/>
            <a:ext cx="3963988" cy="4513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42654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cNvSpPr/>
          <p:nvPr/>
        </p:nvSpPr>
        <p:spPr>
          <a:xfrm>
            <a:off x="755650" y="5600382"/>
            <a:ext cx="7632700" cy="492443"/>
          </a:xfrm>
          <a:prstGeom prst="rect">
            <a:avLst/>
          </a:prstGeom>
        </p:spPr>
        <p:txBody>
          <a:bodyPr wrap="square" lIns="0" tIns="0" rIns="0" bIns="0">
            <a:spAutoFit/>
          </a:bodyPr>
          <a:lstStyle/>
          <a:p>
            <a:pPr algn="ctr"/>
            <a:r>
              <a:rPr lang="en-US" sz="3200" b="0"/>
              <a:t>What are they </a:t>
            </a:r>
            <a:r>
              <a:rPr lang="en-US" sz="3200" b="1">
                <a:solidFill>
                  <a:srgbClr val="0076B0"/>
                </a:solidFill>
              </a:rPr>
              <a:t>doing</a:t>
            </a:r>
            <a:r>
              <a:rPr lang="en-US" sz="3200" b="0"/>
              <a:t>?</a:t>
            </a:r>
          </a:p>
        </p:txBody>
      </p:sp>
      <p:pic>
        <p:nvPicPr>
          <p:cNvPr id="11266" name="Picture 2">
            <a:extLst>
              <a:ext uri="{FF2B5EF4-FFF2-40B4-BE49-F238E27FC236}">
                <a16:creationId xmlns:a16="http://schemas.microsoft.com/office/drawing/2014/main" id="{2F541811-98D1-47B6-8405-AEE3328B91D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03350" y="866775"/>
            <a:ext cx="6337300" cy="4527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46391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cNvSpPr/>
          <p:nvPr/>
        </p:nvSpPr>
        <p:spPr>
          <a:xfrm>
            <a:off x="755650" y="5600382"/>
            <a:ext cx="7632700" cy="492443"/>
          </a:xfrm>
          <a:prstGeom prst="rect">
            <a:avLst/>
          </a:prstGeom>
        </p:spPr>
        <p:txBody>
          <a:bodyPr wrap="square" lIns="0" tIns="0" rIns="0" bIns="0">
            <a:spAutoFit/>
          </a:bodyPr>
          <a:lstStyle/>
          <a:p>
            <a:pPr algn="ctr"/>
            <a:r>
              <a:rPr lang="en-US" sz="3200" b="0"/>
              <a:t>They are </a:t>
            </a:r>
            <a:r>
              <a:rPr lang="en-US" sz="3200" b="1">
                <a:solidFill>
                  <a:srgbClr val="689429"/>
                </a:solidFill>
              </a:rPr>
              <a:t>cooking</a:t>
            </a:r>
            <a:r>
              <a:rPr lang="en-US" sz="3200" b="0"/>
              <a:t>.</a:t>
            </a:r>
          </a:p>
        </p:txBody>
      </p:sp>
      <p:pic>
        <p:nvPicPr>
          <p:cNvPr id="11266" name="Picture 2">
            <a:extLst>
              <a:ext uri="{FF2B5EF4-FFF2-40B4-BE49-F238E27FC236}">
                <a16:creationId xmlns:a16="http://schemas.microsoft.com/office/drawing/2014/main" id="{2F541811-98D1-47B6-8405-AEE3328B91D3}"/>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03350" y="866775"/>
            <a:ext cx="6337300" cy="4527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378953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cNvSpPr/>
          <p:nvPr/>
        </p:nvSpPr>
        <p:spPr>
          <a:xfrm>
            <a:off x="755650" y="5600382"/>
            <a:ext cx="7632700" cy="492443"/>
          </a:xfrm>
          <a:prstGeom prst="rect">
            <a:avLst/>
          </a:prstGeom>
        </p:spPr>
        <p:txBody>
          <a:bodyPr wrap="square" lIns="0" tIns="0" rIns="0" bIns="0">
            <a:spAutoFit/>
          </a:bodyPr>
          <a:lstStyle/>
          <a:p>
            <a:pPr algn="ctr"/>
            <a:r>
              <a:rPr lang="en-US" sz="3200" b="0"/>
              <a:t>What is he </a:t>
            </a:r>
            <a:r>
              <a:rPr lang="en-US" sz="3200" b="1">
                <a:solidFill>
                  <a:srgbClr val="0076B0"/>
                </a:solidFill>
              </a:rPr>
              <a:t>doing</a:t>
            </a:r>
            <a:r>
              <a:rPr lang="en-US" sz="3200" b="0"/>
              <a:t>?</a:t>
            </a:r>
          </a:p>
        </p:txBody>
      </p:sp>
      <p:pic>
        <p:nvPicPr>
          <p:cNvPr id="12290" name="Picture 2">
            <a:extLst>
              <a:ext uri="{FF2B5EF4-FFF2-40B4-BE49-F238E27FC236}">
                <a16:creationId xmlns:a16="http://schemas.microsoft.com/office/drawing/2014/main" id="{2D963736-6514-4397-8158-9618B336FD3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55650" y="948587"/>
            <a:ext cx="7486650" cy="4319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06074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cNvSpPr/>
          <p:nvPr/>
        </p:nvSpPr>
        <p:spPr>
          <a:xfrm>
            <a:off x="755650" y="5600382"/>
            <a:ext cx="7632700" cy="492443"/>
          </a:xfrm>
          <a:prstGeom prst="rect">
            <a:avLst/>
          </a:prstGeom>
        </p:spPr>
        <p:txBody>
          <a:bodyPr wrap="square" lIns="0" tIns="0" rIns="0" bIns="0">
            <a:spAutoFit/>
          </a:bodyPr>
          <a:lstStyle/>
          <a:p>
            <a:pPr algn="ctr"/>
            <a:r>
              <a:rPr lang="en-US" sz="3200" b="0"/>
              <a:t>He is </a:t>
            </a:r>
            <a:r>
              <a:rPr lang="en-US" sz="3200" b="1">
                <a:solidFill>
                  <a:srgbClr val="689429"/>
                </a:solidFill>
              </a:rPr>
              <a:t>swimming</a:t>
            </a:r>
            <a:r>
              <a:rPr lang="en-US" sz="3200" b="0"/>
              <a:t>.</a:t>
            </a:r>
          </a:p>
        </p:txBody>
      </p:sp>
      <p:pic>
        <p:nvPicPr>
          <p:cNvPr id="12290" name="Picture 2">
            <a:extLst>
              <a:ext uri="{FF2B5EF4-FFF2-40B4-BE49-F238E27FC236}">
                <a16:creationId xmlns:a16="http://schemas.microsoft.com/office/drawing/2014/main" id="{2D963736-6514-4397-8158-9618B336FD3C}"/>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55650" y="948587"/>
            <a:ext cx="7486650" cy="4319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09890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cNvSpPr/>
          <p:nvPr/>
        </p:nvSpPr>
        <p:spPr>
          <a:xfrm>
            <a:off x="755650" y="5600382"/>
            <a:ext cx="7632700" cy="492443"/>
          </a:xfrm>
          <a:prstGeom prst="rect">
            <a:avLst/>
          </a:prstGeom>
        </p:spPr>
        <p:txBody>
          <a:bodyPr wrap="square" lIns="0" tIns="0" rIns="0" bIns="0">
            <a:spAutoFit/>
          </a:bodyPr>
          <a:lstStyle/>
          <a:p>
            <a:pPr algn="ctr"/>
            <a:r>
              <a:rPr lang="en-US" sz="3200" b="0"/>
              <a:t>What is he </a:t>
            </a:r>
            <a:r>
              <a:rPr lang="en-US" sz="3200" b="1">
                <a:solidFill>
                  <a:srgbClr val="0076B0"/>
                </a:solidFill>
              </a:rPr>
              <a:t>doing</a:t>
            </a:r>
            <a:r>
              <a:rPr lang="en-US" sz="3200" b="0"/>
              <a:t>?</a:t>
            </a:r>
          </a:p>
        </p:txBody>
      </p:sp>
      <p:pic>
        <p:nvPicPr>
          <p:cNvPr id="13314" name="Picture 2">
            <a:extLst>
              <a:ext uri="{FF2B5EF4-FFF2-40B4-BE49-F238E27FC236}">
                <a16:creationId xmlns:a16="http://schemas.microsoft.com/office/drawing/2014/main" id="{078546D5-FAF8-4FEB-853A-AC26B737E99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72619" y="832441"/>
            <a:ext cx="5998761" cy="4476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94628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cNvSpPr/>
          <p:nvPr/>
        </p:nvSpPr>
        <p:spPr>
          <a:xfrm>
            <a:off x="755650" y="5600382"/>
            <a:ext cx="7632700" cy="492443"/>
          </a:xfrm>
          <a:prstGeom prst="rect">
            <a:avLst/>
          </a:prstGeom>
        </p:spPr>
        <p:txBody>
          <a:bodyPr wrap="square" lIns="0" tIns="0" rIns="0" bIns="0">
            <a:spAutoFit/>
          </a:bodyPr>
          <a:lstStyle/>
          <a:p>
            <a:pPr algn="ctr"/>
            <a:r>
              <a:rPr lang="en-US" sz="3200" b="0"/>
              <a:t>He is </a:t>
            </a:r>
            <a:r>
              <a:rPr lang="en-US" sz="3200" b="1">
                <a:solidFill>
                  <a:srgbClr val="689429"/>
                </a:solidFill>
              </a:rPr>
              <a:t>drinking</a:t>
            </a:r>
            <a:r>
              <a:rPr lang="en-US" sz="3200" b="0"/>
              <a:t> water.</a:t>
            </a:r>
          </a:p>
        </p:txBody>
      </p:sp>
      <p:pic>
        <p:nvPicPr>
          <p:cNvPr id="13314" name="Picture 2">
            <a:extLst>
              <a:ext uri="{FF2B5EF4-FFF2-40B4-BE49-F238E27FC236}">
                <a16:creationId xmlns:a16="http://schemas.microsoft.com/office/drawing/2014/main" id="{078546D5-FAF8-4FEB-853A-AC26B737E99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72619" y="832441"/>
            <a:ext cx="5998761" cy="44761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55766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cNvSpPr/>
          <p:nvPr/>
        </p:nvSpPr>
        <p:spPr>
          <a:xfrm>
            <a:off x="755650" y="5600382"/>
            <a:ext cx="7632700" cy="492443"/>
          </a:xfrm>
          <a:prstGeom prst="rect">
            <a:avLst/>
          </a:prstGeom>
        </p:spPr>
        <p:txBody>
          <a:bodyPr wrap="square" lIns="0" tIns="0" rIns="0" bIns="0">
            <a:spAutoFit/>
          </a:bodyPr>
          <a:lstStyle/>
          <a:p>
            <a:pPr algn="ctr"/>
            <a:r>
              <a:rPr lang="en-US" sz="3200" b="0"/>
              <a:t>What is she </a:t>
            </a:r>
            <a:r>
              <a:rPr lang="en-US" sz="3200" b="1">
                <a:solidFill>
                  <a:srgbClr val="0076B0"/>
                </a:solidFill>
              </a:rPr>
              <a:t>doing</a:t>
            </a:r>
            <a:r>
              <a:rPr lang="en-US" sz="3200" b="0"/>
              <a:t>?</a:t>
            </a:r>
          </a:p>
        </p:txBody>
      </p:sp>
      <p:pic>
        <p:nvPicPr>
          <p:cNvPr id="14338" name="Picture 2">
            <a:extLst>
              <a:ext uri="{FF2B5EF4-FFF2-40B4-BE49-F238E27FC236}">
                <a16:creationId xmlns:a16="http://schemas.microsoft.com/office/drawing/2014/main" id="{C430AC10-3FEA-488F-B1D9-8CA7B9B156A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340309" y="876300"/>
            <a:ext cx="4463382" cy="4483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04854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cNvSpPr/>
          <p:nvPr/>
        </p:nvSpPr>
        <p:spPr>
          <a:xfrm>
            <a:off x="755650" y="5600382"/>
            <a:ext cx="7632700" cy="492443"/>
          </a:xfrm>
          <a:prstGeom prst="rect">
            <a:avLst/>
          </a:prstGeom>
        </p:spPr>
        <p:txBody>
          <a:bodyPr wrap="square" lIns="0" tIns="0" rIns="0" bIns="0">
            <a:spAutoFit/>
          </a:bodyPr>
          <a:lstStyle/>
          <a:p>
            <a:pPr algn="ctr"/>
            <a:r>
              <a:rPr lang="en-US" sz="3200" b="0"/>
              <a:t>What is she </a:t>
            </a:r>
            <a:r>
              <a:rPr lang="en-US" sz="3200" b="1">
                <a:solidFill>
                  <a:srgbClr val="0076B0"/>
                </a:solidFill>
              </a:rPr>
              <a:t>doing</a:t>
            </a:r>
            <a:r>
              <a:rPr lang="en-US" sz="3200"/>
              <a:t>?</a:t>
            </a:r>
          </a:p>
        </p:txBody>
      </p:sp>
      <p:pic>
        <p:nvPicPr>
          <p:cNvPr id="1026" name="Picture 2">
            <a:extLst>
              <a:ext uri="{FF2B5EF4-FFF2-40B4-BE49-F238E27FC236}">
                <a16:creationId xmlns:a16="http://schemas.microsoft.com/office/drawing/2014/main" id="{01CE1399-07E5-458F-8F49-2BA0F47F4E5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738594" y="765174"/>
            <a:ext cx="1666812" cy="4606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285064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cNvSpPr/>
          <p:nvPr/>
        </p:nvSpPr>
        <p:spPr>
          <a:xfrm>
            <a:off x="755650" y="5600382"/>
            <a:ext cx="7632700" cy="492443"/>
          </a:xfrm>
          <a:prstGeom prst="rect">
            <a:avLst/>
          </a:prstGeom>
        </p:spPr>
        <p:txBody>
          <a:bodyPr wrap="square" lIns="0" tIns="0" rIns="0" bIns="0">
            <a:spAutoFit/>
          </a:bodyPr>
          <a:lstStyle/>
          <a:p>
            <a:pPr algn="ctr"/>
            <a:r>
              <a:rPr lang="en-US" sz="3200" b="0"/>
              <a:t>She is </a:t>
            </a:r>
            <a:r>
              <a:rPr lang="en-US" sz="3200" b="1">
                <a:solidFill>
                  <a:srgbClr val="689429"/>
                </a:solidFill>
              </a:rPr>
              <a:t>riding</a:t>
            </a:r>
            <a:r>
              <a:rPr lang="en-US" sz="3200" b="0"/>
              <a:t> a bike.</a:t>
            </a:r>
          </a:p>
        </p:txBody>
      </p:sp>
      <p:pic>
        <p:nvPicPr>
          <p:cNvPr id="14338" name="Picture 2">
            <a:extLst>
              <a:ext uri="{FF2B5EF4-FFF2-40B4-BE49-F238E27FC236}">
                <a16:creationId xmlns:a16="http://schemas.microsoft.com/office/drawing/2014/main" id="{C430AC10-3FEA-488F-B1D9-8CA7B9B156A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340309" y="876300"/>
            <a:ext cx="4463382" cy="4483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26569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cNvSpPr/>
          <p:nvPr/>
        </p:nvSpPr>
        <p:spPr>
          <a:xfrm>
            <a:off x="755650" y="5600382"/>
            <a:ext cx="7632700" cy="492443"/>
          </a:xfrm>
          <a:prstGeom prst="rect">
            <a:avLst/>
          </a:prstGeom>
        </p:spPr>
        <p:txBody>
          <a:bodyPr wrap="square" lIns="0" tIns="0" rIns="0" bIns="0">
            <a:spAutoFit/>
          </a:bodyPr>
          <a:lstStyle/>
          <a:p>
            <a:pPr algn="ctr"/>
            <a:r>
              <a:rPr lang="en-US" sz="3200" b="0"/>
              <a:t>What is he </a:t>
            </a:r>
            <a:r>
              <a:rPr lang="en-US" sz="3200" b="1">
                <a:solidFill>
                  <a:srgbClr val="0076B0"/>
                </a:solidFill>
              </a:rPr>
              <a:t>doing</a:t>
            </a:r>
            <a:r>
              <a:rPr lang="en-US" sz="3200" b="0"/>
              <a:t>?</a:t>
            </a:r>
          </a:p>
        </p:txBody>
      </p:sp>
      <p:pic>
        <p:nvPicPr>
          <p:cNvPr id="15362" name="Picture 2">
            <a:extLst>
              <a:ext uri="{FF2B5EF4-FFF2-40B4-BE49-F238E27FC236}">
                <a16:creationId xmlns:a16="http://schemas.microsoft.com/office/drawing/2014/main" id="{094A8CF0-973B-4E67-819B-8703557C0CF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72883" y="977564"/>
            <a:ext cx="7398233" cy="4216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72541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cNvSpPr/>
          <p:nvPr/>
        </p:nvSpPr>
        <p:spPr>
          <a:xfrm>
            <a:off x="755650" y="5600382"/>
            <a:ext cx="7632700" cy="492443"/>
          </a:xfrm>
          <a:prstGeom prst="rect">
            <a:avLst/>
          </a:prstGeom>
        </p:spPr>
        <p:txBody>
          <a:bodyPr wrap="square" lIns="0" tIns="0" rIns="0" bIns="0">
            <a:spAutoFit/>
          </a:bodyPr>
          <a:lstStyle/>
          <a:p>
            <a:pPr algn="ctr"/>
            <a:r>
              <a:rPr lang="en-US" sz="3200" b="0"/>
              <a:t>He is </a:t>
            </a:r>
            <a:r>
              <a:rPr lang="en-US" sz="3200" b="1">
                <a:solidFill>
                  <a:srgbClr val="689429"/>
                </a:solidFill>
              </a:rPr>
              <a:t>sleeping</a:t>
            </a:r>
            <a:r>
              <a:rPr lang="en-US" sz="3200" b="0"/>
              <a:t>.</a:t>
            </a:r>
          </a:p>
        </p:txBody>
      </p:sp>
      <p:pic>
        <p:nvPicPr>
          <p:cNvPr id="15362" name="Picture 2">
            <a:extLst>
              <a:ext uri="{FF2B5EF4-FFF2-40B4-BE49-F238E27FC236}">
                <a16:creationId xmlns:a16="http://schemas.microsoft.com/office/drawing/2014/main" id="{094A8CF0-973B-4E67-819B-8703557C0CF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72883" y="977564"/>
            <a:ext cx="7398233" cy="4216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6154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cNvSpPr/>
          <p:nvPr/>
        </p:nvSpPr>
        <p:spPr>
          <a:xfrm>
            <a:off x="755650" y="5600382"/>
            <a:ext cx="7632700" cy="492443"/>
          </a:xfrm>
          <a:prstGeom prst="rect">
            <a:avLst/>
          </a:prstGeom>
        </p:spPr>
        <p:txBody>
          <a:bodyPr wrap="square" lIns="0" tIns="0" rIns="0" bIns="0">
            <a:spAutoFit/>
          </a:bodyPr>
          <a:lstStyle/>
          <a:p>
            <a:pPr algn="ctr"/>
            <a:r>
              <a:rPr lang="en-US" sz="3200" b="0"/>
              <a:t>What are they </a:t>
            </a:r>
            <a:r>
              <a:rPr lang="en-US" sz="3200" b="1">
                <a:solidFill>
                  <a:srgbClr val="0076B0"/>
                </a:solidFill>
              </a:rPr>
              <a:t>doing</a:t>
            </a:r>
            <a:r>
              <a:rPr lang="en-US" sz="3200" b="0"/>
              <a:t>?</a:t>
            </a:r>
          </a:p>
        </p:txBody>
      </p:sp>
      <p:pic>
        <p:nvPicPr>
          <p:cNvPr id="16386" name="Picture 2">
            <a:extLst>
              <a:ext uri="{FF2B5EF4-FFF2-40B4-BE49-F238E27FC236}">
                <a16:creationId xmlns:a16="http://schemas.microsoft.com/office/drawing/2014/main" id="{B9B2E3F8-06A4-4E00-99E3-2ED83C43D77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99130" y="765174"/>
            <a:ext cx="6057795" cy="4581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47558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cNvSpPr/>
          <p:nvPr/>
        </p:nvSpPr>
        <p:spPr>
          <a:xfrm>
            <a:off x="755650" y="5600382"/>
            <a:ext cx="7632700" cy="492443"/>
          </a:xfrm>
          <a:prstGeom prst="rect">
            <a:avLst/>
          </a:prstGeom>
        </p:spPr>
        <p:txBody>
          <a:bodyPr wrap="square" lIns="0" tIns="0" rIns="0" bIns="0">
            <a:spAutoFit/>
          </a:bodyPr>
          <a:lstStyle/>
          <a:p>
            <a:pPr algn="ctr"/>
            <a:r>
              <a:rPr lang="en-US" sz="3200" b="0"/>
              <a:t>They are </a:t>
            </a:r>
            <a:r>
              <a:rPr lang="en-US" sz="3200" b="1">
                <a:solidFill>
                  <a:srgbClr val="689429"/>
                </a:solidFill>
              </a:rPr>
              <a:t>hiking</a:t>
            </a:r>
            <a:r>
              <a:rPr lang="en-US" sz="3200" b="0"/>
              <a:t>.</a:t>
            </a:r>
          </a:p>
        </p:txBody>
      </p:sp>
      <p:pic>
        <p:nvPicPr>
          <p:cNvPr id="16386" name="Picture 2">
            <a:extLst>
              <a:ext uri="{FF2B5EF4-FFF2-40B4-BE49-F238E27FC236}">
                <a16:creationId xmlns:a16="http://schemas.microsoft.com/office/drawing/2014/main" id="{B9B2E3F8-06A4-4E00-99E3-2ED83C43D777}"/>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799130" y="765174"/>
            <a:ext cx="6057795" cy="4581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42537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cNvSpPr/>
          <p:nvPr/>
        </p:nvSpPr>
        <p:spPr>
          <a:xfrm>
            <a:off x="755650" y="5600382"/>
            <a:ext cx="7632700" cy="492443"/>
          </a:xfrm>
          <a:prstGeom prst="rect">
            <a:avLst/>
          </a:prstGeom>
        </p:spPr>
        <p:txBody>
          <a:bodyPr wrap="square" lIns="0" tIns="0" rIns="0" bIns="0">
            <a:spAutoFit/>
          </a:bodyPr>
          <a:lstStyle/>
          <a:p>
            <a:pPr algn="ctr"/>
            <a:r>
              <a:rPr lang="en-US" sz="3200" b="0"/>
              <a:t>What is he </a:t>
            </a:r>
            <a:r>
              <a:rPr lang="en-US" sz="3200" b="1">
                <a:solidFill>
                  <a:srgbClr val="0076B0"/>
                </a:solidFill>
              </a:rPr>
              <a:t>doing</a:t>
            </a:r>
            <a:r>
              <a:rPr lang="en-US" sz="3200" b="0"/>
              <a:t>?</a:t>
            </a:r>
          </a:p>
        </p:txBody>
      </p:sp>
      <p:pic>
        <p:nvPicPr>
          <p:cNvPr id="17410" name="Picture 2">
            <a:extLst>
              <a:ext uri="{FF2B5EF4-FFF2-40B4-BE49-F238E27FC236}">
                <a16:creationId xmlns:a16="http://schemas.microsoft.com/office/drawing/2014/main" id="{94A4C236-A464-4573-8EE9-0BE722DDEA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28315" y="765174"/>
            <a:ext cx="4087369" cy="4657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240420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cNvSpPr/>
          <p:nvPr/>
        </p:nvSpPr>
        <p:spPr>
          <a:xfrm>
            <a:off x="755650" y="5600382"/>
            <a:ext cx="7632700" cy="492443"/>
          </a:xfrm>
          <a:prstGeom prst="rect">
            <a:avLst/>
          </a:prstGeom>
        </p:spPr>
        <p:txBody>
          <a:bodyPr wrap="square" lIns="0" tIns="0" rIns="0" bIns="0">
            <a:spAutoFit/>
          </a:bodyPr>
          <a:lstStyle/>
          <a:p>
            <a:pPr algn="ctr"/>
            <a:r>
              <a:rPr lang="en-US" sz="3200" b="0"/>
              <a:t>He is </a:t>
            </a:r>
            <a:r>
              <a:rPr lang="en-US" sz="3200" b="1">
                <a:solidFill>
                  <a:srgbClr val="689429"/>
                </a:solidFill>
              </a:rPr>
              <a:t>crying</a:t>
            </a:r>
            <a:r>
              <a:rPr lang="en-US" sz="3200" b="0"/>
              <a:t>.</a:t>
            </a:r>
          </a:p>
        </p:txBody>
      </p:sp>
      <p:pic>
        <p:nvPicPr>
          <p:cNvPr id="17410" name="Picture 2">
            <a:extLst>
              <a:ext uri="{FF2B5EF4-FFF2-40B4-BE49-F238E27FC236}">
                <a16:creationId xmlns:a16="http://schemas.microsoft.com/office/drawing/2014/main" id="{94A4C236-A464-4573-8EE9-0BE722DDEAB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528315" y="765174"/>
            <a:ext cx="4087369" cy="4657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47319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cNvSpPr/>
          <p:nvPr/>
        </p:nvSpPr>
        <p:spPr>
          <a:xfrm>
            <a:off x="755650" y="5600382"/>
            <a:ext cx="7632700" cy="492443"/>
          </a:xfrm>
          <a:prstGeom prst="rect">
            <a:avLst/>
          </a:prstGeom>
        </p:spPr>
        <p:txBody>
          <a:bodyPr wrap="square" lIns="0" tIns="0" rIns="0" bIns="0">
            <a:spAutoFit/>
          </a:bodyPr>
          <a:lstStyle/>
          <a:p>
            <a:pPr algn="ctr"/>
            <a:r>
              <a:rPr lang="en-US" sz="3200" b="0"/>
              <a:t>What is she </a:t>
            </a:r>
            <a:r>
              <a:rPr lang="en-US" sz="3200" b="1">
                <a:solidFill>
                  <a:srgbClr val="0076B0"/>
                </a:solidFill>
              </a:rPr>
              <a:t>doing</a:t>
            </a:r>
            <a:r>
              <a:rPr lang="en-US" sz="3200" b="0"/>
              <a:t>?</a:t>
            </a:r>
          </a:p>
        </p:txBody>
      </p:sp>
      <p:pic>
        <p:nvPicPr>
          <p:cNvPr id="18434" name="Picture 2">
            <a:extLst>
              <a:ext uri="{FF2B5EF4-FFF2-40B4-BE49-F238E27FC236}">
                <a16:creationId xmlns:a16="http://schemas.microsoft.com/office/drawing/2014/main" id="{3EFB2344-DE87-40AA-A400-6229FB595C18}"/>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631440" y="863600"/>
            <a:ext cx="4091940" cy="454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629095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cNvSpPr/>
          <p:nvPr/>
        </p:nvSpPr>
        <p:spPr>
          <a:xfrm>
            <a:off x="755650" y="5600382"/>
            <a:ext cx="7632700" cy="492443"/>
          </a:xfrm>
          <a:prstGeom prst="rect">
            <a:avLst/>
          </a:prstGeom>
        </p:spPr>
        <p:txBody>
          <a:bodyPr wrap="square" lIns="0" tIns="0" rIns="0" bIns="0">
            <a:spAutoFit/>
          </a:bodyPr>
          <a:lstStyle/>
          <a:p>
            <a:pPr algn="ctr"/>
            <a:r>
              <a:rPr lang="en-US" sz="3200" b="0"/>
              <a:t>She is </a:t>
            </a:r>
            <a:r>
              <a:rPr lang="en-US" sz="3200" b="1">
                <a:solidFill>
                  <a:srgbClr val="689429"/>
                </a:solidFill>
              </a:rPr>
              <a:t>brushing</a:t>
            </a:r>
            <a:r>
              <a:rPr lang="en-US" sz="3200" b="0"/>
              <a:t> her teeth.</a:t>
            </a:r>
          </a:p>
        </p:txBody>
      </p:sp>
      <p:pic>
        <p:nvPicPr>
          <p:cNvPr id="18434" name="Picture 2">
            <a:extLst>
              <a:ext uri="{FF2B5EF4-FFF2-40B4-BE49-F238E27FC236}">
                <a16:creationId xmlns:a16="http://schemas.microsoft.com/office/drawing/2014/main" id="{3EFB2344-DE87-40AA-A400-6229FB595C18}"/>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631440" y="863600"/>
            <a:ext cx="4091940" cy="454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40114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cNvSpPr/>
          <p:nvPr/>
        </p:nvSpPr>
        <p:spPr>
          <a:xfrm>
            <a:off x="755650" y="5600382"/>
            <a:ext cx="7632700" cy="492443"/>
          </a:xfrm>
          <a:prstGeom prst="rect">
            <a:avLst/>
          </a:prstGeom>
        </p:spPr>
        <p:txBody>
          <a:bodyPr wrap="square" lIns="0" tIns="0" rIns="0" bIns="0">
            <a:spAutoFit/>
          </a:bodyPr>
          <a:lstStyle/>
          <a:p>
            <a:pPr algn="ctr"/>
            <a:r>
              <a:rPr lang="en-US" sz="3200" b="0"/>
              <a:t>What are they </a:t>
            </a:r>
            <a:r>
              <a:rPr lang="en-US" sz="3200" b="1">
                <a:solidFill>
                  <a:srgbClr val="0076B0"/>
                </a:solidFill>
              </a:rPr>
              <a:t>doing</a:t>
            </a:r>
            <a:r>
              <a:rPr lang="en-US" sz="3200" b="0"/>
              <a:t>?</a:t>
            </a:r>
          </a:p>
        </p:txBody>
      </p:sp>
      <p:pic>
        <p:nvPicPr>
          <p:cNvPr id="19458" name="Picture 2">
            <a:extLst>
              <a:ext uri="{FF2B5EF4-FFF2-40B4-BE49-F238E27FC236}">
                <a16:creationId xmlns:a16="http://schemas.microsoft.com/office/drawing/2014/main" id="{614943DD-EC40-4BC8-90EB-74143935A00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76977" y="781085"/>
            <a:ext cx="7180201" cy="4527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42662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cNvSpPr/>
          <p:nvPr/>
        </p:nvSpPr>
        <p:spPr>
          <a:xfrm>
            <a:off x="755650" y="5600382"/>
            <a:ext cx="7632700" cy="492443"/>
          </a:xfrm>
          <a:prstGeom prst="rect">
            <a:avLst/>
          </a:prstGeom>
        </p:spPr>
        <p:txBody>
          <a:bodyPr wrap="square" lIns="0" tIns="0" rIns="0" bIns="0">
            <a:spAutoFit/>
          </a:bodyPr>
          <a:lstStyle/>
          <a:p>
            <a:pPr algn="ctr"/>
            <a:r>
              <a:rPr lang="en-US" sz="3200" b="0"/>
              <a:t>She is </a:t>
            </a:r>
            <a:r>
              <a:rPr lang="en-US" sz="3200" b="1">
                <a:solidFill>
                  <a:srgbClr val="689429"/>
                </a:solidFill>
              </a:rPr>
              <a:t>running</a:t>
            </a:r>
            <a:r>
              <a:rPr lang="en-US" sz="3200" b="0"/>
              <a:t>.</a:t>
            </a:r>
          </a:p>
        </p:txBody>
      </p:sp>
      <p:pic>
        <p:nvPicPr>
          <p:cNvPr id="1026" name="Picture 2">
            <a:extLst>
              <a:ext uri="{FF2B5EF4-FFF2-40B4-BE49-F238E27FC236}">
                <a16:creationId xmlns:a16="http://schemas.microsoft.com/office/drawing/2014/main" id="{01CE1399-07E5-458F-8F49-2BA0F47F4E5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738594" y="765174"/>
            <a:ext cx="1666812" cy="4606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06098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cNvSpPr/>
          <p:nvPr/>
        </p:nvSpPr>
        <p:spPr>
          <a:xfrm>
            <a:off x="755650" y="5600382"/>
            <a:ext cx="7632700" cy="492443"/>
          </a:xfrm>
          <a:prstGeom prst="rect">
            <a:avLst/>
          </a:prstGeom>
        </p:spPr>
        <p:txBody>
          <a:bodyPr wrap="square" lIns="0" tIns="0" rIns="0" bIns="0">
            <a:spAutoFit/>
          </a:bodyPr>
          <a:lstStyle/>
          <a:p>
            <a:pPr algn="ctr"/>
            <a:r>
              <a:rPr lang="en-US" sz="3200" b="0"/>
              <a:t>They are </a:t>
            </a:r>
            <a:r>
              <a:rPr lang="en-US" sz="3200" b="1">
                <a:solidFill>
                  <a:srgbClr val="689429"/>
                </a:solidFill>
              </a:rPr>
              <a:t>cleaning</a:t>
            </a:r>
            <a:r>
              <a:rPr lang="en-US" sz="3200" b="0"/>
              <a:t>.</a:t>
            </a:r>
          </a:p>
        </p:txBody>
      </p:sp>
      <p:pic>
        <p:nvPicPr>
          <p:cNvPr id="19458" name="Picture 2">
            <a:extLst>
              <a:ext uri="{FF2B5EF4-FFF2-40B4-BE49-F238E27FC236}">
                <a16:creationId xmlns:a16="http://schemas.microsoft.com/office/drawing/2014/main" id="{614943DD-EC40-4BC8-90EB-74143935A00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76977" y="781085"/>
            <a:ext cx="7180201" cy="4527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23508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96443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cNvSpPr/>
          <p:nvPr/>
        </p:nvSpPr>
        <p:spPr>
          <a:xfrm>
            <a:off x="755650" y="5600382"/>
            <a:ext cx="7632700" cy="492443"/>
          </a:xfrm>
          <a:prstGeom prst="rect">
            <a:avLst/>
          </a:prstGeom>
        </p:spPr>
        <p:txBody>
          <a:bodyPr wrap="square" lIns="0" tIns="0" rIns="0" bIns="0">
            <a:spAutoFit/>
          </a:bodyPr>
          <a:lstStyle/>
          <a:p>
            <a:pPr algn="ctr"/>
            <a:r>
              <a:rPr lang="en-US" sz="3200" b="0"/>
              <a:t>What is she </a:t>
            </a:r>
            <a:r>
              <a:rPr lang="en-US" sz="3200" b="1">
                <a:solidFill>
                  <a:srgbClr val="0076B0"/>
                </a:solidFill>
              </a:rPr>
              <a:t>doing</a:t>
            </a:r>
            <a:r>
              <a:rPr lang="en-US" sz="3200" b="0"/>
              <a:t>?</a:t>
            </a:r>
          </a:p>
        </p:txBody>
      </p:sp>
      <p:pic>
        <p:nvPicPr>
          <p:cNvPr id="2050" name="Picture 2">
            <a:extLst>
              <a:ext uri="{FF2B5EF4-FFF2-40B4-BE49-F238E27FC236}">
                <a16:creationId xmlns:a16="http://schemas.microsoft.com/office/drawing/2014/main" id="{E80849EE-DF2F-40F8-9DAB-CB59AC57C50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470150" y="765175"/>
            <a:ext cx="4203700" cy="45662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90006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cNvSpPr/>
          <p:nvPr/>
        </p:nvSpPr>
        <p:spPr>
          <a:xfrm>
            <a:off x="755650" y="5600382"/>
            <a:ext cx="7632700" cy="492443"/>
          </a:xfrm>
          <a:prstGeom prst="rect">
            <a:avLst/>
          </a:prstGeom>
        </p:spPr>
        <p:txBody>
          <a:bodyPr wrap="square" lIns="0" tIns="0" rIns="0" bIns="0">
            <a:spAutoFit/>
          </a:bodyPr>
          <a:lstStyle/>
          <a:p>
            <a:pPr algn="ctr"/>
            <a:r>
              <a:rPr lang="en-US" sz="3200" b="0"/>
              <a:t>She is </a:t>
            </a:r>
            <a:r>
              <a:rPr lang="en-US" sz="3200" b="1">
                <a:solidFill>
                  <a:srgbClr val="689429"/>
                </a:solidFill>
              </a:rPr>
              <a:t>eating</a:t>
            </a:r>
            <a:r>
              <a:rPr lang="en-US" sz="3200" b="0"/>
              <a:t> an apple.</a:t>
            </a:r>
          </a:p>
        </p:txBody>
      </p:sp>
      <p:pic>
        <p:nvPicPr>
          <p:cNvPr id="2050" name="Picture 2">
            <a:extLst>
              <a:ext uri="{FF2B5EF4-FFF2-40B4-BE49-F238E27FC236}">
                <a16:creationId xmlns:a16="http://schemas.microsoft.com/office/drawing/2014/main" id="{E80849EE-DF2F-40F8-9DAB-CB59AC57C50E}"/>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470150" y="765175"/>
            <a:ext cx="4203700" cy="45662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545786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cNvSpPr/>
          <p:nvPr/>
        </p:nvSpPr>
        <p:spPr>
          <a:xfrm>
            <a:off x="755650" y="5600382"/>
            <a:ext cx="7632700" cy="492443"/>
          </a:xfrm>
          <a:prstGeom prst="rect">
            <a:avLst/>
          </a:prstGeom>
        </p:spPr>
        <p:txBody>
          <a:bodyPr wrap="square" lIns="0" tIns="0" rIns="0" bIns="0">
            <a:spAutoFit/>
          </a:bodyPr>
          <a:lstStyle/>
          <a:p>
            <a:pPr algn="ctr"/>
            <a:r>
              <a:rPr lang="en-US" sz="3200" b="0"/>
              <a:t>What are they </a:t>
            </a:r>
            <a:r>
              <a:rPr lang="en-US" sz="3200" b="1">
                <a:solidFill>
                  <a:srgbClr val="0076B0"/>
                </a:solidFill>
              </a:rPr>
              <a:t>doing</a:t>
            </a:r>
            <a:r>
              <a:rPr lang="en-US" sz="3200" b="0"/>
              <a:t>?</a:t>
            </a:r>
          </a:p>
        </p:txBody>
      </p:sp>
      <p:pic>
        <p:nvPicPr>
          <p:cNvPr id="3074" name="Picture 2">
            <a:extLst>
              <a:ext uri="{FF2B5EF4-FFF2-40B4-BE49-F238E27FC236}">
                <a16:creationId xmlns:a16="http://schemas.microsoft.com/office/drawing/2014/main" id="{C4E282A6-036A-44A7-89F0-BD83FE6C70D8}"/>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936750" y="765175"/>
            <a:ext cx="5270500" cy="4677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306526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cNvSpPr/>
          <p:nvPr/>
        </p:nvSpPr>
        <p:spPr>
          <a:xfrm>
            <a:off x="755650" y="5600382"/>
            <a:ext cx="7632700" cy="492443"/>
          </a:xfrm>
          <a:prstGeom prst="rect">
            <a:avLst/>
          </a:prstGeom>
        </p:spPr>
        <p:txBody>
          <a:bodyPr wrap="square" lIns="0" tIns="0" rIns="0" bIns="0">
            <a:spAutoFit/>
          </a:bodyPr>
          <a:lstStyle/>
          <a:p>
            <a:pPr algn="ctr"/>
            <a:r>
              <a:rPr lang="en-US" sz="3200" b="0"/>
              <a:t>They are </a:t>
            </a:r>
            <a:r>
              <a:rPr lang="en-US" sz="3200" b="1">
                <a:solidFill>
                  <a:srgbClr val="689429"/>
                </a:solidFill>
              </a:rPr>
              <a:t>playing</a:t>
            </a:r>
            <a:r>
              <a:rPr lang="en-US" sz="3200" b="0"/>
              <a:t> football.</a:t>
            </a:r>
          </a:p>
        </p:txBody>
      </p:sp>
      <p:pic>
        <p:nvPicPr>
          <p:cNvPr id="3074" name="Picture 2">
            <a:extLst>
              <a:ext uri="{FF2B5EF4-FFF2-40B4-BE49-F238E27FC236}">
                <a16:creationId xmlns:a16="http://schemas.microsoft.com/office/drawing/2014/main" id="{C4E282A6-036A-44A7-89F0-BD83FE6C70D8}"/>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936750" y="765175"/>
            <a:ext cx="5270500" cy="46771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55385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cNvSpPr/>
          <p:nvPr/>
        </p:nvSpPr>
        <p:spPr>
          <a:xfrm>
            <a:off x="755650" y="5600382"/>
            <a:ext cx="7632700" cy="492443"/>
          </a:xfrm>
          <a:prstGeom prst="rect">
            <a:avLst/>
          </a:prstGeom>
        </p:spPr>
        <p:txBody>
          <a:bodyPr wrap="square" lIns="0" tIns="0" rIns="0" bIns="0">
            <a:spAutoFit/>
          </a:bodyPr>
          <a:lstStyle/>
          <a:p>
            <a:pPr algn="ctr"/>
            <a:r>
              <a:rPr lang="en-US" sz="3200" b="0"/>
              <a:t>What is he </a:t>
            </a:r>
            <a:r>
              <a:rPr lang="en-US" sz="3200" b="1">
                <a:solidFill>
                  <a:srgbClr val="0076B0"/>
                </a:solidFill>
              </a:rPr>
              <a:t>doing</a:t>
            </a:r>
            <a:r>
              <a:rPr lang="en-US" sz="3200" b="0"/>
              <a:t>?</a:t>
            </a:r>
          </a:p>
        </p:txBody>
      </p:sp>
      <p:pic>
        <p:nvPicPr>
          <p:cNvPr id="4098" name="Picture 2">
            <a:extLst>
              <a:ext uri="{FF2B5EF4-FFF2-40B4-BE49-F238E27FC236}">
                <a16:creationId xmlns:a16="http://schemas.microsoft.com/office/drawing/2014/main" id="{49DA15BF-DCEC-473D-B856-75DC4E7B5F3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089150" y="675821"/>
            <a:ext cx="4965700" cy="47883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27418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Slide Layouts">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Bold"/>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Template" id="{AEAE8EFC-84E1-44A5-B19D-1CAE340B02B6}" vid="{010B92F8-2E9D-4993-ABC6-5071BBCC9E2D}"/>
    </a:ext>
  </a:extLst>
</a:theme>
</file>

<file path=ppt/theme/theme2.xml><?xml version="1.0" encoding="utf-8"?>
<a:theme xmlns:a="http://schemas.openxmlformats.org/drawingml/2006/main" name="Disclaimers/Guidan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Template" id="{AEAE8EFC-84E1-44A5-B19D-1CAE340B02B6}" vid="{1AD28E7D-A90E-4DFD-B834-C66F360CCA3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146</TotalTime>
  <Words>219</Words>
  <Application>Microsoft Office PowerPoint</Application>
  <PresentationFormat>On-screen Show (4:3)</PresentationFormat>
  <Paragraphs>40</Paragraphs>
  <Slides>41</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41</vt:i4>
      </vt:variant>
    </vt:vector>
  </HeadingPairs>
  <TitlesOfParts>
    <vt:vector size="47" baseType="lpstr">
      <vt:lpstr>Arial</vt:lpstr>
      <vt:lpstr>Calibri</vt:lpstr>
      <vt:lpstr>Twinkl</vt:lpstr>
      <vt:lpstr>Roboto</vt:lpstr>
      <vt:lpstr>Slide Layouts</vt:lpstr>
      <vt:lpstr>Disclaimers/Guidance</vt:lpstr>
      <vt:lpstr>PowerPoint Presentation</vt:lpstr>
      <vt:lpstr>Present Continuous Picture Description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Francisco Pinto</dc:creator>
  <cp:lastModifiedBy>Francisco Pinto</cp:lastModifiedBy>
  <cp:revision>10</cp:revision>
  <dcterms:created xsi:type="dcterms:W3CDTF">2022-04-14T10:29:03Z</dcterms:created>
  <dcterms:modified xsi:type="dcterms:W3CDTF">2022-04-14T14:12:56Z</dcterms:modified>
</cp:coreProperties>
</file>