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1"/>
  </p:notesMasterIdLst>
  <p:handoutMasterIdLst>
    <p:handoutMasterId r:id="rId22"/>
  </p:handoutMasterIdLst>
  <p:sldIdLst>
    <p:sldId id="271" r:id="rId3"/>
    <p:sldId id="268" r:id="rId4"/>
    <p:sldId id="264" r:id="rId5"/>
    <p:sldId id="273" r:id="rId6"/>
    <p:sldId id="275" r:id="rId7"/>
    <p:sldId id="278" r:id="rId8"/>
    <p:sldId id="280" r:id="rId9"/>
    <p:sldId id="282" r:id="rId10"/>
    <p:sldId id="286" r:id="rId11"/>
    <p:sldId id="288" r:id="rId12"/>
    <p:sldId id="290" r:id="rId13"/>
    <p:sldId id="291" r:id="rId14"/>
    <p:sldId id="292" r:id="rId15"/>
    <p:sldId id="293" r:id="rId16"/>
    <p:sldId id="294" r:id="rId17"/>
    <p:sldId id="295" r:id="rId18"/>
    <p:sldId id="296" r:id="rId19"/>
    <p:sldId id="270"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
      <p:font typeface="Twinkl" panose="020B060402020202020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C1C1"/>
    <a:srgbClr val="21A6F9"/>
    <a:srgbClr val="4DB1E3"/>
    <a:srgbClr val="E34192"/>
    <a:srgbClr val="18A0DB"/>
    <a:srgbClr val="DE1E5A"/>
    <a:srgbClr val="BC0105"/>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26/08/2022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26/08/2022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016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30E90D-6F8D-4DD5-8F53-A70B170C59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7387" y="323163"/>
            <a:ext cx="7641328" cy="3633831"/>
          </a:xfrm>
          <a:prstGeom prst="rect">
            <a:avLst/>
          </a:prstGeom>
        </p:spPr>
      </p:pic>
      <p:sp>
        <p:nvSpPr>
          <p:cNvPr id="21" name="Title"/>
          <p:cNvSpPr>
            <a:spLocks noGrp="1"/>
          </p:cNvSpPr>
          <p:nvPr>
            <p:ph type="title" idx="4294967295"/>
          </p:nvPr>
        </p:nvSpPr>
        <p:spPr>
          <a:xfrm>
            <a:off x="644525" y="3330379"/>
            <a:ext cx="7854950" cy="3154362"/>
          </a:xfrm>
          <a:solidFill>
            <a:schemeClr val="bg1"/>
          </a:solidFill>
          <a:ln>
            <a:solidFill>
              <a:srgbClr val="7030A0"/>
            </a:solidFill>
          </a:ln>
        </p:spPr>
        <p:txBody>
          <a:bodyPr bIns="144000">
            <a:normAutofit/>
          </a:bodyPr>
          <a:lstStyle/>
          <a:p>
            <a:pPr algn="ctr" rtl="0">
              <a:spcBef>
                <a:spcPts val="0"/>
              </a:spcBef>
              <a:spcAft>
                <a:spcPts val="1200"/>
              </a:spcAft>
            </a:pPr>
            <a:r>
              <a:rPr lang="en-GB" sz="5400" i="0" u="none" strike="noStrike" dirty="0">
                <a:solidFill>
                  <a:schemeClr val="accent6">
                    <a:lumMod val="50000"/>
                  </a:schemeClr>
                </a:solidFill>
                <a:effectLst/>
                <a:latin typeface="+mn-lt"/>
              </a:rPr>
              <a:t>Tomorrow there</a:t>
            </a:r>
            <a:br>
              <a:rPr lang="en-GB" sz="5400" i="0" u="none" strike="noStrike" dirty="0">
                <a:solidFill>
                  <a:schemeClr val="accent6">
                    <a:lumMod val="50000"/>
                  </a:schemeClr>
                </a:solidFill>
                <a:effectLst/>
                <a:latin typeface="+mn-lt"/>
              </a:rPr>
            </a:br>
            <a:r>
              <a:rPr lang="en-GB" sz="5400" i="0" u="none" strike="noStrike" dirty="0">
                <a:solidFill>
                  <a:schemeClr val="bg1"/>
                </a:solidFill>
                <a:effectLst/>
                <a:latin typeface="+mn-lt"/>
              </a:rPr>
              <a:t>ccccccccccc</a:t>
            </a:r>
            <a:r>
              <a:rPr lang="en-GB" sz="5400" i="0" u="none" strike="noStrike" dirty="0">
                <a:solidFill>
                  <a:schemeClr val="accent6">
                    <a:lumMod val="50000"/>
                  </a:schemeClr>
                </a:solidFill>
                <a:effectLst/>
                <a:latin typeface="+mn-lt"/>
              </a:rPr>
              <a:t>going to be a firework show.</a:t>
            </a:r>
            <a:endParaRPr lang="en-GB" sz="8800" dirty="0">
              <a:solidFill>
                <a:schemeClr val="accent6">
                  <a:lumMod val="50000"/>
                </a:schemeClr>
              </a:solidFill>
              <a:latin typeface="+mn-lt"/>
            </a:endParaRPr>
          </a:p>
        </p:txBody>
      </p:sp>
      <p:cxnSp>
        <p:nvCxnSpPr>
          <p:cNvPr id="5" name="Straight Connector 4">
            <a:extLst>
              <a:ext uri="{FF2B5EF4-FFF2-40B4-BE49-F238E27FC236}">
                <a16:creationId xmlns:a16="http://schemas.microsoft.com/office/drawing/2014/main" id="{89D4612B-DBE4-4FC4-9B1D-584D2BCEC95D}"/>
              </a:ext>
            </a:extLst>
          </p:cNvPr>
          <p:cNvCxnSpPr/>
          <p:nvPr/>
        </p:nvCxnSpPr>
        <p:spPr>
          <a:xfrm flipH="1">
            <a:off x="1199626" y="5226341"/>
            <a:ext cx="326331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3B276A-6708-400D-8EC8-EDE96A322C6F}"/>
              </a:ext>
            </a:extLst>
          </p:cNvPr>
          <p:cNvSpPr txBox="1"/>
          <p:nvPr/>
        </p:nvSpPr>
        <p:spPr>
          <a:xfrm>
            <a:off x="1287710" y="4583609"/>
            <a:ext cx="3020037" cy="746522"/>
          </a:xfrm>
          <a:prstGeom prst="roundRect">
            <a:avLst>
              <a:gd name="adj" fmla="val 30247"/>
            </a:avLst>
          </a:prstGeom>
          <a:solidFill>
            <a:schemeClr val="accent6">
              <a:lumMod val="20000"/>
              <a:lumOff val="80000"/>
            </a:schemeClr>
          </a:solidFill>
          <a:ln>
            <a:solidFill>
              <a:schemeClr val="accent6">
                <a:lumMod val="50000"/>
              </a:schemeClr>
            </a:solidFill>
          </a:ln>
        </p:spPr>
        <p:txBody>
          <a:bodyPr wrap="square" lIns="36000" tIns="0" rIns="36000" bIns="0" rtlCol="0">
            <a:spAutoFit/>
          </a:bodyPr>
          <a:lstStyle/>
          <a:p>
            <a:pPr algn="ctr"/>
            <a:r>
              <a:rPr lang="en-GB" sz="4000" b="1" dirty="0"/>
              <a:t>is</a:t>
            </a:r>
          </a:p>
        </p:txBody>
      </p:sp>
    </p:spTree>
    <p:extLst>
      <p:ext uri="{BB962C8B-B14F-4D97-AF65-F5344CB8AC3E}">
        <p14:creationId xmlns:p14="http://schemas.microsoft.com/office/powerpoint/2010/main" val="392117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xit" presetSubtype="0" fill="hold"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733AD2-3C3F-4379-8CF9-4E3D69F7FE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30667" y="298508"/>
            <a:ext cx="2682665" cy="3633831"/>
          </a:xfrm>
          <a:prstGeom prst="rect">
            <a:avLst/>
          </a:prstGeom>
        </p:spPr>
      </p:pic>
      <p:sp>
        <p:nvSpPr>
          <p:cNvPr id="21" name="Title"/>
          <p:cNvSpPr>
            <a:spLocks noGrp="1"/>
          </p:cNvSpPr>
          <p:nvPr>
            <p:ph type="title" idx="4294967295"/>
          </p:nvPr>
        </p:nvSpPr>
        <p:spPr>
          <a:xfrm>
            <a:off x="644525" y="3330379"/>
            <a:ext cx="7854950" cy="3154362"/>
          </a:xfrm>
          <a:solidFill>
            <a:schemeClr val="bg1"/>
          </a:solidFill>
          <a:ln>
            <a:solidFill>
              <a:srgbClr val="7030A0"/>
            </a:solidFill>
          </a:ln>
        </p:spPr>
        <p:txBody>
          <a:bodyPr bIns="144000">
            <a:normAutofit/>
          </a:bodyPr>
          <a:lstStyle/>
          <a:p>
            <a:pPr algn="ctr" rtl="0">
              <a:spcBef>
                <a:spcPts val="0"/>
              </a:spcBef>
              <a:spcAft>
                <a:spcPts val="1200"/>
              </a:spcAft>
            </a:pPr>
            <a:r>
              <a:rPr lang="en-GB" sz="5400" i="0" u="none" strike="noStrike" dirty="0">
                <a:solidFill>
                  <a:schemeClr val="accent6">
                    <a:lumMod val="50000"/>
                  </a:schemeClr>
                </a:solidFill>
                <a:effectLst/>
                <a:latin typeface="+mn-lt"/>
              </a:rPr>
              <a:t>There</a:t>
            </a:r>
            <a:br>
              <a:rPr lang="en-GB" sz="5400" i="0" u="none" strike="noStrike" dirty="0">
                <a:solidFill>
                  <a:schemeClr val="accent6">
                    <a:lumMod val="50000"/>
                  </a:schemeClr>
                </a:solidFill>
                <a:effectLst/>
                <a:latin typeface="+mn-lt"/>
              </a:rPr>
            </a:br>
            <a:r>
              <a:rPr lang="en-GB" sz="5400" i="0" u="none" strike="noStrike" dirty="0">
                <a:solidFill>
                  <a:schemeClr val="bg1"/>
                </a:solidFill>
                <a:effectLst/>
                <a:latin typeface="+mn-lt"/>
              </a:rPr>
              <a:t>ccccccccccc</a:t>
            </a:r>
            <a:r>
              <a:rPr lang="en-GB" sz="5400" i="0" u="none" strike="noStrike" dirty="0">
                <a:solidFill>
                  <a:schemeClr val="accent6">
                    <a:lumMod val="50000"/>
                  </a:schemeClr>
                </a:solidFill>
                <a:effectLst/>
                <a:latin typeface="+mn-lt"/>
              </a:rPr>
              <a:t>clothes in the laundry machine.</a:t>
            </a:r>
            <a:endParaRPr lang="en-GB" sz="8800" dirty="0">
              <a:solidFill>
                <a:schemeClr val="accent6">
                  <a:lumMod val="50000"/>
                </a:schemeClr>
              </a:solidFill>
              <a:latin typeface="+mn-lt"/>
            </a:endParaRPr>
          </a:p>
        </p:txBody>
      </p:sp>
      <p:cxnSp>
        <p:nvCxnSpPr>
          <p:cNvPr id="5" name="Straight Connector 4">
            <a:extLst>
              <a:ext uri="{FF2B5EF4-FFF2-40B4-BE49-F238E27FC236}">
                <a16:creationId xmlns:a16="http://schemas.microsoft.com/office/drawing/2014/main" id="{89D4612B-DBE4-4FC4-9B1D-584D2BCEC95D}"/>
              </a:ext>
            </a:extLst>
          </p:cNvPr>
          <p:cNvCxnSpPr/>
          <p:nvPr/>
        </p:nvCxnSpPr>
        <p:spPr>
          <a:xfrm flipH="1">
            <a:off x="1182848" y="5226341"/>
            <a:ext cx="326331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BC7CB96-E1BD-462B-B66B-37395B4ECF30}"/>
              </a:ext>
            </a:extLst>
          </p:cNvPr>
          <p:cNvSpPr txBox="1"/>
          <p:nvPr/>
        </p:nvSpPr>
        <p:spPr>
          <a:xfrm>
            <a:off x="1287710" y="4534299"/>
            <a:ext cx="3020037" cy="746522"/>
          </a:xfrm>
          <a:prstGeom prst="roundRect">
            <a:avLst>
              <a:gd name="adj" fmla="val 30247"/>
            </a:avLst>
          </a:prstGeom>
          <a:solidFill>
            <a:schemeClr val="accent6">
              <a:lumMod val="20000"/>
              <a:lumOff val="80000"/>
            </a:schemeClr>
          </a:solidFill>
          <a:ln>
            <a:solidFill>
              <a:schemeClr val="accent6">
                <a:lumMod val="50000"/>
              </a:schemeClr>
            </a:solidFill>
          </a:ln>
        </p:spPr>
        <p:txBody>
          <a:bodyPr wrap="square" lIns="36000" tIns="0" rIns="36000" bIns="0" rtlCol="0">
            <a:spAutoFit/>
          </a:bodyPr>
          <a:lstStyle/>
          <a:p>
            <a:pPr algn="ctr"/>
            <a:r>
              <a:rPr lang="en-GB" sz="4000" b="1" dirty="0"/>
              <a:t>are</a:t>
            </a:r>
          </a:p>
        </p:txBody>
      </p:sp>
    </p:spTree>
    <p:extLst>
      <p:ext uri="{BB962C8B-B14F-4D97-AF65-F5344CB8AC3E}">
        <p14:creationId xmlns:p14="http://schemas.microsoft.com/office/powerpoint/2010/main" val="164707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xit" presetSubtype="0" fill="hold"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733AD2-3C3F-4379-8CF9-4E3D69F7FE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49823" y="813873"/>
            <a:ext cx="4847931" cy="2704052"/>
          </a:xfrm>
          <a:prstGeom prst="rect">
            <a:avLst/>
          </a:prstGeom>
        </p:spPr>
      </p:pic>
      <p:sp>
        <p:nvSpPr>
          <p:cNvPr id="21" name="Title"/>
          <p:cNvSpPr>
            <a:spLocks noGrp="1"/>
          </p:cNvSpPr>
          <p:nvPr>
            <p:ph type="title" idx="4294967295"/>
          </p:nvPr>
        </p:nvSpPr>
        <p:spPr>
          <a:xfrm>
            <a:off x="644525" y="3330379"/>
            <a:ext cx="7854950" cy="3154362"/>
          </a:xfrm>
          <a:solidFill>
            <a:schemeClr val="bg1"/>
          </a:solidFill>
          <a:ln>
            <a:solidFill>
              <a:srgbClr val="7030A0"/>
            </a:solidFill>
          </a:ln>
        </p:spPr>
        <p:txBody>
          <a:bodyPr bIns="144000">
            <a:normAutofit/>
          </a:bodyPr>
          <a:lstStyle/>
          <a:p>
            <a:pPr algn="ctr" rtl="0">
              <a:spcBef>
                <a:spcPts val="0"/>
              </a:spcBef>
              <a:spcAft>
                <a:spcPts val="1200"/>
              </a:spcAft>
            </a:pPr>
            <a:r>
              <a:rPr lang="en-GB" sz="5400" i="0" u="none" strike="noStrike" dirty="0">
                <a:solidFill>
                  <a:schemeClr val="bg1"/>
                </a:solidFill>
                <a:effectLst/>
                <a:latin typeface="+mn-lt"/>
              </a:rPr>
              <a:t>ccccccccccc</a:t>
            </a:r>
            <a:r>
              <a:rPr lang="en-GB" sz="5400" i="0" u="none" strike="noStrike" dirty="0">
                <a:solidFill>
                  <a:schemeClr val="accent6">
                    <a:lumMod val="50000"/>
                  </a:schemeClr>
                </a:solidFill>
                <a:effectLst/>
                <a:latin typeface="+mn-lt"/>
              </a:rPr>
              <a:t>he going to the </a:t>
            </a:r>
            <a:r>
              <a:rPr lang="en-GB" sz="5400" i="0" u="none" strike="noStrike">
                <a:solidFill>
                  <a:schemeClr val="accent6">
                    <a:lumMod val="50000"/>
                  </a:schemeClr>
                </a:solidFill>
                <a:effectLst/>
                <a:latin typeface="+mn-lt"/>
              </a:rPr>
              <a:t>zoo today?</a:t>
            </a:r>
            <a:endParaRPr lang="en-GB" sz="8800" dirty="0">
              <a:solidFill>
                <a:schemeClr val="accent6">
                  <a:lumMod val="50000"/>
                </a:schemeClr>
              </a:solidFill>
              <a:latin typeface="+mn-lt"/>
            </a:endParaRPr>
          </a:p>
        </p:txBody>
      </p:sp>
      <p:cxnSp>
        <p:nvCxnSpPr>
          <p:cNvPr id="5" name="Straight Connector 4">
            <a:extLst>
              <a:ext uri="{FF2B5EF4-FFF2-40B4-BE49-F238E27FC236}">
                <a16:creationId xmlns:a16="http://schemas.microsoft.com/office/drawing/2014/main" id="{89D4612B-DBE4-4FC4-9B1D-584D2BCEC95D}"/>
              </a:ext>
            </a:extLst>
          </p:cNvPr>
          <p:cNvCxnSpPr/>
          <p:nvPr/>
        </p:nvCxnSpPr>
        <p:spPr>
          <a:xfrm flipH="1">
            <a:off x="1279321" y="4806892"/>
            <a:ext cx="326331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BC7CB96-E1BD-462B-B66B-37395B4ECF30}"/>
              </a:ext>
            </a:extLst>
          </p:cNvPr>
          <p:cNvSpPr txBox="1"/>
          <p:nvPr/>
        </p:nvSpPr>
        <p:spPr>
          <a:xfrm>
            <a:off x="1279321" y="4060370"/>
            <a:ext cx="3020037" cy="746522"/>
          </a:xfrm>
          <a:prstGeom prst="roundRect">
            <a:avLst>
              <a:gd name="adj" fmla="val 30247"/>
            </a:avLst>
          </a:prstGeom>
          <a:solidFill>
            <a:schemeClr val="accent6">
              <a:lumMod val="20000"/>
              <a:lumOff val="80000"/>
            </a:schemeClr>
          </a:solidFill>
          <a:ln>
            <a:solidFill>
              <a:schemeClr val="accent6">
                <a:lumMod val="50000"/>
              </a:schemeClr>
            </a:solidFill>
          </a:ln>
        </p:spPr>
        <p:txBody>
          <a:bodyPr wrap="square" lIns="36000" tIns="0" rIns="36000" bIns="0" rtlCol="0">
            <a:spAutoFit/>
          </a:bodyPr>
          <a:lstStyle/>
          <a:p>
            <a:pPr algn="ctr"/>
            <a:r>
              <a:rPr lang="en-GB" sz="4000" b="1" dirty="0"/>
              <a:t>Is</a:t>
            </a:r>
          </a:p>
        </p:txBody>
      </p:sp>
    </p:spTree>
    <p:extLst>
      <p:ext uri="{BB962C8B-B14F-4D97-AF65-F5344CB8AC3E}">
        <p14:creationId xmlns:p14="http://schemas.microsoft.com/office/powerpoint/2010/main" val="374717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xit" presetSubtype="0" fill="hold"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733AD2-3C3F-4379-8CF9-4E3D69F7FE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181"/>
          <a:stretch/>
        </p:blipFill>
        <p:spPr>
          <a:xfrm>
            <a:off x="3456264" y="242869"/>
            <a:ext cx="3020036" cy="4664691"/>
          </a:xfrm>
          <a:prstGeom prst="rect">
            <a:avLst/>
          </a:prstGeom>
        </p:spPr>
      </p:pic>
      <p:sp>
        <p:nvSpPr>
          <p:cNvPr id="21" name="Title"/>
          <p:cNvSpPr>
            <a:spLocks noGrp="1"/>
          </p:cNvSpPr>
          <p:nvPr>
            <p:ph type="title" idx="4294967295"/>
          </p:nvPr>
        </p:nvSpPr>
        <p:spPr>
          <a:xfrm>
            <a:off x="644525" y="3330379"/>
            <a:ext cx="7854950" cy="3154362"/>
          </a:xfrm>
          <a:solidFill>
            <a:schemeClr val="bg1"/>
          </a:solidFill>
          <a:ln>
            <a:solidFill>
              <a:srgbClr val="7030A0"/>
            </a:solidFill>
          </a:ln>
        </p:spPr>
        <p:txBody>
          <a:bodyPr bIns="144000">
            <a:normAutofit/>
          </a:bodyPr>
          <a:lstStyle/>
          <a:p>
            <a:pPr algn="ctr" rtl="0">
              <a:spcBef>
                <a:spcPts val="0"/>
              </a:spcBef>
              <a:spcAft>
                <a:spcPts val="1200"/>
              </a:spcAft>
            </a:pPr>
            <a:r>
              <a:rPr lang="en-GB" sz="5400" i="0" u="none" strike="noStrike" dirty="0">
                <a:solidFill>
                  <a:schemeClr val="accent6">
                    <a:lumMod val="50000"/>
                  </a:schemeClr>
                </a:solidFill>
                <a:effectLst/>
                <a:latin typeface="+mn-lt"/>
              </a:rPr>
              <a:t>Who</a:t>
            </a:r>
            <a:r>
              <a:rPr lang="en-GB" sz="5400" i="0" u="none" strike="noStrike" dirty="0">
                <a:solidFill>
                  <a:schemeClr val="bg1"/>
                </a:solidFill>
                <a:effectLst/>
                <a:latin typeface="+mn-lt"/>
              </a:rPr>
              <a:t>ccccccccccc</a:t>
            </a:r>
            <a:r>
              <a:rPr lang="en-GB" sz="5400" i="0" u="none" strike="noStrike" dirty="0">
                <a:solidFill>
                  <a:schemeClr val="accent6">
                    <a:lumMod val="50000"/>
                  </a:schemeClr>
                </a:solidFill>
                <a:effectLst/>
                <a:latin typeface="+mn-lt"/>
              </a:rPr>
              <a:t> </a:t>
            </a:r>
            <a:br>
              <a:rPr lang="en-GB" sz="5400" i="0" u="none" strike="noStrike" dirty="0">
                <a:solidFill>
                  <a:schemeClr val="accent6">
                    <a:lumMod val="50000"/>
                  </a:schemeClr>
                </a:solidFill>
                <a:effectLst/>
                <a:latin typeface="+mn-lt"/>
              </a:rPr>
            </a:br>
            <a:r>
              <a:rPr lang="en-GB" sz="5400" i="0" u="none" strike="noStrike" dirty="0">
                <a:solidFill>
                  <a:schemeClr val="accent6">
                    <a:lumMod val="50000"/>
                  </a:schemeClr>
                </a:solidFill>
                <a:effectLst/>
                <a:latin typeface="+mn-lt"/>
              </a:rPr>
              <a:t>your</a:t>
            </a:r>
            <a:r>
              <a:rPr lang="en-GB" sz="5400" i="0" u="none" strike="noStrike" dirty="0">
                <a:solidFill>
                  <a:schemeClr val="bg1"/>
                </a:solidFill>
                <a:effectLst/>
                <a:latin typeface="+mn-lt"/>
              </a:rPr>
              <a:t> </a:t>
            </a:r>
            <a:r>
              <a:rPr lang="en-GB" sz="5400" i="0" u="none" strike="noStrike" dirty="0">
                <a:solidFill>
                  <a:schemeClr val="accent6">
                    <a:lumMod val="50000"/>
                  </a:schemeClr>
                </a:solidFill>
                <a:effectLst/>
                <a:latin typeface="+mn-lt"/>
              </a:rPr>
              <a:t>teacher?</a:t>
            </a:r>
            <a:endParaRPr lang="en-GB" sz="8800" dirty="0">
              <a:solidFill>
                <a:schemeClr val="accent6">
                  <a:lumMod val="50000"/>
                </a:schemeClr>
              </a:solidFill>
              <a:latin typeface="+mn-lt"/>
            </a:endParaRPr>
          </a:p>
        </p:txBody>
      </p:sp>
      <p:cxnSp>
        <p:nvCxnSpPr>
          <p:cNvPr id="5" name="Straight Connector 4">
            <a:extLst>
              <a:ext uri="{FF2B5EF4-FFF2-40B4-BE49-F238E27FC236}">
                <a16:creationId xmlns:a16="http://schemas.microsoft.com/office/drawing/2014/main" id="{89D4612B-DBE4-4FC4-9B1D-584D2BCEC95D}"/>
              </a:ext>
            </a:extLst>
          </p:cNvPr>
          <p:cNvCxnSpPr/>
          <p:nvPr/>
        </p:nvCxnSpPr>
        <p:spPr>
          <a:xfrm flipH="1">
            <a:off x="3758267" y="4806892"/>
            <a:ext cx="326331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BC7CB96-E1BD-462B-B66B-37395B4ECF30}"/>
              </a:ext>
            </a:extLst>
          </p:cNvPr>
          <p:cNvSpPr txBox="1"/>
          <p:nvPr/>
        </p:nvSpPr>
        <p:spPr>
          <a:xfrm>
            <a:off x="3758267" y="4060370"/>
            <a:ext cx="3020037" cy="746522"/>
          </a:xfrm>
          <a:prstGeom prst="roundRect">
            <a:avLst>
              <a:gd name="adj" fmla="val 30247"/>
            </a:avLst>
          </a:prstGeom>
          <a:solidFill>
            <a:schemeClr val="accent6">
              <a:lumMod val="20000"/>
              <a:lumOff val="80000"/>
            </a:schemeClr>
          </a:solidFill>
          <a:ln>
            <a:solidFill>
              <a:schemeClr val="accent6">
                <a:lumMod val="50000"/>
              </a:schemeClr>
            </a:solidFill>
          </a:ln>
        </p:spPr>
        <p:txBody>
          <a:bodyPr wrap="square" lIns="36000" tIns="0" rIns="36000" bIns="0" rtlCol="0">
            <a:spAutoFit/>
          </a:bodyPr>
          <a:lstStyle/>
          <a:p>
            <a:pPr algn="ctr"/>
            <a:r>
              <a:rPr lang="en-GB" sz="4000" b="1"/>
              <a:t>is</a:t>
            </a:r>
            <a:endParaRPr lang="en-GB" sz="4000" b="1" dirty="0"/>
          </a:p>
        </p:txBody>
      </p:sp>
    </p:spTree>
    <p:extLst>
      <p:ext uri="{BB962C8B-B14F-4D97-AF65-F5344CB8AC3E}">
        <p14:creationId xmlns:p14="http://schemas.microsoft.com/office/powerpoint/2010/main" val="204999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xit" presetSubtype="0" fill="hold"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733AD2-3C3F-4379-8CF9-4E3D69F7FE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6" t="-255" r="-1226" b="38847"/>
          <a:stretch/>
        </p:blipFill>
        <p:spPr>
          <a:xfrm>
            <a:off x="3121061" y="431982"/>
            <a:ext cx="2901877" cy="4482185"/>
          </a:xfrm>
          <a:prstGeom prst="rect">
            <a:avLst/>
          </a:prstGeom>
        </p:spPr>
      </p:pic>
      <p:sp>
        <p:nvSpPr>
          <p:cNvPr id="21" name="Title"/>
          <p:cNvSpPr>
            <a:spLocks noGrp="1"/>
          </p:cNvSpPr>
          <p:nvPr>
            <p:ph type="title" idx="4294967295"/>
          </p:nvPr>
        </p:nvSpPr>
        <p:spPr>
          <a:xfrm>
            <a:off x="644525" y="3330379"/>
            <a:ext cx="7854950" cy="3154362"/>
          </a:xfrm>
          <a:solidFill>
            <a:schemeClr val="bg1"/>
          </a:solidFill>
          <a:ln>
            <a:solidFill>
              <a:srgbClr val="7030A0"/>
            </a:solidFill>
          </a:ln>
        </p:spPr>
        <p:txBody>
          <a:bodyPr bIns="144000">
            <a:normAutofit/>
          </a:bodyPr>
          <a:lstStyle/>
          <a:p>
            <a:pPr algn="ctr" rtl="0">
              <a:spcBef>
                <a:spcPts val="0"/>
              </a:spcBef>
              <a:spcAft>
                <a:spcPts val="1200"/>
              </a:spcAft>
            </a:pPr>
            <a:r>
              <a:rPr lang="en-GB" sz="5400" i="0" u="none" strike="noStrike" dirty="0">
                <a:solidFill>
                  <a:schemeClr val="accent6">
                    <a:lumMod val="50000"/>
                  </a:schemeClr>
                </a:solidFill>
                <a:effectLst/>
                <a:latin typeface="+mn-lt"/>
              </a:rPr>
              <a:t>Where</a:t>
            </a:r>
            <a:r>
              <a:rPr lang="en-GB" sz="5400" i="0" u="none" strike="noStrike" dirty="0">
                <a:solidFill>
                  <a:schemeClr val="bg1"/>
                </a:solidFill>
                <a:effectLst/>
                <a:latin typeface="+mn-lt"/>
              </a:rPr>
              <a:t>ccccccccccc</a:t>
            </a:r>
            <a:r>
              <a:rPr lang="en-GB" sz="5400" i="0" u="none" strike="noStrike" dirty="0">
                <a:solidFill>
                  <a:schemeClr val="accent6">
                    <a:lumMod val="50000"/>
                  </a:schemeClr>
                </a:solidFill>
                <a:effectLst/>
                <a:latin typeface="+mn-lt"/>
              </a:rPr>
              <a:t> </a:t>
            </a:r>
            <a:br>
              <a:rPr lang="en-GB" sz="5400" i="0" u="none" strike="noStrike" dirty="0">
                <a:solidFill>
                  <a:schemeClr val="accent6">
                    <a:lumMod val="50000"/>
                  </a:schemeClr>
                </a:solidFill>
                <a:effectLst/>
                <a:latin typeface="+mn-lt"/>
              </a:rPr>
            </a:br>
            <a:r>
              <a:rPr lang="en-GB" sz="5400" i="0" u="none" strike="noStrike" dirty="0">
                <a:solidFill>
                  <a:schemeClr val="accent6">
                    <a:lumMod val="50000"/>
                  </a:schemeClr>
                </a:solidFill>
                <a:effectLst/>
                <a:latin typeface="+mn-lt"/>
              </a:rPr>
              <a:t>you going?</a:t>
            </a:r>
            <a:endParaRPr lang="en-GB" sz="8800" dirty="0">
              <a:solidFill>
                <a:schemeClr val="accent6">
                  <a:lumMod val="50000"/>
                </a:schemeClr>
              </a:solidFill>
              <a:latin typeface="+mn-lt"/>
            </a:endParaRPr>
          </a:p>
        </p:txBody>
      </p:sp>
      <p:cxnSp>
        <p:nvCxnSpPr>
          <p:cNvPr id="5" name="Straight Connector 4">
            <a:extLst>
              <a:ext uri="{FF2B5EF4-FFF2-40B4-BE49-F238E27FC236}">
                <a16:creationId xmlns:a16="http://schemas.microsoft.com/office/drawing/2014/main" id="{89D4612B-DBE4-4FC4-9B1D-584D2BCEC95D}"/>
              </a:ext>
            </a:extLst>
          </p:cNvPr>
          <p:cNvCxnSpPr/>
          <p:nvPr/>
        </p:nvCxnSpPr>
        <p:spPr>
          <a:xfrm flipH="1">
            <a:off x="4060270" y="4806892"/>
            <a:ext cx="326331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BC7CB96-E1BD-462B-B66B-37395B4ECF30}"/>
              </a:ext>
            </a:extLst>
          </p:cNvPr>
          <p:cNvSpPr txBox="1"/>
          <p:nvPr/>
        </p:nvSpPr>
        <p:spPr>
          <a:xfrm>
            <a:off x="4181909" y="4060370"/>
            <a:ext cx="3020037" cy="746522"/>
          </a:xfrm>
          <a:prstGeom prst="roundRect">
            <a:avLst>
              <a:gd name="adj" fmla="val 30247"/>
            </a:avLst>
          </a:prstGeom>
          <a:solidFill>
            <a:schemeClr val="accent6">
              <a:lumMod val="20000"/>
              <a:lumOff val="80000"/>
            </a:schemeClr>
          </a:solidFill>
          <a:ln>
            <a:solidFill>
              <a:schemeClr val="accent6">
                <a:lumMod val="50000"/>
              </a:schemeClr>
            </a:solidFill>
          </a:ln>
        </p:spPr>
        <p:txBody>
          <a:bodyPr wrap="square" lIns="36000" tIns="0" rIns="36000" bIns="0" rtlCol="0">
            <a:spAutoFit/>
          </a:bodyPr>
          <a:lstStyle/>
          <a:p>
            <a:pPr algn="ctr"/>
            <a:r>
              <a:rPr lang="en-GB" sz="4000" b="1" dirty="0"/>
              <a:t>are</a:t>
            </a:r>
          </a:p>
        </p:txBody>
      </p:sp>
    </p:spTree>
    <p:extLst>
      <p:ext uri="{BB962C8B-B14F-4D97-AF65-F5344CB8AC3E}">
        <p14:creationId xmlns:p14="http://schemas.microsoft.com/office/powerpoint/2010/main" val="394217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xit" presetSubtype="0" fill="hold"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733AD2-3C3F-4379-8CF9-4E3D69F7FE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08699" y="320829"/>
            <a:ext cx="2726601" cy="2808215"/>
          </a:xfrm>
          <a:prstGeom prst="rect">
            <a:avLst/>
          </a:prstGeom>
        </p:spPr>
      </p:pic>
      <p:sp>
        <p:nvSpPr>
          <p:cNvPr id="21" name="Title"/>
          <p:cNvSpPr>
            <a:spLocks noGrp="1"/>
          </p:cNvSpPr>
          <p:nvPr>
            <p:ph type="title" idx="4294967295"/>
          </p:nvPr>
        </p:nvSpPr>
        <p:spPr>
          <a:xfrm>
            <a:off x="644525" y="3330379"/>
            <a:ext cx="7854950" cy="3154362"/>
          </a:xfrm>
          <a:solidFill>
            <a:schemeClr val="bg1"/>
          </a:solidFill>
          <a:ln>
            <a:solidFill>
              <a:srgbClr val="7030A0"/>
            </a:solidFill>
          </a:ln>
        </p:spPr>
        <p:txBody>
          <a:bodyPr bIns="144000">
            <a:normAutofit/>
          </a:bodyPr>
          <a:lstStyle/>
          <a:p>
            <a:pPr algn="ctr" rtl="0">
              <a:spcBef>
                <a:spcPts val="0"/>
              </a:spcBef>
              <a:spcAft>
                <a:spcPts val="1200"/>
              </a:spcAft>
            </a:pPr>
            <a:r>
              <a:rPr lang="en-GB" sz="5400" i="0" u="none" strike="noStrike" dirty="0">
                <a:solidFill>
                  <a:schemeClr val="accent6">
                    <a:lumMod val="50000"/>
                  </a:schemeClr>
                </a:solidFill>
                <a:effectLst/>
                <a:latin typeface="+mn-lt"/>
              </a:rPr>
              <a:t>There</a:t>
            </a:r>
            <a:r>
              <a:rPr lang="en-GB" sz="5400" i="0" u="none" strike="noStrike" dirty="0">
                <a:solidFill>
                  <a:schemeClr val="bg1"/>
                </a:solidFill>
                <a:effectLst/>
                <a:latin typeface="+mn-lt"/>
              </a:rPr>
              <a:t>ccccccccccc</a:t>
            </a:r>
            <a:r>
              <a:rPr lang="en-GB" sz="5400" i="0" u="none" strike="noStrike" dirty="0">
                <a:solidFill>
                  <a:schemeClr val="accent6">
                    <a:lumMod val="50000"/>
                  </a:schemeClr>
                </a:solidFill>
                <a:effectLst/>
                <a:latin typeface="+mn-lt"/>
              </a:rPr>
              <a:t> </a:t>
            </a:r>
            <a:br>
              <a:rPr lang="en-GB" sz="5400" i="0" u="none" strike="noStrike" dirty="0">
                <a:solidFill>
                  <a:schemeClr val="accent6">
                    <a:lumMod val="50000"/>
                  </a:schemeClr>
                </a:solidFill>
                <a:effectLst/>
                <a:latin typeface="+mn-lt"/>
              </a:rPr>
            </a:br>
            <a:r>
              <a:rPr lang="en-GB" sz="5400" i="0" u="none" strike="noStrike" dirty="0">
                <a:solidFill>
                  <a:schemeClr val="accent6">
                    <a:lumMod val="50000"/>
                  </a:schemeClr>
                </a:solidFill>
                <a:effectLst/>
                <a:latin typeface="+mn-lt"/>
              </a:rPr>
              <a:t>lots of cookies left.</a:t>
            </a:r>
            <a:endParaRPr lang="en-GB" sz="8800" dirty="0">
              <a:solidFill>
                <a:schemeClr val="accent6">
                  <a:lumMod val="50000"/>
                </a:schemeClr>
              </a:solidFill>
              <a:latin typeface="+mn-lt"/>
            </a:endParaRPr>
          </a:p>
        </p:txBody>
      </p:sp>
      <p:cxnSp>
        <p:nvCxnSpPr>
          <p:cNvPr id="5" name="Straight Connector 4">
            <a:extLst>
              <a:ext uri="{FF2B5EF4-FFF2-40B4-BE49-F238E27FC236}">
                <a16:creationId xmlns:a16="http://schemas.microsoft.com/office/drawing/2014/main" id="{89D4612B-DBE4-4FC4-9B1D-584D2BCEC95D}"/>
              </a:ext>
            </a:extLst>
          </p:cNvPr>
          <p:cNvCxnSpPr/>
          <p:nvPr/>
        </p:nvCxnSpPr>
        <p:spPr>
          <a:xfrm flipH="1">
            <a:off x="4060270" y="4806892"/>
            <a:ext cx="326331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BC7CB96-E1BD-462B-B66B-37395B4ECF30}"/>
              </a:ext>
            </a:extLst>
          </p:cNvPr>
          <p:cNvSpPr txBox="1"/>
          <p:nvPr/>
        </p:nvSpPr>
        <p:spPr>
          <a:xfrm>
            <a:off x="4181909" y="4060370"/>
            <a:ext cx="3020037" cy="746522"/>
          </a:xfrm>
          <a:prstGeom prst="roundRect">
            <a:avLst>
              <a:gd name="adj" fmla="val 30247"/>
            </a:avLst>
          </a:prstGeom>
          <a:solidFill>
            <a:schemeClr val="accent6">
              <a:lumMod val="20000"/>
              <a:lumOff val="80000"/>
            </a:schemeClr>
          </a:solidFill>
          <a:ln>
            <a:solidFill>
              <a:schemeClr val="accent6">
                <a:lumMod val="50000"/>
              </a:schemeClr>
            </a:solidFill>
          </a:ln>
        </p:spPr>
        <p:txBody>
          <a:bodyPr wrap="square" lIns="36000" tIns="0" rIns="36000" bIns="0" rtlCol="0">
            <a:spAutoFit/>
          </a:bodyPr>
          <a:lstStyle/>
          <a:p>
            <a:pPr algn="ctr"/>
            <a:r>
              <a:rPr lang="en-GB" sz="4000" b="1" dirty="0"/>
              <a:t>are</a:t>
            </a:r>
          </a:p>
        </p:txBody>
      </p:sp>
    </p:spTree>
    <p:extLst>
      <p:ext uri="{BB962C8B-B14F-4D97-AF65-F5344CB8AC3E}">
        <p14:creationId xmlns:p14="http://schemas.microsoft.com/office/powerpoint/2010/main" val="355921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xit" presetSubtype="0" fill="hold"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F1F19BA5-D17A-4DB8-AD94-522B914371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412"/>
          <a:stretch/>
        </p:blipFill>
        <p:spPr>
          <a:xfrm>
            <a:off x="3390147" y="148854"/>
            <a:ext cx="2566723" cy="5127821"/>
          </a:xfrm>
          <a:prstGeom prst="rect">
            <a:avLst/>
          </a:prstGeom>
        </p:spPr>
      </p:pic>
      <p:sp>
        <p:nvSpPr>
          <p:cNvPr id="21" name="Title"/>
          <p:cNvSpPr>
            <a:spLocks noGrp="1"/>
          </p:cNvSpPr>
          <p:nvPr>
            <p:ph type="title" idx="4294967295"/>
          </p:nvPr>
        </p:nvSpPr>
        <p:spPr>
          <a:xfrm>
            <a:off x="644525" y="3330379"/>
            <a:ext cx="7854950" cy="3154362"/>
          </a:xfrm>
          <a:solidFill>
            <a:schemeClr val="bg1"/>
          </a:solidFill>
          <a:ln>
            <a:solidFill>
              <a:srgbClr val="7030A0"/>
            </a:solidFill>
          </a:ln>
        </p:spPr>
        <p:txBody>
          <a:bodyPr bIns="144000">
            <a:normAutofit/>
          </a:bodyPr>
          <a:lstStyle/>
          <a:p>
            <a:pPr algn="ctr" rtl="0">
              <a:spcBef>
                <a:spcPts val="0"/>
              </a:spcBef>
              <a:spcAft>
                <a:spcPts val="1200"/>
              </a:spcAft>
            </a:pPr>
            <a:r>
              <a:rPr lang="en-GB" sz="5400" i="0" u="none" strike="noStrike" dirty="0">
                <a:solidFill>
                  <a:schemeClr val="accent6">
                    <a:lumMod val="50000"/>
                  </a:schemeClr>
                </a:solidFill>
                <a:effectLst/>
                <a:latin typeface="+mn-lt"/>
              </a:rPr>
              <a:t>When</a:t>
            </a:r>
            <a:r>
              <a:rPr lang="en-GB" sz="5400" i="0" u="none" strike="noStrike" dirty="0">
                <a:solidFill>
                  <a:schemeClr val="bg1"/>
                </a:solidFill>
                <a:effectLst/>
                <a:latin typeface="+mn-lt"/>
              </a:rPr>
              <a:t>ccccccccccc</a:t>
            </a:r>
            <a:r>
              <a:rPr lang="en-GB" sz="5400" i="0" u="none" strike="noStrike" dirty="0">
                <a:solidFill>
                  <a:schemeClr val="accent6">
                    <a:lumMod val="50000"/>
                  </a:schemeClr>
                </a:solidFill>
                <a:effectLst/>
                <a:latin typeface="+mn-lt"/>
              </a:rPr>
              <a:t> </a:t>
            </a:r>
            <a:br>
              <a:rPr lang="en-GB" sz="5400" i="0" u="none" strike="noStrike" dirty="0">
                <a:solidFill>
                  <a:schemeClr val="accent6">
                    <a:lumMod val="50000"/>
                  </a:schemeClr>
                </a:solidFill>
                <a:effectLst/>
                <a:latin typeface="+mn-lt"/>
              </a:rPr>
            </a:br>
            <a:r>
              <a:rPr lang="en-GB" sz="5400" i="0" u="none" strike="noStrike" dirty="0">
                <a:solidFill>
                  <a:schemeClr val="accent6">
                    <a:lumMod val="50000"/>
                  </a:schemeClr>
                </a:solidFill>
                <a:effectLst/>
                <a:latin typeface="+mn-lt"/>
              </a:rPr>
              <a:t>he arriving?</a:t>
            </a:r>
            <a:endParaRPr lang="en-GB" sz="8800" dirty="0">
              <a:solidFill>
                <a:schemeClr val="accent6">
                  <a:lumMod val="50000"/>
                </a:schemeClr>
              </a:solidFill>
              <a:latin typeface="+mn-lt"/>
            </a:endParaRPr>
          </a:p>
        </p:txBody>
      </p:sp>
      <p:cxnSp>
        <p:nvCxnSpPr>
          <p:cNvPr id="5" name="Straight Connector 4">
            <a:extLst>
              <a:ext uri="{FF2B5EF4-FFF2-40B4-BE49-F238E27FC236}">
                <a16:creationId xmlns:a16="http://schemas.microsoft.com/office/drawing/2014/main" id="{89D4612B-DBE4-4FC4-9B1D-584D2BCEC95D}"/>
              </a:ext>
            </a:extLst>
          </p:cNvPr>
          <p:cNvCxnSpPr/>
          <p:nvPr/>
        </p:nvCxnSpPr>
        <p:spPr>
          <a:xfrm flipH="1">
            <a:off x="4060270" y="4806892"/>
            <a:ext cx="326331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BC7CB96-E1BD-462B-B66B-37395B4ECF30}"/>
              </a:ext>
            </a:extLst>
          </p:cNvPr>
          <p:cNvSpPr txBox="1"/>
          <p:nvPr/>
        </p:nvSpPr>
        <p:spPr>
          <a:xfrm>
            <a:off x="4181909" y="4060370"/>
            <a:ext cx="3020037" cy="746522"/>
          </a:xfrm>
          <a:prstGeom prst="roundRect">
            <a:avLst>
              <a:gd name="adj" fmla="val 30247"/>
            </a:avLst>
          </a:prstGeom>
          <a:solidFill>
            <a:schemeClr val="accent6">
              <a:lumMod val="20000"/>
              <a:lumOff val="80000"/>
            </a:schemeClr>
          </a:solidFill>
          <a:ln>
            <a:solidFill>
              <a:schemeClr val="accent6">
                <a:lumMod val="50000"/>
              </a:schemeClr>
            </a:solidFill>
          </a:ln>
        </p:spPr>
        <p:txBody>
          <a:bodyPr wrap="square" lIns="36000" tIns="0" rIns="36000" bIns="0" rtlCol="0">
            <a:spAutoFit/>
          </a:bodyPr>
          <a:lstStyle/>
          <a:p>
            <a:pPr algn="ctr"/>
            <a:r>
              <a:rPr lang="en-GB" sz="4000" b="1" dirty="0"/>
              <a:t>is</a:t>
            </a:r>
          </a:p>
        </p:txBody>
      </p:sp>
    </p:spTree>
    <p:extLst>
      <p:ext uri="{BB962C8B-B14F-4D97-AF65-F5344CB8AC3E}">
        <p14:creationId xmlns:p14="http://schemas.microsoft.com/office/powerpoint/2010/main" val="190853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xit" presetSubtype="0" fill="hold"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idx="4294967295"/>
          </p:nvPr>
        </p:nvSpPr>
        <p:spPr>
          <a:xfrm>
            <a:off x="644525" y="3330379"/>
            <a:ext cx="7854950" cy="3154362"/>
          </a:xfrm>
          <a:solidFill>
            <a:schemeClr val="bg1"/>
          </a:solidFill>
          <a:ln>
            <a:solidFill>
              <a:srgbClr val="7030A0"/>
            </a:solidFill>
          </a:ln>
        </p:spPr>
        <p:txBody>
          <a:bodyPr bIns="144000">
            <a:normAutofit/>
          </a:bodyPr>
          <a:lstStyle/>
          <a:p>
            <a:pPr algn="ctr" rtl="0">
              <a:spcBef>
                <a:spcPts val="0"/>
              </a:spcBef>
              <a:spcAft>
                <a:spcPts val="1200"/>
              </a:spcAft>
            </a:pPr>
            <a:r>
              <a:rPr lang="en-GB" sz="5400" i="0" u="none" strike="noStrike" dirty="0">
                <a:solidFill>
                  <a:schemeClr val="accent6">
                    <a:lumMod val="50000"/>
                  </a:schemeClr>
                </a:solidFill>
                <a:effectLst/>
                <a:latin typeface="+mn-lt"/>
              </a:rPr>
              <a:t>The </a:t>
            </a:r>
            <a:r>
              <a:rPr lang="en-GB" sz="5400" i="0" u="none" strike="noStrike" dirty="0" err="1">
                <a:solidFill>
                  <a:schemeClr val="accent6">
                    <a:lumMod val="50000"/>
                  </a:schemeClr>
                </a:solidFill>
                <a:effectLst/>
                <a:latin typeface="+mn-lt"/>
              </a:rPr>
              <a:t>monkeys</a:t>
            </a:r>
            <a:r>
              <a:rPr lang="en-GB" sz="5400" i="0" u="none" strike="noStrike" dirty="0" err="1">
                <a:solidFill>
                  <a:schemeClr val="bg1"/>
                </a:solidFill>
                <a:effectLst/>
                <a:latin typeface="+mn-lt"/>
              </a:rPr>
              <a:t>ccccccccccc</a:t>
            </a:r>
            <a:r>
              <a:rPr lang="en-GB" sz="5400" i="0" u="none" strike="noStrike" dirty="0">
                <a:solidFill>
                  <a:schemeClr val="accent6">
                    <a:lumMod val="50000"/>
                  </a:schemeClr>
                </a:solidFill>
                <a:effectLst/>
                <a:latin typeface="+mn-lt"/>
              </a:rPr>
              <a:t> </a:t>
            </a:r>
            <a:br>
              <a:rPr lang="en-GB" sz="5400" i="0" u="none" strike="noStrike" dirty="0">
                <a:solidFill>
                  <a:schemeClr val="accent6">
                    <a:lumMod val="50000"/>
                  </a:schemeClr>
                </a:solidFill>
                <a:effectLst/>
                <a:latin typeface="+mn-lt"/>
              </a:rPr>
            </a:br>
            <a:r>
              <a:rPr lang="en-GB" sz="5400" i="0" u="none" strike="noStrike" dirty="0">
                <a:solidFill>
                  <a:schemeClr val="accent6">
                    <a:lumMod val="50000"/>
                  </a:schemeClr>
                </a:solidFill>
                <a:effectLst/>
                <a:latin typeface="+mn-lt"/>
              </a:rPr>
              <a:t>swinging in the trees.</a:t>
            </a:r>
            <a:endParaRPr lang="en-GB" sz="8800" dirty="0">
              <a:solidFill>
                <a:schemeClr val="accent6">
                  <a:lumMod val="50000"/>
                </a:schemeClr>
              </a:solidFill>
              <a:latin typeface="+mn-lt"/>
            </a:endParaRPr>
          </a:p>
        </p:txBody>
      </p:sp>
      <p:cxnSp>
        <p:nvCxnSpPr>
          <p:cNvPr id="5" name="Straight Connector 4">
            <a:extLst>
              <a:ext uri="{FF2B5EF4-FFF2-40B4-BE49-F238E27FC236}">
                <a16:creationId xmlns:a16="http://schemas.microsoft.com/office/drawing/2014/main" id="{89D4612B-DBE4-4FC4-9B1D-584D2BCEC95D}"/>
              </a:ext>
            </a:extLst>
          </p:cNvPr>
          <p:cNvCxnSpPr/>
          <p:nvPr/>
        </p:nvCxnSpPr>
        <p:spPr>
          <a:xfrm flipH="1">
            <a:off x="4325210" y="5192785"/>
            <a:ext cx="326331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BC7CB96-E1BD-462B-B66B-37395B4ECF30}"/>
              </a:ext>
            </a:extLst>
          </p:cNvPr>
          <p:cNvSpPr txBox="1"/>
          <p:nvPr/>
        </p:nvSpPr>
        <p:spPr>
          <a:xfrm>
            <a:off x="4446849" y="4528046"/>
            <a:ext cx="3020037" cy="746522"/>
          </a:xfrm>
          <a:prstGeom prst="roundRect">
            <a:avLst>
              <a:gd name="adj" fmla="val 30247"/>
            </a:avLst>
          </a:prstGeom>
          <a:solidFill>
            <a:schemeClr val="accent6">
              <a:lumMod val="20000"/>
              <a:lumOff val="80000"/>
            </a:schemeClr>
          </a:solidFill>
          <a:ln>
            <a:solidFill>
              <a:schemeClr val="accent6">
                <a:lumMod val="50000"/>
              </a:schemeClr>
            </a:solidFill>
          </a:ln>
        </p:spPr>
        <p:txBody>
          <a:bodyPr wrap="square" lIns="36000" tIns="0" rIns="36000" bIns="0" rtlCol="0">
            <a:spAutoFit/>
          </a:bodyPr>
          <a:lstStyle/>
          <a:p>
            <a:pPr algn="ctr"/>
            <a:r>
              <a:rPr lang="en-GB" sz="4000" b="1" dirty="0"/>
              <a:t>are</a:t>
            </a:r>
          </a:p>
        </p:txBody>
      </p:sp>
      <p:pic>
        <p:nvPicPr>
          <p:cNvPr id="3" name="Picture 2">
            <a:extLst>
              <a:ext uri="{FF2B5EF4-FFF2-40B4-BE49-F238E27FC236}">
                <a16:creationId xmlns:a16="http://schemas.microsoft.com/office/drawing/2014/main" id="{F1F19BA5-D17A-4DB8-AD94-522B914371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83842" y="-161262"/>
            <a:ext cx="2331145" cy="4689308"/>
          </a:xfrm>
          <a:prstGeom prst="rect">
            <a:avLst/>
          </a:prstGeom>
        </p:spPr>
      </p:pic>
      <p:pic>
        <p:nvPicPr>
          <p:cNvPr id="6" name="Picture 5">
            <a:extLst>
              <a:ext uri="{FF2B5EF4-FFF2-40B4-BE49-F238E27FC236}">
                <a16:creationId xmlns:a16="http://schemas.microsoft.com/office/drawing/2014/main" id="{B976BA80-8692-4DF6-8FF8-BBFDA1F6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956868" y="-161262"/>
            <a:ext cx="2331145" cy="4689308"/>
          </a:xfrm>
          <a:prstGeom prst="rect">
            <a:avLst/>
          </a:prstGeom>
        </p:spPr>
      </p:pic>
    </p:spTree>
    <p:extLst>
      <p:ext uri="{BB962C8B-B14F-4D97-AF65-F5344CB8AC3E}">
        <p14:creationId xmlns:p14="http://schemas.microsoft.com/office/powerpoint/2010/main" val="428334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xit" presetSubtype="0" fill="hold"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147CC24B-DF42-4ED4-B743-E192D1196F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6604">
            <a:off x="708767" y="735196"/>
            <a:ext cx="2214996" cy="2333917"/>
          </a:xfrm>
          <a:prstGeom prst="rect">
            <a:avLst/>
          </a:prstGeom>
        </p:spPr>
      </p:pic>
      <p:pic>
        <p:nvPicPr>
          <p:cNvPr id="8" name="Picture 7">
            <a:extLst>
              <a:ext uri="{FF2B5EF4-FFF2-40B4-BE49-F238E27FC236}">
                <a16:creationId xmlns:a16="http://schemas.microsoft.com/office/drawing/2014/main" id="{1003E23D-78D3-4B6E-BC27-C013902D3C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49160" y="843273"/>
            <a:ext cx="2780001" cy="2063330"/>
          </a:xfrm>
          <a:prstGeom prst="rect">
            <a:avLst/>
          </a:prstGeom>
        </p:spPr>
      </p:pic>
      <p:pic>
        <p:nvPicPr>
          <p:cNvPr id="9" name="Picture 8">
            <a:extLst>
              <a:ext uri="{FF2B5EF4-FFF2-40B4-BE49-F238E27FC236}">
                <a16:creationId xmlns:a16="http://schemas.microsoft.com/office/drawing/2014/main" id="{C8947B99-5667-4A97-B37D-92E1AD91627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6229161" y="1055163"/>
            <a:ext cx="2525051" cy="2063328"/>
          </a:xfrm>
          <a:prstGeom prst="rect">
            <a:avLst/>
          </a:prstGeom>
        </p:spPr>
      </p:pic>
      <p:sp>
        <p:nvSpPr>
          <p:cNvPr id="21" name="Title"/>
          <p:cNvSpPr>
            <a:spLocks noGrp="1"/>
          </p:cNvSpPr>
          <p:nvPr>
            <p:ph type="title" idx="4294967295"/>
          </p:nvPr>
        </p:nvSpPr>
        <p:spPr>
          <a:xfrm>
            <a:off x="644525" y="3330379"/>
            <a:ext cx="7854950" cy="3154362"/>
          </a:xfrm>
          <a:solidFill>
            <a:schemeClr val="bg1"/>
          </a:solidFill>
          <a:ln>
            <a:solidFill>
              <a:srgbClr val="7030A0"/>
            </a:solidFill>
          </a:ln>
        </p:spPr>
        <p:txBody>
          <a:bodyPr bIns="144000"/>
          <a:lstStyle/>
          <a:p>
            <a:pPr algn="ctr" rtl="0">
              <a:spcBef>
                <a:spcPts val="0"/>
              </a:spcBef>
              <a:spcAft>
                <a:spcPts val="1200"/>
              </a:spcAft>
            </a:pPr>
            <a:r>
              <a:rPr lang="en-GB" sz="5400" i="0" u="none" strike="noStrike" dirty="0">
                <a:solidFill>
                  <a:schemeClr val="accent6">
                    <a:lumMod val="50000"/>
                  </a:schemeClr>
                </a:solidFill>
                <a:effectLst/>
                <a:latin typeface="+mn-lt"/>
              </a:rPr>
              <a:t>In the jungle there </a:t>
            </a:r>
            <a:br>
              <a:rPr lang="en-GB" sz="5400" i="0" u="none" strike="noStrike" dirty="0">
                <a:solidFill>
                  <a:schemeClr val="accent6">
                    <a:lumMod val="50000"/>
                  </a:schemeClr>
                </a:solidFill>
                <a:effectLst/>
                <a:latin typeface="+mn-lt"/>
              </a:rPr>
            </a:br>
            <a:r>
              <a:rPr lang="en-GB" sz="5400" i="0" u="none" strike="noStrike" dirty="0">
                <a:solidFill>
                  <a:schemeClr val="accent6">
                    <a:lumMod val="50000"/>
                  </a:schemeClr>
                </a:solidFill>
                <a:effectLst/>
                <a:latin typeface="+mn-lt"/>
              </a:rPr>
              <a:t>          lots of dangerous animals.</a:t>
            </a:r>
            <a:endParaRPr lang="en-GB" sz="8800" dirty="0">
              <a:solidFill>
                <a:schemeClr val="accent6">
                  <a:lumMod val="50000"/>
                </a:schemeClr>
              </a:solidFill>
              <a:latin typeface="+mn-lt"/>
            </a:endParaRPr>
          </a:p>
        </p:txBody>
      </p:sp>
      <p:cxnSp>
        <p:nvCxnSpPr>
          <p:cNvPr id="12" name="Straight Connector 11">
            <a:extLst>
              <a:ext uri="{FF2B5EF4-FFF2-40B4-BE49-F238E27FC236}">
                <a16:creationId xmlns:a16="http://schemas.microsoft.com/office/drawing/2014/main" id="{60AF8948-654E-4B79-8287-73FE20721FBC}"/>
              </a:ext>
            </a:extLst>
          </p:cNvPr>
          <p:cNvCxnSpPr/>
          <p:nvPr/>
        </p:nvCxnSpPr>
        <p:spPr>
          <a:xfrm flipH="1">
            <a:off x="1115736" y="5234730"/>
            <a:ext cx="326331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E8561C6-3015-4FA8-BE85-AE1FB4078369}"/>
              </a:ext>
            </a:extLst>
          </p:cNvPr>
          <p:cNvSpPr txBox="1"/>
          <p:nvPr/>
        </p:nvSpPr>
        <p:spPr>
          <a:xfrm>
            <a:off x="1476462" y="4597181"/>
            <a:ext cx="3020037" cy="746522"/>
          </a:xfrm>
          <a:prstGeom prst="roundRect">
            <a:avLst>
              <a:gd name="adj" fmla="val 30247"/>
            </a:avLst>
          </a:prstGeom>
          <a:solidFill>
            <a:schemeClr val="accent6">
              <a:lumMod val="20000"/>
              <a:lumOff val="80000"/>
            </a:schemeClr>
          </a:solidFill>
          <a:ln>
            <a:solidFill>
              <a:schemeClr val="accent6">
                <a:lumMod val="50000"/>
              </a:schemeClr>
            </a:solidFill>
          </a:ln>
        </p:spPr>
        <p:txBody>
          <a:bodyPr wrap="square" lIns="36000" tIns="0" rIns="36000" bIns="0" rtlCol="0">
            <a:spAutoFit/>
          </a:bodyPr>
          <a:lstStyle/>
          <a:p>
            <a:pPr algn="ctr"/>
            <a:r>
              <a:rPr lang="en-GB" sz="4000" b="1" dirty="0"/>
              <a:t>are</a:t>
            </a:r>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 presetClass="exit" presetSubtype="0" fill="hold"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947B99-5667-4A97-B37D-92E1AD91627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2895951" y="410958"/>
            <a:ext cx="3602036" cy="5446023"/>
          </a:xfrm>
          <a:prstGeom prst="rect">
            <a:avLst/>
          </a:prstGeom>
        </p:spPr>
      </p:pic>
      <p:sp>
        <p:nvSpPr>
          <p:cNvPr id="21" name="Title"/>
          <p:cNvSpPr>
            <a:spLocks noGrp="1"/>
          </p:cNvSpPr>
          <p:nvPr>
            <p:ph type="title" idx="4294967295"/>
          </p:nvPr>
        </p:nvSpPr>
        <p:spPr>
          <a:xfrm>
            <a:off x="644525" y="3330379"/>
            <a:ext cx="7854950" cy="3154362"/>
          </a:xfrm>
          <a:solidFill>
            <a:schemeClr val="bg1"/>
          </a:solidFill>
          <a:ln>
            <a:solidFill>
              <a:srgbClr val="7030A0"/>
            </a:solidFill>
          </a:ln>
        </p:spPr>
        <p:txBody>
          <a:bodyPr bIns="144000"/>
          <a:lstStyle/>
          <a:p>
            <a:pPr algn="ctr" rtl="0">
              <a:spcBef>
                <a:spcPts val="0"/>
              </a:spcBef>
              <a:spcAft>
                <a:spcPts val="1200"/>
              </a:spcAft>
            </a:pPr>
            <a:r>
              <a:rPr lang="en-GB" sz="5400" i="0" u="none" strike="noStrike" dirty="0">
                <a:solidFill>
                  <a:schemeClr val="accent6">
                    <a:lumMod val="50000"/>
                  </a:schemeClr>
                </a:solidFill>
                <a:effectLst/>
                <a:latin typeface="+mn-lt"/>
              </a:rPr>
              <a:t>My best friend </a:t>
            </a:r>
            <a:r>
              <a:rPr lang="en-GB" sz="5400" i="0" u="none" strike="noStrike" dirty="0">
                <a:solidFill>
                  <a:schemeClr val="bg1"/>
                </a:solidFill>
                <a:effectLst/>
                <a:latin typeface="+mn-lt"/>
              </a:rPr>
              <a:t>ccccccccccc</a:t>
            </a:r>
            <a:r>
              <a:rPr lang="en-GB" sz="5400" i="0" u="none" strike="noStrike" dirty="0">
                <a:solidFill>
                  <a:schemeClr val="accent6">
                    <a:lumMod val="50000"/>
                  </a:schemeClr>
                </a:solidFill>
                <a:effectLst/>
                <a:latin typeface="+mn-lt"/>
              </a:rPr>
              <a:t>very pretty.</a:t>
            </a:r>
            <a:endParaRPr lang="en-GB" sz="8800" dirty="0">
              <a:solidFill>
                <a:schemeClr val="accent6">
                  <a:lumMod val="50000"/>
                </a:schemeClr>
              </a:solidFill>
              <a:latin typeface="+mn-lt"/>
            </a:endParaRPr>
          </a:p>
        </p:txBody>
      </p:sp>
      <p:cxnSp>
        <p:nvCxnSpPr>
          <p:cNvPr id="7" name="Straight Connector 6">
            <a:extLst>
              <a:ext uri="{FF2B5EF4-FFF2-40B4-BE49-F238E27FC236}">
                <a16:creationId xmlns:a16="http://schemas.microsoft.com/office/drawing/2014/main" id="{F94775D7-6E2D-40A4-9B91-7FEA4B9DAF8C}"/>
              </a:ext>
            </a:extLst>
          </p:cNvPr>
          <p:cNvCxnSpPr/>
          <p:nvPr/>
        </p:nvCxnSpPr>
        <p:spPr>
          <a:xfrm flipH="1">
            <a:off x="1182848" y="5654180"/>
            <a:ext cx="326331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44B5E53-F957-4C43-88A1-43CDD77B9F26}"/>
              </a:ext>
            </a:extLst>
          </p:cNvPr>
          <p:cNvSpPr txBox="1"/>
          <p:nvPr/>
        </p:nvSpPr>
        <p:spPr>
          <a:xfrm>
            <a:off x="1216404" y="4983966"/>
            <a:ext cx="3020037" cy="746522"/>
          </a:xfrm>
          <a:prstGeom prst="roundRect">
            <a:avLst>
              <a:gd name="adj" fmla="val 30247"/>
            </a:avLst>
          </a:prstGeom>
          <a:solidFill>
            <a:schemeClr val="accent6">
              <a:lumMod val="20000"/>
              <a:lumOff val="80000"/>
            </a:schemeClr>
          </a:solidFill>
          <a:ln>
            <a:solidFill>
              <a:schemeClr val="accent6">
                <a:lumMod val="50000"/>
              </a:schemeClr>
            </a:solidFill>
          </a:ln>
        </p:spPr>
        <p:txBody>
          <a:bodyPr wrap="square" lIns="36000" tIns="0" rIns="36000" bIns="0" rtlCol="0">
            <a:spAutoFit/>
          </a:bodyPr>
          <a:lstStyle/>
          <a:p>
            <a:pPr algn="ctr"/>
            <a:r>
              <a:rPr lang="en-GB" sz="4000" b="1" dirty="0"/>
              <a:t>is</a:t>
            </a:r>
          </a:p>
        </p:txBody>
      </p:sp>
    </p:spTree>
    <p:extLst>
      <p:ext uri="{BB962C8B-B14F-4D97-AF65-F5344CB8AC3E}">
        <p14:creationId xmlns:p14="http://schemas.microsoft.com/office/powerpoint/2010/main" val="170571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E1E5CA-5F2E-4433-847B-D0B0B97E36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0297" y="1649227"/>
            <a:ext cx="2993122" cy="2458428"/>
          </a:xfrm>
          <a:prstGeom prst="rect">
            <a:avLst/>
          </a:prstGeom>
        </p:spPr>
      </p:pic>
      <p:pic>
        <p:nvPicPr>
          <p:cNvPr id="6" name="Picture 5">
            <a:extLst>
              <a:ext uri="{FF2B5EF4-FFF2-40B4-BE49-F238E27FC236}">
                <a16:creationId xmlns:a16="http://schemas.microsoft.com/office/drawing/2014/main" id="{46DA51A1-07C3-4B84-9085-B98339A766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48474" y="2093053"/>
            <a:ext cx="2993122" cy="2589362"/>
          </a:xfrm>
          <a:prstGeom prst="rect">
            <a:avLst/>
          </a:prstGeom>
        </p:spPr>
      </p:pic>
      <p:pic>
        <p:nvPicPr>
          <p:cNvPr id="9" name="Picture 8">
            <a:extLst>
              <a:ext uri="{FF2B5EF4-FFF2-40B4-BE49-F238E27FC236}">
                <a16:creationId xmlns:a16="http://schemas.microsoft.com/office/drawing/2014/main" id="{C8947B99-5667-4A97-B37D-92E1AD91627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790807" y="899190"/>
            <a:ext cx="2993122" cy="3247094"/>
          </a:xfrm>
          <a:prstGeom prst="rect">
            <a:avLst/>
          </a:prstGeom>
        </p:spPr>
      </p:pic>
      <p:pic>
        <p:nvPicPr>
          <p:cNvPr id="8" name="Picture 7">
            <a:extLst>
              <a:ext uri="{FF2B5EF4-FFF2-40B4-BE49-F238E27FC236}">
                <a16:creationId xmlns:a16="http://schemas.microsoft.com/office/drawing/2014/main" id="{3152EE1C-3B87-4E1F-B329-3B30378F8A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06353" y="2015795"/>
            <a:ext cx="2993122" cy="2463437"/>
          </a:xfrm>
          <a:prstGeom prst="rect">
            <a:avLst/>
          </a:prstGeom>
        </p:spPr>
      </p:pic>
      <p:sp>
        <p:nvSpPr>
          <p:cNvPr id="21" name="Title"/>
          <p:cNvSpPr>
            <a:spLocks noGrp="1"/>
          </p:cNvSpPr>
          <p:nvPr>
            <p:ph type="title" idx="4294967295"/>
          </p:nvPr>
        </p:nvSpPr>
        <p:spPr>
          <a:xfrm>
            <a:off x="644525" y="3330379"/>
            <a:ext cx="7854950" cy="3154362"/>
          </a:xfrm>
          <a:solidFill>
            <a:schemeClr val="bg1"/>
          </a:solidFill>
          <a:ln>
            <a:solidFill>
              <a:srgbClr val="7030A0"/>
            </a:solidFill>
          </a:ln>
        </p:spPr>
        <p:txBody>
          <a:bodyPr bIns="144000"/>
          <a:lstStyle/>
          <a:p>
            <a:pPr algn="ctr" rtl="0">
              <a:spcBef>
                <a:spcPts val="0"/>
              </a:spcBef>
              <a:spcAft>
                <a:spcPts val="1200"/>
              </a:spcAft>
            </a:pPr>
            <a:r>
              <a:rPr lang="en-GB" sz="5400" i="0" u="none" strike="noStrike" dirty="0">
                <a:solidFill>
                  <a:schemeClr val="accent6">
                    <a:lumMod val="50000"/>
                  </a:schemeClr>
                </a:solidFill>
                <a:effectLst/>
                <a:latin typeface="+mn-lt"/>
              </a:rPr>
              <a:t>There</a:t>
            </a:r>
            <a:r>
              <a:rPr lang="en-GB" sz="5400" i="0" u="none" strike="noStrike" dirty="0">
                <a:solidFill>
                  <a:schemeClr val="bg1"/>
                </a:solidFill>
                <a:effectLst/>
                <a:latin typeface="+mn-lt"/>
              </a:rPr>
              <a:t>ccccccccccc</a:t>
            </a:r>
            <a:r>
              <a:rPr lang="en-GB" sz="5400" i="0" u="none" strike="noStrike" dirty="0">
                <a:solidFill>
                  <a:schemeClr val="accent6">
                    <a:lumMod val="50000"/>
                  </a:schemeClr>
                </a:solidFill>
                <a:effectLst/>
                <a:latin typeface="+mn-lt"/>
              </a:rPr>
              <a:t> many types of dogs.</a:t>
            </a:r>
            <a:endParaRPr lang="en-GB" sz="8800" dirty="0">
              <a:solidFill>
                <a:schemeClr val="accent6">
                  <a:lumMod val="50000"/>
                </a:schemeClr>
              </a:solidFill>
              <a:latin typeface="+mn-lt"/>
            </a:endParaRPr>
          </a:p>
        </p:txBody>
      </p:sp>
      <p:cxnSp>
        <p:nvCxnSpPr>
          <p:cNvPr id="7" name="Straight Connector 6">
            <a:extLst>
              <a:ext uri="{FF2B5EF4-FFF2-40B4-BE49-F238E27FC236}">
                <a16:creationId xmlns:a16="http://schemas.microsoft.com/office/drawing/2014/main" id="{F94775D7-6E2D-40A4-9B91-7FEA4B9DAF8C}"/>
              </a:ext>
            </a:extLst>
          </p:cNvPr>
          <p:cNvCxnSpPr/>
          <p:nvPr/>
        </p:nvCxnSpPr>
        <p:spPr>
          <a:xfrm flipH="1">
            <a:off x="4009938" y="4764947"/>
            <a:ext cx="326331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A17014C-0F29-49BF-97E0-4142521B5F4D}"/>
              </a:ext>
            </a:extLst>
          </p:cNvPr>
          <p:cNvSpPr txBox="1"/>
          <p:nvPr/>
        </p:nvSpPr>
        <p:spPr>
          <a:xfrm>
            <a:off x="4131577" y="4144260"/>
            <a:ext cx="3020037" cy="746522"/>
          </a:xfrm>
          <a:prstGeom prst="roundRect">
            <a:avLst>
              <a:gd name="adj" fmla="val 30247"/>
            </a:avLst>
          </a:prstGeom>
          <a:solidFill>
            <a:schemeClr val="accent6">
              <a:lumMod val="20000"/>
              <a:lumOff val="80000"/>
            </a:schemeClr>
          </a:solidFill>
          <a:ln>
            <a:solidFill>
              <a:schemeClr val="accent6">
                <a:lumMod val="50000"/>
              </a:schemeClr>
            </a:solidFill>
          </a:ln>
        </p:spPr>
        <p:txBody>
          <a:bodyPr wrap="square" lIns="36000" tIns="0" rIns="36000" bIns="0" rtlCol="0">
            <a:spAutoFit/>
          </a:bodyPr>
          <a:lstStyle/>
          <a:p>
            <a:pPr algn="ctr"/>
            <a:r>
              <a:rPr lang="en-GB" sz="4000" b="1" dirty="0"/>
              <a:t>are</a:t>
            </a:r>
          </a:p>
        </p:txBody>
      </p:sp>
    </p:spTree>
    <p:extLst>
      <p:ext uri="{BB962C8B-B14F-4D97-AF65-F5344CB8AC3E}">
        <p14:creationId xmlns:p14="http://schemas.microsoft.com/office/powerpoint/2010/main" val="240465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xit" presetSubtype="0" fill="hold" nodeType="with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354451-7A94-49AB-A732-5318052D5E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02638" flipH="1">
            <a:off x="365394" y="773568"/>
            <a:ext cx="1945930" cy="2074650"/>
          </a:xfrm>
          <a:prstGeom prst="rect">
            <a:avLst/>
          </a:prstGeom>
        </p:spPr>
      </p:pic>
      <p:pic>
        <p:nvPicPr>
          <p:cNvPr id="9" name="Picture 8">
            <a:extLst>
              <a:ext uri="{FF2B5EF4-FFF2-40B4-BE49-F238E27FC236}">
                <a16:creationId xmlns:a16="http://schemas.microsoft.com/office/drawing/2014/main" id="{EAFAF350-380F-4B94-822D-630C8D6B49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233798" flipH="1">
            <a:off x="5280889" y="475872"/>
            <a:ext cx="2008518" cy="2074650"/>
          </a:xfrm>
          <a:prstGeom prst="rect">
            <a:avLst/>
          </a:prstGeom>
        </p:spPr>
      </p:pic>
      <p:pic>
        <p:nvPicPr>
          <p:cNvPr id="8" name="Picture 7">
            <a:extLst>
              <a:ext uri="{FF2B5EF4-FFF2-40B4-BE49-F238E27FC236}">
                <a16:creationId xmlns:a16="http://schemas.microsoft.com/office/drawing/2014/main" id="{DC38CAD1-A46D-47B2-ADF4-3694866E39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56204" y="846527"/>
            <a:ext cx="1811553" cy="2589362"/>
          </a:xfrm>
          <a:prstGeom prst="rect">
            <a:avLst/>
          </a:prstGeom>
        </p:spPr>
      </p:pic>
      <p:pic>
        <p:nvPicPr>
          <p:cNvPr id="6" name="Picture 5">
            <a:extLst>
              <a:ext uri="{FF2B5EF4-FFF2-40B4-BE49-F238E27FC236}">
                <a16:creationId xmlns:a16="http://schemas.microsoft.com/office/drawing/2014/main" id="{E8409294-6F6A-46FB-B747-29E0E9D3448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33272" y="2477091"/>
            <a:ext cx="2993122" cy="1189574"/>
          </a:xfrm>
          <a:prstGeom prst="rect">
            <a:avLst/>
          </a:prstGeom>
        </p:spPr>
      </p:pic>
      <p:pic>
        <p:nvPicPr>
          <p:cNvPr id="12" name="Picture 11">
            <a:extLst>
              <a:ext uri="{FF2B5EF4-FFF2-40B4-BE49-F238E27FC236}">
                <a16:creationId xmlns:a16="http://schemas.microsoft.com/office/drawing/2014/main" id="{436A8160-6C25-4910-A633-2C217DFE029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02638" flipH="1">
            <a:off x="3760326" y="567459"/>
            <a:ext cx="1945930" cy="2074650"/>
          </a:xfrm>
          <a:prstGeom prst="rect">
            <a:avLst/>
          </a:prstGeom>
        </p:spPr>
      </p:pic>
      <p:pic>
        <p:nvPicPr>
          <p:cNvPr id="13" name="Picture 12">
            <a:extLst>
              <a:ext uri="{FF2B5EF4-FFF2-40B4-BE49-F238E27FC236}">
                <a16:creationId xmlns:a16="http://schemas.microsoft.com/office/drawing/2014/main" id="{4873698C-35E8-4091-86E5-EBA332DE16E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04681" y="674449"/>
            <a:ext cx="1811553" cy="2589362"/>
          </a:xfrm>
          <a:prstGeom prst="rect">
            <a:avLst/>
          </a:prstGeom>
        </p:spPr>
      </p:pic>
      <p:pic>
        <p:nvPicPr>
          <p:cNvPr id="18" name="Picture 17">
            <a:extLst>
              <a:ext uri="{FF2B5EF4-FFF2-40B4-BE49-F238E27FC236}">
                <a16:creationId xmlns:a16="http://schemas.microsoft.com/office/drawing/2014/main" id="{49F4BBED-0C3F-43F0-AB33-0448D114D5C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242269" y="2395400"/>
            <a:ext cx="2993122" cy="1189574"/>
          </a:xfrm>
          <a:prstGeom prst="rect">
            <a:avLst/>
          </a:prstGeom>
        </p:spPr>
      </p:pic>
      <p:pic>
        <p:nvPicPr>
          <p:cNvPr id="19" name="Picture 18">
            <a:extLst>
              <a:ext uri="{FF2B5EF4-FFF2-40B4-BE49-F238E27FC236}">
                <a16:creationId xmlns:a16="http://schemas.microsoft.com/office/drawing/2014/main" id="{8E5342FE-7B55-4499-8285-36A21E7D19F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38020" y="2395400"/>
            <a:ext cx="2993122" cy="1189574"/>
          </a:xfrm>
          <a:prstGeom prst="rect">
            <a:avLst/>
          </a:prstGeom>
        </p:spPr>
      </p:pic>
      <p:pic>
        <p:nvPicPr>
          <p:cNvPr id="17" name="Picture 16">
            <a:extLst>
              <a:ext uri="{FF2B5EF4-FFF2-40B4-BE49-F238E27FC236}">
                <a16:creationId xmlns:a16="http://schemas.microsoft.com/office/drawing/2014/main" id="{156111E9-5083-4391-B2C5-28BD40173D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141086" y="2375873"/>
            <a:ext cx="2993122" cy="1189574"/>
          </a:xfrm>
          <a:prstGeom prst="rect">
            <a:avLst/>
          </a:prstGeom>
        </p:spPr>
      </p:pic>
      <p:sp>
        <p:nvSpPr>
          <p:cNvPr id="21" name="Title"/>
          <p:cNvSpPr>
            <a:spLocks noGrp="1"/>
          </p:cNvSpPr>
          <p:nvPr>
            <p:ph type="title" idx="4294967295"/>
          </p:nvPr>
        </p:nvSpPr>
        <p:spPr>
          <a:xfrm>
            <a:off x="644525" y="3330379"/>
            <a:ext cx="7854950" cy="3154362"/>
          </a:xfrm>
          <a:solidFill>
            <a:schemeClr val="bg1"/>
          </a:solidFill>
          <a:ln>
            <a:solidFill>
              <a:srgbClr val="7030A0"/>
            </a:solidFill>
          </a:ln>
        </p:spPr>
        <p:txBody>
          <a:bodyPr bIns="144000"/>
          <a:lstStyle/>
          <a:p>
            <a:pPr algn="ctr" rtl="0">
              <a:spcBef>
                <a:spcPts val="0"/>
              </a:spcBef>
              <a:spcAft>
                <a:spcPts val="1200"/>
              </a:spcAft>
            </a:pPr>
            <a:r>
              <a:rPr lang="en-GB" sz="5400" i="0" u="none" strike="noStrike" dirty="0" err="1">
                <a:solidFill>
                  <a:schemeClr val="accent6">
                    <a:lumMod val="50000"/>
                  </a:schemeClr>
                </a:solidFill>
                <a:effectLst/>
                <a:latin typeface="+mn-lt"/>
              </a:rPr>
              <a:t>There</a:t>
            </a:r>
            <a:r>
              <a:rPr lang="en-GB" sz="5400" i="0" u="none" strike="noStrike" dirty="0" err="1">
                <a:solidFill>
                  <a:schemeClr val="bg1"/>
                </a:solidFill>
                <a:effectLst/>
                <a:latin typeface="+mn-lt"/>
              </a:rPr>
              <a:t>ccccccccccc</a:t>
            </a:r>
            <a:r>
              <a:rPr lang="en-GB" sz="5400" i="0" u="none" strike="noStrike" dirty="0" err="1">
                <a:solidFill>
                  <a:schemeClr val="accent6">
                    <a:lumMod val="50000"/>
                  </a:schemeClr>
                </a:solidFill>
                <a:effectLst/>
                <a:latin typeface="+mn-lt"/>
              </a:rPr>
              <a:t>many</a:t>
            </a:r>
            <a:r>
              <a:rPr lang="en-GB" sz="5400" i="0" u="none" strike="noStrike" dirty="0">
                <a:solidFill>
                  <a:schemeClr val="accent6">
                    <a:lumMod val="50000"/>
                  </a:schemeClr>
                </a:solidFill>
                <a:effectLst/>
                <a:latin typeface="+mn-lt"/>
              </a:rPr>
              <a:t>  flowers in the field.</a:t>
            </a:r>
            <a:endParaRPr lang="en-GB" sz="8800" dirty="0">
              <a:solidFill>
                <a:schemeClr val="accent6">
                  <a:lumMod val="50000"/>
                </a:schemeClr>
              </a:solidFill>
              <a:latin typeface="+mn-lt"/>
            </a:endParaRPr>
          </a:p>
        </p:txBody>
      </p:sp>
      <p:cxnSp>
        <p:nvCxnSpPr>
          <p:cNvPr id="22" name="Straight Connector 21">
            <a:extLst>
              <a:ext uri="{FF2B5EF4-FFF2-40B4-BE49-F238E27FC236}">
                <a16:creationId xmlns:a16="http://schemas.microsoft.com/office/drawing/2014/main" id="{F9C16B4E-4D33-4DD1-B434-12C61A5C3704}"/>
              </a:ext>
            </a:extLst>
          </p:cNvPr>
          <p:cNvCxnSpPr/>
          <p:nvPr/>
        </p:nvCxnSpPr>
        <p:spPr>
          <a:xfrm flipH="1">
            <a:off x="2940341" y="4764947"/>
            <a:ext cx="326331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1FE1A27-0F38-4682-82E1-88C79884120D}"/>
              </a:ext>
            </a:extLst>
          </p:cNvPr>
          <p:cNvSpPr txBox="1"/>
          <p:nvPr/>
        </p:nvSpPr>
        <p:spPr>
          <a:xfrm>
            <a:off x="3061981" y="4107655"/>
            <a:ext cx="3020037" cy="746522"/>
          </a:xfrm>
          <a:prstGeom prst="roundRect">
            <a:avLst>
              <a:gd name="adj" fmla="val 30247"/>
            </a:avLst>
          </a:prstGeom>
          <a:solidFill>
            <a:schemeClr val="accent6">
              <a:lumMod val="20000"/>
              <a:lumOff val="80000"/>
            </a:schemeClr>
          </a:solidFill>
          <a:ln>
            <a:solidFill>
              <a:schemeClr val="accent6">
                <a:lumMod val="50000"/>
              </a:schemeClr>
            </a:solidFill>
          </a:ln>
        </p:spPr>
        <p:txBody>
          <a:bodyPr wrap="square" lIns="36000" tIns="0" rIns="36000" bIns="0" rtlCol="0">
            <a:spAutoFit/>
          </a:bodyPr>
          <a:lstStyle/>
          <a:p>
            <a:pPr algn="ctr"/>
            <a:r>
              <a:rPr lang="en-GB" sz="4000" b="1" dirty="0"/>
              <a:t>are</a:t>
            </a:r>
          </a:p>
        </p:txBody>
      </p:sp>
    </p:spTree>
    <p:extLst>
      <p:ext uri="{BB962C8B-B14F-4D97-AF65-F5344CB8AC3E}">
        <p14:creationId xmlns:p14="http://schemas.microsoft.com/office/powerpoint/2010/main" val="311212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 presetClass="exit" presetSubtype="0" fill="hold" nodeType="withEffect">
                                  <p:stCondLst>
                                    <p:cond delay="0"/>
                                  </p:stCondLst>
                                  <p:childTnLst>
                                    <p:set>
                                      <p:cBhvr>
                                        <p:cTn id="9"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947B99-5667-4A97-B37D-92E1AD91627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2158586" y="741618"/>
            <a:ext cx="5265450" cy="2860843"/>
          </a:xfrm>
          <a:prstGeom prst="rect">
            <a:avLst/>
          </a:prstGeom>
        </p:spPr>
      </p:pic>
      <p:sp>
        <p:nvSpPr>
          <p:cNvPr id="21" name="Title"/>
          <p:cNvSpPr>
            <a:spLocks noGrp="1"/>
          </p:cNvSpPr>
          <p:nvPr>
            <p:ph type="title" idx="4294967295"/>
          </p:nvPr>
        </p:nvSpPr>
        <p:spPr>
          <a:xfrm>
            <a:off x="644525" y="3330379"/>
            <a:ext cx="7854950" cy="3154362"/>
          </a:xfrm>
          <a:solidFill>
            <a:schemeClr val="bg1"/>
          </a:solidFill>
          <a:ln>
            <a:solidFill>
              <a:srgbClr val="7030A0"/>
            </a:solidFill>
          </a:ln>
        </p:spPr>
        <p:txBody>
          <a:bodyPr bIns="144000"/>
          <a:lstStyle/>
          <a:p>
            <a:pPr algn="ctr" rtl="0">
              <a:spcBef>
                <a:spcPts val="0"/>
              </a:spcBef>
              <a:spcAft>
                <a:spcPts val="1200"/>
              </a:spcAft>
            </a:pPr>
            <a:r>
              <a:rPr lang="en-GB" sz="5400" i="0" u="none" strike="noStrike" dirty="0">
                <a:solidFill>
                  <a:schemeClr val="accent6">
                    <a:lumMod val="50000"/>
                  </a:schemeClr>
                </a:solidFill>
                <a:effectLst/>
                <a:latin typeface="+mn-lt"/>
              </a:rPr>
              <a:t>His friend </a:t>
            </a:r>
            <a:r>
              <a:rPr lang="en-GB" sz="5400" i="0" u="none" strike="noStrike" dirty="0">
                <a:solidFill>
                  <a:schemeClr val="bg1"/>
                </a:solidFill>
                <a:effectLst/>
                <a:latin typeface="+mn-lt"/>
              </a:rPr>
              <a:t>ccccccccccc</a:t>
            </a:r>
            <a:r>
              <a:rPr lang="en-GB" sz="5400" i="0" u="none" strike="noStrike" dirty="0">
                <a:solidFill>
                  <a:schemeClr val="accent6">
                    <a:lumMod val="50000"/>
                  </a:schemeClr>
                </a:solidFill>
                <a:effectLst/>
                <a:latin typeface="+mn-lt"/>
              </a:rPr>
              <a:t>very kind.</a:t>
            </a:r>
            <a:endParaRPr lang="en-GB" sz="8800" dirty="0">
              <a:solidFill>
                <a:schemeClr val="accent6">
                  <a:lumMod val="50000"/>
                </a:schemeClr>
              </a:solidFill>
              <a:latin typeface="+mn-lt"/>
            </a:endParaRPr>
          </a:p>
        </p:txBody>
      </p:sp>
      <p:cxnSp>
        <p:nvCxnSpPr>
          <p:cNvPr id="5" name="Straight Connector 4">
            <a:extLst>
              <a:ext uri="{FF2B5EF4-FFF2-40B4-BE49-F238E27FC236}">
                <a16:creationId xmlns:a16="http://schemas.microsoft.com/office/drawing/2014/main" id="{89D4612B-DBE4-4FC4-9B1D-584D2BCEC95D}"/>
              </a:ext>
            </a:extLst>
          </p:cNvPr>
          <p:cNvCxnSpPr/>
          <p:nvPr/>
        </p:nvCxnSpPr>
        <p:spPr>
          <a:xfrm flipH="1">
            <a:off x="1413545" y="5478011"/>
            <a:ext cx="326331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6533FD0-F7C4-4EC6-A40A-3B1FD3E0DD40}"/>
              </a:ext>
            </a:extLst>
          </p:cNvPr>
          <p:cNvSpPr txBox="1"/>
          <p:nvPr/>
        </p:nvSpPr>
        <p:spPr>
          <a:xfrm>
            <a:off x="1551963" y="5017522"/>
            <a:ext cx="3020037" cy="746522"/>
          </a:xfrm>
          <a:prstGeom prst="roundRect">
            <a:avLst>
              <a:gd name="adj" fmla="val 30247"/>
            </a:avLst>
          </a:prstGeom>
          <a:solidFill>
            <a:schemeClr val="accent6">
              <a:lumMod val="20000"/>
              <a:lumOff val="80000"/>
            </a:schemeClr>
          </a:solidFill>
          <a:ln>
            <a:solidFill>
              <a:schemeClr val="accent6">
                <a:lumMod val="50000"/>
              </a:schemeClr>
            </a:solidFill>
          </a:ln>
        </p:spPr>
        <p:txBody>
          <a:bodyPr wrap="square" lIns="36000" tIns="0" rIns="36000" bIns="0" rtlCol="0">
            <a:spAutoFit/>
          </a:bodyPr>
          <a:lstStyle/>
          <a:p>
            <a:pPr algn="ctr"/>
            <a:r>
              <a:rPr lang="en-GB" sz="4000" b="1" dirty="0"/>
              <a:t>is</a:t>
            </a:r>
          </a:p>
        </p:txBody>
      </p:sp>
    </p:spTree>
    <p:extLst>
      <p:ext uri="{BB962C8B-B14F-4D97-AF65-F5344CB8AC3E}">
        <p14:creationId xmlns:p14="http://schemas.microsoft.com/office/powerpoint/2010/main" val="257165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xit" presetSubtype="0" fill="hold"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947B99-5667-4A97-B37D-92E1AD91627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2553460" y="201336"/>
            <a:ext cx="4517839" cy="3309603"/>
          </a:xfrm>
          <a:prstGeom prst="rect">
            <a:avLst/>
          </a:prstGeom>
        </p:spPr>
      </p:pic>
      <p:sp>
        <p:nvSpPr>
          <p:cNvPr id="21" name="Title"/>
          <p:cNvSpPr>
            <a:spLocks noGrp="1"/>
          </p:cNvSpPr>
          <p:nvPr>
            <p:ph type="title" idx="4294967295"/>
          </p:nvPr>
        </p:nvSpPr>
        <p:spPr>
          <a:xfrm>
            <a:off x="644525" y="3330379"/>
            <a:ext cx="7854950" cy="3154362"/>
          </a:xfrm>
          <a:solidFill>
            <a:schemeClr val="bg1"/>
          </a:solidFill>
          <a:ln>
            <a:solidFill>
              <a:srgbClr val="7030A0"/>
            </a:solidFill>
          </a:ln>
        </p:spPr>
        <p:txBody>
          <a:bodyPr bIns="144000"/>
          <a:lstStyle/>
          <a:p>
            <a:pPr algn="ctr" rtl="0">
              <a:spcBef>
                <a:spcPts val="0"/>
              </a:spcBef>
              <a:spcAft>
                <a:spcPts val="1200"/>
              </a:spcAft>
            </a:pPr>
            <a:r>
              <a:rPr lang="en-GB" sz="5400" i="0" u="none" strike="noStrike" dirty="0">
                <a:solidFill>
                  <a:schemeClr val="accent6">
                    <a:lumMod val="50000"/>
                  </a:schemeClr>
                </a:solidFill>
                <a:effectLst/>
                <a:latin typeface="+mn-lt"/>
              </a:rPr>
              <a:t>There</a:t>
            </a:r>
            <a:r>
              <a:rPr lang="en-GB" sz="5400" i="0" u="none" strike="noStrike" dirty="0">
                <a:solidFill>
                  <a:schemeClr val="bg1"/>
                </a:solidFill>
                <a:effectLst/>
                <a:latin typeface="+mn-lt"/>
              </a:rPr>
              <a:t>ccccccccccc</a:t>
            </a:r>
            <a:br>
              <a:rPr lang="en-GB" sz="5400" i="0" u="none" strike="noStrike" dirty="0">
                <a:solidFill>
                  <a:schemeClr val="bg1"/>
                </a:solidFill>
                <a:effectLst/>
                <a:latin typeface="+mn-lt"/>
              </a:rPr>
            </a:br>
            <a:r>
              <a:rPr lang="en-GB" sz="5400" i="0" u="none" strike="noStrike" dirty="0">
                <a:solidFill>
                  <a:schemeClr val="accent6">
                    <a:lumMod val="50000"/>
                  </a:schemeClr>
                </a:solidFill>
                <a:effectLst/>
                <a:latin typeface="+mn-lt"/>
              </a:rPr>
              <a:t>a haunted house in this town.</a:t>
            </a:r>
            <a:endParaRPr lang="en-GB" sz="8800" dirty="0">
              <a:solidFill>
                <a:schemeClr val="accent6">
                  <a:lumMod val="50000"/>
                </a:schemeClr>
              </a:solidFill>
              <a:latin typeface="+mn-lt"/>
            </a:endParaRPr>
          </a:p>
        </p:txBody>
      </p:sp>
      <p:cxnSp>
        <p:nvCxnSpPr>
          <p:cNvPr id="5" name="Straight Connector 4">
            <a:extLst>
              <a:ext uri="{FF2B5EF4-FFF2-40B4-BE49-F238E27FC236}">
                <a16:creationId xmlns:a16="http://schemas.microsoft.com/office/drawing/2014/main" id="{89D4612B-DBE4-4FC4-9B1D-584D2BCEC95D}"/>
              </a:ext>
            </a:extLst>
          </p:cNvPr>
          <p:cNvCxnSpPr/>
          <p:nvPr/>
        </p:nvCxnSpPr>
        <p:spPr>
          <a:xfrm flipH="1">
            <a:off x="3871519" y="4353886"/>
            <a:ext cx="326331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2C13860-C260-4AB9-B386-AE0A27286CBA}"/>
              </a:ext>
            </a:extLst>
          </p:cNvPr>
          <p:cNvSpPr txBox="1"/>
          <p:nvPr/>
        </p:nvSpPr>
        <p:spPr>
          <a:xfrm>
            <a:off x="3976382" y="3767563"/>
            <a:ext cx="3020037" cy="746522"/>
          </a:xfrm>
          <a:prstGeom prst="roundRect">
            <a:avLst>
              <a:gd name="adj" fmla="val 30247"/>
            </a:avLst>
          </a:prstGeom>
          <a:solidFill>
            <a:schemeClr val="accent6">
              <a:lumMod val="20000"/>
              <a:lumOff val="80000"/>
            </a:schemeClr>
          </a:solidFill>
          <a:ln>
            <a:solidFill>
              <a:schemeClr val="accent6">
                <a:lumMod val="50000"/>
              </a:schemeClr>
            </a:solidFill>
          </a:ln>
        </p:spPr>
        <p:txBody>
          <a:bodyPr wrap="square" lIns="36000" tIns="0" rIns="36000" bIns="0" rtlCol="0">
            <a:spAutoFit/>
          </a:bodyPr>
          <a:lstStyle/>
          <a:p>
            <a:pPr algn="ctr"/>
            <a:r>
              <a:rPr lang="en-GB" sz="4000" b="1" dirty="0"/>
              <a:t>is</a:t>
            </a:r>
          </a:p>
        </p:txBody>
      </p:sp>
    </p:spTree>
    <p:extLst>
      <p:ext uri="{BB962C8B-B14F-4D97-AF65-F5344CB8AC3E}">
        <p14:creationId xmlns:p14="http://schemas.microsoft.com/office/powerpoint/2010/main" val="327072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xit" presetSubtype="0" fill="hold"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school bus&#10;&#10;Description automatically generated with medium confidence">
            <a:extLst>
              <a:ext uri="{FF2B5EF4-FFF2-40B4-BE49-F238E27FC236}">
                <a16:creationId xmlns:a16="http://schemas.microsoft.com/office/drawing/2014/main" id="{DC30E90D-6F8D-4DD5-8F53-A70B170C5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823" y="823472"/>
            <a:ext cx="5687736" cy="2605528"/>
          </a:xfrm>
          <a:prstGeom prst="rect">
            <a:avLst/>
          </a:prstGeom>
        </p:spPr>
      </p:pic>
      <p:sp>
        <p:nvSpPr>
          <p:cNvPr id="21" name="Title"/>
          <p:cNvSpPr>
            <a:spLocks noGrp="1"/>
          </p:cNvSpPr>
          <p:nvPr>
            <p:ph type="title" idx="4294967295"/>
          </p:nvPr>
        </p:nvSpPr>
        <p:spPr>
          <a:xfrm>
            <a:off x="644525" y="3330379"/>
            <a:ext cx="7854950" cy="3154362"/>
          </a:xfrm>
          <a:solidFill>
            <a:schemeClr val="bg1"/>
          </a:solidFill>
          <a:ln>
            <a:solidFill>
              <a:srgbClr val="7030A0"/>
            </a:solidFill>
          </a:ln>
        </p:spPr>
        <p:txBody>
          <a:bodyPr bIns="144000">
            <a:normAutofit/>
          </a:bodyPr>
          <a:lstStyle/>
          <a:p>
            <a:pPr algn="ctr" rtl="0">
              <a:spcBef>
                <a:spcPts val="0"/>
              </a:spcBef>
              <a:spcAft>
                <a:spcPts val="1200"/>
              </a:spcAft>
            </a:pPr>
            <a:r>
              <a:rPr lang="en-GB" sz="5400" i="0" u="none" strike="noStrike" dirty="0">
                <a:solidFill>
                  <a:schemeClr val="accent6">
                    <a:lumMod val="50000"/>
                  </a:schemeClr>
                </a:solidFill>
                <a:effectLst/>
                <a:latin typeface="+mn-lt"/>
              </a:rPr>
              <a:t>There</a:t>
            </a:r>
            <a:r>
              <a:rPr lang="en-GB" sz="5400" i="0" u="none" strike="noStrike" dirty="0">
                <a:solidFill>
                  <a:schemeClr val="bg1"/>
                </a:solidFill>
                <a:effectLst/>
                <a:latin typeface="+mn-lt"/>
              </a:rPr>
              <a:t>ccccccccccc</a:t>
            </a:r>
            <a:br>
              <a:rPr lang="en-GB" sz="5400" i="0" u="none" strike="noStrike" dirty="0">
                <a:solidFill>
                  <a:schemeClr val="bg1"/>
                </a:solidFill>
                <a:effectLst/>
                <a:latin typeface="+mn-lt"/>
              </a:rPr>
            </a:br>
            <a:r>
              <a:rPr lang="en-GB" sz="5400" i="0" u="none" strike="noStrike" dirty="0">
                <a:solidFill>
                  <a:schemeClr val="accent6">
                    <a:lumMod val="50000"/>
                  </a:schemeClr>
                </a:solidFill>
                <a:effectLst/>
                <a:latin typeface="+mn-lt"/>
              </a:rPr>
              <a:t>six people on the bus.</a:t>
            </a:r>
            <a:endParaRPr lang="en-GB" sz="8800" dirty="0">
              <a:solidFill>
                <a:schemeClr val="accent6">
                  <a:lumMod val="50000"/>
                </a:schemeClr>
              </a:solidFill>
              <a:latin typeface="+mn-lt"/>
            </a:endParaRPr>
          </a:p>
        </p:txBody>
      </p:sp>
      <p:cxnSp>
        <p:nvCxnSpPr>
          <p:cNvPr id="5" name="Straight Connector 4">
            <a:extLst>
              <a:ext uri="{FF2B5EF4-FFF2-40B4-BE49-F238E27FC236}">
                <a16:creationId xmlns:a16="http://schemas.microsoft.com/office/drawing/2014/main" id="{89D4612B-DBE4-4FC4-9B1D-584D2BCEC95D}"/>
              </a:ext>
            </a:extLst>
          </p:cNvPr>
          <p:cNvCxnSpPr/>
          <p:nvPr/>
        </p:nvCxnSpPr>
        <p:spPr>
          <a:xfrm flipH="1">
            <a:off x="3930242" y="4764947"/>
            <a:ext cx="326331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B4BEE17-372A-4862-95C5-3024773840EC}"/>
              </a:ext>
            </a:extLst>
          </p:cNvPr>
          <p:cNvSpPr txBox="1"/>
          <p:nvPr/>
        </p:nvSpPr>
        <p:spPr>
          <a:xfrm>
            <a:off x="4102215" y="4085536"/>
            <a:ext cx="3020037" cy="746522"/>
          </a:xfrm>
          <a:prstGeom prst="roundRect">
            <a:avLst>
              <a:gd name="adj" fmla="val 30247"/>
            </a:avLst>
          </a:prstGeom>
          <a:solidFill>
            <a:schemeClr val="accent6">
              <a:lumMod val="20000"/>
              <a:lumOff val="80000"/>
            </a:schemeClr>
          </a:solidFill>
          <a:ln>
            <a:solidFill>
              <a:schemeClr val="accent6">
                <a:lumMod val="50000"/>
              </a:schemeClr>
            </a:solidFill>
          </a:ln>
        </p:spPr>
        <p:txBody>
          <a:bodyPr wrap="square" lIns="36000" tIns="0" rIns="36000" bIns="0" rtlCol="0">
            <a:spAutoFit/>
          </a:bodyPr>
          <a:lstStyle/>
          <a:p>
            <a:pPr algn="ctr"/>
            <a:r>
              <a:rPr lang="en-GB" sz="4000" b="1" dirty="0"/>
              <a:t>are</a:t>
            </a:r>
          </a:p>
        </p:txBody>
      </p:sp>
    </p:spTree>
    <p:extLst>
      <p:ext uri="{BB962C8B-B14F-4D97-AF65-F5344CB8AC3E}">
        <p14:creationId xmlns:p14="http://schemas.microsoft.com/office/powerpoint/2010/main" val="114605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xit" presetSubtype="0" fill="hold"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87</TotalTime>
  <Words>121</Words>
  <Application>Microsoft Office PowerPoint</Application>
  <PresentationFormat>On-screen Show (4:3)</PresentationFormat>
  <Paragraphs>30</Paragraphs>
  <Slides>18</Slides>
  <Notes>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Calibri</vt:lpstr>
      <vt:lpstr>Twinkl</vt:lpstr>
      <vt:lpstr>Arial</vt:lpstr>
      <vt:lpstr>Roboto</vt:lpstr>
      <vt:lpstr>Slide Layouts</vt:lpstr>
      <vt:lpstr>Disclaimers/Guidance</vt:lpstr>
      <vt:lpstr>PowerPoint Presentation</vt:lpstr>
      <vt:lpstr>PowerPoint Presentation</vt:lpstr>
      <vt:lpstr>In the jungle there            lots of dangerous animals.</vt:lpstr>
      <vt:lpstr>My best friend cccccccccccvery pretty.</vt:lpstr>
      <vt:lpstr>Thereccccccccccc many types of dogs.</vt:lpstr>
      <vt:lpstr>Therecccccccccccmany  flowers in the field.</vt:lpstr>
      <vt:lpstr>His friend cccccccccccvery kind.</vt:lpstr>
      <vt:lpstr>Thereccccccccccc a haunted house in this town.</vt:lpstr>
      <vt:lpstr>Thereccccccccccc six people on the bus.</vt:lpstr>
      <vt:lpstr>Tomorrow there cccccccccccgoing to be a firework show.</vt:lpstr>
      <vt:lpstr>There cccccccccccclothes in the laundry machine.</vt:lpstr>
      <vt:lpstr>ccccccccccche going to the zoo today?</vt:lpstr>
      <vt:lpstr>Whoccccccccccc  your teacher?</vt:lpstr>
      <vt:lpstr>Whereccccccccccc  you going?</vt:lpstr>
      <vt:lpstr>Thereccccccccccc  lots of cookies left.</vt:lpstr>
      <vt:lpstr>Whenccccccccccc  he arriving?</vt:lpstr>
      <vt:lpstr>The monkeysccccccccccc  swinging in the trees.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Samantha Oldham</cp:lastModifiedBy>
  <cp:revision>7</cp:revision>
  <dcterms:created xsi:type="dcterms:W3CDTF">2022-04-06T12:19:00Z</dcterms:created>
  <dcterms:modified xsi:type="dcterms:W3CDTF">2022-08-26T14:25:41Z</dcterms:modified>
</cp:coreProperties>
</file>