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98"/>
  </p:notesMasterIdLst>
  <p:handoutMasterIdLst>
    <p:handoutMasterId r:id="rId99"/>
  </p:handoutMasterIdLst>
  <p:sldIdLst>
    <p:sldId id="268" r:id="rId3"/>
    <p:sldId id="271" r:id="rId4"/>
    <p:sldId id="272" r:id="rId5"/>
    <p:sldId id="294" r:id="rId6"/>
    <p:sldId id="293" r:id="rId7"/>
    <p:sldId id="292" r:id="rId8"/>
    <p:sldId id="273" r:id="rId9"/>
    <p:sldId id="295" r:id="rId10"/>
    <p:sldId id="296" r:id="rId11"/>
    <p:sldId id="297" r:id="rId12"/>
    <p:sldId id="298" r:id="rId13"/>
    <p:sldId id="274" r:id="rId14"/>
    <p:sldId id="302" r:id="rId15"/>
    <p:sldId id="299" r:id="rId16"/>
    <p:sldId id="300" r:id="rId17"/>
    <p:sldId id="301" r:id="rId18"/>
    <p:sldId id="275" r:id="rId19"/>
    <p:sldId id="303" r:id="rId20"/>
    <p:sldId id="304" r:id="rId21"/>
    <p:sldId id="305" r:id="rId22"/>
    <p:sldId id="276" r:id="rId23"/>
    <p:sldId id="306" r:id="rId24"/>
    <p:sldId id="307" r:id="rId25"/>
    <p:sldId id="308" r:id="rId26"/>
    <p:sldId id="277" r:id="rId27"/>
    <p:sldId id="309" r:id="rId28"/>
    <p:sldId id="310" r:id="rId29"/>
    <p:sldId id="311" r:id="rId30"/>
    <p:sldId id="312" r:id="rId31"/>
    <p:sldId id="278" r:id="rId32"/>
    <p:sldId id="313" r:id="rId33"/>
    <p:sldId id="314" r:id="rId34"/>
    <p:sldId id="315" r:id="rId35"/>
    <p:sldId id="316" r:id="rId36"/>
    <p:sldId id="279" r:id="rId37"/>
    <p:sldId id="317" r:id="rId38"/>
    <p:sldId id="318" r:id="rId39"/>
    <p:sldId id="319" r:id="rId40"/>
    <p:sldId id="280" r:id="rId41"/>
    <p:sldId id="320" r:id="rId42"/>
    <p:sldId id="321" r:id="rId43"/>
    <p:sldId id="322" r:id="rId44"/>
    <p:sldId id="323" r:id="rId45"/>
    <p:sldId id="281" r:id="rId46"/>
    <p:sldId id="324" r:id="rId47"/>
    <p:sldId id="325" r:id="rId48"/>
    <p:sldId id="326" r:id="rId49"/>
    <p:sldId id="327" r:id="rId50"/>
    <p:sldId id="282" r:id="rId51"/>
    <p:sldId id="328" r:id="rId52"/>
    <p:sldId id="329" r:id="rId53"/>
    <p:sldId id="330" r:id="rId54"/>
    <p:sldId id="331" r:id="rId55"/>
    <p:sldId id="332" r:id="rId56"/>
    <p:sldId id="283" r:id="rId57"/>
    <p:sldId id="333" r:id="rId58"/>
    <p:sldId id="334" r:id="rId59"/>
    <p:sldId id="335" r:id="rId60"/>
    <p:sldId id="336" r:id="rId61"/>
    <p:sldId id="284" r:id="rId62"/>
    <p:sldId id="337" r:id="rId63"/>
    <p:sldId id="338" r:id="rId64"/>
    <p:sldId id="339" r:id="rId65"/>
    <p:sldId id="285" r:id="rId66"/>
    <p:sldId id="344" r:id="rId67"/>
    <p:sldId id="340" r:id="rId68"/>
    <p:sldId id="341" r:id="rId69"/>
    <p:sldId id="342" r:id="rId70"/>
    <p:sldId id="343" r:id="rId71"/>
    <p:sldId id="291" r:id="rId72"/>
    <p:sldId id="345" r:id="rId73"/>
    <p:sldId id="346" r:id="rId74"/>
    <p:sldId id="347" r:id="rId75"/>
    <p:sldId id="348" r:id="rId76"/>
    <p:sldId id="286" r:id="rId77"/>
    <p:sldId id="349" r:id="rId78"/>
    <p:sldId id="350" r:id="rId79"/>
    <p:sldId id="351" r:id="rId80"/>
    <p:sldId id="287" r:id="rId81"/>
    <p:sldId id="352" r:id="rId82"/>
    <p:sldId id="353" r:id="rId83"/>
    <p:sldId id="354" r:id="rId84"/>
    <p:sldId id="288" r:id="rId85"/>
    <p:sldId id="355" r:id="rId86"/>
    <p:sldId id="356" r:id="rId87"/>
    <p:sldId id="289" r:id="rId88"/>
    <p:sldId id="357" r:id="rId89"/>
    <p:sldId id="358" r:id="rId90"/>
    <p:sldId id="359" r:id="rId91"/>
    <p:sldId id="290" r:id="rId92"/>
    <p:sldId id="360" r:id="rId93"/>
    <p:sldId id="361" r:id="rId94"/>
    <p:sldId id="362" r:id="rId95"/>
    <p:sldId id="363" r:id="rId96"/>
    <p:sldId id="270" r:id="rId97"/>
  </p:sldIdLst>
  <p:sldSz cx="9144000" cy="6858000" type="screen4x3"/>
  <p:notesSz cx="6858000" cy="9144000"/>
  <p:embeddedFontLst>
    <p:embeddedFont>
      <p:font typeface="Calibri" panose="020F0502020204030204" pitchFamily="34" charset="0"/>
      <p:regular r:id="rId100"/>
      <p:bold r:id="rId101"/>
      <p:italic r:id="rId102"/>
      <p:boldItalic r:id="rId103"/>
    </p:embeddedFont>
    <p:embeddedFont>
      <p:font typeface="Roboto" panose="02000000000000000000" pitchFamily="2" charset="0"/>
      <p:regular r:id="rId104"/>
      <p:bold r:id="rId105"/>
      <p:italic r:id="rId106"/>
      <p:boldItalic r:id="rId107"/>
    </p:embeddedFont>
    <p:embeddedFont>
      <p:font typeface="Twinkl" panose="02000000000000000000" pitchFamily="2" charset="0"/>
      <p:regular r:id="rId108"/>
      <p:bold r:id="rId10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B3"/>
    <a:srgbClr val="00A8E7"/>
    <a:srgbClr val="0076B0"/>
    <a:srgbClr val="E34192"/>
    <a:srgbClr val="21A6F9"/>
    <a:srgbClr val="4DB1E3"/>
    <a:srgbClr val="18A0DB"/>
    <a:srgbClr val="DE1E5A"/>
    <a:srgbClr val="BC0105"/>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06" d="100"/>
          <a:sy n="106" d="100"/>
        </p:scale>
        <p:origin x="1662" y="11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font" Target="fonts/font8.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3.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4.fntdata"/><Relationship Id="rId108" Type="http://schemas.openxmlformats.org/officeDocument/2006/relationships/font" Target="fonts/font9.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handoutMaster" Target="handoutMasters/handoutMaster1.xml"/><Relationship Id="rId10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10.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font" Target="fonts/font5.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1.fntdata"/><Relationship Id="rId105"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07/04/2022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07/04/2022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184224" y="5859828"/>
            <a:ext cx="1411493" cy="9981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0"/>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0"/>
            </a:avLst>
          </a:prstGeom>
        </p:spPr>
        <p:txBody>
          <a:bodyPr>
            <a:noAutofit/>
          </a:bodyPr>
          <a:lstStyle>
            <a:lvl1pPr>
              <a:defRPr sz="3600">
                <a:solidFill>
                  <a:srgbClr val="007BB3"/>
                </a:solidFill>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extLst>
              <a:ext uri="{FF2B5EF4-FFF2-40B4-BE49-F238E27FC236}">
                <a16:creationId xmlns:a16="http://schemas.microsoft.com/office/drawing/2014/main" id="{BF3EF13F-E28E-4452-8246-BA42423CEF0E}"/>
              </a:ext>
            </a:extLst>
          </p:cNvPr>
          <p:cNvSpPr/>
          <p:nvPr userDrawn="1"/>
        </p:nvSpPr>
        <p:spPr>
          <a:xfrm>
            <a:off x="184224" y="5859828"/>
            <a:ext cx="1411493" cy="9981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2295228"/>
            <a:chOff x="743837" y="1344834"/>
            <a:chExt cx="7644513" cy="2295228"/>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8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8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9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9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0EE03-D28F-4FD5-8AD7-E50F12AB93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0196" y="1458335"/>
            <a:ext cx="6554078" cy="4634490"/>
          </a:xfrm>
          <a:prstGeom prst="rect">
            <a:avLst/>
          </a:prstGeom>
        </p:spPr>
      </p:pic>
      <p:pic>
        <p:nvPicPr>
          <p:cNvPr id="10" name="Picture 9">
            <a:extLst>
              <a:ext uri="{FF2B5EF4-FFF2-40B4-BE49-F238E27FC236}">
                <a16:creationId xmlns:a16="http://schemas.microsoft.com/office/drawing/2014/main" id="{E742FF58-F4BB-457F-8774-3AB85E301C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8520" y="3321908"/>
            <a:ext cx="3592386" cy="2770917"/>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help a new student!</a:t>
            </a:r>
          </a:p>
        </p:txBody>
      </p:sp>
      <p:sp>
        <p:nvSpPr>
          <p:cNvPr id="7" name="Text">
            <a:extLst>
              <a:ext uri="{FF2B5EF4-FFF2-40B4-BE49-F238E27FC236}">
                <a16:creationId xmlns:a16="http://schemas.microsoft.com/office/drawing/2014/main" id="{D5CB9EFD-758B-4A6B-B366-32E28240342D}"/>
              </a:ext>
            </a:extLst>
          </p:cNvPr>
          <p:cNvSpPr/>
          <p:nvPr/>
        </p:nvSpPr>
        <p:spPr>
          <a:xfrm>
            <a:off x="1569597" y="2141691"/>
            <a:ext cx="2362956" cy="772107"/>
          </a:xfrm>
          <a:prstGeom prst="wedgeRectCallout">
            <a:avLst>
              <a:gd name="adj1" fmla="val 35044"/>
              <a:gd name="adj2" fmla="val 93442"/>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Hi, can you help me? I’m new here.</a:t>
            </a:r>
          </a:p>
        </p:txBody>
      </p:sp>
      <p:sp>
        <p:nvSpPr>
          <p:cNvPr id="8" name="Text">
            <a:extLst>
              <a:ext uri="{FF2B5EF4-FFF2-40B4-BE49-F238E27FC236}">
                <a16:creationId xmlns:a16="http://schemas.microsoft.com/office/drawing/2014/main" id="{B5A421C4-16B1-4B95-BC6D-17BEEC2AD3CE}"/>
              </a:ext>
            </a:extLst>
          </p:cNvPr>
          <p:cNvSpPr/>
          <p:nvPr/>
        </p:nvSpPr>
        <p:spPr>
          <a:xfrm>
            <a:off x="4644137" y="2452641"/>
            <a:ext cx="2810764" cy="495108"/>
          </a:xfrm>
          <a:prstGeom prst="wedgeRectCallout">
            <a:avLst>
              <a:gd name="adj1" fmla="val -8487"/>
              <a:gd name="adj2" fmla="val 119081"/>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Sure, what do you need?</a:t>
            </a:r>
          </a:p>
        </p:txBody>
      </p:sp>
      <p:sp>
        <p:nvSpPr>
          <p:cNvPr id="15" name="Text">
            <a:extLst>
              <a:ext uri="{FF2B5EF4-FFF2-40B4-BE49-F238E27FC236}">
                <a16:creationId xmlns:a16="http://schemas.microsoft.com/office/drawing/2014/main" id="{6942CE46-E487-4CCD-ACF3-389164C2A452}"/>
              </a:ext>
            </a:extLst>
          </p:cNvPr>
          <p:cNvSpPr/>
          <p:nvPr/>
        </p:nvSpPr>
        <p:spPr>
          <a:xfrm>
            <a:off x="1133519" y="3775580"/>
            <a:ext cx="1738502" cy="495108"/>
          </a:xfrm>
          <a:prstGeom prst="wedgeRectCallout">
            <a:avLst>
              <a:gd name="adj1" fmla="val 66844"/>
              <a:gd name="adj2" fmla="val -30963"/>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I’m really lost!</a:t>
            </a:r>
          </a:p>
        </p:txBody>
      </p:sp>
    </p:spTree>
    <p:extLst>
      <p:ext uri="{BB962C8B-B14F-4D97-AF65-F5344CB8AC3E}">
        <p14:creationId xmlns:p14="http://schemas.microsoft.com/office/powerpoint/2010/main" val="229332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0EE03-D28F-4FD5-8AD7-E50F12AB93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0196" y="1458335"/>
            <a:ext cx="6554078" cy="4634490"/>
          </a:xfrm>
          <a:prstGeom prst="rect">
            <a:avLst/>
          </a:prstGeom>
        </p:spPr>
      </p:pic>
      <p:pic>
        <p:nvPicPr>
          <p:cNvPr id="10" name="Picture 9">
            <a:extLst>
              <a:ext uri="{FF2B5EF4-FFF2-40B4-BE49-F238E27FC236}">
                <a16:creationId xmlns:a16="http://schemas.microsoft.com/office/drawing/2014/main" id="{E742FF58-F4BB-457F-8774-3AB85E301C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8520" y="3321908"/>
            <a:ext cx="3592386" cy="2770917"/>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help a new student!</a:t>
            </a:r>
          </a:p>
        </p:txBody>
      </p:sp>
      <p:sp>
        <p:nvSpPr>
          <p:cNvPr id="7" name="Text">
            <a:extLst>
              <a:ext uri="{FF2B5EF4-FFF2-40B4-BE49-F238E27FC236}">
                <a16:creationId xmlns:a16="http://schemas.microsoft.com/office/drawing/2014/main" id="{D5CB9EFD-758B-4A6B-B366-32E28240342D}"/>
              </a:ext>
            </a:extLst>
          </p:cNvPr>
          <p:cNvSpPr/>
          <p:nvPr/>
        </p:nvSpPr>
        <p:spPr>
          <a:xfrm>
            <a:off x="1569597" y="2141691"/>
            <a:ext cx="2362956" cy="772107"/>
          </a:xfrm>
          <a:prstGeom prst="wedgeRectCallout">
            <a:avLst>
              <a:gd name="adj1" fmla="val 35044"/>
              <a:gd name="adj2" fmla="val 93442"/>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Hi, can you help me? I’m new here.</a:t>
            </a:r>
          </a:p>
        </p:txBody>
      </p:sp>
      <p:sp>
        <p:nvSpPr>
          <p:cNvPr id="6" name="Text">
            <a:extLst>
              <a:ext uri="{FF2B5EF4-FFF2-40B4-BE49-F238E27FC236}">
                <a16:creationId xmlns:a16="http://schemas.microsoft.com/office/drawing/2014/main" id="{EB8A0108-A07A-4413-9276-CE3876D51506}"/>
              </a:ext>
            </a:extLst>
          </p:cNvPr>
          <p:cNvSpPr/>
          <p:nvPr/>
        </p:nvSpPr>
        <p:spPr>
          <a:xfrm>
            <a:off x="6109269" y="4811322"/>
            <a:ext cx="887868" cy="495108"/>
          </a:xfrm>
          <a:prstGeom prst="wedgeRectCallout">
            <a:avLst>
              <a:gd name="adj1" fmla="val -32115"/>
              <a:gd name="adj2" fmla="val -99286"/>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pPr algn="ctr"/>
            <a:r>
              <a:rPr lang="en-GB"/>
              <a:t>…</a:t>
            </a:r>
            <a:endParaRPr lang="en-GB" dirty="0"/>
          </a:p>
        </p:txBody>
      </p:sp>
      <p:sp>
        <p:nvSpPr>
          <p:cNvPr id="8" name="Text">
            <a:extLst>
              <a:ext uri="{FF2B5EF4-FFF2-40B4-BE49-F238E27FC236}">
                <a16:creationId xmlns:a16="http://schemas.microsoft.com/office/drawing/2014/main" id="{B5A421C4-16B1-4B95-BC6D-17BEEC2AD3CE}"/>
              </a:ext>
            </a:extLst>
          </p:cNvPr>
          <p:cNvSpPr/>
          <p:nvPr/>
        </p:nvSpPr>
        <p:spPr>
          <a:xfrm>
            <a:off x="4644137" y="2452641"/>
            <a:ext cx="2810764" cy="495108"/>
          </a:xfrm>
          <a:prstGeom prst="wedgeRectCallout">
            <a:avLst>
              <a:gd name="adj1" fmla="val -8487"/>
              <a:gd name="adj2" fmla="val 119081"/>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Sure, what do you need?</a:t>
            </a:r>
          </a:p>
        </p:txBody>
      </p:sp>
      <p:sp>
        <p:nvSpPr>
          <p:cNvPr id="15" name="Text">
            <a:extLst>
              <a:ext uri="{FF2B5EF4-FFF2-40B4-BE49-F238E27FC236}">
                <a16:creationId xmlns:a16="http://schemas.microsoft.com/office/drawing/2014/main" id="{6942CE46-E487-4CCD-ACF3-389164C2A452}"/>
              </a:ext>
            </a:extLst>
          </p:cNvPr>
          <p:cNvSpPr/>
          <p:nvPr/>
        </p:nvSpPr>
        <p:spPr>
          <a:xfrm>
            <a:off x="1133519" y="3775580"/>
            <a:ext cx="1738502" cy="495108"/>
          </a:xfrm>
          <a:prstGeom prst="wedgeRectCallout">
            <a:avLst>
              <a:gd name="adj1" fmla="val 66844"/>
              <a:gd name="adj2" fmla="val -30963"/>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I’m really lost!</a:t>
            </a:r>
          </a:p>
        </p:txBody>
      </p:sp>
    </p:spTree>
    <p:extLst>
      <p:ext uri="{BB962C8B-B14F-4D97-AF65-F5344CB8AC3E}">
        <p14:creationId xmlns:p14="http://schemas.microsoft.com/office/powerpoint/2010/main" val="2315034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2FC1DC-F0FB-409C-9811-9015FF8772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11118" y="1458336"/>
            <a:ext cx="6554079" cy="4634490"/>
          </a:xfrm>
          <a:prstGeom prst="rect">
            <a:avLst/>
          </a:prstGeom>
        </p:spPr>
      </p:pic>
      <p:pic>
        <p:nvPicPr>
          <p:cNvPr id="11" name="Picture 10">
            <a:extLst>
              <a:ext uri="{FF2B5EF4-FFF2-40B4-BE49-F238E27FC236}">
                <a16:creationId xmlns:a16="http://schemas.microsoft.com/office/drawing/2014/main" id="{C6005FE2-991E-4E6E-BDAE-A397910571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5429" y="2163778"/>
            <a:ext cx="2410937" cy="3929047"/>
          </a:xfrm>
          <a:prstGeom prst="rect">
            <a:avLst/>
          </a:prstGeom>
        </p:spPr>
      </p:pic>
      <p:pic>
        <p:nvPicPr>
          <p:cNvPr id="13" name="Picture 12">
            <a:extLst>
              <a:ext uri="{FF2B5EF4-FFF2-40B4-BE49-F238E27FC236}">
                <a16:creationId xmlns:a16="http://schemas.microsoft.com/office/drawing/2014/main" id="{AF14E144-3F06-4AE4-ABD5-03F9621D16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00507" y="1680242"/>
            <a:ext cx="2357940" cy="4412583"/>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plan a celebrity party!</a:t>
            </a:r>
          </a:p>
        </p:txBody>
      </p:sp>
    </p:spTree>
    <p:extLst>
      <p:ext uri="{BB962C8B-B14F-4D97-AF65-F5344CB8AC3E}">
        <p14:creationId xmlns:p14="http://schemas.microsoft.com/office/powerpoint/2010/main" val="2615680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2FC1DC-F0FB-409C-9811-9015FF8772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11118" y="1458336"/>
            <a:ext cx="6554079" cy="4634490"/>
          </a:xfrm>
          <a:prstGeom prst="rect">
            <a:avLst/>
          </a:prstGeom>
        </p:spPr>
      </p:pic>
      <p:pic>
        <p:nvPicPr>
          <p:cNvPr id="11" name="Picture 10">
            <a:extLst>
              <a:ext uri="{FF2B5EF4-FFF2-40B4-BE49-F238E27FC236}">
                <a16:creationId xmlns:a16="http://schemas.microsoft.com/office/drawing/2014/main" id="{C6005FE2-991E-4E6E-BDAE-A397910571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5429" y="2163778"/>
            <a:ext cx="2410937" cy="3929047"/>
          </a:xfrm>
          <a:prstGeom prst="rect">
            <a:avLst/>
          </a:prstGeom>
        </p:spPr>
      </p:pic>
      <p:pic>
        <p:nvPicPr>
          <p:cNvPr id="13" name="Picture 12">
            <a:extLst>
              <a:ext uri="{FF2B5EF4-FFF2-40B4-BE49-F238E27FC236}">
                <a16:creationId xmlns:a16="http://schemas.microsoft.com/office/drawing/2014/main" id="{AF14E144-3F06-4AE4-ABD5-03F9621D16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00507" y="1680242"/>
            <a:ext cx="2357940" cy="4412583"/>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plan a celebrity party!</a:t>
            </a:r>
          </a:p>
        </p:txBody>
      </p:sp>
      <p:sp>
        <p:nvSpPr>
          <p:cNvPr id="7" name="Text">
            <a:extLst>
              <a:ext uri="{FF2B5EF4-FFF2-40B4-BE49-F238E27FC236}">
                <a16:creationId xmlns:a16="http://schemas.microsoft.com/office/drawing/2014/main" id="{D5CB9EFD-758B-4A6B-B366-32E28240342D}"/>
              </a:ext>
            </a:extLst>
          </p:cNvPr>
          <p:cNvSpPr/>
          <p:nvPr/>
        </p:nvSpPr>
        <p:spPr>
          <a:xfrm>
            <a:off x="2900178" y="1327505"/>
            <a:ext cx="3135489" cy="772107"/>
          </a:xfrm>
          <a:prstGeom prst="wedgeRectCallout">
            <a:avLst>
              <a:gd name="adj1" fmla="val 55097"/>
              <a:gd name="adj2" fmla="val 34387"/>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What would you like to do for your birthday this year?</a:t>
            </a:r>
          </a:p>
        </p:txBody>
      </p:sp>
    </p:spTree>
    <p:extLst>
      <p:ext uri="{BB962C8B-B14F-4D97-AF65-F5344CB8AC3E}">
        <p14:creationId xmlns:p14="http://schemas.microsoft.com/office/powerpoint/2010/main" val="3401148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2FC1DC-F0FB-409C-9811-9015FF8772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11118" y="1458336"/>
            <a:ext cx="6554079" cy="4634490"/>
          </a:xfrm>
          <a:prstGeom prst="rect">
            <a:avLst/>
          </a:prstGeom>
        </p:spPr>
      </p:pic>
      <p:pic>
        <p:nvPicPr>
          <p:cNvPr id="11" name="Picture 10">
            <a:extLst>
              <a:ext uri="{FF2B5EF4-FFF2-40B4-BE49-F238E27FC236}">
                <a16:creationId xmlns:a16="http://schemas.microsoft.com/office/drawing/2014/main" id="{C6005FE2-991E-4E6E-BDAE-A397910571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5429" y="2163778"/>
            <a:ext cx="2410937" cy="3929047"/>
          </a:xfrm>
          <a:prstGeom prst="rect">
            <a:avLst/>
          </a:prstGeom>
        </p:spPr>
      </p:pic>
      <p:pic>
        <p:nvPicPr>
          <p:cNvPr id="13" name="Picture 12">
            <a:extLst>
              <a:ext uri="{FF2B5EF4-FFF2-40B4-BE49-F238E27FC236}">
                <a16:creationId xmlns:a16="http://schemas.microsoft.com/office/drawing/2014/main" id="{AF14E144-3F06-4AE4-ABD5-03F9621D16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00507" y="1680242"/>
            <a:ext cx="2357940" cy="4412583"/>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plan a celebrity party!</a:t>
            </a:r>
          </a:p>
        </p:txBody>
      </p:sp>
      <p:sp>
        <p:nvSpPr>
          <p:cNvPr id="5" name="Text"/>
          <p:cNvSpPr/>
          <p:nvPr/>
        </p:nvSpPr>
        <p:spPr>
          <a:xfrm>
            <a:off x="3089923" y="2610869"/>
            <a:ext cx="3135488" cy="495108"/>
          </a:xfrm>
          <a:prstGeom prst="wedgeRectCallout">
            <a:avLst>
              <a:gd name="adj1" fmla="val -41259"/>
              <a:gd name="adj2" fmla="val 81999"/>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Let’s have a big, big party. </a:t>
            </a:r>
          </a:p>
        </p:txBody>
      </p:sp>
      <p:sp>
        <p:nvSpPr>
          <p:cNvPr id="7" name="Text">
            <a:extLst>
              <a:ext uri="{FF2B5EF4-FFF2-40B4-BE49-F238E27FC236}">
                <a16:creationId xmlns:a16="http://schemas.microsoft.com/office/drawing/2014/main" id="{D5CB9EFD-758B-4A6B-B366-32E28240342D}"/>
              </a:ext>
            </a:extLst>
          </p:cNvPr>
          <p:cNvSpPr/>
          <p:nvPr/>
        </p:nvSpPr>
        <p:spPr>
          <a:xfrm>
            <a:off x="2900178" y="1327505"/>
            <a:ext cx="3135489" cy="772107"/>
          </a:xfrm>
          <a:prstGeom prst="wedgeRectCallout">
            <a:avLst>
              <a:gd name="adj1" fmla="val 55097"/>
              <a:gd name="adj2" fmla="val 34387"/>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What would you like to do for your birthday this year?</a:t>
            </a:r>
          </a:p>
        </p:txBody>
      </p:sp>
    </p:spTree>
    <p:extLst>
      <p:ext uri="{BB962C8B-B14F-4D97-AF65-F5344CB8AC3E}">
        <p14:creationId xmlns:p14="http://schemas.microsoft.com/office/powerpoint/2010/main" val="4061884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2FC1DC-F0FB-409C-9811-9015FF8772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11118" y="1458336"/>
            <a:ext cx="6554079" cy="4634490"/>
          </a:xfrm>
          <a:prstGeom prst="rect">
            <a:avLst/>
          </a:prstGeom>
        </p:spPr>
      </p:pic>
      <p:pic>
        <p:nvPicPr>
          <p:cNvPr id="11" name="Picture 10">
            <a:extLst>
              <a:ext uri="{FF2B5EF4-FFF2-40B4-BE49-F238E27FC236}">
                <a16:creationId xmlns:a16="http://schemas.microsoft.com/office/drawing/2014/main" id="{C6005FE2-991E-4E6E-BDAE-A397910571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5429" y="2163778"/>
            <a:ext cx="2410937" cy="3929047"/>
          </a:xfrm>
          <a:prstGeom prst="rect">
            <a:avLst/>
          </a:prstGeom>
        </p:spPr>
      </p:pic>
      <p:pic>
        <p:nvPicPr>
          <p:cNvPr id="13" name="Picture 12">
            <a:extLst>
              <a:ext uri="{FF2B5EF4-FFF2-40B4-BE49-F238E27FC236}">
                <a16:creationId xmlns:a16="http://schemas.microsoft.com/office/drawing/2014/main" id="{AF14E144-3F06-4AE4-ABD5-03F9621D16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00507" y="1680242"/>
            <a:ext cx="2357940" cy="4412583"/>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plan a celebrity party!</a:t>
            </a:r>
          </a:p>
        </p:txBody>
      </p:sp>
      <p:sp>
        <p:nvSpPr>
          <p:cNvPr id="5" name="Text"/>
          <p:cNvSpPr/>
          <p:nvPr/>
        </p:nvSpPr>
        <p:spPr>
          <a:xfrm>
            <a:off x="3089923" y="2610869"/>
            <a:ext cx="3135488" cy="495108"/>
          </a:xfrm>
          <a:prstGeom prst="wedgeRectCallout">
            <a:avLst>
              <a:gd name="adj1" fmla="val -41259"/>
              <a:gd name="adj2" fmla="val 81999"/>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Let’s have a big, big party. </a:t>
            </a:r>
          </a:p>
        </p:txBody>
      </p:sp>
      <p:sp>
        <p:nvSpPr>
          <p:cNvPr id="7" name="Text">
            <a:extLst>
              <a:ext uri="{FF2B5EF4-FFF2-40B4-BE49-F238E27FC236}">
                <a16:creationId xmlns:a16="http://schemas.microsoft.com/office/drawing/2014/main" id="{D5CB9EFD-758B-4A6B-B366-32E28240342D}"/>
              </a:ext>
            </a:extLst>
          </p:cNvPr>
          <p:cNvSpPr/>
          <p:nvPr/>
        </p:nvSpPr>
        <p:spPr>
          <a:xfrm>
            <a:off x="2900178" y="1327505"/>
            <a:ext cx="3135489" cy="772107"/>
          </a:xfrm>
          <a:prstGeom prst="wedgeRectCallout">
            <a:avLst>
              <a:gd name="adj1" fmla="val 55097"/>
              <a:gd name="adj2" fmla="val 34387"/>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What would you like to do for your birthday this year?</a:t>
            </a:r>
          </a:p>
        </p:txBody>
      </p:sp>
      <p:sp>
        <p:nvSpPr>
          <p:cNvPr id="16" name="Text">
            <a:extLst>
              <a:ext uri="{FF2B5EF4-FFF2-40B4-BE49-F238E27FC236}">
                <a16:creationId xmlns:a16="http://schemas.microsoft.com/office/drawing/2014/main" id="{D3BF01CE-C413-4F69-A03A-4DB795F1AB3F}"/>
              </a:ext>
            </a:extLst>
          </p:cNvPr>
          <p:cNvSpPr/>
          <p:nvPr/>
        </p:nvSpPr>
        <p:spPr>
          <a:xfrm>
            <a:off x="3970677" y="3789050"/>
            <a:ext cx="3348710" cy="495108"/>
          </a:xfrm>
          <a:prstGeom prst="wedgeRectCallout">
            <a:avLst>
              <a:gd name="adj1" fmla="val 26701"/>
              <a:gd name="adj2" fmla="val -141873"/>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OK. Where should we have it?</a:t>
            </a:r>
          </a:p>
        </p:txBody>
      </p:sp>
    </p:spTree>
    <p:extLst>
      <p:ext uri="{BB962C8B-B14F-4D97-AF65-F5344CB8AC3E}">
        <p14:creationId xmlns:p14="http://schemas.microsoft.com/office/powerpoint/2010/main" val="2346646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2FC1DC-F0FB-409C-9811-9015FF8772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11118" y="1458336"/>
            <a:ext cx="6554079" cy="4634490"/>
          </a:xfrm>
          <a:prstGeom prst="rect">
            <a:avLst/>
          </a:prstGeom>
        </p:spPr>
      </p:pic>
      <p:pic>
        <p:nvPicPr>
          <p:cNvPr id="11" name="Picture 10">
            <a:extLst>
              <a:ext uri="{FF2B5EF4-FFF2-40B4-BE49-F238E27FC236}">
                <a16:creationId xmlns:a16="http://schemas.microsoft.com/office/drawing/2014/main" id="{C6005FE2-991E-4E6E-BDAE-A397910571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5429" y="2163778"/>
            <a:ext cx="2410937" cy="3929047"/>
          </a:xfrm>
          <a:prstGeom prst="rect">
            <a:avLst/>
          </a:prstGeom>
        </p:spPr>
      </p:pic>
      <p:pic>
        <p:nvPicPr>
          <p:cNvPr id="13" name="Picture 12">
            <a:extLst>
              <a:ext uri="{FF2B5EF4-FFF2-40B4-BE49-F238E27FC236}">
                <a16:creationId xmlns:a16="http://schemas.microsoft.com/office/drawing/2014/main" id="{AF14E144-3F06-4AE4-ABD5-03F9621D16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00507" y="1680242"/>
            <a:ext cx="2357940" cy="4412583"/>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plan a celebrity party!</a:t>
            </a:r>
          </a:p>
        </p:txBody>
      </p:sp>
      <p:sp>
        <p:nvSpPr>
          <p:cNvPr id="5" name="Text"/>
          <p:cNvSpPr/>
          <p:nvPr/>
        </p:nvSpPr>
        <p:spPr>
          <a:xfrm>
            <a:off x="3089923" y="2610869"/>
            <a:ext cx="3135488" cy="495108"/>
          </a:xfrm>
          <a:prstGeom prst="wedgeRectCallout">
            <a:avLst>
              <a:gd name="adj1" fmla="val -41259"/>
              <a:gd name="adj2" fmla="val 81999"/>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Let’s have a big, big party. </a:t>
            </a:r>
          </a:p>
        </p:txBody>
      </p:sp>
      <p:sp>
        <p:nvSpPr>
          <p:cNvPr id="7" name="Text">
            <a:extLst>
              <a:ext uri="{FF2B5EF4-FFF2-40B4-BE49-F238E27FC236}">
                <a16:creationId xmlns:a16="http://schemas.microsoft.com/office/drawing/2014/main" id="{D5CB9EFD-758B-4A6B-B366-32E28240342D}"/>
              </a:ext>
            </a:extLst>
          </p:cNvPr>
          <p:cNvSpPr/>
          <p:nvPr/>
        </p:nvSpPr>
        <p:spPr>
          <a:xfrm>
            <a:off x="2900178" y="1327505"/>
            <a:ext cx="3135489" cy="772107"/>
          </a:xfrm>
          <a:prstGeom prst="wedgeRectCallout">
            <a:avLst>
              <a:gd name="adj1" fmla="val 55097"/>
              <a:gd name="adj2" fmla="val 34387"/>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What would you like to do for your birthday this year?</a:t>
            </a:r>
          </a:p>
        </p:txBody>
      </p:sp>
      <p:sp>
        <p:nvSpPr>
          <p:cNvPr id="6" name="Text">
            <a:extLst>
              <a:ext uri="{FF2B5EF4-FFF2-40B4-BE49-F238E27FC236}">
                <a16:creationId xmlns:a16="http://schemas.microsoft.com/office/drawing/2014/main" id="{EB8A0108-A07A-4413-9276-CE3876D51506}"/>
              </a:ext>
            </a:extLst>
          </p:cNvPr>
          <p:cNvSpPr/>
          <p:nvPr/>
        </p:nvSpPr>
        <p:spPr>
          <a:xfrm>
            <a:off x="3769799" y="5086574"/>
            <a:ext cx="887868" cy="495108"/>
          </a:xfrm>
          <a:prstGeom prst="wedgeRectCallout">
            <a:avLst>
              <a:gd name="adj1" fmla="val -89742"/>
              <a:gd name="adj2" fmla="val -41736"/>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pPr algn="ctr"/>
            <a:r>
              <a:rPr lang="en-GB"/>
              <a:t>…</a:t>
            </a:r>
            <a:endParaRPr lang="en-GB" dirty="0"/>
          </a:p>
        </p:txBody>
      </p:sp>
      <p:sp>
        <p:nvSpPr>
          <p:cNvPr id="16" name="Text">
            <a:extLst>
              <a:ext uri="{FF2B5EF4-FFF2-40B4-BE49-F238E27FC236}">
                <a16:creationId xmlns:a16="http://schemas.microsoft.com/office/drawing/2014/main" id="{D3BF01CE-C413-4F69-A03A-4DB795F1AB3F}"/>
              </a:ext>
            </a:extLst>
          </p:cNvPr>
          <p:cNvSpPr/>
          <p:nvPr/>
        </p:nvSpPr>
        <p:spPr>
          <a:xfrm>
            <a:off x="3970677" y="3789050"/>
            <a:ext cx="3348710" cy="495108"/>
          </a:xfrm>
          <a:prstGeom prst="wedgeRectCallout">
            <a:avLst>
              <a:gd name="adj1" fmla="val 26701"/>
              <a:gd name="adj2" fmla="val -141873"/>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OK. Where should we have it?</a:t>
            </a:r>
          </a:p>
        </p:txBody>
      </p:sp>
    </p:spTree>
    <p:extLst>
      <p:ext uri="{BB962C8B-B14F-4D97-AF65-F5344CB8AC3E}">
        <p14:creationId xmlns:p14="http://schemas.microsoft.com/office/powerpoint/2010/main" val="2097635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EC8ECCC-F089-4B3F-8315-97F7679F4CC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4168" y="1458335"/>
            <a:ext cx="6555664" cy="4634490"/>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p:cNvSpPr>
            <a:spLocks noGrp="1"/>
          </p:cNvSpPr>
          <p:nvPr>
            <p:ph type="title"/>
          </p:nvPr>
        </p:nvSpPr>
        <p:spPr>
          <a:xfrm>
            <a:off x="457198" y="464029"/>
            <a:ext cx="8220075" cy="994306"/>
          </a:xfrm>
        </p:spPr>
        <p:txBody>
          <a:bodyPr/>
          <a:lstStyle/>
          <a:p>
            <a:r>
              <a:rPr lang="en-US">
                <a:latin typeface="+mn-lt"/>
              </a:rPr>
              <a:t>Let’s phone mum and dad!</a:t>
            </a:r>
          </a:p>
        </p:txBody>
      </p:sp>
    </p:spTree>
    <p:extLst>
      <p:ext uri="{BB962C8B-B14F-4D97-AF65-F5344CB8AC3E}">
        <p14:creationId xmlns:p14="http://schemas.microsoft.com/office/powerpoint/2010/main" val="2195309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EC8ECCC-F089-4B3F-8315-97F7679F4CC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4168" y="1458335"/>
            <a:ext cx="6555664" cy="4634490"/>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p:cNvSpPr>
            <a:spLocks noGrp="1"/>
          </p:cNvSpPr>
          <p:nvPr>
            <p:ph type="title"/>
          </p:nvPr>
        </p:nvSpPr>
        <p:spPr>
          <a:xfrm>
            <a:off x="457198" y="464029"/>
            <a:ext cx="8220075" cy="994306"/>
          </a:xfrm>
        </p:spPr>
        <p:txBody>
          <a:bodyPr/>
          <a:lstStyle/>
          <a:p>
            <a:r>
              <a:rPr lang="en-US">
                <a:latin typeface="+mn-lt"/>
              </a:rPr>
              <a:t>Let’s phone mum and dad!</a:t>
            </a:r>
          </a:p>
        </p:txBody>
      </p:sp>
      <p:sp>
        <p:nvSpPr>
          <p:cNvPr id="5" name="Text"/>
          <p:cNvSpPr/>
          <p:nvPr/>
        </p:nvSpPr>
        <p:spPr>
          <a:xfrm>
            <a:off x="5845992" y="1284544"/>
            <a:ext cx="2237363" cy="1049106"/>
          </a:xfrm>
          <a:prstGeom prst="wedgeRectCallout">
            <a:avLst>
              <a:gd name="adj1" fmla="val -48247"/>
              <a:gd name="adj2" fmla="val 86213"/>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Hello, Pierre! How is university in the South Pole?</a:t>
            </a:r>
          </a:p>
        </p:txBody>
      </p:sp>
    </p:spTree>
    <p:extLst>
      <p:ext uri="{BB962C8B-B14F-4D97-AF65-F5344CB8AC3E}">
        <p14:creationId xmlns:p14="http://schemas.microsoft.com/office/powerpoint/2010/main" val="3250498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EC8ECCC-F089-4B3F-8315-97F7679F4CC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4168" y="1458335"/>
            <a:ext cx="6555664" cy="4634490"/>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p:cNvSpPr>
            <a:spLocks noGrp="1"/>
          </p:cNvSpPr>
          <p:nvPr>
            <p:ph type="title"/>
          </p:nvPr>
        </p:nvSpPr>
        <p:spPr>
          <a:xfrm>
            <a:off x="457198" y="464029"/>
            <a:ext cx="8220075" cy="994306"/>
          </a:xfrm>
        </p:spPr>
        <p:txBody>
          <a:bodyPr/>
          <a:lstStyle/>
          <a:p>
            <a:r>
              <a:rPr lang="en-US">
                <a:latin typeface="+mn-lt"/>
              </a:rPr>
              <a:t>Let’s phone mum and dad!</a:t>
            </a:r>
          </a:p>
        </p:txBody>
      </p:sp>
      <p:sp>
        <p:nvSpPr>
          <p:cNvPr id="5" name="Text"/>
          <p:cNvSpPr/>
          <p:nvPr/>
        </p:nvSpPr>
        <p:spPr>
          <a:xfrm>
            <a:off x="5845992" y="1284544"/>
            <a:ext cx="2237363" cy="1049106"/>
          </a:xfrm>
          <a:prstGeom prst="wedgeRectCallout">
            <a:avLst>
              <a:gd name="adj1" fmla="val -48247"/>
              <a:gd name="adj2" fmla="val 86213"/>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Hello, Pierre! How is university in the South Pole?</a:t>
            </a:r>
          </a:p>
        </p:txBody>
      </p:sp>
      <p:sp>
        <p:nvSpPr>
          <p:cNvPr id="7" name="Text">
            <a:extLst>
              <a:ext uri="{FF2B5EF4-FFF2-40B4-BE49-F238E27FC236}">
                <a16:creationId xmlns:a16="http://schemas.microsoft.com/office/drawing/2014/main" id="{D5CB9EFD-758B-4A6B-B366-32E28240342D}"/>
              </a:ext>
            </a:extLst>
          </p:cNvPr>
          <p:cNvSpPr/>
          <p:nvPr/>
        </p:nvSpPr>
        <p:spPr>
          <a:xfrm>
            <a:off x="1728054" y="1743699"/>
            <a:ext cx="2237363" cy="772107"/>
          </a:xfrm>
          <a:prstGeom prst="wedgeRectCallout">
            <a:avLst>
              <a:gd name="adj1" fmla="val -6891"/>
              <a:gd name="adj2" fmla="val 78444"/>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Hi, mum and dad! It’s great! </a:t>
            </a:r>
          </a:p>
        </p:txBody>
      </p:sp>
    </p:spTree>
    <p:extLst>
      <p:ext uri="{BB962C8B-B14F-4D97-AF65-F5344CB8AC3E}">
        <p14:creationId xmlns:p14="http://schemas.microsoft.com/office/powerpoint/2010/main" val="561616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a:solidFill>
                  <a:srgbClr val="007BB3"/>
                </a:solidFill>
                <a:latin typeface="Roboto" panose="02000000000000000000" pitchFamily="2" charset="0"/>
                <a:ea typeface="Roboto" panose="02000000000000000000" pitchFamily="2" charset="0"/>
              </a:rPr>
              <a:t>Teacher notes</a:t>
            </a:r>
          </a:p>
        </p:txBody>
      </p:sp>
      <p:sp>
        <p:nvSpPr>
          <p:cNvPr id="5" name="Text"/>
          <p:cNvSpPr/>
          <p:nvPr/>
        </p:nvSpPr>
        <p:spPr>
          <a:xfrm>
            <a:off x="755650" y="1513946"/>
            <a:ext cx="7202346" cy="3600986"/>
          </a:xfrm>
          <a:prstGeom prst="rect">
            <a:avLst/>
          </a:prstGeom>
        </p:spPr>
        <p:txBody>
          <a:bodyPr wrap="square" lIns="0" tIns="0" rIns="0" bIns="0">
            <a:spAutoFit/>
          </a:bodyPr>
          <a:lstStyle/>
          <a:p>
            <a:r>
              <a:rPr lang="en-US">
                <a:latin typeface="Roboto" panose="02000000000000000000" pitchFamily="2" charset="0"/>
                <a:ea typeface="Roboto" panose="02000000000000000000" pitchFamily="2" charset="0"/>
              </a:rPr>
              <a:t>This resource is packed with five minute role play activities you can use with students of any age or ability. They start off easy and become more difficult as the PowerPoint goes on. </a:t>
            </a:r>
          </a:p>
          <a:p>
            <a:endParaRPr lang="en-US">
              <a:latin typeface="Roboto" panose="02000000000000000000" pitchFamily="2" charset="0"/>
              <a:ea typeface="Roboto" panose="02000000000000000000" pitchFamily="2" charset="0"/>
            </a:endParaRPr>
          </a:p>
          <a:p>
            <a:r>
              <a:rPr lang="en-US">
                <a:latin typeface="Roboto" panose="02000000000000000000" pitchFamily="2" charset="0"/>
                <a:ea typeface="Roboto" panose="02000000000000000000" pitchFamily="2" charset="0"/>
              </a:rPr>
              <a:t>The objective is to keep the conversation going for as long as possible. </a:t>
            </a:r>
          </a:p>
          <a:p>
            <a:endParaRPr lang="en-US">
              <a:latin typeface="Roboto" panose="02000000000000000000" pitchFamily="2" charset="0"/>
              <a:ea typeface="Roboto" panose="02000000000000000000" pitchFamily="2" charset="0"/>
            </a:endParaRPr>
          </a:p>
          <a:p>
            <a:r>
              <a:rPr lang="en-US">
                <a:latin typeface="Roboto" panose="02000000000000000000" pitchFamily="2" charset="0"/>
                <a:ea typeface="Roboto" panose="02000000000000000000" pitchFamily="2" charset="0"/>
              </a:rPr>
              <a:t>To support your students, you may want to introduce each role play with some questions, such as ‘what can you see?’ and ‘what do they want?’ and assigning roles.</a:t>
            </a:r>
          </a:p>
          <a:p>
            <a:endParaRPr lang="en-US">
              <a:latin typeface="Roboto" panose="02000000000000000000" pitchFamily="2" charset="0"/>
              <a:ea typeface="Roboto" panose="02000000000000000000" pitchFamily="2" charset="0"/>
            </a:endParaRPr>
          </a:p>
          <a:p>
            <a:r>
              <a:rPr lang="en-US">
                <a:latin typeface="Roboto" panose="02000000000000000000" pitchFamily="2" charset="0"/>
                <a:ea typeface="Roboto" panose="02000000000000000000" pitchFamily="2" charset="0"/>
              </a:rPr>
              <a:t>After you’ve given students a few minutes to play out the conversation, ask for some feedback on how it went. They could even create their own scenarios or write down a short script.</a:t>
            </a:r>
          </a:p>
        </p:txBody>
      </p:sp>
    </p:spTree>
    <p:extLst>
      <p:ext uri="{BB962C8B-B14F-4D97-AF65-F5344CB8AC3E}">
        <p14:creationId xmlns:p14="http://schemas.microsoft.com/office/powerpoint/2010/main" val="4017009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EC8ECCC-F089-4B3F-8315-97F7679F4CC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4168" y="1458335"/>
            <a:ext cx="6555664" cy="4634490"/>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p:cNvSpPr>
            <a:spLocks noGrp="1"/>
          </p:cNvSpPr>
          <p:nvPr>
            <p:ph type="title"/>
          </p:nvPr>
        </p:nvSpPr>
        <p:spPr>
          <a:xfrm>
            <a:off x="457198" y="464029"/>
            <a:ext cx="8220075" cy="994306"/>
          </a:xfrm>
        </p:spPr>
        <p:txBody>
          <a:bodyPr/>
          <a:lstStyle/>
          <a:p>
            <a:r>
              <a:rPr lang="en-US">
                <a:latin typeface="+mn-lt"/>
              </a:rPr>
              <a:t>Let’s phone mum and dad!</a:t>
            </a:r>
          </a:p>
        </p:txBody>
      </p:sp>
      <p:sp>
        <p:nvSpPr>
          <p:cNvPr id="5" name="Text"/>
          <p:cNvSpPr/>
          <p:nvPr/>
        </p:nvSpPr>
        <p:spPr>
          <a:xfrm>
            <a:off x="5845992" y="1284544"/>
            <a:ext cx="2237363" cy="1049106"/>
          </a:xfrm>
          <a:prstGeom prst="wedgeRectCallout">
            <a:avLst>
              <a:gd name="adj1" fmla="val -48247"/>
              <a:gd name="adj2" fmla="val 86213"/>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Hello, Pierre! How is university in the South Pole?</a:t>
            </a:r>
          </a:p>
        </p:txBody>
      </p:sp>
      <p:sp>
        <p:nvSpPr>
          <p:cNvPr id="7" name="Text">
            <a:extLst>
              <a:ext uri="{FF2B5EF4-FFF2-40B4-BE49-F238E27FC236}">
                <a16:creationId xmlns:a16="http://schemas.microsoft.com/office/drawing/2014/main" id="{D5CB9EFD-758B-4A6B-B366-32E28240342D}"/>
              </a:ext>
            </a:extLst>
          </p:cNvPr>
          <p:cNvSpPr/>
          <p:nvPr/>
        </p:nvSpPr>
        <p:spPr>
          <a:xfrm>
            <a:off x="1728054" y="1743699"/>
            <a:ext cx="2237363" cy="772107"/>
          </a:xfrm>
          <a:prstGeom prst="wedgeRectCallout">
            <a:avLst>
              <a:gd name="adj1" fmla="val -6891"/>
              <a:gd name="adj2" fmla="val 78444"/>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Hi, mum and dad! It’s great! </a:t>
            </a:r>
          </a:p>
        </p:txBody>
      </p:sp>
      <p:sp>
        <p:nvSpPr>
          <p:cNvPr id="6" name="Text">
            <a:extLst>
              <a:ext uri="{FF2B5EF4-FFF2-40B4-BE49-F238E27FC236}">
                <a16:creationId xmlns:a16="http://schemas.microsoft.com/office/drawing/2014/main" id="{EB8A0108-A07A-4413-9276-CE3876D51506}"/>
              </a:ext>
            </a:extLst>
          </p:cNvPr>
          <p:cNvSpPr/>
          <p:nvPr/>
        </p:nvSpPr>
        <p:spPr>
          <a:xfrm>
            <a:off x="5356313" y="3847087"/>
            <a:ext cx="887868" cy="495108"/>
          </a:xfrm>
          <a:prstGeom prst="wedgeRectCallout">
            <a:avLst>
              <a:gd name="adj1" fmla="val -48954"/>
              <a:gd name="adj2" fmla="val -118536"/>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pPr algn="ctr"/>
            <a:r>
              <a:rPr lang="en-GB"/>
              <a:t>…</a:t>
            </a:r>
            <a:endParaRPr lang="en-GB" dirty="0"/>
          </a:p>
        </p:txBody>
      </p:sp>
    </p:spTree>
    <p:extLst>
      <p:ext uri="{BB962C8B-B14F-4D97-AF65-F5344CB8AC3E}">
        <p14:creationId xmlns:p14="http://schemas.microsoft.com/office/powerpoint/2010/main" val="3814535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D8857B-5F99-46CB-A940-1BBD841C5C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4961" y="1458335"/>
            <a:ext cx="6554078" cy="4634490"/>
          </a:xfrm>
          <a:prstGeom prst="rect">
            <a:avLst/>
          </a:prstGeom>
        </p:spPr>
      </p:pic>
      <p:pic>
        <p:nvPicPr>
          <p:cNvPr id="11" name="Picture 10">
            <a:extLst>
              <a:ext uri="{FF2B5EF4-FFF2-40B4-BE49-F238E27FC236}">
                <a16:creationId xmlns:a16="http://schemas.microsoft.com/office/drawing/2014/main" id="{BF7D5E8C-A07E-474D-955F-8C506041FB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94960" y="1876521"/>
            <a:ext cx="2745109" cy="4174031"/>
          </a:xfrm>
          <a:prstGeom prst="rect">
            <a:avLst/>
          </a:prstGeom>
        </p:spPr>
      </p:pic>
      <p:pic>
        <p:nvPicPr>
          <p:cNvPr id="9" name="Picture 8">
            <a:extLst>
              <a:ext uri="{FF2B5EF4-FFF2-40B4-BE49-F238E27FC236}">
                <a16:creationId xmlns:a16="http://schemas.microsoft.com/office/drawing/2014/main" id="{B1C6986F-EF14-470F-8C16-EF4ADB24AF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67493" y="2349680"/>
            <a:ext cx="2281546" cy="3713572"/>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go to space!</a:t>
            </a:r>
          </a:p>
        </p:txBody>
      </p:sp>
    </p:spTree>
    <p:extLst>
      <p:ext uri="{BB962C8B-B14F-4D97-AF65-F5344CB8AC3E}">
        <p14:creationId xmlns:p14="http://schemas.microsoft.com/office/powerpoint/2010/main" val="168912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D8857B-5F99-46CB-A940-1BBD841C5C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4961" y="1458335"/>
            <a:ext cx="6554078" cy="4634490"/>
          </a:xfrm>
          <a:prstGeom prst="rect">
            <a:avLst/>
          </a:prstGeom>
        </p:spPr>
      </p:pic>
      <p:pic>
        <p:nvPicPr>
          <p:cNvPr id="11" name="Picture 10">
            <a:extLst>
              <a:ext uri="{FF2B5EF4-FFF2-40B4-BE49-F238E27FC236}">
                <a16:creationId xmlns:a16="http://schemas.microsoft.com/office/drawing/2014/main" id="{BF7D5E8C-A07E-474D-955F-8C506041FB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94960" y="1876521"/>
            <a:ext cx="2745109" cy="4174031"/>
          </a:xfrm>
          <a:prstGeom prst="rect">
            <a:avLst/>
          </a:prstGeom>
        </p:spPr>
      </p:pic>
      <p:pic>
        <p:nvPicPr>
          <p:cNvPr id="9" name="Picture 8">
            <a:extLst>
              <a:ext uri="{FF2B5EF4-FFF2-40B4-BE49-F238E27FC236}">
                <a16:creationId xmlns:a16="http://schemas.microsoft.com/office/drawing/2014/main" id="{B1C6986F-EF14-470F-8C16-EF4ADB24AF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67493" y="2349680"/>
            <a:ext cx="2281546" cy="3713572"/>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go to space!</a:t>
            </a:r>
          </a:p>
        </p:txBody>
      </p:sp>
      <p:sp>
        <p:nvSpPr>
          <p:cNvPr id="5" name="Text"/>
          <p:cNvSpPr/>
          <p:nvPr/>
        </p:nvSpPr>
        <p:spPr>
          <a:xfrm>
            <a:off x="2849169" y="1533979"/>
            <a:ext cx="1722831" cy="495108"/>
          </a:xfrm>
          <a:prstGeom prst="wedgeRectCallout">
            <a:avLst>
              <a:gd name="adj1" fmla="val -47299"/>
              <a:gd name="adj2" fmla="val 113295"/>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Hi, welcome!</a:t>
            </a:r>
          </a:p>
        </p:txBody>
      </p:sp>
    </p:spTree>
    <p:extLst>
      <p:ext uri="{BB962C8B-B14F-4D97-AF65-F5344CB8AC3E}">
        <p14:creationId xmlns:p14="http://schemas.microsoft.com/office/powerpoint/2010/main" val="2414044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D8857B-5F99-46CB-A940-1BBD841C5C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4961" y="1458335"/>
            <a:ext cx="6554078" cy="4634490"/>
          </a:xfrm>
          <a:prstGeom prst="rect">
            <a:avLst/>
          </a:prstGeom>
        </p:spPr>
      </p:pic>
      <p:pic>
        <p:nvPicPr>
          <p:cNvPr id="11" name="Picture 10">
            <a:extLst>
              <a:ext uri="{FF2B5EF4-FFF2-40B4-BE49-F238E27FC236}">
                <a16:creationId xmlns:a16="http://schemas.microsoft.com/office/drawing/2014/main" id="{BF7D5E8C-A07E-474D-955F-8C506041FB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94960" y="1876521"/>
            <a:ext cx="2745109" cy="4174031"/>
          </a:xfrm>
          <a:prstGeom prst="rect">
            <a:avLst/>
          </a:prstGeom>
        </p:spPr>
      </p:pic>
      <p:pic>
        <p:nvPicPr>
          <p:cNvPr id="9" name="Picture 8">
            <a:extLst>
              <a:ext uri="{FF2B5EF4-FFF2-40B4-BE49-F238E27FC236}">
                <a16:creationId xmlns:a16="http://schemas.microsoft.com/office/drawing/2014/main" id="{B1C6986F-EF14-470F-8C16-EF4ADB24AF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67493" y="2349680"/>
            <a:ext cx="2281546" cy="3713572"/>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go to space!</a:t>
            </a:r>
          </a:p>
        </p:txBody>
      </p:sp>
      <p:sp>
        <p:nvSpPr>
          <p:cNvPr id="5" name="Text"/>
          <p:cNvSpPr/>
          <p:nvPr/>
        </p:nvSpPr>
        <p:spPr>
          <a:xfrm>
            <a:off x="2849169" y="1533979"/>
            <a:ext cx="1722831" cy="495108"/>
          </a:xfrm>
          <a:prstGeom prst="wedgeRectCallout">
            <a:avLst>
              <a:gd name="adj1" fmla="val -47299"/>
              <a:gd name="adj2" fmla="val 113295"/>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Hi, welcome!</a:t>
            </a:r>
          </a:p>
        </p:txBody>
      </p:sp>
      <p:sp>
        <p:nvSpPr>
          <p:cNvPr id="7" name="Text">
            <a:extLst>
              <a:ext uri="{FF2B5EF4-FFF2-40B4-BE49-F238E27FC236}">
                <a16:creationId xmlns:a16="http://schemas.microsoft.com/office/drawing/2014/main" id="{D5CB9EFD-758B-4A6B-B366-32E28240342D}"/>
              </a:ext>
            </a:extLst>
          </p:cNvPr>
          <p:cNvSpPr/>
          <p:nvPr/>
        </p:nvSpPr>
        <p:spPr>
          <a:xfrm>
            <a:off x="2479923" y="2656893"/>
            <a:ext cx="3241077" cy="772107"/>
          </a:xfrm>
          <a:prstGeom prst="wedgeRectCallout">
            <a:avLst>
              <a:gd name="adj1" fmla="val 55750"/>
              <a:gd name="adj2" fmla="val 29940"/>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Thanks, it’s great to be here. So, what’s your name?</a:t>
            </a:r>
          </a:p>
        </p:txBody>
      </p:sp>
    </p:spTree>
    <p:extLst>
      <p:ext uri="{BB962C8B-B14F-4D97-AF65-F5344CB8AC3E}">
        <p14:creationId xmlns:p14="http://schemas.microsoft.com/office/powerpoint/2010/main" val="2664799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D8857B-5F99-46CB-A940-1BBD841C5C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4961" y="1458335"/>
            <a:ext cx="6554078" cy="4634490"/>
          </a:xfrm>
          <a:prstGeom prst="rect">
            <a:avLst/>
          </a:prstGeom>
        </p:spPr>
      </p:pic>
      <p:pic>
        <p:nvPicPr>
          <p:cNvPr id="11" name="Picture 10">
            <a:extLst>
              <a:ext uri="{FF2B5EF4-FFF2-40B4-BE49-F238E27FC236}">
                <a16:creationId xmlns:a16="http://schemas.microsoft.com/office/drawing/2014/main" id="{BF7D5E8C-A07E-474D-955F-8C506041FB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94960" y="1876521"/>
            <a:ext cx="2745109" cy="4174031"/>
          </a:xfrm>
          <a:prstGeom prst="rect">
            <a:avLst/>
          </a:prstGeom>
        </p:spPr>
      </p:pic>
      <p:pic>
        <p:nvPicPr>
          <p:cNvPr id="9" name="Picture 8">
            <a:extLst>
              <a:ext uri="{FF2B5EF4-FFF2-40B4-BE49-F238E27FC236}">
                <a16:creationId xmlns:a16="http://schemas.microsoft.com/office/drawing/2014/main" id="{B1C6986F-EF14-470F-8C16-EF4ADB24AF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67493" y="2349680"/>
            <a:ext cx="2281546" cy="3713572"/>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go to space!</a:t>
            </a:r>
          </a:p>
        </p:txBody>
      </p:sp>
      <p:sp>
        <p:nvSpPr>
          <p:cNvPr id="5" name="Text"/>
          <p:cNvSpPr/>
          <p:nvPr/>
        </p:nvSpPr>
        <p:spPr>
          <a:xfrm>
            <a:off x="2849169" y="1533979"/>
            <a:ext cx="1722831" cy="495108"/>
          </a:xfrm>
          <a:prstGeom prst="wedgeRectCallout">
            <a:avLst>
              <a:gd name="adj1" fmla="val -47299"/>
              <a:gd name="adj2" fmla="val 113295"/>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Hi, welcome!</a:t>
            </a:r>
          </a:p>
        </p:txBody>
      </p:sp>
      <p:sp>
        <p:nvSpPr>
          <p:cNvPr id="7" name="Text">
            <a:extLst>
              <a:ext uri="{FF2B5EF4-FFF2-40B4-BE49-F238E27FC236}">
                <a16:creationId xmlns:a16="http://schemas.microsoft.com/office/drawing/2014/main" id="{D5CB9EFD-758B-4A6B-B366-32E28240342D}"/>
              </a:ext>
            </a:extLst>
          </p:cNvPr>
          <p:cNvSpPr/>
          <p:nvPr/>
        </p:nvSpPr>
        <p:spPr>
          <a:xfrm>
            <a:off x="2479923" y="2656893"/>
            <a:ext cx="3241077" cy="772107"/>
          </a:xfrm>
          <a:prstGeom prst="wedgeRectCallout">
            <a:avLst>
              <a:gd name="adj1" fmla="val 55750"/>
              <a:gd name="adj2" fmla="val 29940"/>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Thanks, it’s great to be here. So, what’s your name?</a:t>
            </a:r>
          </a:p>
        </p:txBody>
      </p:sp>
      <p:sp>
        <p:nvSpPr>
          <p:cNvPr id="6" name="Text">
            <a:extLst>
              <a:ext uri="{FF2B5EF4-FFF2-40B4-BE49-F238E27FC236}">
                <a16:creationId xmlns:a16="http://schemas.microsoft.com/office/drawing/2014/main" id="{EB8A0108-A07A-4413-9276-CE3876D51506}"/>
              </a:ext>
            </a:extLst>
          </p:cNvPr>
          <p:cNvSpPr/>
          <p:nvPr/>
        </p:nvSpPr>
        <p:spPr>
          <a:xfrm>
            <a:off x="4040070" y="4056806"/>
            <a:ext cx="887868" cy="495108"/>
          </a:xfrm>
          <a:prstGeom prst="wedgeRectCallout">
            <a:avLst>
              <a:gd name="adj1" fmla="val -71905"/>
              <a:gd name="adj2" fmla="val -39878"/>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pPr algn="ctr"/>
            <a:r>
              <a:rPr lang="en-GB"/>
              <a:t>…</a:t>
            </a:r>
            <a:endParaRPr lang="en-GB" dirty="0"/>
          </a:p>
        </p:txBody>
      </p:sp>
    </p:spTree>
    <p:extLst>
      <p:ext uri="{BB962C8B-B14F-4D97-AF65-F5344CB8AC3E}">
        <p14:creationId xmlns:p14="http://schemas.microsoft.com/office/powerpoint/2010/main" val="3757723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834585D-4C66-486D-BB37-7FC8A785552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9549" y="1458335"/>
            <a:ext cx="6544902" cy="4626882"/>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p:cNvSpPr>
            <a:spLocks noGrp="1"/>
          </p:cNvSpPr>
          <p:nvPr>
            <p:ph type="title"/>
          </p:nvPr>
        </p:nvSpPr>
        <p:spPr>
          <a:xfrm>
            <a:off x="457198" y="464029"/>
            <a:ext cx="8220075" cy="994306"/>
          </a:xfrm>
        </p:spPr>
        <p:txBody>
          <a:bodyPr/>
          <a:lstStyle/>
          <a:p>
            <a:r>
              <a:rPr lang="en-US">
                <a:latin typeface="+mn-lt"/>
              </a:rPr>
              <a:t>Let’s tell a story!</a:t>
            </a:r>
          </a:p>
        </p:txBody>
      </p:sp>
    </p:spTree>
    <p:extLst>
      <p:ext uri="{BB962C8B-B14F-4D97-AF65-F5344CB8AC3E}">
        <p14:creationId xmlns:p14="http://schemas.microsoft.com/office/powerpoint/2010/main" val="18241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834585D-4C66-486D-BB37-7FC8A785552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9549" y="1458335"/>
            <a:ext cx="6544902" cy="4626882"/>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p:cNvSpPr>
            <a:spLocks noGrp="1"/>
          </p:cNvSpPr>
          <p:nvPr>
            <p:ph type="title"/>
          </p:nvPr>
        </p:nvSpPr>
        <p:spPr>
          <a:xfrm>
            <a:off x="457198" y="464029"/>
            <a:ext cx="8220075" cy="994306"/>
          </a:xfrm>
        </p:spPr>
        <p:txBody>
          <a:bodyPr/>
          <a:lstStyle/>
          <a:p>
            <a:r>
              <a:rPr lang="en-US">
                <a:latin typeface="+mn-lt"/>
              </a:rPr>
              <a:t>Let’s tell a story!</a:t>
            </a:r>
          </a:p>
        </p:txBody>
      </p:sp>
      <p:sp>
        <p:nvSpPr>
          <p:cNvPr id="7" name="Text">
            <a:extLst>
              <a:ext uri="{FF2B5EF4-FFF2-40B4-BE49-F238E27FC236}">
                <a16:creationId xmlns:a16="http://schemas.microsoft.com/office/drawing/2014/main" id="{D5CB9EFD-758B-4A6B-B366-32E28240342D}"/>
              </a:ext>
            </a:extLst>
          </p:cNvPr>
          <p:cNvSpPr/>
          <p:nvPr/>
        </p:nvSpPr>
        <p:spPr>
          <a:xfrm>
            <a:off x="5001269" y="1815764"/>
            <a:ext cx="2575188" cy="495108"/>
          </a:xfrm>
          <a:prstGeom prst="wedgeRectCallout">
            <a:avLst>
              <a:gd name="adj1" fmla="val -23250"/>
              <a:gd name="adj2" fmla="val 133555"/>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Please tell me a story!</a:t>
            </a:r>
          </a:p>
        </p:txBody>
      </p:sp>
    </p:spTree>
    <p:extLst>
      <p:ext uri="{BB962C8B-B14F-4D97-AF65-F5344CB8AC3E}">
        <p14:creationId xmlns:p14="http://schemas.microsoft.com/office/powerpoint/2010/main" val="1124011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834585D-4C66-486D-BB37-7FC8A785552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9549" y="1458335"/>
            <a:ext cx="6544902" cy="4626882"/>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p:cNvSpPr>
            <a:spLocks noGrp="1"/>
          </p:cNvSpPr>
          <p:nvPr>
            <p:ph type="title"/>
          </p:nvPr>
        </p:nvSpPr>
        <p:spPr>
          <a:xfrm>
            <a:off x="457198" y="464029"/>
            <a:ext cx="8220075" cy="994306"/>
          </a:xfrm>
        </p:spPr>
        <p:txBody>
          <a:bodyPr/>
          <a:lstStyle/>
          <a:p>
            <a:r>
              <a:rPr lang="en-US">
                <a:latin typeface="+mn-lt"/>
              </a:rPr>
              <a:t>Let’s tell a story!</a:t>
            </a:r>
          </a:p>
        </p:txBody>
      </p:sp>
      <p:sp>
        <p:nvSpPr>
          <p:cNvPr id="5" name="Text"/>
          <p:cNvSpPr/>
          <p:nvPr/>
        </p:nvSpPr>
        <p:spPr>
          <a:xfrm>
            <a:off x="755650" y="2087183"/>
            <a:ext cx="2195505" cy="1049106"/>
          </a:xfrm>
          <a:prstGeom prst="wedgeRectCallout">
            <a:avLst>
              <a:gd name="adj1" fmla="val 40816"/>
              <a:gd name="adj2" fmla="val 72472"/>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OK! One day there was a lovely dog called Flash.</a:t>
            </a:r>
          </a:p>
        </p:txBody>
      </p:sp>
      <p:sp>
        <p:nvSpPr>
          <p:cNvPr id="7" name="Text">
            <a:extLst>
              <a:ext uri="{FF2B5EF4-FFF2-40B4-BE49-F238E27FC236}">
                <a16:creationId xmlns:a16="http://schemas.microsoft.com/office/drawing/2014/main" id="{D5CB9EFD-758B-4A6B-B366-32E28240342D}"/>
              </a:ext>
            </a:extLst>
          </p:cNvPr>
          <p:cNvSpPr/>
          <p:nvPr/>
        </p:nvSpPr>
        <p:spPr>
          <a:xfrm>
            <a:off x="5001269" y="1815764"/>
            <a:ext cx="2575188" cy="495108"/>
          </a:xfrm>
          <a:prstGeom prst="wedgeRectCallout">
            <a:avLst>
              <a:gd name="adj1" fmla="val -23250"/>
              <a:gd name="adj2" fmla="val 133555"/>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Please tell me a story!</a:t>
            </a:r>
          </a:p>
        </p:txBody>
      </p:sp>
    </p:spTree>
    <p:extLst>
      <p:ext uri="{BB962C8B-B14F-4D97-AF65-F5344CB8AC3E}">
        <p14:creationId xmlns:p14="http://schemas.microsoft.com/office/powerpoint/2010/main" val="12091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834585D-4C66-486D-BB37-7FC8A785552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9549" y="1458335"/>
            <a:ext cx="6544902" cy="4626882"/>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p:cNvSpPr>
            <a:spLocks noGrp="1"/>
          </p:cNvSpPr>
          <p:nvPr>
            <p:ph type="title"/>
          </p:nvPr>
        </p:nvSpPr>
        <p:spPr>
          <a:xfrm>
            <a:off x="457198" y="464029"/>
            <a:ext cx="8220075" cy="994306"/>
          </a:xfrm>
        </p:spPr>
        <p:txBody>
          <a:bodyPr/>
          <a:lstStyle/>
          <a:p>
            <a:r>
              <a:rPr lang="en-US">
                <a:latin typeface="+mn-lt"/>
              </a:rPr>
              <a:t>Let’s tell a story!</a:t>
            </a:r>
          </a:p>
        </p:txBody>
      </p:sp>
      <p:sp>
        <p:nvSpPr>
          <p:cNvPr id="5" name="Text"/>
          <p:cNvSpPr/>
          <p:nvPr/>
        </p:nvSpPr>
        <p:spPr>
          <a:xfrm>
            <a:off x="755650" y="2087183"/>
            <a:ext cx="2195505" cy="1049106"/>
          </a:xfrm>
          <a:prstGeom prst="wedgeRectCallout">
            <a:avLst>
              <a:gd name="adj1" fmla="val 40816"/>
              <a:gd name="adj2" fmla="val 72472"/>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OK! One day there was a lovely dog called Flash.</a:t>
            </a:r>
          </a:p>
        </p:txBody>
      </p:sp>
      <p:sp>
        <p:nvSpPr>
          <p:cNvPr id="7" name="Text">
            <a:extLst>
              <a:ext uri="{FF2B5EF4-FFF2-40B4-BE49-F238E27FC236}">
                <a16:creationId xmlns:a16="http://schemas.microsoft.com/office/drawing/2014/main" id="{D5CB9EFD-758B-4A6B-B366-32E28240342D}"/>
              </a:ext>
            </a:extLst>
          </p:cNvPr>
          <p:cNvSpPr/>
          <p:nvPr/>
        </p:nvSpPr>
        <p:spPr>
          <a:xfrm>
            <a:off x="5001269" y="1815764"/>
            <a:ext cx="2575188" cy="495108"/>
          </a:xfrm>
          <a:prstGeom prst="wedgeRectCallout">
            <a:avLst>
              <a:gd name="adj1" fmla="val -23250"/>
              <a:gd name="adj2" fmla="val 133555"/>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Please tell me a story!</a:t>
            </a:r>
          </a:p>
        </p:txBody>
      </p:sp>
      <p:sp>
        <p:nvSpPr>
          <p:cNvPr id="10" name="Text">
            <a:extLst>
              <a:ext uri="{FF2B5EF4-FFF2-40B4-BE49-F238E27FC236}">
                <a16:creationId xmlns:a16="http://schemas.microsoft.com/office/drawing/2014/main" id="{72A5D6AF-113A-47A2-9289-B5B1D5C2515D}"/>
              </a:ext>
            </a:extLst>
          </p:cNvPr>
          <p:cNvSpPr/>
          <p:nvPr/>
        </p:nvSpPr>
        <p:spPr>
          <a:xfrm>
            <a:off x="5552812" y="4517680"/>
            <a:ext cx="2433893" cy="772107"/>
          </a:xfrm>
          <a:prstGeom prst="wedgeRectCallout">
            <a:avLst>
              <a:gd name="adj1" fmla="val 3204"/>
              <a:gd name="adj2" fmla="val -77209"/>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Wait wait wait, did Flash look like me?!</a:t>
            </a:r>
          </a:p>
        </p:txBody>
      </p:sp>
    </p:spTree>
    <p:extLst>
      <p:ext uri="{BB962C8B-B14F-4D97-AF65-F5344CB8AC3E}">
        <p14:creationId xmlns:p14="http://schemas.microsoft.com/office/powerpoint/2010/main" val="1051524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834585D-4C66-486D-BB37-7FC8A785552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9549" y="1458335"/>
            <a:ext cx="6544902" cy="4626882"/>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p:cNvSpPr>
            <a:spLocks noGrp="1"/>
          </p:cNvSpPr>
          <p:nvPr>
            <p:ph type="title"/>
          </p:nvPr>
        </p:nvSpPr>
        <p:spPr>
          <a:xfrm>
            <a:off x="457198" y="464029"/>
            <a:ext cx="8220075" cy="994306"/>
          </a:xfrm>
        </p:spPr>
        <p:txBody>
          <a:bodyPr/>
          <a:lstStyle/>
          <a:p>
            <a:r>
              <a:rPr lang="en-US">
                <a:latin typeface="+mn-lt"/>
              </a:rPr>
              <a:t>Let’s tell a story!</a:t>
            </a:r>
          </a:p>
        </p:txBody>
      </p:sp>
      <p:sp>
        <p:nvSpPr>
          <p:cNvPr id="5" name="Text"/>
          <p:cNvSpPr/>
          <p:nvPr/>
        </p:nvSpPr>
        <p:spPr>
          <a:xfrm>
            <a:off x="755650" y="2087183"/>
            <a:ext cx="2195505" cy="1049106"/>
          </a:xfrm>
          <a:prstGeom prst="wedgeRectCallout">
            <a:avLst>
              <a:gd name="adj1" fmla="val 40816"/>
              <a:gd name="adj2" fmla="val 72472"/>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OK! One day there was a lovely dog called Flash.</a:t>
            </a:r>
          </a:p>
        </p:txBody>
      </p:sp>
      <p:sp>
        <p:nvSpPr>
          <p:cNvPr id="7" name="Text">
            <a:extLst>
              <a:ext uri="{FF2B5EF4-FFF2-40B4-BE49-F238E27FC236}">
                <a16:creationId xmlns:a16="http://schemas.microsoft.com/office/drawing/2014/main" id="{D5CB9EFD-758B-4A6B-B366-32E28240342D}"/>
              </a:ext>
            </a:extLst>
          </p:cNvPr>
          <p:cNvSpPr/>
          <p:nvPr/>
        </p:nvSpPr>
        <p:spPr>
          <a:xfrm>
            <a:off x="5001269" y="1815764"/>
            <a:ext cx="2575188" cy="495108"/>
          </a:xfrm>
          <a:prstGeom prst="wedgeRectCallout">
            <a:avLst>
              <a:gd name="adj1" fmla="val -23250"/>
              <a:gd name="adj2" fmla="val 133555"/>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Please tell me a story!</a:t>
            </a:r>
          </a:p>
        </p:txBody>
      </p:sp>
      <p:sp>
        <p:nvSpPr>
          <p:cNvPr id="6" name="Text">
            <a:extLst>
              <a:ext uri="{FF2B5EF4-FFF2-40B4-BE49-F238E27FC236}">
                <a16:creationId xmlns:a16="http://schemas.microsoft.com/office/drawing/2014/main" id="{EB8A0108-A07A-4413-9276-CE3876D51506}"/>
              </a:ext>
            </a:extLst>
          </p:cNvPr>
          <p:cNvSpPr/>
          <p:nvPr/>
        </p:nvSpPr>
        <p:spPr>
          <a:xfrm>
            <a:off x="4257007" y="5331235"/>
            <a:ext cx="887868" cy="495108"/>
          </a:xfrm>
          <a:prstGeom prst="wedgeRectCallout">
            <a:avLst>
              <a:gd name="adj1" fmla="val -37576"/>
              <a:gd name="adj2" fmla="val -107304"/>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pPr algn="ctr"/>
            <a:r>
              <a:rPr lang="en-GB"/>
              <a:t>…</a:t>
            </a:r>
            <a:endParaRPr lang="en-GB" dirty="0"/>
          </a:p>
        </p:txBody>
      </p:sp>
      <p:sp>
        <p:nvSpPr>
          <p:cNvPr id="10" name="Text">
            <a:extLst>
              <a:ext uri="{FF2B5EF4-FFF2-40B4-BE49-F238E27FC236}">
                <a16:creationId xmlns:a16="http://schemas.microsoft.com/office/drawing/2014/main" id="{72A5D6AF-113A-47A2-9289-B5B1D5C2515D}"/>
              </a:ext>
            </a:extLst>
          </p:cNvPr>
          <p:cNvSpPr/>
          <p:nvPr/>
        </p:nvSpPr>
        <p:spPr>
          <a:xfrm>
            <a:off x="5552812" y="4517680"/>
            <a:ext cx="2433893" cy="772107"/>
          </a:xfrm>
          <a:prstGeom prst="wedgeRectCallout">
            <a:avLst>
              <a:gd name="adj1" fmla="val 3204"/>
              <a:gd name="adj2" fmla="val -77209"/>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Wait wait wait, did Flash look like me?!</a:t>
            </a:r>
          </a:p>
        </p:txBody>
      </p:sp>
    </p:spTree>
    <p:extLst>
      <p:ext uri="{BB962C8B-B14F-4D97-AF65-F5344CB8AC3E}">
        <p14:creationId xmlns:p14="http://schemas.microsoft.com/office/powerpoint/2010/main" val="2155738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8B5794D-E44F-4372-8A21-DA49AB78D15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2055" y="1458335"/>
            <a:ext cx="6639890" cy="4634490"/>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p:cNvSpPr>
            <a:spLocks noGrp="1"/>
          </p:cNvSpPr>
          <p:nvPr>
            <p:ph type="title"/>
          </p:nvPr>
        </p:nvSpPr>
        <p:spPr>
          <a:xfrm>
            <a:off x="457198" y="464029"/>
            <a:ext cx="8220075" cy="994306"/>
          </a:xfrm>
        </p:spPr>
        <p:txBody>
          <a:bodyPr/>
          <a:lstStyle/>
          <a:p>
            <a:r>
              <a:rPr lang="en-US">
                <a:solidFill>
                  <a:srgbClr val="007BB3"/>
                </a:solidFill>
                <a:latin typeface="+mn-lt"/>
              </a:rPr>
              <a:t>Let’s explore the ocean!</a:t>
            </a:r>
          </a:p>
        </p:txBody>
      </p:sp>
    </p:spTree>
    <p:extLst>
      <p:ext uri="{BB962C8B-B14F-4D97-AF65-F5344CB8AC3E}">
        <p14:creationId xmlns:p14="http://schemas.microsoft.com/office/powerpoint/2010/main" val="3816230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FB95E8-A331-4DFA-8D60-D6DB0F3980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5887" y="1423016"/>
            <a:ext cx="6602695" cy="4669809"/>
          </a:xfrm>
          <a:prstGeom prst="rect">
            <a:avLst/>
          </a:prstGeom>
        </p:spPr>
      </p:pic>
      <p:pic>
        <p:nvPicPr>
          <p:cNvPr id="8" name="Picture 7">
            <a:extLst>
              <a:ext uri="{FF2B5EF4-FFF2-40B4-BE49-F238E27FC236}">
                <a16:creationId xmlns:a16="http://schemas.microsoft.com/office/drawing/2014/main" id="{25752479-9F73-4AA3-A70C-6DE1B9092F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38677" y="2201818"/>
            <a:ext cx="1417143" cy="3891007"/>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complain!</a:t>
            </a:r>
          </a:p>
        </p:txBody>
      </p:sp>
    </p:spTree>
    <p:extLst>
      <p:ext uri="{BB962C8B-B14F-4D97-AF65-F5344CB8AC3E}">
        <p14:creationId xmlns:p14="http://schemas.microsoft.com/office/powerpoint/2010/main" val="3813327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FB95E8-A331-4DFA-8D60-D6DB0F3980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5887" y="1423016"/>
            <a:ext cx="6602695" cy="4669809"/>
          </a:xfrm>
          <a:prstGeom prst="rect">
            <a:avLst/>
          </a:prstGeom>
        </p:spPr>
      </p:pic>
      <p:pic>
        <p:nvPicPr>
          <p:cNvPr id="8" name="Picture 7">
            <a:extLst>
              <a:ext uri="{FF2B5EF4-FFF2-40B4-BE49-F238E27FC236}">
                <a16:creationId xmlns:a16="http://schemas.microsoft.com/office/drawing/2014/main" id="{25752479-9F73-4AA3-A70C-6DE1B9092F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38677" y="2201818"/>
            <a:ext cx="1417143" cy="3891007"/>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complain!</a:t>
            </a:r>
          </a:p>
        </p:txBody>
      </p:sp>
      <p:sp>
        <p:nvSpPr>
          <p:cNvPr id="7" name="Text">
            <a:extLst>
              <a:ext uri="{FF2B5EF4-FFF2-40B4-BE49-F238E27FC236}">
                <a16:creationId xmlns:a16="http://schemas.microsoft.com/office/drawing/2014/main" id="{D5CB9EFD-758B-4A6B-B366-32E28240342D}"/>
              </a:ext>
            </a:extLst>
          </p:cNvPr>
          <p:cNvSpPr/>
          <p:nvPr/>
        </p:nvSpPr>
        <p:spPr>
          <a:xfrm>
            <a:off x="5921632" y="1458335"/>
            <a:ext cx="1946950" cy="772107"/>
          </a:xfrm>
          <a:prstGeom prst="wedgeRectCallout">
            <a:avLst>
              <a:gd name="adj1" fmla="val -41294"/>
              <a:gd name="adj2" fmla="val 80762"/>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Did you sleep well last night?</a:t>
            </a:r>
          </a:p>
        </p:txBody>
      </p:sp>
    </p:spTree>
    <p:extLst>
      <p:ext uri="{BB962C8B-B14F-4D97-AF65-F5344CB8AC3E}">
        <p14:creationId xmlns:p14="http://schemas.microsoft.com/office/powerpoint/2010/main" val="366745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FB95E8-A331-4DFA-8D60-D6DB0F3980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5887" y="1423016"/>
            <a:ext cx="6602695" cy="4669809"/>
          </a:xfrm>
          <a:prstGeom prst="rect">
            <a:avLst/>
          </a:prstGeom>
        </p:spPr>
      </p:pic>
      <p:pic>
        <p:nvPicPr>
          <p:cNvPr id="8" name="Picture 7">
            <a:extLst>
              <a:ext uri="{FF2B5EF4-FFF2-40B4-BE49-F238E27FC236}">
                <a16:creationId xmlns:a16="http://schemas.microsoft.com/office/drawing/2014/main" id="{25752479-9F73-4AA3-A70C-6DE1B9092F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38677" y="2201818"/>
            <a:ext cx="1417143" cy="3891007"/>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complain!</a:t>
            </a:r>
          </a:p>
        </p:txBody>
      </p:sp>
      <p:sp>
        <p:nvSpPr>
          <p:cNvPr id="5" name="Text"/>
          <p:cNvSpPr/>
          <p:nvPr/>
        </p:nvSpPr>
        <p:spPr>
          <a:xfrm>
            <a:off x="2756039" y="2965092"/>
            <a:ext cx="2635716" cy="772107"/>
          </a:xfrm>
          <a:prstGeom prst="wedgeRectCallout">
            <a:avLst>
              <a:gd name="adj1" fmla="val -57212"/>
              <a:gd name="adj2" fmla="val 3594"/>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No, that was the worst night’s sleep of my life!</a:t>
            </a:r>
          </a:p>
        </p:txBody>
      </p:sp>
      <p:sp>
        <p:nvSpPr>
          <p:cNvPr id="7" name="Text">
            <a:extLst>
              <a:ext uri="{FF2B5EF4-FFF2-40B4-BE49-F238E27FC236}">
                <a16:creationId xmlns:a16="http://schemas.microsoft.com/office/drawing/2014/main" id="{D5CB9EFD-758B-4A6B-B366-32E28240342D}"/>
              </a:ext>
            </a:extLst>
          </p:cNvPr>
          <p:cNvSpPr/>
          <p:nvPr/>
        </p:nvSpPr>
        <p:spPr>
          <a:xfrm>
            <a:off x="5921632" y="1458335"/>
            <a:ext cx="1946950" cy="772107"/>
          </a:xfrm>
          <a:prstGeom prst="wedgeRectCallout">
            <a:avLst>
              <a:gd name="adj1" fmla="val -41294"/>
              <a:gd name="adj2" fmla="val 80762"/>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Did you sleep well last night?</a:t>
            </a:r>
          </a:p>
        </p:txBody>
      </p:sp>
    </p:spTree>
    <p:extLst>
      <p:ext uri="{BB962C8B-B14F-4D97-AF65-F5344CB8AC3E}">
        <p14:creationId xmlns:p14="http://schemas.microsoft.com/office/powerpoint/2010/main" val="56395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FB95E8-A331-4DFA-8D60-D6DB0F3980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5887" y="1423016"/>
            <a:ext cx="6602695" cy="4669809"/>
          </a:xfrm>
          <a:prstGeom prst="rect">
            <a:avLst/>
          </a:prstGeom>
        </p:spPr>
      </p:pic>
      <p:pic>
        <p:nvPicPr>
          <p:cNvPr id="8" name="Picture 7">
            <a:extLst>
              <a:ext uri="{FF2B5EF4-FFF2-40B4-BE49-F238E27FC236}">
                <a16:creationId xmlns:a16="http://schemas.microsoft.com/office/drawing/2014/main" id="{25752479-9F73-4AA3-A70C-6DE1B9092F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38677" y="2201818"/>
            <a:ext cx="1417143" cy="3891007"/>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complain!</a:t>
            </a:r>
          </a:p>
        </p:txBody>
      </p:sp>
      <p:sp>
        <p:nvSpPr>
          <p:cNvPr id="5" name="Text"/>
          <p:cNvSpPr/>
          <p:nvPr/>
        </p:nvSpPr>
        <p:spPr>
          <a:xfrm>
            <a:off x="2756039" y="2965092"/>
            <a:ext cx="2635716" cy="772107"/>
          </a:xfrm>
          <a:prstGeom prst="wedgeRectCallout">
            <a:avLst>
              <a:gd name="adj1" fmla="val -57212"/>
              <a:gd name="adj2" fmla="val 3594"/>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No, that was the worst night’s sleep of my life!</a:t>
            </a:r>
          </a:p>
        </p:txBody>
      </p:sp>
      <p:sp>
        <p:nvSpPr>
          <p:cNvPr id="7" name="Text">
            <a:extLst>
              <a:ext uri="{FF2B5EF4-FFF2-40B4-BE49-F238E27FC236}">
                <a16:creationId xmlns:a16="http://schemas.microsoft.com/office/drawing/2014/main" id="{D5CB9EFD-758B-4A6B-B366-32E28240342D}"/>
              </a:ext>
            </a:extLst>
          </p:cNvPr>
          <p:cNvSpPr/>
          <p:nvPr/>
        </p:nvSpPr>
        <p:spPr>
          <a:xfrm>
            <a:off x="5921632" y="1458335"/>
            <a:ext cx="1946950" cy="772107"/>
          </a:xfrm>
          <a:prstGeom prst="wedgeRectCallout">
            <a:avLst>
              <a:gd name="adj1" fmla="val -41294"/>
              <a:gd name="adj2" fmla="val 80762"/>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Did you sleep well last night?</a:t>
            </a:r>
          </a:p>
        </p:txBody>
      </p:sp>
      <p:sp>
        <p:nvSpPr>
          <p:cNvPr id="10" name="Text">
            <a:extLst>
              <a:ext uri="{FF2B5EF4-FFF2-40B4-BE49-F238E27FC236}">
                <a16:creationId xmlns:a16="http://schemas.microsoft.com/office/drawing/2014/main" id="{72A5D6AF-113A-47A2-9289-B5B1D5C2515D}"/>
              </a:ext>
            </a:extLst>
          </p:cNvPr>
          <p:cNvSpPr/>
          <p:nvPr/>
        </p:nvSpPr>
        <p:spPr>
          <a:xfrm>
            <a:off x="5705538" y="3429000"/>
            <a:ext cx="2567390" cy="772107"/>
          </a:xfrm>
          <a:prstGeom prst="wedgeRectCallout">
            <a:avLst>
              <a:gd name="adj1" fmla="val -39596"/>
              <a:gd name="adj2" fmla="val -97887"/>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I’m so sorry. What was the problem? </a:t>
            </a:r>
          </a:p>
        </p:txBody>
      </p:sp>
    </p:spTree>
    <p:extLst>
      <p:ext uri="{BB962C8B-B14F-4D97-AF65-F5344CB8AC3E}">
        <p14:creationId xmlns:p14="http://schemas.microsoft.com/office/powerpoint/2010/main" val="3173117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FB95E8-A331-4DFA-8D60-D6DB0F3980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5887" y="1423016"/>
            <a:ext cx="6602695" cy="4669809"/>
          </a:xfrm>
          <a:prstGeom prst="rect">
            <a:avLst/>
          </a:prstGeom>
        </p:spPr>
      </p:pic>
      <p:pic>
        <p:nvPicPr>
          <p:cNvPr id="8" name="Picture 7">
            <a:extLst>
              <a:ext uri="{FF2B5EF4-FFF2-40B4-BE49-F238E27FC236}">
                <a16:creationId xmlns:a16="http://schemas.microsoft.com/office/drawing/2014/main" id="{25752479-9F73-4AA3-A70C-6DE1B9092F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38677" y="2201818"/>
            <a:ext cx="1417143" cy="3891007"/>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complain!</a:t>
            </a:r>
          </a:p>
        </p:txBody>
      </p:sp>
      <p:sp>
        <p:nvSpPr>
          <p:cNvPr id="5" name="Text"/>
          <p:cNvSpPr/>
          <p:nvPr/>
        </p:nvSpPr>
        <p:spPr>
          <a:xfrm>
            <a:off x="2756039" y="2965092"/>
            <a:ext cx="2635716" cy="772107"/>
          </a:xfrm>
          <a:prstGeom prst="wedgeRectCallout">
            <a:avLst>
              <a:gd name="adj1" fmla="val -57212"/>
              <a:gd name="adj2" fmla="val 3594"/>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No, that was the worst night’s sleep of my life!</a:t>
            </a:r>
          </a:p>
        </p:txBody>
      </p:sp>
      <p:sp>
        <p:nvSpPr>
          <p:cNvPr id="7" name="Text">
            <a:extLst>
              <a:ext uri="{FF2B5EF4-FFF2-40B4-BE49-F238E27FC236}">
                <a16:creationId xmlns:a16="http://schemas.microsoft.com/office/drawing/2014/main" id="{D5CB9EFD-758B-4A6B-B366-32E28240342D}"/>
              </a:ext>
            </a:extLst>
          </p:cNvPr>
          <p:cNvSpPr/>
          <p:nvPr/>
        </p:nvSpPr>
        <p:spPr>
          <a:xfrm>
            <a:off x="5921632" y="1458335"/>
            <a:ext cx="1946950" cy="772107"/>
          </a:xfrm>
          <a:prstGeom prst="wedgeRectCallout">
            <a:avLst>
              <a:gd name="adj1" fmla="val -41294"/>
              <a:gd name="adj2" fmla="val 80762"/>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Did you sleep well last night?</a:t>
            </a:r>
          </a:p>
        </p:txBody>
      </p:sp>
      <p:sp>
        <p:nvSpPr>
          <p:cNvPr id="6" name="Text">
            <a:extLst>
              <a:ext uri="{FF2B5EF4-FFF2-40B4-BE49-F238E27FC236}">
                <a16:creationId xmlns:a16="http://schemas.microsoft.com/office/drawing/2014/main" id="{EB8A0108-A07A-4413-9276-CE3876D51506}"/>
              </a:ext>
            </a:extLst>
          </p:cNvPr>
          <p:cNvSpPr/>
          <p:nvPr/>
        </p:nvSpPr>
        <p:spPr>
          <a:xfrm>
            <a:off x="3336831" y="4494994"/>
            <a:ext cx="887868" cy="495108"/>
          </a:xfrm>
          <a:prstGeom prst="wedgeRectCallout">
            <a:avLst>
              <a:gd name="adj1" fmla="val -58827"/>
              <a:gd name="adj2" fmla="val -86784"/>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pPr algn="ctr"/>
            <a:r>
              <a:rPr lang="en-GB"/>
              <a:t>…</a:t>
            </a:r>
            <a:endParaRPr lang="en-GB" dirty="0"/>
          </a:p>
        </p:txBody>
      </p:sp>
      <p:sp>
        <p:nvSpPr>
          <p:cNvPr id="10" name="Text">
            <a:extLst>
              <a:ext uri="{FF2B5EF4-FFF2-40B4-BE49-F238E27FC236}">
                <a16:creationId xmlns:a16="http://schemas.microsoft.com/office/drawing/2014/main" id="{72A5D6AF-113A-47A2-9289-B5B1D5C2515D}"/>
              </a:ext>
            </a:extLst>
          </p:cNvPr>
          <p:cNvSpPr/>
          <p:nvPr/>
        </p:nvSpPr>
        <p:spPr>
          <a:xfrm>
            <a:off x="5705538" y="3429000"/>
            <a:ext cx="2567390" cy="772107"/>
          </a:xfrm>
          <a:prstGeom prst="wedgeRectCallout">
            <a:avLst>
              <a:gd name="adj1" fmla="val -39596"/>
              <a:gd name="adj2" fmla="val -97887"/>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I’m so sorry. What was the problem? </a:t>
            </a:r>
          </a:p>
        </p:txBody>
      </p:sp>
    </p:spTree>
    <p:extLst>
      <p:ext uri="{BB962C8B-B14F-4D97-AF65-F5344CB8AC3E}">
        <p14:creationId xmlns:p14="http://schemas.microsoft.com/office/powerpoint/2010/main" val="2341086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99DEE51-BB3B-44E9-9D38-2B9AD4B3625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3569" y="1458335"/>
            <a:ext cx="6547331" cy="4628599"/>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p:cNvSpPr>
            <a:spLocks noGrp="1"/>
          </p:cNvSpPr>
          <p:nvPr>
            <p:ph type="title"/>
          </p:nvPr>
        </p:nvSpPr>
        <p:spPr>
          <a:xfrm>
            <a:off x="457198" y="464029"/>
            <a:ext cx="8220075" cy="994306"/>
          </a:xfrm>
        </p:spPr>
        <p:txBody>
          <a:bodyPr/>
          <a:lstStyle/>
          <a:p>
            <a:r>
              <a:rPr lang="en-US">
                <a:latin typeface="+mn-lt"/>
              </a:rPr>
              <a:t>Let’s explore a new city</a:t>
            </a:r>
          </a:p>
        </p:txBody>
      </p:sp>
      <p:pic>
        <p:nvPicPr>
          <p:cNvPr id="4" name="Picture 3">
            <a:extLst>
              <a:ext uri="{FF2B5EF4-FFF2-40B4-BE49-F238E27FC236}">
                <a16:creationId xmlns:a16="http://schemas.microsoft.com/office/drawing/2014/main" id="{62CC7DD2-45AA-4F53-A00E-7EF052436A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95215" y="3157124"/>
            <a:ext cx="3107024" cy="2935701"/>
          </a:xfrm>
          <a:prstGeom prst="rect">
            <a:avLst/>
          </a:prstGeom>
        </p:spPr>
      </p:pic>
    </p:spTree>
    <p:extLst>
      <p:ext uri="{BB962C8B-B14F-4D97-AF65-F5344CB8AC3E}">
        <p14:creationId xmlns:p14="http://schemas.microsoft.com/office/powerpoint/2010/main" val="4180703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99DEE51-BB3B-44E9-9D38-2B9AD4B3625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3569" y="1458335"/>
            <a:ext cx="6547331" cy="4628599"/>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p:cNvSpPr>
            <a:spLocks noGrp="1"/>
          </p:cNvSpPr>
          <p:nvPr>
            <p:ph type="title"/>
          </p:nvPr>
        </p:nvSpPr>
        <p:spPr>
          <a:xfrm>
            <a:off x="457198" y="464029"/>
            <a:ext cx="8220075" cy="994306"/>
          </a:xfrm>
        </p:spPr>
        <p:txBody>
          <a:bodyPr/>
          <a:lstStyle/>
          <a:p>
            <a:r>
              <a:rPr lang="en-US">
                <a:latin typeface="+mn-lt"/>
              </a:rPr>
              <a:t>Let’s explore a new city</a:t>
            </a:r>
          </a:p>
        </p:txBody>
      </p:sp>
      <p:sp>
        <p:nvSpPr>
          <p:cNvPr id="5" name="Text"/>
          <p:cNvSpPr/>
          <p:nvPr/>
        </p:nvSpPr>
        <p:spPr>
          <a:xfrm>
            <a:off x="1142629" y="1980740"/>
            <a:ext cx="3107024" cy="772107"/>
          </a:xfrm>
          <a:prstGeom prst="wedgeRectCallout">
            <a:avLst>
              <a:gd name="adj1" fmla="val 29241"/>
              <a:gd name="adj2" fmla="val 90133"/>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Wow, Tokyo is an incredible city to explore!</a:t>
            </a:r>
          </a:p>
        </p:txBody>
      </p:sp>
      <p:pic>
        <p:nvPicPr>
          <p:cNvPr id="4" name="Picture 3">
            <a:extLst>
              <a:ext uri="{FF2B5EF4-FFF2-40B4-BE49-F238E27FC236}">
                <a16:creationId xmlns:a16="http://schemas.microsoft.com/office/drawing/2014/main" id="{62CC7DD2-45AA-4F53-A00E-7EF052436A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95215" y="3157124"/>
            <a:ext cx="3107024" cy="2935701"/>
          </a:xfrm>
          <a:prstGeom prst="rect">
            <a:avLst/>
          </a:prstGeom>
        </p:spPr>
      </p:pic>
    </p:spTree>
    <p:extLst>
      <p:ext uri="{BB962C8B-B14F-4D97-AF65-F5344CB8AC3E}">
        <p14:creationId xmlns:p14="http://schemas.microsoft.com/office/powerpoint/2010/main" val="3449840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99DEE51-BB3B-44E9-9D38-2B9AD4B3625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3569" y="1458335"/>
            <a:ext cx="6547331" cy="4628599"/>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p:cNvSpPr>
            <a:spLocks noGrp="1"/>
          </p:cNvSpPr>
          <p:nvPr>
            <p:ph type="title"/>
          </p:nvPr>
        </p:nvSpPr>
        <p:spPr>
          <a:xfrm>
            <a:off x="457198" y="464029"/>
            <a:ext cx="8220075" cy="994306"/>
          </a:xfrm>
        </p:spPr>
        <p:txBody>
          <a:bodyPr/>
          <a:lstStyle/>
          <a:p>
            <a:r>
              <a:rPr lang="en-US">
                <a:latin typeface="+mn-lt"/>
              </a:rPr>
              <a:t>Let’s explore a new city</a:t>
            </a:r>
          </a:p>
        </p:txBody>
      </p:sp>
      <p:sp>
        <p:nvSpPr>
          <p:cNvPr id="5" name="Text"/>
          <p:cNvSpPr/>
          <p:nvPr/>
        </p:nvSpPr>
        <p:spPr>
          <a:xfrm>
            <a:off x="1142629" y="1980740"/>
            <a:ext cx="3107024" cy="772107"/>
          </a:xfrm>
          <a:prstGeom prst="wedgeRectCallout">
            <a:avLst>
              <a:gd name="adj1" fmla="val 29241"/>
              <a:gd name="adj2" fmla="val 90133"/>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Wow, Tokyo is an incredible city to explore!</a:t>
            </a:r>
          </a:p>
        </p:txBody>
      </p:sp>
      <p:pic>
        <p:nvPicPr>
          <p:cNvPr id="4" name="Picture 3">
            <a:extLst>
              <a:ext uri="{FF2B5EF4-FFF2-40B4-BE49-F238E27FC236}">
                <a16:creationId xmlns:a16="http://schemas.microsoft.com/office/drawing/2014/main" id="{62CC7DD2-45AA-4F53-A00E-7EF052436A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95215" y="3157124"/>
            <a:ext cx="3107024" cy="2935701"/>
          </a:xfrm>
          <a:prstGeom prst="rect">
            <a:avLst/>
          </a:prstGeom>
        </p:spPr>
      </p:pic>
      <p:sp>
        <p:nvSpPr>
          <p:cNvPr id="7" name="Text">
            <a:extLst>
              <a:ext uri="{FF2B5EF4-FFF2-40B4-BE49-F238E27FC236}">
                <a16:creationId xmlns:a16="http://schemas.microsoft.com/office/drawing/2014/main" id="{D5CB9EFD-758B-4A6B-B366-32E28240342D}"/>
              </a:ext>
            </a:extLst>
          </p:cNvPr>
          <p:cNvSpPr/>
          <p:nvPr/>
        </p:nvSpPr>
        <p:spPr>
          <a:xfrm>
            <a:off x="4975115" y="2704517"/>
            <a:ext cx="2446896" cy="772107"/>
          </a:xfrm>
          <a:prstGeom prst="wedgeRectCallout">
            <a:avLst>
              <a:gd name="adj1" fmla="val -42164"/>
              <a:gd name="adj2" fmla="val 91976"/>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I agree. What do you want to do first?</a:t>
            </a:r>
          </a:p>
        </p:txBody>
      </p:sp>
    </p:spTree>
    <p:extLst>
      <p:ext uri="{BB962C8B-B14F-4D97-AF65-F5344CB8AC3E}">
        <p14:creationId xmlns:p14="http://schemas.microsoft.com/office/powerpoint/2010/main" val="3997830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99DEE51-BB3B-44E9-9D38-2B9AD4B3625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3569" y="1458335"/>
            <a:ext cx="6547331" cy="4628599"/>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p:cNvSpPr>
            <a:spLocks noGrp="1"/>
          </p:cNvSpPr>
          <p:nvPr>
            <p:ph type="title"/>
          </p:nvPr>
        </p:nvSpPr>
        <p:spPr>
          <a:xfrm>
            <a:off x="457198" y="464029"/>
            <a:ext cx="8220075" cy="994306"/>
          </a:xfrm>
        </p:spPr>
        <p:txBody>
          <a:bodyPr/>
          <a:lstStyle/>
          <a:p>
            <a:r>
              <a:rPr lang="en-US">
                <a:latin typeface="+mn-lt"/>
              </a:rPr>
              <a:t>Let’s explore a new city</a:t>
            </a:r>
          </a:p>
        </p:txBody>
      </p:sp>
      <p:sp>
        <p:nvSpPr>
          <p:cNvPr id="5" name="Text"/>
          <p:cNvSpPr/>
          <p:nvPr/>
        </p:nvSpPr>
        <p:spPr>
          <a:xfrm>
            <a:off x="1142629" y="1980740"/>
            <a:ext cx="3107024" cy="772107"/>
          </a:xfrm>
          <a:prstGeom prst="wedgeRectCallout">
            <a:avLst>
              <a:gd name="adj1" fmla="val 29241"/>
              <a:gd name="adj2" fmla="val 90133"/>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Wow, Tokyo is an incredible city to explore!</a:t>
            </a:r>
          </a:p>
        </p:txBody>
      </p:sp>
      <p:sp>
        <p:nvSpPr>
          <p:cNvPr id="6" name="Text">
            <a:extLst>
              <a:ext uri="{FF2B5EF4-FFF2-40B4-BE49-F238E27FC236}">
                <a16:creationId xmlns:a16="http://schemas.microsoft.com/office/drawing/2014/main" id="{EB8A0108-A07A-4413-9276-CE3876D51506}"/>
              </a:ext>
            </a:extLst>
          </p:cNvPr>
          <p:cNvSpPr/>
          <p:nvPr/>
        </p:nvSpPr>
        <p:spPr>
          <a:xfrm>
            <a:off x="1837590" y="4621170"/>
            <a:ext cx="887868" cy="495108"/>
          </a:xfrm>
          <a:prstGeom prst="wedgeRectCallout">
            <a:avLst>
              <a:gd name="adj1" fmla="val 81760"/>
              <a:gd name="adj2" fmla="val -42810"/>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pPr algn="ctr"/>
            <a:r>
              <a:rPr lang="en-GB"/>
              <a:t>…</a:t>
            </a:r>
            <a:endParaRPr lang="en-GB" dirty="0"/>
          </a:p>
        </p:txBody>
      </p:sp>
      <p:pic>
        <p:nvPicPr>
          <p:cNvPr id="4" name="Picture 3">
            <a:extLst>
              <a:ext uri="{FF2B5EF4-FFF2-40B4-BE49-F238E27FC236}">
                <a16:creationId xmlns:a16="http://schemas.microsoft.com/office/drawing/2014/main" id="{62CC7DD2-45AA-4F53-A00E-7EF052436A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95215" y="3157124"/>
            <a:ext cx="3107024" cy="2935701"/>
          </a:xfrm>
          <a:prstGeom prst="rect">
            <a:avLst/>
          </a:prstGeom>
        </p:spPr>
      </p:pic>
      <p:sp>
        <p:nvSpPr>
          <p:cNvPr id="7" name="Text">
            <a:extLst>
              <a:ext uri="{FF2B5EF4-FFF2-40B4-BE49-F238E27FC236}">
                <a16:creationId xmlns:a16="http://schemas.microsoft.com/office/drawing/2014/main" id="{D5CB9EFD-758B-4A6B-B366-32E28240342D}"/>
              </a:ext>
            </a:extLst>
          </p:cNvPr>
          <p:cNvSpPr/>
          <p:nvPr/>
        </p:nvSpPr>
        <p:spPr>
          <a:xfrm>
            <a:off x="4975115" y="2704517"/>
            <a:ext cx="2446896" cy="772107"/>
          </a:xfrm>
          <a:prstGeom prst="wedgeRectCallout">
            <a:avLst>
              <a:gd name="adj1" fmla="val -42164"/>
              <a:gd name="adj2" fmla="val 91976"/>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I agree. What do you want to do first?</a:t>
            </a:r>
          </a:p>
        </p:txBody>
      </p:sp>
    </p:spTree>
    <p:extLst>
      <p:ext uri="{BB962C8B-B14F-4D97-AF65-F5344CB8AC3E}">
        <p14:creationId xmlns:p14="http://schemas.microsoft.com/office/powerpoint/2010/main" val="496507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ABDD26-1C78-40FB-975F-FDE9EF9672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5058" y="1458335"/>
            <a:ext cx="6553884" cy="4634490"/>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buy the milk!</a:t>
            </a:r>
          </a:p>
        </p:txBody>
      </p:sp>
    </p:spTree>
    <p:extLst>
      <p:ext uri="{BB962C8B-B14F-4D97-AF65-F5344CB8AC3E}">
        <p14:creationId xmlns:p14="http://schemas.microsoft.com/office/powerpoint/2010/main" val="39415348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8B5794D-E44F-4372-8A21-DA49AB78D15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2055" y="1458335"/>
            <a:ext cx="6639890" cy="4634490"/>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p:cNvSpPr>
            <a:spLocks noGrp="1"/>
          </p:cNvSpPr>
          <p:nvPr>
            <p:ph type="title"/>
          </p:nvPr>
        </p:nvSpPr>
        <p:spPr>
          <a:xfrm>
            <a:off x="457198" y="464029"/>
            <a:ext cx="8220075" cy="994306"/>
          </a:xfrm>
        </p:spPr>
        <p:txBody>
          <a:bodyPr/>
          <a:lstStyle/>
          <a:p>
            <a:r>
              <a:rPr lang="en-US">
                <a:latin typeface="+mn-lt"/>
              </a:rPr>
              <a:t>Let’s explore the ocean!</a:t>
            </a:r>
          </a:p>
        </p:txBody>
      </p:sp>
      <p:sp>
        <p:nvSpPr>
          <p:cNvPr id="5" name="Text"/>
          <p:cNvSpPr/>
          <p:nvPr/>
        </p:nvSpPr>
        <p:spPr>
          <a:xfrm>
            <a:off x="1638677" y="2169127"/>
            <a:ext cx="2635716" cy="495108"/>
          </a:xfrm>
          <a:prstGeom prst="wedgeRectCallout">
            <a:avLst>
              <a:gd name="adj1" fmla="val 39157"/>
              <a:gd name="adj2" fmla="val 95706"/>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GB"/>
              <a:t>Hi! What’s your name?</a:t>
            </a:r>
          </a:p>
        </p:txBody>
      </p:sp>
    </p:spTree>
    <p:extLst>
      <p:ext uri="{BB962C8B-B14F-4D97-AF65-F5344CB8AC3E}">
        <p14:creationId xmlns:p14="http://schemas.microsoft.com/office/powerpoint/2010/main" val="2901551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ABDD26-1C78-40FB-975F-FDE9EF9672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5058" y="1458335"/>
            <a:ext cx="6553884" cy="4634490"/>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buy the milk!</a:t>
            </a:r>
          </a:p>
        </p:txBody>
      </p:sp>
      <p:sp>
        <p:nvSpPr>
          <p:cNvPr id="7" name="Text">
            <a:extLst>
              <a:ext uri="{FF2B5EF4-FFF2-40B4-BE49-F238E27FC236}">
                <a16:creationId xmlns:a16="http://schemas.microsoft.com/office/drawing/2014/main" id="{D5CB9EFD-758B-4A6B-B366-32E28240342D}"/>
              </a:ext>
            </a:extLst>
          </p:cNvPr>
          <p:cNvSpPr/>
          <p:nvPr/>
        </p:nvSpPr>
        <p:spPr>
          <a:xfrm>
            <a:off x="1801487" y="1334329"/>
            <a:ext cx="2044800" cy="772107"/>
          </a:xfrm>
          <a:prstGeom prst="wedgeRectCallout">
            <a:avLst>
              <a:gd name="adj1" fmla="val 39625"/>
              <a:gd name="adj2" fmla="val 78816"/>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Did you drink all the milk again?</a:t>
            </a:r>
          </a:p>
        </p:txBody>
      </p:sp>
    </p:spTree>
    <p:extLst>
      <p:ext uri="{BB962C8B-B14F-4D97-AF65-F5344CB8AC3E}">
        <p14:creationId xmlns:p14="http://schemas.microsoft.com/office/powerpoint/2010/main" val="2732671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ABDD26-1C78-40FB-975F-FDE9EF9672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5058" y="1458335"/>
            <a:ext cx="6553884" cy="4634490"/>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buy the milk!</a:t>
            </a:r>
          </a:p>
        </p:txBody>
      </p:sp>
      <p:sp>
        <p:nvSpPr>
          <p:cNvPr id="5" name="Text"/>
          <p:cNvSpPr/>
          <p:nvPr/>
        </p:nvSpPr>
        <p:spPr>
          <a:xfrm>
            <a:off x="6539070" y="2809704"/>
            <a:ext cx="1724037" cy="495108"/>
          </a:xfrm>
          <a:prstGeom prst="wedgeRectCallout">
            <a:avLst>
              <a:gd name="adj1" fmla="val -39817"/>
              <a:gd name="adj2" fmla="val -94844"/>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I was thirsty!</a:t>
            </a:r>
          </a:p>
        </p:txBody>
      </p:sp>
      <p:sp>
        <p:nvSpPr>
          <p:cNvPr id="7" name="Text">
            <a:extLst>
              <a:ext uri="{FF2B5EF4-FFF2-40B4-BE49-F238E27FC236}">
                <a16:creationId xmlns:a16="http://schemas.microsoft.com/office/drawing/2014/main" id="{D5CB9EFD-758B-4A6B-B366-32E28240342D}"/>
              </a:ext>
            </a:extLst>
          </p:cNvPr>
          <p:cNvSpPr/>
          <p:nvPr/>
        </p:nvSpPr>
        <p:spPr>
          <a:xfrm>
            <a:off x="1801487" y="1334329"/>
            <a:ext cx="2044800" cy="772107"/>
          </a:xfrm>
          <a:prstGeom prst="wedgeRectCallout">
            <a:avLst>
              <a:gd name="adj1" fmla="val 39625"/>
              <a:gd name="adj2" fmla="val 78816"/>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Did you drink all the milk again?</a:t>
            </a:r>
          </a:p>
        </p:txBody>
      </p:sp>
    </p:spTree>
    <p:extLst>
      <p:ext uri="{BB962C8B-B14F-4D97-AF65-F5344CB8AC3E}">
        <p14:creationId xmlns:p14="http://schemas.microsoft.com/office/powerpoint/2010/main" val="3482081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ABDD26-1C78-40FB-975F-FDE9EF9672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5058" y="1458335"/>
            <a:ext cx="6553884" cy="4634490"/>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buy the milk!</a:t>
            </a:r>
          </a:p>
        </p:txBody>
      </p:sp>
      <p:sp>
        <p:nvSpPr>
          <p:cNvPr id="5" name="Text"/>
          <p:cNvSpPr/>
          <p:nvPr/>
        </p:nvSpPr>
        <p:spPr>
          <a:xfrm>
            <a:off x="6539070" y="2809704"/>
            <a:ext cx="1724037" cy="495108"/>
          </a:xfrm>
          <a:prstGeom prst="wedgeRectCallout">
            <a:avLst>
              <a:gd name="adj1" fmla="val -39817"/>
              <a:gd name="adj2" fmla="val -94844"/>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I was thirsty!</a:t>
            </a:r>
          </a:p>
        </p:txBody>
      </p:sp>
      <p:sp>
        <p:nvSpPr>
          <p:cNvPr id="7" name="Text">
            <a:extLst>
              <a:ext uri="{FF2B5EF4-FFF2-40B4-BE49-F238E27FC236}">
                <a16:creationId xmlns:a16="http://schemas.microsoft.com/office/drawing/2014/main" id="{D5CB9EFD-758B-4A6B-B366-32E28240342D}"/>
              </a:ext>
            </a:extLst>
          </p:cNvPr>
          <p:cNvSpPr/>
          <p:nvPr/>
        </p:nvSpPr>
        <p:spPr>
          <a:xfrm>
            <a:off x="1801487" y="1334329"/>
            <a:ext cx="2044800" cy="772107"/>
          </a:xfrm>
          <a:prstGeom prst="wedgeRectCallout">
            <a:avLst>
              <a:gd name="adj1" fmla="val 39625"/>
              <a:gd name="adj2" fmla="val 78816"/>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Did you drink all the milk again?</a:t>
            </a:r>
          </a:p>
        </p:txBody>
      </p:sp>
      <p:sp>
        <p:nvSpPr>
          <p:cNvPr id="9" name="Text">
            <a:extLst>
              <a:ext uri="{FF2B5EF4-FFF2-40B4-BE49-F238E27FC236}">
                <a16:creationId xmlns:a16="http://schemas.microsoft.com/office/drawing/2014/main" id="{4BF2DB99-746C-4DFB-A1BC-ACE2EF3D7D4D}"/>
              </a:ext>
            </a:extLst>
          </p:cNvPr>
          <p:cNvSpPr/>
          <p:nvPr/>
        </p:nvSpPr>
        <p:spPr>
          <a:xfrm>
            <a:off x="1569258" y="3584702"/>
            <a:ext cx="2755999" cy="772107"/>
          </a:xfrm>
          <a:prstGeom prst="wedgeRectCallout">
            <a:avLst>
              <a:gd name="adj1" fmla="val 31730"/>
              <a:gd name="adj2" fmla="val -88488"/>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And look at the kitchen, it’s a mess!</a:t>
            </a:r>
          </a:p>
        </p:txBody>
      </p:sp>
    </p:spTree>
    <p:extLst>
      <p:ext uri="{BB962C8B-B14F-4D97-AF65-F5344CB8AC3E}">
        <p14:creationId xmlns:p14="http://schemas.microsoft.com/office/powerpoint/2010/main" val="1728340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ABDD26-1C78-40FB-975F-FDE9EF9672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5058" y="1458335"/>
            <a:ext cx="6553884" cy="4634490"/>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buy the milk!</a:t>
            </a:r>
          </a:p>
        </p:txBody>
      </p:sp>
      <p:sp>
        <p:nvSpPr>
          <p:cNvPr id="5" name="Text"/>
          <p:cNvSpPr/>
          <p:nvPr/>
        </p:nvSpPr>
        <p:spPr>
          <a:xfrm>
            <a:off x="6539070" y="2809704"/>
            <a:ext cx="1724037" cy="495108"/>
          </a:xfrm>
          <a:prstGeom prst="wedgeRectCallout">
            <a:avLst>
              <a:gd name="adj1" fmla="val -39817"/>
              <a:gd name="adj2" fmla="val -94844"/>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I was thirsty!</a:t>
            </a:r>
          </a:p>
        </p:txBody>
      </p:sp>
      <p:sp>
        <p:nvSpPr>
          <p:cNvPr id="7" name="Text">
            <a:extLst>
              <a:ext uri="{FF2B5EF4-FFF2-40B4-BE49-F238E27FC236}">
                <a16:creationId xmlns:a16="http://schemas.microsoft.com/office/drawing/2014/main" id="{D5CB9EFD-758B-4A6B-B366-32E28240342D}"/>
              </a:ext>
            </a:extLst>
          </p:cNvPr>
          <p:cNvSpPr/>
          <p:nvPr/>
        </p:nvSpPr>
        <p:spPr>
          <a:xfrm>
            <a:off x="1801487" y="1334329"/>
            <a:ext cx="2044800" cy="772107"/>
          </a:xfrm>
          <a:prstGeom prst="wedgeRectCallout">
            <a:avLst>
              <a:gd name="adj1" fmla="val 39625"/>
              <a:gd name="adj2" fmla="val 78816"/>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Did you drink all the milk again?</a:t>
            </a:r>
          </a:p>
        </p:txBody>
      </p:sp>
      <p:sp>
        <p:nvSpPr>
          <p:cNvPr id="6" name="Text">
            <a:extLst>
              <a:ext uri="{FF2B5EF4-FFF2-40B4-BE49-F238E27FC236}">
                <a16:creationId xmlns:a16="http://schemas.microsoft.com/office/drawing/2014/main" id="{EB8A0108-A07A-4413-9276-CE3876D51506}"/>
              </a:ext>
            </a:extLst>
          </p:cNvPr>
          <p:cNvSpPr/>
          <p:nvPr/>
        </p:nvSpPr>
        <p:spPr>
          <a:xfrm>
            <a:off x="6730828" y="4656181"/>
            <a:ext cx="887868" cy="495108"/>
          </a:xfrm>
          <a:prstGeom prst="wedgeRectCallout">
            <a:avLst>
              <a:gd name="adj1" fmla="val 1658"/>
              <a:gd name="adj2" fmla="val -107304"/>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pPr algn="ctr"/>
            <a:r>
              <a:rPr lang="en-GB"/>
              <a:t>…</a:t>
            </a:r>
            <a:endParaRPr lang="en-GB" dirty="0"/>
          </a:p>
        </p:txBody>
      </p:sp>
      <p:sp>
        <p:nvSpPr>
          <p:cNvPr id="9" name="Text">
            <a:extLst>
              <a:ext uri="{FF2B5EF4-FFF2-40B4-BE49-F238E27FC236}">
                <a16:creationId xmlns:a16="http://schemas.microsoft.com/office/drawing/2014/main" id="{4BF2DB99-746C-4DFB-A1BC-ACE2EF3D7D4D}"/>
              </a:ext>
            </a:extLst>
          </p:cNvPr>
          <p:cNvSpPr/>
          <p:nvPr/>
        </p:nvSpPr>
        <p:spPr>
          <a:xfrm>
            <a:off x="1569258" y="3584702"/>
            <a:ext cx="2755999" cy="772107"/>
          </a:xfrm>
          <a:prstGeom prst="wedgeRectCallout">
            <a:avLst>
              <a:gd name="adj1" fmla="val 31730"/>
              <a:gd name="adj2" fmla="val -88488"/>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And look at the kitchen, it’s a mess!</a:t>
            </a:r>
          </a:p>
        </p:txBody>
      </p:sp>
    </p:spTree>
    <p:extLst>
      <p:ext uri="{BB962C8B-B14F-4D97-AF65-F5344CB8AC3E}">
        <p14:creationId xmlns:p14="http://schemas.microsoft.com/office/powerpoint/2010/main" val="2414458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a:latin typeface="+mn-lt"/>
              </a:rPr>
              <a:t>Let’s explain why you’re late!</a:t>
            </a:r>
          </a:p>
        </p:txBody>
      </p:sp>
      <p:pic>
        <p:nvPicPr>
          <p:cNvPr id="6" name="Picture 5">
            <a:extLst>
              <a:ext uri="{FF2B5EF4-FFF2-40B4-BE49-F238E27FC236}">
                <a16:creationId xmlns:a16="http://schemas.microsoft.com/office/drawing/2014/main" id="{14522F25-7F77-424A-827E-EB9769ADE62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92225" y="1510601"/>
            <a:ext cx="6559550" cy="4582224"/>
          </a:xfrm>
          <a:prstGeom prst="rect">
            <a:avLst/>
          </a:prstGeom>
        </p:spPr>
      </p:pic>
      <p:pic>
        <p:nvPicPr>
          <p:cNvPr id="7" name="Picture 6">
            <a:extLst>
              <a:ext uri="{FF2B5EF4-FFF2-40B4-BE49-F238E27FC236}">
                <a16:creationId xmlns:a16="http://schemas.microsoft.com/office/drawing/2014/main" id="{B1677127-60F1-469A-9149-9238F20FFB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576"/>
          <a:stretch/>
        </p:blipFill>
        <p:spPr>
          <a:xfrm>
            <a:off x="1292224" y="1510601"/>
            <a:ext cx="3279776" cy="4582224"/>
          </a:xfrm>
          <a:prstGeom prst="rect">
            <a:avLst/>
          </a:prstGeom>
        </p:spPr>
      </p:pic>
    </p:spTree>
    <p:extLst>
      <p:ext uri="{BB962C8B-B14F-4D97-AF65-F5344CB8AC3E}">
        <p14:creationId xmlns:p14="http://schemas.microsoft.com/office/powerpoint/2010/main" val="1708916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268FFF-9DE3-4FF5-956A-F696CC8E118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92225" y="1510601"/>
            <a:ext cx="6559550" cy="4582224"/>
          </a:xfrm>
          <a:prstGeom prst="rect">
            <a:avLst/>
          </a:prstGeom>
        </p:spPr>
      </p:pic>
      <p:pic>
        <p:nvPicPr>
          <p:cNvPr id="13" name="Picture 12">
            <a:extLst>
              <a:ext uri="{FF2B5EF4-FFF2-40B4-BE49-F238E27FC236}">
                <a16:creationId xmlns:a16="http://schemas.microsoft.com/office/drawing/2014/main" id="{C2024A69-D952-4AB3-AFD0-3A2084C8F1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576"/>
          <a:stretch/>
        </p:blipFill>
        <p:spPr>
          <a:xfrm>
            <a:off x="1292224" y="1510601"/>
            <a:ext cx="3279776" cy="4582224"/>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explain why you’re late!</a:t>
            </a:r>
          </a:p>
        </p:txBody>
      </p:sp>
      <p:sp>
        <p:nvSpPr>
          <p:cNvPr id="7" name="Text">
            <a:extLst>
              <a:ext uri="{FF2B5EF4-FFF2-40B4-BE49-F238E27FC236}">
                <a16:creationId xmlns:a16="http://schemas.microsoft.com/office/drawing/2014/main" id="{D5CB9EFD-758B-4A6B-B366-32E28240342D}"/>
              </a:ext>
            </a:extLst>
          </p:cNvPr>
          <p:cNvSpPr/>
          <p:nvPr/>
        </p:nvSpPr>
        <p:spPr>
          <a:xfrm>
            <a:off x="6359780" y="1648144"/>
            <a:ext cx="1939670" cy="772107"/>
          </a:xfrm>
          <a:prstGeom prst="wedgeRectCallout">
            <a:avLst>
              <a:gd name="adj1" fmla="val -39018"/>
              <a:gd name="adj2" fmla="val 76490"/>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Hey! You’re late to work again!</a:t>
            </a:r>
          </a:p>
        </p:txBody>
      </p:sp>
    </p:spTree>
    <p:extLst>
      <p:ext uri="{BB962C8B-B14F-4D97-AF65-F5344CB8AC3E}">
        <p14:creationId xmlns:p14="http://schemas.microsoft.com/office/powerpoint/2010/main" val="39391257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DFD7E7A-2EE0-4DB8-B2FA-8233F928D8C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92225" y="1510601"/>
            <a:ext cx="6559550" cy="4582224"/>
          </a:xfrm>
          <a:prstGeom prst="rect">
            <a:avLst/>
          </a:prstGeom>
        </p:spPr>
      </p:pic>
      <p:pic>
        <p:nvPicPr>
          <p:cNvPr id="14" name="Picture 13">
            <a:extLst>
              <a:ext uri="{FF2B5EF4-FFF2-40B4-BE49-F238E27FC236}">
                <a16:creationId xmlns:a16="http://schemas.microsoft.com/office/drawing/2014/main" id="{4E385E8F-CBC9-4528-8A7C-72E24B8488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576"/>
          <a:stretch/>
        </p:blipFill>
        <p:spPr>
          <a:xfrm>
            <a:off x="1292224" y="1510601"/>
            <a:ext cx="3279776" cy="4582224"/>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explain why you’re late!</a:t>
            </a:r>
          </a:p>
        </p:txBody>
      </p:sp>
      <p:sp>
        <p:nvSpPr>
          <p:cNvPr id="5" name="Text"/>
          <p:cNvSpPr/>
          <p:nvPr/>
        </p:nvSpPr>
        <p:spPr>
          <a:xfrm>
            <a:off x="3467554" y="2448771"/>
            <a:ext cx="1674984" cy="772107"/>
          </a:xfrm>
          <a:prstGeom prst="wedgeRectCallout">
            <a:avLst>
              <a:gd name="adj1" fmla="val -38831"/>
              <a:gd name="adj2" fmla="val 90066"/>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Well, I have a good reason.</a:t>
            </a:r>
          </a:p>
        </p:txBody>
      </p:sp>
      <p:sp>
        <p:nvSpPr>
          <p:cNvPr id="15" name="Text">
            <a:extLst>
              <a:ext uri="{FF2B5EF4-FFF2-40B4-BE49-F238E27FC236}">
                <a16:creationId xmlns:a16="http://schemas.microsoft.com/office/drawing/2014/main" id="{682A22B3-877F-45CD-9030-5E2BC23659A8}"/>
              </a:ext>
            </a:extLst>
          </p:cNvPr>
          <p:cNvSpPr/>
          <p:nvPr/>
        </p:nvSpPr>
        <p:spPr>
          <a:xfrm>
            <a:off x="6359780" y="1648144"/>
            <a:ext cx="1939670" cy="772107"/>
          </a:xfrm>
          <a:prstGeom prst="wedgeRectCallout">
            <a:avLst>
              <a:gd name="adj1" fmla="val -39018"/>
              <a:gd name="adj2" fmla="val 76490"/>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Hey! You’re late to work again!</a:t>
            </a:r>
          </a:p>
        </p:txBody>
      </p:sp>
    </p:spTree>
    <p:extLst>
      <p:ext uri="{BB962C8B-B14F-4D97-AF65-F5344CB8AC3E}">
        <p14:creationId xmlns:p14="http://schemas.microsoft.com/office/powerpoint/2010/main" val="3698722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585BB2A-3134-4FE2-AFDC-EDE221D13D6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92225" y="1510601"/>
            <a:ext cx="6559550" cy="4582224"/>
          </a:xfrm>
          <a:prstGeom prst="rect">
            <a:avLst/>
          </a:prstGeom>
        </p:spPr>
      </p:pic>
      <p:pic>
        <p:nvPicPr>
          <p:cNvPr id="16" name="Picture 15">
            <a:extLst>
              <a:ext uri="{FF2B5EF4-FFF2-40B4-BE49-F238E27FC236}">
                <a16:creationId xmlns:a16="http://schemas.microsoft.com/office/drawing/2014/main" id="{514AF575-A977-487E-A558-B96C4850E2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576"/>
          <a:stretch/>
        </p:blipFill>
        <p:spPr>
          <a:xfrm>
            <a:off x="1292224" y="1510601"/>
            <a:ext cx="3279776" cy="4582224"/>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explain why you’re late!</a:t>
            </a:r>
          </a:p>
        </p:txBody>
      </p:sp>
      <p:sp>
        <p:nvSpPr>
          <p:cNvPr id="5" name="Text"/>
          <p:cNvSpPr/>
          <p:nvPr/>
        </p:nvSpPr>
        <p:spPr>
          <a:xfrm>
            <a:off x="3467554" y="2448771"/>
            <a:ext cx="1674984" cy="772107"/>
          </a:xfrm>
          <a:prstGeom prst="wedgeRectCallout">
            <a:avLst>
              <a:gd name="adj1" fmla="val -38831"/>
              <a:gd name="adj2" fmla="val 90066"/>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Well, I have a good reason.</a:t>
            </a:r>
          </a:p>
        </p:txBody>
      </p:sp>
      <p:sp>
        <p:nvSpPr>
          <p:cNvPr id="9" name="Text">
            <a:extLst>
              <a:ext uri="{FF2B5EF4-FFF2-40B4-BE49-F238E27FC236}">
                <a16:creationId xmlns:a16="http://schemas.microsoft.com/office/drawing/2014/main" id="{4BF2DB99-746C-4DFB-A1BC-ACE2EF3D7D4D}"/>
              </a:ext>
            </a:extLst>
          </p:cNvPr>
          <p:cNvSpPr/>
          <p:nvPr/>
        </p:nvSpPr>
        <p:spPr>
          <a:xfrm>
            <a:off x="5248171" y="3884744"/>
            <a:ext cx="2223218" cy="772107"/>
          </a:xfrm>
          <a:prstGeom prst="wedgeRectCallout">
            <a:avLst>
              <a:gd name="adj1" fmla="val 3970"/>
              <a:gd name="adj2" fmla="val -86609"/>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It better be great - or you’re fired!</a:t>
            </a:r>
          </a:p>
        </p:txBody>
      </p:sp>
      <p:sp>
        <p:nvSpPr>
          <p:cNvPr id="17" name="Text">
            <a:extLst>
              <a:ext uri="{FF2B5EF4-FFF2-40B4-BE49-F238E27FC236}">
                <a16:creationId xmlns:a16="http://schemas.microsoft.com/office/drawing/2014/main" id="{C3C39AA0-B92F-46FA-9B33-37332B9AA401}"/>
              </a:ext>
            </a:extLst>
          </p:cNvPr>
          <p:cNvSpPr/>
          <p:nvPr/>
        </p:nvSpPr>
        <p:spPr>
          <a:xfrm>
            <a:off x="6359780" y="1648144"/>
            <a:ext cx="1939670" cy="772107"/>
          </a:xfrm>
          <a:prstGeom prst="wedgeRectCallout">
            <a:avLst>
              <a:gd name="adj1" fmla="val -39018"/>
              <a:gd name="adj2" fmla="val 76490"/>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Hey! You’re late to work again!</a:t>
            </a:r>
          </a:p>
        </p:txBody>
      </p:sp>
    </p:spTree>
    <p:extLst>
      <p:ext uri="{BB962C8B-B14F-4D97-AF65-F5344CB8AC3E}">
        <p14:creationId xmlns:p14="http://schemas.microsoft.com/office/powerpoint/2010/main" val="667756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7B8D3F0-DC36-4276-80A0-2A5C4FBEB6C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92225" y="1510601"/>
            <a:ext cx="6559550" cy="4582224"/>
          </a:xfrm>
          <a:prstGeom prst="rect">
            <a:avLst/>
          </a:prstGeom>
        </p:spPr>
      </p:pic>
      <p:pic>
        <p:nvPicPr>
          <p:cNvPr id="16" name="Picture 15">
            <a:extLst>
              <a:ext uri="{FF2B5EF4-FFF2-40B4-BE49-F238E27FC236}">
                <a16:creationId xmlns:a16="http://schemas.microsoft.com/office/drawing/2014/main" id="{284C337A-A23F-4599-B311-3358950FB9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576"/>
          <a:stretch/>
        </p:blipFill>
        <p:spPr>
          <a:xfrm>
            <a:off x="1292224" y="1510601"/>
            <a:ext cx="3279776" cy="4582224"/>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explain why you’re late!</a:t>
            </a:r>
          </a:p>
        </p:txBody>
      </p:sp>
      <p:sp>
        <p:nvSpPr>
          <p:cNvPr id="5" name="Text"/>
          <p:cNvSpPr/>
          <p:nvPr/>
        </p:nvSpPr>
        <p:spPr>
          <a:xfrm>
            <a:off x="3467554" y="2448771"/>
            <a:ext cx="1674984" cy="772107"/>
          </a:xfrm>
          <a:prstGeom prst="wedgeRectCallout">
            <a:avLst>
              <a:gd name="adj1" fmla="val -38831"/>
              <a:gd name="adj2" fmla="val 90066"/>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Well, I have a good reason.</a:t>
            </a:r>
          </a:p>
        </p:txBody>
      </p:sp>
      <p:sp>
        <p:nvSpPr>
          <p:cNvPr id="6" name="Text">
            <a:extLst>
              <a:ext uri="{FF2B5EF4-FFF2-40B4-BE49-F238E27FC236}">
                <a16:creationId xmlns:a16="http://schemas.microsoft.com/office/drawing/2014/main" id="{EB8A0108-A07A-4413-9276-CE3876D51506}"/>
              </a:ext>
            </a:extLst>
          </p:cNvPr>
          <p:cNvSpPr/>
          <p:nvPr/>
        </p:nvSpPr>
        <p:spPr>
          <a:xfrm>
            <a:off x="3472518" y="5180735"/>
            <a:ext cx="887868" cy="495108"/>
          </a:xfrm>
          <a:prstGeom prst="wedgeRectCallout">
            <a:avLst>
              <a:gd name="adj1" fmla="val -44115"/>
              <a:gd name="adj2" fmla="val -95578"/>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pPr algn="ctr"/>
            <a:r>
              <a:rPr lang="en-GB"/>
              <a:t>…</a:t>
            </a:r>
            <a:endParaRPr lang="en-GB" dirty="0"/>
          </a:p>
        </p:txBody>
      </p:sp>
      <p:sp>
        <p:nvSpPr>
          <p:cNvPr id="17" name="Text">
            <a:extLst>
              <a:ext uri="{FF2B5EF4-FFF2-40B4-BE49-F238E27FC236}">
                <a16:creationId xmlns:a16="http://schemas.microsoft.com/office/drawing/2014/main" id="{0117A88B-1B6B-4441-BDD4-096370CB6524}"/>
              </a:ext>
            </a:extLst>
          </p:cNvPr>
          <p:cNvSpPr/>
          <p:nvPr/>
        </p:nvSpPr>
        <p:spPr>
          <a:xfrm>
            <a:off x="5248171" y="3884744"/>
            <a:ext cx="2223218" cy="772107"/>
          </a:xfrm>
          <a:prstGeom prst="wedgeRectCallout">
            <a:avLst>
              <a:gd name="adj1" fmla="val 3970"/>
              <a:gd name="adj2" fmla="val -86609"/>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It better be great - or you’re fired!</a:t>
            </a:r>
          </a:p>
        </p:txBody>
      </p:sp>
      <p:sp>
        <p:nvSpPr>
          <p:cNvPr id="18" name="Text">
            <a:extLst>
              <a:ext uri="{FF2B5EF4-FFF2-40B4-BE49-F238E27FC236}">
                <a16:creationId xmlns:a16="http://schemas.microsoft.com/office/drawing/2014/main" id="{217C56E4-D9F3-46E1-9748-FFAC833A4854}"/>
              </a:ext>
            </a:extLst>
          </p:cNvPr>
          <p:cNvSpPr/>
          <p:nvPr/>
        </p:nvSpPr>
        <p:spPr>
          <a:xfrm>
            <a:off x="6359780" y="1648144"/>
            <a:ext cx="1939670" cy="772107"/>
          </a:xfrm>
          <a:prstGeom prst="wedgeRectCallout">
            <a:avLst>
              <a:gd name="adj1" fmla="val -39018"/>
              <a:gd name="adj2" fmla="val 76490"/>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Hey! You’re late to work again!</a:t>
            </a:r>
          </a:p>
        </p:txBody>
      </p:sp>
    </p:spTree>
    <p:extLst>
      <p:ext uri="{BB962C8B-B14F-4D97-AF65-F5344CB8AC3E}">
        <p14:creationId xmlns:p14="http://schemas.microsoft.com/office/powerpoint/2010/main" val="12689119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5137E4-26BE-42A6-AEEF-AC6668C5DB4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37736" y="1458335"/>
            <a:ext cx="6554077" cy="4634490"/>
          </a:xfrm>
          <a:prstGeom prst="rect">
            <a:avLst/>
          </a:prstGeom>
        </p:spPr>
      </p:pic>
      <p:pic>
        <p:nvPicPr>
          <p:cNvPr id="13" name="Picture 12">
            <a:extLst>
              <a:ext uri="{FF2B5EF4-FFF2-40B4-BE49-F238E27FC236}">
                <a16:creationId xmlns:a16="http://schemas.microsoft.com/office/drawing/2014/main" id="{ADCD53EF-C797-4B95-97D8-DF412F8D72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44075" y="3356779"/>
            <a:ext cx="2744275" cy="2736046"/>
          </a:xfrm>
          <a:prstGeom prst="rect">
            <a:avLst/>
          </a:prstGeom>
        </p:spPr>
      </p:pic>
      <p:pic>
        <p:nvPicPr>
          <p:cNvPr id="15" name="Picture 14">
            <a:extLst>
              <a:ext uri="{FF2B5EF4-FFF2-40B4-BE49-F238E27FC236}">
                <a16:creationId xmlns:a16="http://schemas.microsoft.com/office/drawing/2014/main" id="{28EBDF8C-268B-424A-9005-57BBD42D75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5112" y="3163634"/>
            <a:ext cx="2863568" cy="2929191"/>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explore a haunted house!</a:t>
            </a:r>
          </a:p>
        </p:txBody>
      </p:sp>
    </p:spTree>
    <p:extLst>
      <p:ext uri="{BB962C8B-B14F-4D97-AF65-F5344CB8AC3E}">
        <p14:creationId xmlns:p14="http://schemas.microsoft.com/office/powerpoint/2010/main" val="1569175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8B5794D-E44F-4372-8A21-DA49AB78D15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2055" y="1458335"/>
            <a:ext cx="6639890" cy="4634490"/>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p:cNvSpPr>
            <a:spLocks noGrp="1"/>
          </p:cNvSpPr>
          <p:nvPr>
            <p:ph type="title"/>
          </p:nvPr>
        </p:nvSpPr>
        <p:spPr>
          <a:xfrm>
            <a:off x="457198" y="464029"/>
            <a:ext cx="8220075" cy="994306"/>
          </a:xfrm>
        </p:spPr>
        <p:txBody>
          <a:bodyPr/>
          <a:lstStyle/>
          <a:p>
            <a:r>
              <a:rPr lang="en-US">
                <a:latin typeface="+mn-lt"/>
              </a:rPr>
              <a:t>Let’s explore the ocean!</a:t>
            </a:r>
          </a:p>
        </p:txBody>
      </p:sp>
      <p:sp>
        <p:nvSpPr>
          <p:cNvPr id="5" name="Text"/>
          <p:cNvSpPr/>
          <p:nvPr/>
        </p:nvSpPr>
        <p:spPr>
          <a:xfrm>
            <a:off x="1638677" y="2169127"/>
            <a:ext cx="2635716" cy="495108"/>
          </a:xfrm>
          <a:prstGeom prst="wedgeRectCallout">
            <a:avLst>
              <a:gd name="adj1" fmla="val 39157"/>
              <a:gd name="adj2" fmla="val 95706"/>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GB"/>
              <a:t>Hi! What’s your name?</a:t>
            </a:r>
          </a:p>
        </p:txBody>
      </p:sp>
      <p:sp>
        <p:nvSpPr>
          <p:cNvPr id="7" name="Text">
            <a:extLst>
              <a:ext uri="{FF2B5EF4-FFF2-40B4-BE49-F238E27FC236}">
                <a16:creationId xmlns:a16="http://schemas.microsoft.com/office/drawing/2014/main" id="{D5CB9EFD-758B-4A6B-B366-32E28240342D}"/>
              </a:ext>
            </a:extLst>
          </p:cNvPr>
          <p:cNvSpPr/>
          <p:nvPr/>
        </p:nvSpPr>
        <p:spPr>
          <a:xfrm>
            <a:off x="5295120" y="2599839"/>
            <a:ext cx="2930268" cy="772107"/>
          </a:xfrm>
          <a:prstGeom prst="wedgeRectCallout">
            <a:avLst>
              <a:gd name="adj1" fmla="val 2011"/>
              <a:gd name="adj2" fmla="val 127692"/>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I’m Bubbles! So… where do you want to go?</a:t>
            </a:r>
          </a:p>
        </p:txBody>
      </p:sp>
    </p:spTree>
    <p:extLst>
      <p:ext uri="{BB962C8B-B14F-4D97-AF65-F5344CB8AC3E}">
        <p14:creationId xmlns:p14="http://schemas.microsoft.com/office/powerpoint/2010/main" val="736648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917461-0336-4A20-BF72-BE91338B8FD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37736" y="1458335"/>
            <a:ext cx="6554077" cy="4634490"/>
          </a:xfrm>
          <a:prstGeom prst="rect">
            <a:avLst/>
          </a:prstGeom>
        </p:spPr>
      </p:pic>
      <p:pic>
        <p:nvPicPr>
          <p:cNvPr id="8" name="Picture 7">
            <a:extLst>
              <a:ext uri="{FF2B5EF4-FFF2-40B4-BE49-F238E27FC236}">
                <a16:creationId xmlns:a16="http://schemas.microsoft.com/office/drawing/2014/main" id="{3A54A17B-C0DE-49B5-96E4-4A69D4E874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44075" y="3356779"/>
            <a:ext cx="2744275" cy="2736046"/>
          </a:xfrm>
          <a:prstGeom prst="rect">
            <a:avLst/>
          </a:prstGeom>
        </p:spPr>
      </p:pic>
      <p:pic>
        <p:nvPicPr>
          <p:cNvPr id="9" name="Picture 8">
            <a:extLst>
              <a:ext uri="{FF2B5EF4-FFF2-40B4-BE49-F238E27FC236}">
                <a16:creationId xmlns:a16="http://schemas.microsoft.com/office/drawing/2014/main" id="{ED8891D2-180E-4159-B360-0CF410233A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5112" y="3163634"/>
            <a:ext cx="2863568" cy="2929191"/>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explore a haunted house!</a:t>
            </a:r>
          </a:p>
        </p:txBody>
      </p:sp>
      <p:sp>
        <p:nvSpPr>
          <p:cNvPr id="5" name="Text"/>
          <p:cNvSpPr/>
          <p:nvPr/>
        </p:nvSpPr>
        <p:spPr>
          <a:xfrm>
            <a:off x="1051750" y="2066587"/>
            <a:ext cx="2537539" cy="772107"/>
          </a:xfrm>
          <a:prstGeom prst="wedgeRectCallout">
            <a:avLst>
              <a:gd name="adj1" fmla="val -7245"/>
              <a:gd name="adj2" fmla="val 81842"/>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Did you hear that? </a:t>
            </a:r>
            <a:br>
              <a:rPr lang="en-US"/>
            </a:br>
            <a:r>
              <a:rPr lang="en-US"/>
              <a:t>It sounds like an owl.</a:t>
            </a:r>
          </a:p>
        </p:txBody>
      </p:sp>
    </p:spTree>
    <p:extLst>
      <p:ext uri="{BB962C8B-B14F-4D97-AF65-F5344CB8AC3E}">
        <p14:creationId xmlns:p14="http://schemas.microsoft.com/office/powerpoint/2010/main" val="39424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8EF27-09D9-493B-989A-63262A0C0FF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37736" y="1458335"/>
            <a:ext cx="6554077" cy="4634490"/>
          </a:xfrm>
          <a:prstGeom prst="rect">
            <a:avLst/>
          </a:prstGeom>
        </p:spPr>
      </p:pic>
      <p:pic>
        <p:nvPicPr>
          <p:cNvPr id="9" name="Picture 8">
            <a:extLst>
              <a:ext uri="{FF2B5EF4-FFF2-40B4-BE49-F238E27FC236}">
                <a16:creationId xmlns:a16="http://schemas.microsoft.com/office/drawing/2014/main" id="{A3C0BC67-74F0-4180-864D-D02898110D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44075" y="3356779"/>
            <a:ext cx="2744275" cy="2736046"/>
          </a:xfrm>
          <a:prstGeom prst="rect">
            <a:avLst/>
          </a:prstGeom>
        </p:spPr>
      </p:pic>
      <p:pic>
        <p:nvPicPr>
          <p:cNvPr id="10" name="Picture 9">
            <a:extLst>
              <a:ext uri="{FF2B5EF4-FFF2-40B4-BE49-F238E27FC236}">
                <a16:creationId xmlns:a16="http://schemas.microsoft.com/office/drawing/2014/main" id="{B525315A-F44F-4347-82B9-67255F839BB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5112" y="3163634"/>
            <a:ext cx="2863568" cy="2929191"/>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explore a haunted house!</a:t>
            </a:r>
          </a:p>
        </p:txBody>
      </p:sp>
      <p:sp>
        <p:nvSpPr>
          <p:cNvPr id="7" name="Text">
            <a:extLst>
              <a:ext uri="{FF2B5EF4-FFF2-40B4-BE49-F238E27FC236}">
                <a16:creationId xmlns:a16="http://schemas.microsoft.com/office/drawing/2014/main" id="{D5CB9EFD-758B-4A6B-B366-32E28240342D}"/>
              </a:ext>
            </a:extLst>
          </p:cNvPr>
          <p:cNvSpPr/>
          <p:nvPr/>
        </p:nvSpPr>
        <p:spPr>
          <a:xfrm>
            <a:off x="5740477" y="2352478"/>
            <a:ext cx="1873838" cy="772107"/>
          </a:xfrm>
          <a:prstGeom prst="wedgeRectCallout">
            <a:avLst>
              <a:gd name="adj1" fmla="val 19729"/>
              <a:gd name="adj2" fmla="val 70592"/>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It sounded like a person to me!</a:t>
            </a:r>
          </a:p>
        </p:txBody>
      </p:sp>
      <p:sp>
        <p:nvSpPr>
          <p:cNvPr id="11" name="Text">
            <a:extLst>
              <a:ext uri="{FF2B5EF4-FFF2-40B4-BE49-F238E27FC236}">
                <a16:creationId xmlns:a16="http://schemas.microsoft.com/office/drawing/2014/main" id="{232D7FEE-F716-4A25-9E44-438C97628397}"/>
              </a:ext>
            </a:extLst>
          </p:cNvPr>
          <p:cNvSpPr/>
          <p:nvPr/>
        </p:nvSpPr>
        <p:spPr>
          <a:xfrm>
            <a:off x="1051750" y="2066587"/>
            <a:ext cx="2537539" cy="772107"/>
          </a:xfrm>
          <a:prstGeom prst="wedgeRectCallout">
            <a:avLst>
              <a:gd name="adj1" fmla="val -7245"/>
              <a:gd name="adj2" fmla="val 81842"/>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Did you hear that? </a:t>
            </a:r>
            <a:br>
              <a:rPr lang="en-US"/>
            </a:br>
            <a:r>
              <a:rPr lang="en-US"/>
              <a:t>It sounds like an owl.</a:t>
            </a:r>
          </a:p>
        </p:txBody>
      </p:sp>
    </p:spTree>
    <p:extLst>
      <p:ext uri="{BB962C8B-B14F-4D97-AF65-F5344CB8AC3E}">
        <p14:creationId xmlns:p14="http://schemas.microsoft.com/office/powerpoint/2010/main" val="26188360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090FCE-A40E-4E77-844C-2D14765089A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37736" y="1458335"/>
            <a:ext cx="6554077" cy="4634490"/>
          </a:xfrm>
          <a:prstGeom prst="rect">
            <a:avLst/>
          </a:prstGeom>
        </p:spPr>
      </p:pic>
      <p:pic>
        <p:nvPicPr>
          <p:cNvPr id="10" name="Picture 9">
            <a:extLst>
              <a:ext uri="{FF2B5EF4-FFF2-40B4-BE49-F238E27FC236}">
                <a16:creationId xmlns:a16="http://schemas.microsoft.com/office/drawing/2014/main" id="{093C27B0-074D-470D-B1D7-81B058EC86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44075" y="3356779"/>
            <a:ext cx="2744275" cy="2736046"/>
          </a:xfrm>
          <a:prstGeom prst="rect">
            <a:avLst/>
          </a:prstGeom>
        </p:spPr>
      </p:pic>
      <p:pic>
        <p:nvPicPr>
          <p:cNvPr id="12" name="Picture 11">
            <a:extLst>
              <a:ext uri="{FF2B5EF4-FFF2-40B4-BE49-F238E27FC236}">
                <a16:creationId xmlns:a16="http://schemas.microsoft.com/office/drawing/2014/main" id="{98101F69-A8FB-4134-9DDF-9AED08EE02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5112" y="3163634"/>
            <a:ext cx="2863568" cy="2929191"/>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explore a haunted house!</a:t>
            </a:r>
          </a:p>
        </p:txBody>
      </p:sp>
      <p:sp>
        <p:nvSpPr>
          <p:cNvPr id="11" name="Text">
            <a:extLst>
              <a:ext uri="{FF2B5EF4-FFF2-40B4-BE49-F238E27FC236}">
                <a16:creationId xmlns:a16="http://schemas.microsoft.com/office/drawing/2014/main" id="{99B9EB0B-CDE3-476F-A96A-233F12C29F49}"/>
              </a:ext>
            </a:extLst>
          </p:cNvPr>
          <p:cNvSpPr/>
          <p:nvPr/>
        </p:nvSpPr>
        <p:spPr>
          <a:xfrm>
            <a:off x="3329652" y="3585446"/>
            <a:ext cx="1743303" cy="495108"/>
          </a:xfrm>
          <a:prstGeom prst="wedgeRectCallout">
            <a:avLst>
              <a:gd name="adj1" fmla="val -58151"/>
              <a:gd name="adj2" fmla="val -28519"/>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Let’s go inside.</a:t>
            </a:r>
          </a:p>
        </p:txBody>
      </p:sp>
      <p:sp>
        <p:nvSpPr>
          <p:cNvPr id="14" name="Text">
            <a:extLst>
              <a:ext uri="{FF2B5EF4-FFF2-40B4-BE49-F238E27FC236}">
                <a16:creationId xmlns:a16="http://schemas.microsoft.com/office/drawing/2014/main" id="{7E811700-7F09-4C09-844A-B90B23A52BD2}"/>
              </a:ext>
            </a:extLst>
          </p:cNvPr>
          <p:cNvSpPr/>
          <p:nvPr/>
        </p:nvSpPr>
        <p:spPr>
          <a:xfrm>
            <a:off x="5740477" y="2352478"/>
            <a:ext cx="1873838" cy="772107"/>
          </a:xfrm>
          <a:prstGeom prst="wedgeRectCallout">
            <a:avLst>
              <a:gd name="adj1" fmla="val 19729"/>
              <a:gd name="adj2" fmla="val 70592"/>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It sounded like a person to me!</a:t>
            </a:r>
          </a:p>
        </p:txBody>
      </p:sp>
      <p:sp>
        <p:nvSpPr>
          <p:cNvPr id="16" name="Text">
            <a:extLst>
              <a:ext uri="{FF2B5EF4-FFF2-40B4-BE49-F238E27FC236}">
                <a16:creationId xmlns:a16="http://schemas.microsoft.com/office/drawing/2014/main" id="{447189E9-1101-43D2-942A-8A13127FB540}"/>
              </a:ext>
            </a:extLst>
          </p:cNvPr>
          <p:cNvSpPr/>
          <p:nvPr/>
        </p:nvSpPr>
        <p:spPr>
          <a:xfrm>
            <a:off x="1051750" y="2066587"/>
            <a:ext cx="2537539" cy="772107"/>
          </a:xfrm>
          <a:prstGeom prst="wedgeRectCallout">
            <a:avLst>
              <a:gd name="adj1" fmla="val -7245"/>
              <a:gd name="adj2" fmla="val 81842"/>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Did you hear that? </a:t>
            </a:r>
            <a:br>
              <a:rPr lang="en-US"/>
            </a:br>
            <a:r>
              <a:rPr lang="en-US"/>
              <a:t>It sounds like an owl.</a:t>
            </a:r>
          </a:p>
        </p:txBody>
      </p:sp>
    </p:spTree>
    <p:extLst>
      <p:ext uri="{BB962C8B-B14F-4D97-AF65-F5344CB8AC3E}">
        <p14:creationId xmlns:p14="http://schemas.microsoft.com/office/powerpoint/2010/main" val="24108184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C924741-9E8E-4B9C-BFA8-F1D5C5F12C9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37736" y="1458335"/>
            <a:ext cx="6554077" cy="4634490"/>
          </a:xfrm>
          <a:prstGeom prst="rect">
            <a:avLst/>
          </a:prstGeom>
        </p:spPr>
      </p:pic>
      <p:pic>
        <p:nvPicPr>
          <p:cNvPr id="12" name="Picture 11">
            <a:extLst>
              <a:ext uri="{FF2B5EF4-FFF2-40B4-BE49-F238E27FC236}">
                <a16:creationId xmlns:a16="http://schemas.microsoft.com/office/drawing/2014/main" id="{029D051D-7330-44F9-84C5-120E703F4F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44075" y="3356779"/>
            <a:ext cx="2744275" cy="2736046"/>
          </a:xfrm>
          <a:prstGeom prst="rect">
            <a:avLst/>
          </a:prstGeom>
        </p:spPr>
      </p:pic>
      <p:pic>
        <p:nvPicPr>
          <p:cNvPr id="14" name="Picture 13">
            <a:extLst>
              <a:ext uri="{FF2B5EF4-FFF2-40B4-BE49-F238E27FC236}">
                <a16:creationId xmlns:a16="http://schemas.microsoft.com/office/drawing/2014/main" id="{83BE8C88-BBDC-43AD-BBAF-235BD6DAEC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5112" y="3163634"/>
            <a:ext cx="2863568" cy="2929191"/>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explore a haunted house!</a:t>
            </a:r>
          </a:p>
        </p:txBody>
      </p:sp>
      <p:sp>
        <p:nvSpPr>
          <p:cNvPr id="9" name="Text">
            <a:extLst>
              <a:ext uri="{FF2B5EF4-FFF2-40B4-BE49-F238E27FC236}">
                <a16:creationId xmlns:a16="http://schemas.microsoft.com/office/drawing/2014/main" id="{4BF2DB99-746C-4DFB-A1BC-ACE2EF3D7D4D}"/>
              </a:ext>
            </a:extLst>
          </p:cNvPr>
          <p:cNvSpPr/>
          <p:nvPr/>
        </p:nvSpPr>
        <p:spPr>
          <a:xfrm>
            <a:off x="3982389" y="4324042"/>
            <a:ext cx="2181132" cy="495108"/>
          </a:xfrm>
          <a:prstGeom prst="wedgeRectCallout">
            <a:avLst>
              <a:gd name="adj1" fmla="val 56744"/>
              <a:gd name="adj2" fmla="val -29878"/>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Are you bananas?!</a:t>
            </a:r>
          </a:p>
        </p:txBody>
      </p:sp>
      <p:sp>
        <p:nvSpPr>
          <p:cNvPr id="16" name="Text">
            <a:extLst>
              <a:ext uri="{FF2B5EF4-FFF2-40B4-BE49-F238E27FC236}">
                <a16:creationId xmlns:a16="http://schemas.microsoft.com/office/drawing/2014/main" id="{0EBCE8DA-E30A-4668-A97F-472A83F0DED4}"/>
              </a:ext>
            </a:extLst>
          </p:cNvPr>
          <p:cNvSpPr/>
          <p:nvPr/>
        </p:nvSpPr>
        <p:spPr>
          <a:xfrm>
            <a:off x="3329652" y="3585446"/>
            <a:ext cx="1743303" cy="495108"/>
          </a:xfrm>
          <a:prstGeom prst="wedgeRectCallout">
            <a:avLst>
              <a:gd name="adj1" fmla="val -58151"/>
              <a:gd name="adj2" fmla="val -28519"/>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Let’s go inside.</a:t>
            </a:r>
          </a:p>
        </p:txBody>
      </p:sp>
      <p:sp>
        <p:nvSpPr>
          <p:cNvPr id="17" name="Text">
            <a:extLst>
              <a:ext uri="{FF2B5EF4-FFF2-40B4-BE49-F238E27FC236}">
                <a16:creationId xmlns:a16="http://schemas.microsoft.com/office/drawing/2014/main" id="{4BCBB5A1-DAB3-4818-ADE9-2411C2451647}"/>
              </a:ext>
            </a:extLst>
          </p:cNvPr>
          <p:cNvSpPr/>
          <p:nvPr/>
        </p:nvSpPr>
        <p:spPr>
          <a:xfrm>
            <a:off x="5740477" y="2352478"/>
            <a:ext cx="1873838" cy="772107"/>
          </a:xfrm>
          <a:prstGeom prst="wedgeRectCallout">
            <a:avLst>
              <a:gd name="adj1" fmla="val 19729"/>
              <a:gd name="adj2" fmla="val 70592"/>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It sounded like a person to me!</a:t>
            </a:r>
          </a:p>
        </p:txBody>
      </p:sp>
      <p:sp>
        <p:nvSpPr>
          <p:cNvPr id="18" name="Text">
            <a:extLst>
              <a:ext uri="{FF2B5EF4-FFF2-40B4-BE49-F238E27FC236}">
                <a16:creationId xmlns:a16="http://schemas.microsoft.com/office/drawing/2014/main" id="{9404512A-35A4-4CA4-9C7B-7633D60A8980}"/>
              </a:ext>
            </a:extLst>
          </p:cNvPr>
          <p:cNvSpPr/>
          <p:nvPr/>
        </p:nvSpPr>
        <p:spPr>
          <a:xfrm>
            <a:off x="1051750" y="2066587"/>
            <a:ext cx="2537539" cy="772107"/>
          </a:xfrm>
          <a:prstGeom prst="wedgeRectCallout">
            <a:avLst>
              <a:gd name="adj1" fmla="val -7245"/>
              <a:gd name="adj2" fmla="val 81842"/>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Did you hear that? </a:t>
            </a:r>
            <a:br>
              <a:rPr lang="en-US"/>
            </a:br>
            <a:r>
              <a:rPr lang="en-US"/>
              <a:t>It sounds like an owl.</a:t>
            </a:r>
          </a:p>
        </p:txBody>
      </p:sp>
    </p:spTree>
    <p:extLst>
      <p:ext uri="{BB962C8B-B14F-4D97-AF65-F5344CB8AC3E}">
        <p14:creationId xmlns:p14="http://schemas.microsoft.com/office/powerpoint/2010/main" val="9884989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460DC3F-793D-4C17-9C33-E2B2A29ED8D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37736" y="1458335"/>
            <a:ext cx="6554077" cy="4634490"/>
          </a:xfrm>
          <a:prstGeom prst="rect">
            <a:avLst/>
          </a:prstGeom>
        </p:spPr>
      </p:pic>
      <p:pic>
        <p:nvPicPr>
          <p:cNvPr id="14" name="Picture 13">
            <a:extLst>
              <a:ext uri="{FF2B5EF4-FFF2-40B4-BE49-F238E27FC236}">
                <a16:creationId xmlns:a16="http://schemas.microsoft.com/office/drawing/2014/main" id="{8D0E3832-5971-4BF9-8DCE-F5ACC484E0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44075" y="3356779"/>
            <a:ext cx="2744275" cy="2736046"/>
          </a:xfrm>
          <a:prstGeom prst="rect">
            <a:avLst/>
          </a:prstGeom>
        </p:spPr>
      </p:pic>
      <p:pic>
        <p:nvPicPr>
          <p:cNvPr id="16" name="Picture 15">
            <a:extLst>
              <a:ext uri="{FF2B5EF4-FFF2-40B4-BE49-F238E27FC236}">
                <a16:creationId xmlns:a16="http://schemas.microsoft.com/office/drawing/2014/main" id="{FDFC2824-D77C-458A-B2D6-557DD28B47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5112" y="3163634"/>
            <a:ext cx="2863568" cy="2929191"/>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explore a haunted house!</a:t>
            </a:r>
          </a:p>
        </p:txBody>
      </p:sp>
      <p:sp>
        <p:nvSpPr>
          <p:cNvPr id="6" name="Text">
            <a:extLst>
              <a:ext uri="{FF2B5EF4-FFF2-40B4-BE49-F238E27FC236}">
                <a16:creationId xmlns:a16="http://schemas.microsoft.com/office/drawing/2014/main" id="{EB8A0108-A07A-4413-9276-CE3876D51506}"/>
              </a:ext>
            </a:extLst>
          </p:cNvPr>
          <p:cNvSpPr/>
          <p:nvPr/>
        </p:nvSpPr>
        <p:spPr>
          <a:xfrm>
            <a:off x="2929608" y="4827306"/>
            <a:ext cx="887868" cy="495108"/>
          </a:xfrm>
          <a:prstGeom prst="wedgeRectCallout">
            <a:avLst>
              <a:gd name="adj1" fmla="val -33693"/>
              <a:gd name="adj2" fmla="val -101440"/>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pPr algn="ctr"/>
            <a:r>
              <a:rPr lang="en-GB"/>
              <a:t>…</a:t>
            </a:r>
            <a:endParaRPr lang="en-GB" dirty="0"/>
          </a:p>
        </p:txBody>
      </p:sp>
      <p:sp>
        <p:nvSpPr>
          <p:cNvPr id="17" name="Text">
            <a:extLst>
              <a:ext uri="{FF2B5EF4-FFF2-40B4-BE49-F238E27FC236}">
                <a16:creationId xmlns:a16="http://schemas.microsoft.com/office/drawing/2014/main" id="{5C56F4DF-5759-4DA4-8217-22D05B25EC7A}"/>
              </a:ext>
            </a:extLst>
          </p:cNvPr>
          <p:cNvSpPr/>
          <p:nvPr/>
        </p:nvSpPr>
        <p:spPr>
          <a:xfrm>
            <a:off x="3982389" y="4324042"/>
            <a:ext cx="2181132" cy="495108"/>
          </a:xfrm>
          <a:prstGeom prst="wedgeRectCallout">
            <a:avLst>
              <a:gd name="adj1" fmla="val 56744"/>
              <a:gd name="adj2" fmla="val -29878"/>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Are you bananas?!</a:t>
            </a:r>
          </a:p>
        </p:txBody>
      </p:sp>
      <p:sp>
        <p:nvSpPr>
          <p:cNvPr id="18" name="Text">
            <a:extLst>
              <a:ext uri="{FF2B5EF4-FFF2-40B4-BE49-F238E27FC236}">
                <a16:creationId xmlns:a16="http://schemas.microsoft.com/office/drawing/2014/main" id="{B7E038F2-D4E9-4AC1-81E3-7899C0EACB7B}"/>
              </a:ext>
            </a:extLst>
          </p:cNvPr>
          <p:cNvSpPr/>
          <p:nvPr/>
        </p:nvSpPr>
        <p:spPr>
          <a:xfrm>
            <a:off x="3329652" y="3585446"/>
            <a:ext cx="1743303" cy="495108"/>
          </a:xfrm>
          <a:prstGeom prst="wedgeRectCallout">
            <a:avLst>
              <a:gd name="adj1" fmla="val -58151"/>
              <a:gd name="adj2" fmla="val -28519"/>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Let’s go inside.</a:t>
            </a:r>
          </a:p>
        </p:txBody>
      </p:sp>
      <p:sp>
        <p:nvSpPr>
          <p:cNvPr id="19" name="Text">
            <a:extLst>
              <a:ext uri="{FF2B5EF4-FFF2-40B4-BE49-F238E27FC236}">
                <a16:creationId xmlns:a16="http://schemas.microsoft.com/office/drawing/2014/main" id="{0C0E3988-E73D-434D-A6C9-EDAC67361032}"/>
              </a:ext>
            </a:extLst>
          </p:cNvPr>
          <p:cNvSpPr/>
          <p:nvPr/>
        </p:nvSpPr>
        <p:spPr>
          <a:xfrm>
            <a:off x="5740477" y="2352478"/>
            <a:ext cx="1873838" cy="772107"/>
          </a:xfrm>
          <a:prstGeom prst="wedgeRectCallout">
            <a:avLst>
              <a:gd name="adj1" fmla="val 19729"/>
              <a:gd name="adj2" fmla="val 70592"/>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It sounded like a person to me!</a:t>
            </a:r>
          </a:p>
        </p:txBody>
      </p:sp>
      <p:sp>
        <p:nvSpPr>
          <p:cNvPr id="20" name="Text">
            <a:extLst>
              <a:ext uri="{FF2B5EF4-FFF2-40B4-BE49-F238E27FC236}">
                <a16:creationId xmlns:a16="http://schemas.microsoft.com/office/drawing/2014/main" id="{8D3C2070-3290-4918-BB7C-D91467A4FC64}"/>
              </a:ext>
            </a:extLst>
          </p:cNvPr>
          <p:cNvSpPr/>
          <p:nvPr/>
        </p:nvSpPr>
        <p:spPr>
          <a:xfrm>
            <a:off x="1051750" y="2066587"/>
            <a:ext cx="2537539" cy="772107"/>
          </a:xfrm>
          <a:prstGeom prst="wedgeRectCallout">
            <a:avLst>
              <a:gd name="adj1" fmla="val -7245"/>
              <a:gd name="adj2" fmla="val 81842"/>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Did you hear that? </a:t>
            </a:r>
            <a:br>
              <a:rPr lang="en-US"/>
            </a:br>
            <a:r>
              <a:rPr lang="en-US"/>
              <a:t>It sounds like an owl.</a:t>
            </a:r>
          </a:p>
        </p:txBody>
      </p:sp>
    </p:spTree>
    <p:extLst>
      <p:ext uri="{BB962C8B-B14F-4D97-AF65-F5344CB8AC3E}">
        <p14:creationId xmlns:p14="http://schemas.microsoft.com/office/powerpoint/2010/main" val="1888236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6358D5-4DED-4CF8-A76A-66A1C4DFE5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8308" y="1458334"/>
            <a:ext cx="5315379" cy="4850391"/>
          </a:xfrm>
          <a:prstGeom prst="rect">
            <a:avLst/>
          </a:prstGeom>
        </p:spPr>
      </p:pic>
      <p:pic>
        <p:nvPicPr>
          <p:cNvPr id="14" name="Picture 13">
            <a:extLst>
              <a:ext uri="{FF2B5EF4-FFF2-40B4-BE49-F238E27FC236}">
                <a16:creationId xmlns:a16="http://schemas.microsoft.com/office/drawing/2014/main" id="{7160019A-E4B4-49B9-A1BE-37949EA914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7797" y="424321"/>
            <a:ext cx="2999005" cy="5967251"/>
          </a:xfrm>
          <a:prstGeom prst="rect">
            <a:avLst/>
          </a:prstGeom>
        </p:spPr>
      </p:pic>
      <p:pic>
        <p:nvPicPr>
          <p:cNvPr id="17" name="Picture 16">
            <a:extLst>
              <a:ext uri="{FF2B5EF4-FFF2-40B4-BE49-F238E27FC236}">
                <a16:creationId xmlns:a16="http://schemas.microsoft.com/office/drawing/2014/main" id="{3FEF819E-27ED-45AB-A717-795BB1792A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8617" y="2997850"/>
            <a:ext cx="2045607" cy="3396121"/>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find the treasure!</a:t>
            </a:r>
          </a:p>
        </p:txBody>
      </p:sp>
    </p:spTree>
    <p:extLst>
      <p:ext uri="{BB962C8B-B14F-4D97-AF65-F5344CB8AC3E}">
        <p14:creationId xmlns:p14="http://schemas.microsoft.com/office/powerpoint/2010/main" val="457553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6358D5-4DED-4CF8-A76A-66A1C4DFE5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8308" y="1458334"/>
            <a:ext cx="5315379" cy="4850391"/>
          </a:xfrm>
          <a:prstGeom prst="rect">
            <a:avLst/>
          </a:prstGeom>
        </p:spPr>
      </p:pic>
      <p:pic>
        <p:nvPicPr>
          <p:cNvPr id="14" name="Picture 13">
            <a:extLst>
              <a:ext uri="{FF2B5EF4-FFF2-40B4-BE49-F238E27FC236}">
                <a16:creationId xmlns:a16="http://schemas.microsoft.com/office/drawing/2014/main" id="{7160019A-E4B4-49B9-A1BE-37949EA914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7797" y="424321"/>
            <a:ext cx="2999005" cy="5967251"/>
          </a:xfrm>
          <a:prstGeom prst="rect">
            <a:avLst/>
          </a:prstGeom>
        </p:spPr>
      </p:pic>
      <p:pic>
        <p:nvPicPr>
          <p:cNvPr id="17" name="Picture 16">
            <a:extLst>
              <a:ext uri="{FF2B5EF4-FFF2-40B4-BE49-F238E27FC236}">
                <a16:creationId xmlns:a16="http://schemas.microsoft.com/office/drawing/2014/main" id="{3FEF819E-27ED-45AB-A717-795BB1792A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8617" y="2997850"/>
            <a:ext cx="2045607" cy="3396121"/>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find the treasure!</a:t>
            </a:r>
          </a:p>
        </p:txBody>
      </p:sp>
      <p:sp>
        <p:nvSpPr>
          <p:cNvPr id="7" name="Text">
            <a:extLst>
              <a:ext uri="{FF2B5EF4-FFF2-40B4-BE49-F238E27FC236}">
                <a16:creationId xmlns:a16="http://schemas.microsoft.com/office/drawing/2014/main" id="{D5CB9EFD-758B-4A6B-B366-32E28240342D}"/>
              </a:ext>
            </a:extLst>
          </p:cNvPr>
          <p:cNvSpPr/>
          <p:nvPr/>
        </p:nvSpPr>
        <p:spPr>
          <a:xfrm>
            <a:off x="5673982" y="1566177"/>
            <a:ext cx="2487410" cy="772107"/>
          </a:xfrm>
          <a:prstGeom prst="wedgeRectCallout">
            <a:avLst>
              <a:gd name="adj1" fmla="val 844"/>
              <a:gd name="adj2" fmla="val 95735"/>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AGH! The map shows where the treasure is. </a:t>
            </a:r>
          </a:p>
        </p:txBody>
      </p:sp>
    </p:spTree>
    <p:extLst>
      <p:ext uri="{BB962C8B-B14F-4D97-AF65-F5344CB8AC3E}">
        <p14:creationId xmlns:p14="http://schemas.microsoft.com/office/powerpoint/2010/main" val="2078148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6358D5-4DED-4CF8-A76A-66A1C4DFE5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8308" y="1458334"/>
            <a:ext cx="5315379" cy="4850391"/>
          </a:xfrm>
          <a:prstGeom prst="rect">
            <a:avLst/>
          </a:prstGeom>
        </p:spPr>
      </p:pic>
      <p:pic>
        <p:nvPicPr>
          <p:cNvPr id="14" name="Picture 13">
            <a:extLst>
              <a:ext uri="{FF2B5EF4-FFF2-40B4-BE49-F238E27FC236}">
                <a16:creationId xmlns:a16="http://schemas.microsoft.com/office/drawing/2014/main" id="{7160019A-E4B4-49B9-A1BE-37949EA914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7797" y="424321"/>
            <a:ext cx="2999005" cy="5967251"/>
          </a:xfrm>
          <a:prstGeom prst="rect">
            <a:avLst/>
          </a:prstGeom>
        </p:spPr>
      </p:pic>
      <p:pic>
        <p:nvPicPr>
          <p:cNvPr id="17" name="Picture 16">
            <a:extLst>
              <a:ext uri="{FF2B5EF4-FFF2-40B4-BE49-F238E27FC236}">
                <a16:creationId xmlns:a16="http://schemas.microsoft.com/office/drawing/2014/main" id="{3FEF819E-27ED-45AB-A717-795BB1792A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8617" y="2997850"/>
            <a:ext cx="2045607" cy="3396121"/>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find the treasure!</a:t>
            </a:r>
          </a:p>
        </p:txBody>
      </p:sp>
      <p:sp>
        <p:nvSpPr>
          <p:cNvPr id="5" name="Text"/>
          <p:cNvSpPr/>
          <p:nvPr/>
        </p:nvSpPr>
        <p:spPr>
          <a:xfrm>
            <a:off x="2576977" y="3108864"/>
            <a:ext cx="2878487" cy="772107"/>
          </a:xfrm>
          <a:prstGeom prst="wedgeRectCallout">
            <a:avLst>
              <a:gd name="adj1" fmla="val -63269"/>
              <a:gd name="adj2" fmla="val 9930"/>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I’ll get there first and the treasure will be mine!</a:t>
            </a:r>
          </a:p>
        </p:txBody>
      </p:sp>
      <p:sp>
        <p:nvSpPr>
          <p:cNvPr id="7" name="Text">
            <a:extLst>
              <a:ext uri="{FF2B5EF4-FFF2-40B4-BE49-F238E27FC236}">
                <a16:creationId xmlns:a16="http://schemas.microsoft.com/office/drawing/2014/main" id="{D5CB9EFD-758B-4A6B-B366-32E28240342D}"/>
              </a:ext>
            </a:extLst>
          </p:cNvPr>
          <p:cNvSpPr/>
          <p:nvPr/>
        </p:nvSpPr>
        <p:spPr>
          <a:xfrm>
            <a:off x="5673982" y="1566177"/>
            <a:ext cx="2487410" cy="772107"/>
          </a:xfrm>
          <a:prstGeom prst="wedgeRectCallout">
            <a:avLst>
              <a:gd name="adj1" fmla="val 844"/>
              <a:gd name="adj2" fmla="val 95735"/>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AGH! The map shows where the treasure is. </a:t>
            </a:r>
          </a:p>
        </p:txBody>
      </p:sp>
    </p:spTree>
    <p:extLst>
      <p:ext uri="{BB962C8B-B14F-4D97-AF65-F5344CB8AC3E}">
        <p14:creationId xmlns:p14="http://schemas.microsoft.com/office/powerpoint/2010/main" val="39703118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6358D5-4DED-4CF8-A76A-66A1C4DFE5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8308" y="1458334"/>
            <a:ext cx="5315379" cy="4850391"/>
          </a:xfrm>
          <a:prstGeom prst="rect">
            <a:avLst/>
          </a:prstGeom>
        </p:spPr>
      </p:pic>
      <p:pic>
        <p:nvPicPr>
          <p:cNvPr id="14" name="Picture 13">
            <a:extLst>
              <a:ext uri="{FF2B5EF4-FFF2-40B4-BE49-F238E27FC236}">
                <a16:creationId xmlns:a16="http://schemas.microsoft.com/office/drawing/2014/main" id="{7160019A-E4B4-49B9-A1BE-37949EA914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7797" y="424321"/>
            <a:ext cx="2999005" cy="5967251"/>
          </a:xfrm>
          <a:prstGeom prst="rect">
            <a:avLst/>
          </a:prstGeom>
        </p:spPr>
      </p:pic>
      <p:pic>
        <p:nvPicPr>
          <p:cNvPr id="17" name="Picture 16">
            <a:extLst>
              <a:ext uri="{FF2B5EF4-FFF2-40B4-BE49-F238E27FC236}">
                <a16:creationId xmlns:a16="http://schemas.microsoft.com/office/drawing/2014/main" id="{3FEF819E-27ED-45AB-A717-795BB1792A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8617" y="2997850"/>
            <a:ext cx="2045607" cy="3396121"/>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find the treasure!</a:t>
            </a:r>
          </a:p>
        </p:txBody>
      </p:sp>
      <p:sp>
        <p:nvSpPr>
          <p:cNvPr id="5" name="Text"/>
          <p:cNvSpPr/>
          <p:nvPr/>
        </p:nvSpPr>
        <p:spPr>
          <a:xfrm>
            <a:off x="2576977" y="3108864"/>
            <a:ext cx="2878487" cy="772107"/>
          </a:xfrm>
          <a:prstGeom prst="wedgeRectCallout">
            <a:avLst>
              <a:gd name="adj1" fmla="val -63269"/>
              <a:gd name="adj2" fmla="val 9930"/>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I’ll get there first and the treasure will be mine!</a:t>
            </a:r>
          </a:p>
        </p:txBody>
      </p:sp>
      <p:sp>
        <p:nvSpPr>
          <p:cNvPr id="7" name="Text">
            <a:extLst>
              <a:ext uri="{FF2B5EF4-FFF2-40B4-BE49-F238E27FC236}">
                <a16:creationId xmlns:a16="http://schemas.microsoft.com/office/drawing/2014/main" id="{D5CB9EFD-758B-4A6B-B366-32E28240342D}"/>
              </a:ext>
            </a:extLst>
          </p:cNvPr>
          <p:cNvSpPr/>
          <p:nvPr/>
        </p:nvSpPr>
        <p:spPr>
          <a:xfrm>
            <a:off x="5673982" y="1566177"/>
            <a:ext cx="2487410" cy="772107"/>
          </a:xfrm>
          <a:prstGeom prst="wedgeRectCallout">
            <a:avLst>
              <a:gd name="adj1" fmla="val 844"/>
              <a:gd name="adj2" fmla="val 95735"/>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AGH! The map shows where the treasure is. </a:t>
            </a:r>
          </a:p>
        </p:txBody>
      </p:sp>
      <p:sp>
        <p:nvSpPr>
          <p:cNvPr id="9" name="Text">
            <a:extLst>
              <a:ext uri="{FF2B5EF4-FFF2-40B4-BE49-F238E27FC236}">
                <a16:creationId xmlns:a16="http://schemas.microsoft.com/office/drawing/2014/main" id="{4BF2DB99-746C-4DFB-A1BC-ACE2EF3D7D4D}"/>
              </a:ext>
            </a:extLst>
          </p:cNvPr>
          <p:cNvSpPr/>
          <p:nvPr/>
        </p:nvSpPr>
        <p:spPr>
          <a:xfrm>
            <a:off x="5798961" y="4133663"/>
            <a:ext cx="2027862" cy="772107"/>
          </a:xfrm>
          <a:prstGeom prst="wedgeRectCallout">
            <a:avLst>
              <a:gd name="adj1" fmla="val 4874"/>
              <a:gd name="adj2" fmla="val -94128"/>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No, we said that we’d share!</a:t>
            </a:r>
          </a:p>
        </p:txBody>
      </p:sp>
    </p:spTree>
    <p:extLst>
      <p:ext uri="{BB962C8B-B14F-4D97-AF65-F5344CB8AC3E}">
        <p14:creationId xmlns:p14="http://schemas.microsoft.com/office/powerpoint/2010/main" val="17384831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6358D5-4DED-4CF8-A76A-66A1C4DFE5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8308" y="1458334"/>
            <a:ext cx="5315379" cy="4850391"/>
          </a:xfrm>
          <a:prstGeom prst="rect">
            <a:avLst/>
          </a:prstGeom>
        </p:spPr>
      </p:pic>
      <p:pic>
        <p:nvPicPr>
          <p:cNvPr id="14" name="Picture 13">
            <a:extLst>
              <a:ext uri="{FF2B5EF4-FFF2-40B4-BE49-F238E27FC236}">
                <a16:creationId xmlns:a16="http://schemas.microsoft.com/office/drawing/2014/main" id="{7160019A-E4B4-49B9-A1BE-37949EA914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7797" y="424321"/>
            <a:ext cx="2999005" cy="5967251"/>
          </a:xfrm>
          <a:prstGeom prst="rect">
            <a:avLst/>
          </a:prstGeom>
        </p:spPr>
      </p:pic>
      <p:pic>
        <p:nvPicPr>
          <p:cNvPr id="17" name="Picture 16">
            <a:extLst>
              <a:ext uri="{FF2B5EF4-FFF2-40B4-BE49-F238E27FC236}">
                <a16:creationId xmlns:a16="http://schemas.microsoft.com/office/drawing/2014/main" id="{3FEF819E-27ED-45AB-A717-795BB1792A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8617" y="2997850"/>
            <a:ext cx="2045607" cy="3396121"/>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find the treasure!</a:t>
            </a:r>
          </a:p>
        </p:txBody>
      </p:sp>
      <p:sp>
        <p:nvSpPr>
          <p:cNvPr id="5" name="Text"/>
          <p:cNvSpPr/>
          <p:nvPr/>
        </p:nvSpPr>
        <p:spPr>
          <a:xfrm>
            <a:off x="2576977" y="3108864"/>
            <a:ext cx="2878487" cy="772107"/>
          </a:xfrm>
          <a:prstGeom prst="wedgeRectCallout">
            <a:avLst>
              <a:gd name="adj1" fmla="val -63269"/>
              <a:gd name="adj2" fmla="val 9930"/>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I’ll get there first and the treasure will be mine!</a:t>
            </a:r>
          </a:p>
        </p:txBody>
      </p:sp>
      <p:sp>
        <p:nvSpPr>
          <p:cNvPr id="7" name="Text">
            <a:extLst>
              <a:ext uri="{FF2B5EF4-FFF2-40B4-BE49-F238E27FC236}">
                <a16:creationId xmlns:a16="http://schemas.microsoft.com/office/drawing/2014/main" id="{D5CB9EFD-758B-4A6B-B366-32E28240342D}"/>
              </a:ext>
            </a:extLst>
          </p:cNvPr>
          <p:cNvSpPr/>
          <p:nvPr/>
        </p:nvSpPr>
        <p:spPr>
          <a:xfrm>
            <a:off x="5673982" y="1566177"/>
            <a:ext cx="2487410" cy="772107"/>
          </a:xfrm>
          <a:prstGeom prst="wedgeRectCallout">
            <a:avLst>
              <a:gd name="adj1" fmla="val 844"/>
              <a:gd name="adj2" fmla="val 95735"/>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AGH! The map shows where the treasure is. </a:t>
            </a:r>
          </a:p>
        </p:txBody>
      </p:sp>
      <p:sp>
        <p:nvSpPr>
          <p:cNvPr id="6" name="Text">
            <a:extLst>
              <a:ext uri="{FF2B5EF4-FFF2-40B4-BE49-F238E27FC236}">
                <a16:creationId xmlns:a16="http://schemas.microsoft.com/office/drawing/2014/main" id="{EB8A0108-A07A-4413-9276-CE3876D51506}"/>
              </a:ext>
            </a:extLst>
          </p:cNvPr>
          <p:cNvSpPr/>
          <p:nvPr/>
        </p:nvSpPr>
        <p:spPr>
          <a:xfrm>
            <a:off x="2307411" y="5179035"/>
            <a:ext cx="887868" cy="495108"/>
          </a:xfrm>
          <a:prstGeom prst="wedgeRectCallout">
            <a:avLst>
              <a:gd name="adj1" fmla="val -45749"/>
              <a:gd name="adj2" fmla="val -107304"/>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pPr algn="ctr"/>
            <a:r>
              <a:rPr lang="en-GB"/>
              <a:t>…</a:t>
            </a:r>
            <a:endParaRPr lang="en-GB" dirty="0"/>
          </a:p>
        </p:txBody>
      </p:sp>
      <p:sp>
        <p:nvSpPr>
          <p:cNvPr id="9" name="Text">
            <a:extLst>
              <a:ext uri="{FF2B5EF4-FFF2-40B4-BE49-F238E27FC236}">
                <a16:creationId xmlns:a16="http://schemas.microsoft.com/office/drawing/2014/main" id="{4BF2DB99-746C-4DFB-A1BC-ACE2EF3D7D4D}"/>
              </a:ext>
            </a:extLst>
          </p:cNvPr>
          <p:cNvSpPr/>
          <p:nvPr/>
        </p:nvSpPr>
        <p:spPr>
          <a:xfrm>
            <a:off x="5798961" y="4133663"/>
            <a:ext cx="2027862" cy="772107"/>
          </a:xfrm>
          <a:prstGeom prst="wedgeRectCallout">
            <a:avLst>
              <a:gd name="adj1" fmla="val 4874"/>
              <a:gd name="adj2" fmla="val -94128"/>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No, we said that we’d share!</a:t>
            </a:r>
          </a:p>
        </p:txBody>
      </p:sp>
    </p:spTree>
    <p:extLst>
      <p:ext uri="{BB962C8B-B14F-4D97-AF65-F5344CB8AC3E}">
        <p14:creationId xmlns:p14="http://schemas.microsoft.com/office/powerpoint/2010/main" val="2336814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8B5794D-E44F-4372-8A21-DA49AB78D15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2055" y="1458335"/>
            <a:ext cx="6639890" cy="4634490"/>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p:cNvSpPr>
            <a:spLocks noGrp="1"/>
          </p:cNvSpPr>
          <p:nvPr>
            <p:ph type="title"/>
          </p:nvPr>
        </p:nvSpPr>
        <p:spPr>
          <a:xfrm>
            <a:off x="457198" y="464029"/>
            <a:ext cx="8220075" cy="994306"/>
          </a:xfrm>
        </p:spPr>
        <p:txBody>
          <a:bodyPr/>
          <a:lstStyle/>
          <a:p>
            <a:r>
              <a:rPr lang="en-US">
                <a:latin typeface="+mn-lt"/>
              </a:rPr>
              <a:t>Let’s explore the ocean!</a:t>
            </a:r>
          </a:p>
        </p:txBody>
      </p:sp>
      <p:sp>
        <p:nvSpPr>
          <p:cNvPr id="5" name="Text"/>
          <p:cNvSpPr/>
          <p:nvPr/>
        </p:nvSpPr>
        <p:spPr>
          <a:xfrm>
            <a:off x="1638677" y="2169127"/>
            <a:ext cx="2635716" cy="495108"/>
          </a:xfrm>
          <a:prstGeom prst="wedgeRectCallout">
            <a:avLst>
              <a:gd name="adj1" fmla="val 39157"/>
              <a:gd name="adj2" fmla="val 95706"/>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GB"/>
              <a:t>Hi! What’s your name?</a:t>
            </a:r>
          </a:p>
        </p:txBody>
      </p:sp>
      <p:sp>
        <p:nvSpPr>
          <p:cNvPr id="7" name="Text">
            <a:extLst>
              <a:ext uri="{FF2B5EF4-FFF2-40B4-BE49-F238E27FC236}">
                <a16:creationId xmlns:a16="http://schemas.microsoft.com/office/drawing/2014/main" id="{D5CB9EFD-758B-4A6B-B366-32E28240342D}"/>
              </a:ext>
            </a:extLst>
          </p:cNvPr>
          <p:cNvSpPr/>
          <p:nvPr/>
        </p:nvSpPr>
        <p:spPr>
          <a:xfrm>
            <a:off x="5295120" y="2599839"/>
            <a:ext cx="2930268" cy="772107"/>
          </a:xfrm>
          <a:prstGeom prst="wedgeRectCallout">
            <a:avLst>
              <a:gd name="adj1" fmla="val 2011"/>
              <a:gd name="adj2" fmla="val 127692"/>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I’m Bubbles! So… where do you want to go?</a:t>
            </a:r>
          </a:p>
        </p:txBody>
      </p:sp>
      <p:sp>
        <p:nvSpPr>
          <p:cNvPr id="6" name="Text">
            <a:extLst>
              <a:ext uri="{FF2B5EF4-FFF2-40B4-BE49-F238E27FC236}">
                <a16:creationId xmlns:a16="http://schemas.microsoft.com/office/drawing/2014/main" id="{EB8A0108-A07A-4413-9276-CE3876D51506}"/>
              </a:ext>
            </a:extLst>
          </p:cNvPr>
          <p:cNvSpPr/>
          <p:nvPr/>
        </p:nvSpPr>
        <p:spPr>
          <a:xfrm>
            <a:off x="3087232" y="3698658"/>
            <a:ext cx="616792" cy="495108"/>
          </a:xfrm>
          <a:prstGeom prst="wedgeRectCallout">
            <a:avLst>
              <a:gd name="adj1" fmla="val 86664"/>
              <a:gd name="adj2" fmla="val -54536"/>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pPr algn="ctr"/>
            <a:r>
              <a:rPr lang="en-GB"/>
              <a:t>…</a:t>
            </a:r>
            <a:endParaRPr lang="en-GB" dirty="0"/>
          </a:p>
        </p:txBody>
      </p:sp>
    </p:spTree>
    <p:extLst>
      <p:ext uri="{BB962C8B-B14F-4D97-AF65-F5344CB8AC3E}">
        <p14:creationId xmlns:p14="http://schemas.microsoft.com/office/powerpoint/2010/main" val="28653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9A657A-3E0C-41CB-A3A6-6C117BBC7C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0293" y="1458335"/>
            <a:ext cx="6553884" cy="4634490"/>
          </a:xfrm>
          <a:prstGeom prst="rect">
            <a:avLst/>
          </a:prstGeom>
        </p:spPr>
      </p:pic>
      <p:pic>
        <p:nvPicPr>
          <p:cNvPr id="12" name="Picture 11">
            <a:extLst>
              <a:ext uri="{FF2B5EF4-FFF2-40B4-BE49-F238E27FC236}">
                <a16:creationId xmlns:a16="http://schemas.microsoft.com/office/drawing/2014/main" id="{E6DA4D1A-E648-4D2C-B08E-1DE626BA9D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69176" y="3431752"/>
            <a:ext cx="2994366" cy="2661073"/>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meet a dinosaur!</a:t>
            </a:r>
          </a:p>
        </p:txBody>
      </p:sp>
    </p:spTree>
    <p:extLst>
      <p:ext uri="{BB962C8B-B14F-4D97-AF65-F5344CB8AC3E}">
        <p14:creationId xmlns:p14="http://schemas.microsoft.com/office/powerpoint/2010/main" val="3520862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9A657A-3E0C-41CB-A3A6-6C117BBC7C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0293" y="1458335"/>
            <a:ext cx="6553884" cy="4634490"/>
          </a:xfrm>
          <a:prstGeom prst="rect">
            <a:avLst/>
          </a:prstGeom>
        </p:spPr>
      </p:pic>
      <p:pic>
        <p:nvPicPr>
          <p:cNvPr id="12" name="Picture 11">
            <a:extLst>
              <a:ext uri="{FF2B5EF4-FFF2-40B4-BE49-F238E27FC236}">
                <a16:creationId xmlns:a16="http://schemas.microsoft.com/office/drawing/2014/main" id="{E6DA4D1A-E648-4D2C-B08E-1DE626BA9D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69176" y="3431752"/>
            <a:ext cx="2994366" cy="2661073"/>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meet a dinosaur!</a:t>
            </a:r>
          </a:p>
        </p:txBody>
      </p:sp>
      <p:sp>
        <p:nvSpPr>
          <p:cNvPr id="5" name="Text"/>
          <p:cNvSpPr/>
          <p:nvPr/>
        </p:nvSpPr>
        <p:spPr>
          <a:xfrm>
            <a:off x="2093619" y="2298677"/>
            <a:ext cx="2332843" cy="495108"/>
          </a:xfrm>
          <a:prstGeom prst="wedgeRectCallout">
            <a:avLst>
              <a:gd name="adj1" fmla="val 44134"/>
              <a:gd name="adj2" fmla="val 151405"/>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Wait, where are we?</a:t>
            </a:r>
          </a:p>
        </p:txBody>
      </p:sp>
    </p:spTree>
    <p:extLst>
      <p:ext uri="{BB962C8B-B14F-4D97-AF65-F5344CB8AC3E}">
        <p14:creationId xmlns:p14="http://schemas.microsoft.com/office/powerpoint/2010/main" val="13907624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9A657A-3E0C-41CB-A3A6-6C117BBC7C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0293" y="1458335"/>
            <a:ext cx="6553884" cy="4634490"/>
          </a:xfrm>
          <a:prstGeom prst="rect">
            <a:avLst/>
          </a:prstGeom>
        </p:spPr>
      </p:pic>
      <p:pic>
        <p:nvPicPr>
          <p:cNvPr id="12" name="Picture 11">
            <a:extLst>
              <a:ext uri="{FF2B5EF4-FFF2-40B4-BE49-F238E27FC236}">
                <a16:creationId xmlns:a16="http://schemas.microsoft.com/office/drawing/2014/main" id="{E6DA4D1A-E648-4D2C-B08E-1DE626BA9D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69176" y="3431752"/>
            <a:ext cx="2994366" cy="2661073"/>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meet a dinosaur!</a:t>
            </a:r>
          </a:p>
        </p:txBody>
      </p:sp>
      <p:sp>
        <p:nvSpPr>
          <p:cNvPr id="5" name="Text"/>
          <p:cNvSpPr/>
          <p:nvPr/>
        </p:nvSpPr>
        <p:spPr>
          <a:xfrm>
            <a:off x="2093619" y="2298677"/>
            <a:ext cx="2332843" cy="495108"/>
          </a:xfrm>
          <a:prstGeom prst="wedgeRectCallout">
            <a:avLst>
              <a:gd name="adj1" fmla="val 44134"/>
              <a:gd name="adj2" fmla="val 151405"/>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Wait, where are we?</a:t>
            </a:r>
          </a:p>
        </p:txBody>
      </p:sp>
      <p:sp>
        <p:nvSpPr>
          <p:cNvPr id="7" name="Text">
            <a:extLst>
              <a:ext uri="{FF2B5EF4-FFF2-40B4-BE49-F238E27FC236}">
                <a16:creationId xmlns:a16="http://schemas.microsoft.com/office/drawing/2014/main" id="{D5CB9EFD-758B-4A6B-B366-32E28240342D}"/>
              </a:ext>
            </a:extLst>
          </p:cNvPr>
          <p:cNvSpPr/>
          <p:nvPr/>
        </p:nvSpPr>
        <p:spPr>
          <a:xfrm>
            <a:off x="4717539" y="2753371"/>
            <a:ext cx="3792767" cy="772107"/>
          </a:xfrm>
          <a:prstGeom prst="wedgeRectCallout">
            <a:avLst>
              <a:gd name="adj1" fmla="val 2219"/>
              <a:gd name="adj2" fmla="val 93954"/>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I think the time machine worked! We’re in the time of the dinosaurs!</a:t>
            </a:r>
          </a:p>
        </p:txBody>
      </p:sp>
    </p:spTree>
    <p:extLst>
      <p:ext uri="{BB962C8B-B14F-4D97-AF65-F5344CB8AC3E}">
        <p14:creationId xmlns:p14="http://schemas.microsoft.com/office/powerpoint/2010/main" val="19908639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9A657A-3E0C-41CB-A3A6-6C117BBC7C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0293" y="1458335"/>
            <a:ext cx="6553884" cy="4634490"/>
          </a:xfrm>
          <a:prstGeom prst="rect">
            <a:avLst/>
          </a:prstGeom>
        </p:spPr>
      </p:pic>
      <p:pic>
        <p:nvPicPr>
          <p:cNvPr id="12" name="Picture 11">
            <a:extLst>
              <a:ext uri="{FF2B5EF4-FFF2-40B4-BE49-F238E27FC236}">
                <a16:creationId xmlns:a16="http://schemas.microsoft.com/office/drawing/2014/main" id="{E6DA4D1A-E648-4D2C-B08E-1DE626BA9D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69176" y="3431752"/>
            <a:ext cx="2994366" cy="2661073"/>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meet a dinosaur!</a:t>
            </a:r>
          </a:p>
        </p:txBody>
      </p:sp>
      <p:sp>
        <p:nvSpPr>
          <p:cNvPr id="5" name="Text"/>
          <p:cNvSpPr/>
          <p:nvPr/>
        </p:nvSpPr>
        <p:spPr>
          <a:xfrm>
            <a:off x="2093619" y="2298677"/>
            <a:ext cx="2332843" cy="495108"/>
          </a:xfrm>
          <a:prstGeom prst="wedgeRectCallout">
            <a:avLst>
              <a:gd name="adj1" fmla="val 44134"/>
              <a:gd name="adj2" fmla="val 151405"/>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Wait, where are we?</a:t>
            </a:r>
          </a:p>
        </p:txBody>
      </p:sp>
      <p:sp>
        <p:nvSpPr>
          <p:cNvPr id="7" name="Text">
            <a:extLst>
              <a:ext uri="{FF2B5EF4-FFF2-40B4-BE49-F238E27FC236}">
                <a16:creationId xmlns:a16="http://schemas.microsoft.com/office/drawing/2014/main" id="{D5CB9EFD-758B-4A6B-B366-32E28240342D}"/>
              </a:ext>
            </a:extLst>
          </p:cNvPr>
          <p:cNvSpPr/>
          <p:nvPr/>
        </p:nvSpPr>
        <p:spPr>
          <a:xfrm>
            <a:off x="4717539" y="2753371"/>
            <a:ext cx="3792767" cy="772107"/>
          </a:xfrm>
          <a:prstGeom prst="wedgeRectCallout">
            <a:avLst>
              <a:gd name="adj1" fmla="val 2219"/>
              <a:gd name="adj2" fmla="val 93954"/>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I think the time machine worked! We’re in the time of the dinosaurs!</a:t>
            </a:r>
          </a:p>
        </p:txBody>
      </p:sp>
      <p:sp>
        <p:nvSpPr>
          <p:cNvPr id="6" name="Text">
            <a:extLst>
              <a:ext uri="{FF2B5EF4-FFF2-40B4-BE49-F238E27FC236}">
                <a16:creationId xmlns:a16="http://schemas.microsoft.com/office/drawing/2014/main" id="{EB8A0108-A07A-4413-9276-CE3876D51506}"/>
              </a:ext>
            </a:extLst>
          </p:cNvPr>
          <p:cNvSpPr/>
          <p:nvPr/>
        </p:nvSpPr>
        <p:spPr>
          <a:xfrm>
            <a:off x="2659113" y="3948197"/>
            <a:ext cx="887868" cy="495108"/>
          </a:xfrm>
          <a:prstGeom prst="wedgeRectCallout">
            <a:avLst>
              <a:gd name="adj1" fmla="val 85029"/>
              <a:gd name="adj2" fmla="val -39878"/>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pPr algn="ctr"/>
            <a:r>
              <a:rPr lang="en-GB"/>
              <a:t>…</a:t>
            </a:r>
            <a:endParaRPr lang="en-GB" dirty="0"/>
          </a:p>
        </p:txBody>
      </p:sp>
    </p:spTree>
    <p:extLst>
      <p:ext uri="{BB962C8B-B14F-4D97-AF65-F5344CB8AC3E}">
        <p14:creationId xmlns:p14="http://schemas.microsoft.com/office/powerpoint/2010/main" val="36089455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A6844C-2645-4798-A2CA-CF73735EBB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2308" y="1458335"/>
            <a:ext cx="6553884" cy="4634490"/>
          </a:xfrm>
          <a:prstGeom prst="rect">
            <a:avLst/>
          </a:prstGeom>
        </p:spPr>
      </p:pic>
      <p:pic>
        <p:nvPicPr>
          <p:cNvPr id="11" name="Picture 10">
            <a:extLst>
              <a:ext uri="{FF2B5EF4-FFF2-40B4-BE49-F238E27FC236}">
                <a16:creationId xmlns:a16="http://schemas.microsoft.com/office/drawing/2014/main" id="{83EB2C49-44DE-4089-BE8F-258636CF5A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16188" y="1566177"/>
            <a:ext cx="5278038" cy="4526648"/>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make a wish!</a:t>
            </a:r>
          </a:p>
        </p:txBody>
      </p:sp>
    </p:spTree>
    <p:extLst>
      <p:ext uri="{BB962C8B-B14F-4D97-AF65-F5344CB8AC3E}">
        <p14:creationId xmlns:p14="http://schemas.microsoft.com/office/powerpoint/2010/main" val="2167413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A6844C-2645-4798-A2CA-CF73735EBB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2308" y="1458335"/>
            <a:ext cx="6553884" cy="4634490"/>
          </a:xfrm>
          <a:prstGeom prst="rect">
            <a:avLst/>
          </a:prstGeom>
        </p:spPr>
      </p:pic>
      <p:pic>
        <p:nvPicPr>
          <p:cNvPr id="11" name="Picture 10">
            <a:extLst>
              <a:ext uri="{FF2B5EF4-FFF2-40B4-BE49-F238E27FC236}">
                <a16:creationId xmlns:a16="http://schemas.microsoft.com/office/drawing/2014/main" id="{83EB2C49-44DE-4089-BE8F-258636CF5A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16188" y="1566177"/>
            <a:ext cx="5278038" cy="4526648"/>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make a wish!</a:t>
            </a:r>
          </a:p>
        </p:txBody>
      </p:sp>
      <p:sp>
        <p:nvSpPr>
          <p:cNvPr id="5" name="Text"/>
          <p:cNvSpPr/>
          <p:nvPr/>
        </p:nvSpPr>
        <p:spPr>
          <a:xfrm>
            <a:off x="1780530" y="2395191"/>
            <a:ext cx="1964336" cy="772107"/>
          </a:xfrm>
          <a:prstGeom prst="wedgeRectCallout">
            <a:avLst>
              <a:gd name="adj1" fmla="val 40461"/>
              <a:gd name="adj2" fmla="val 122024"/>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Wow! What… or who… are you?!</a:t>
            </a:r>
          </a:p>
        </p:txBody>
      </p:sp>
    </p:spTree>
    <p:extLst>
      <p:ext uri="{BB962C8B-B14F-4D97-AF65-F5344CB8AC3E}">
        <p14:creationId xmlns:p14="http://schemas.microsoft.com/office/powerpoint/2010/main" val="3617258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A6844C-2645-4798-A2CA-CF73735EBB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2308" y="1458335"/>
            <a:ext cx="6553884" cy="4634490"/>
          </a:xfrm>
          <a:prstGeom prst="rect">
            <a:avLst/>
          </a:prstGeom>
        </p:spPr>
      </p:pic>
      <p:pic>
        <p:nvPicPr>
          <p:cNvPr id="11" name="Picture 10">
            <a:extLst>
              <a:ext uri="{FF2B5EF4-FFF2-40B4-BE49-F238E27FC236}">
                <a16:creationId xmlns:a16="http://schemas.microsoft.com/office/drawing/2014/main" id="{83EB2C49-44DE-4089-BE8F-258636CF5A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16188" y="1566177"/>
            <a:ext cx="5278038" cy="4526648"/>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make a wish!</a:t>
            </a:r>
          </a:p>
        </p:txBody>
      </p:sp>
      <p:sp>
        <p:nvSpPr>
          <p:cNvPr id="5" name="Text"/>
          <p:cNvSpPr/>
          <p:nvPr/>
        </p:nvSpPr>
        <p:spPr>
          <a:xfrm>
            <a:off x="1780530" y="2395191"/>
            <a:ext cx="1964336" cy="772107"/>
          </a:xfrm>
          <a:prstGeom prst="wedgeRectCallout">
            <a:avLst>
              <a:gd name="adj1" fmla="val 40461"/>
              <a:gd name="adj2" fmla="val 122024"/>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Wow! What… or who… are you?!</a:t>
            </a:r>
          </a:p>
        </p:txBody>
      </p:sp>
      <p:sp>
        <p:nvSpPr>
          <p:cNvPr id="7" name="Text">
            <a:extLst>
              <a:ext uri="{FF2B5EF4-FFF2-40B4-BE49-F238E27FC236}">
                <a16:creationId xmlns:a16="http://schemas.microsoft.com/office/drawing/2014/main" id="{D5CB9EFD-758B-4A6B-B366-32E28240342D}"/>
              </a:ext>
            </a:extLst>
          </p:cNvPr>
          <p:cNvSpPr/>
          <p:nvPr/>
        </p:nvSpPr>
        <p:spPr>
          <a:xfrm>
            <a:off x="6110850" y="2750208"/>
            <a:ext cx="1830842" cy="1326105"/>
          </a:xfrm>
          <a:prstGeom prst="wedgeRectCallout">
            <a:avLst>
              <a:gd name="adj1" fmla="val -76542"/>
              <a:gd name="adj2" fmla="val -4156"/>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What do think? You polished a lamp and I appeared.</a:t>
            </a:r>
          </a:p>
        </p:txBody>
      </p:sp>
    </p:spTree>
    <p:extLst>
      <p:ext uri="{BB962C8B-B14F-4D97-AF65-F5344CB8AC3E}">
        <p14:creationId xmlns:p14="http://schemas.microsoft.com/office/powerpoint/2010/main" val="3050318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A6844C-2645-4798-A2CA-CF73735EBB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2308" y="1458335"/>
            <a:ext cx="6553884" cy="4634490"/>
          </a:xfrm>
          <a:prstGeom prst="rect">
            <a:avLst/>
          </a:prstGeom>
        </p:spPr>
      </p:pic>
      <p:pic>
        <p:nvPicPr>
          <p:cNvPr id="11" name="Picture 10">
            <a:extLst>
              <a:ext uri="{FF2B5EF4-FFF2-40B4-BE49-F238E27FC236}">
                <a16:creationId xmlns:a16="http://schemas.microsoft.com/office/drawing/2014/main" id="{83EB2C49-44DE-4089-BE8F-258636CF5A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16188" y="1566177"/>
            <a:ext cx="5278038" cy="4526648"/>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make a wish!</a:t>
            </a:r>
          </a:p>
        </p:txBody>
      </p:sp>
      <p:sp>
        <p:nvSpPr>
          <p:cNvPr id="5" name="Text"/>
          <p:cNvSpPr/>
          <p:nvPr/>
        </p:nvSpPr>
        <p:spPr>
          <a:xfrm>
            <a:off x="1780530" y="2395191"/>
            <a:ext cx="1964336" cy="772107"/>
          </a:xfrm>
          <a:prstGeom prst="wedgeRectCallout">
            <a:avLst>
              <a:gd name="adj1" fmla="val 40461"/>
              <a:gd name="adj2" fmla="val 122024"/>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Wow! What… or who… are you?!</a:t>
            </a:r>
          </a:p>
        </p:txBody>
      </p:sp>
      <p:sp>
        <p:nvSpPr>
          <p:cNvPr id="7" name="Text">
            <a:extLst>
              <a:ext uri="{FF2B5EF4-FFF2-40B4-BE49-F238E27FC236}">
                <a16:creationId xmlns:a16="http://schemas.microsoft.com/office/drawing/2014/main" id="{D5CB9EFD-758B-4A6B-B366-32E28240342D}"/>
              </a:ext>
            </a:extLst>
          </p:cNvPr>
          <p:cNvSpPr/>
          <p:nvPr/>
        </p:nvSpPr>
        <p:spPr>
          <a:xfrm>
            <a:off x="6110850" y="2750208"/>
            <a:ext cx="1830842" cy="1326105"/>
          </a:xfrm>
          <a:prstGeom prst="wedgeRectCallout">
            <a:avLst>
              <a:gd name="adj1" fmla="val -76542"/>
              <a:gd name="adj2" fmla="val -4156"/>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What do think? You polished a lamp and I appeared.</a:t>
            </a:r>
          </a:p>
        </p:txBody>
      </p:sp>
      <p:sp>
        <p:nvSpPr>
          <p:cNvPr id="9" name="Text">
            <a:extLst>
              <a:ext uri="{FF2B5EF4-FFF2-40B4-BE49-F238E27FC236}">
                <a16:creationId xmlns:a16="http://schemas.microsoft.com/office/drawing/2014/main" id="{7C1E0C3C-3D91-4D8F-904F-35AFD30324FD}"/>
              </a:ext>
            </a:extLst>
          </p:cNvPr>
          <p:cNvSpPr/>
          <p:nvPr/>
        </p:nvSpPr>
        <p:spPr>
          <a:xfrm>
            <a:off x="1016808" y="3828759"/>
            <a:ext cx="2253658" cy="495108"/>
          </a:xfrm>
          <a:prstGeom prst="wedgeRectCallout">
            <a:avLst>
              <a:gd name="adj1" fmla="val 63387"/>
              <a:gd name="adj2" fmla="val 13623"/>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So you’re a genie?</a:t>
            </a:r>
          </a:p>
        </p:txBody>
      </p:sp>
    </p:spTree>
    <p:extLst>
      <p:ext uri="{BB962C8B-B14F-4D97-AF65-F5344CB8AC3E}">
        <p14:creationId xmlns:p14="http://schemas.microsoft.com/office/powerpoint/2010/main" val="3032718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A6844C-2645-4798-A2CA-CF73735EBB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2308" y="1458335"/>
            <a:ext cx="6553884" cy="4634490"/>
          </a:xfrm>
          <a:prstGeom prst="rect">
            <a:avLst/>
          </a:prstGeom>
        </p:spPr>
      </p:pic>
      <p:pic>
        <p:nvPicPr>
          <p:cNvPr id="11" name="Picture 10">
            <a:extLst>
              <a:ext uri="{FF2B5EF4-FFF2-40B4-BE49-F238E27FC236}">
                <a16:creationId xmlns:a16="http://schemas.microsoft.com/office/drawing/2014/main" id="{83EB2C49-44DE-4089-BE8F-258636CF5A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16188" y="1566177"/>
            <a:ext cx="5278038" cy="4526648"/>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make a wish!</a:t>
            </a:r>
          </a:p>
        </p:txBody>
      </p:sp>
      <p:sp>
        <p:nvSpPr>
          <p:cNvPr id="5" name="Text"/>
          <p:cNvSpPr/>
          <p:nvPr/>
        </p:nvSpPr>
        <p:spPr>
          <a:xfrm>
            <a:off x="1780530" y="2395191"/>
            <a:ext cx="1964336" cy="772107"/>
          </a:xfrm>
          <a:prstGeom prst="wedgeRectCallout">
            <a:avLst>
              <a:gd name="adj1" fmla="val 40461"/>
              <a:gd name="adj2" fmla="val 122024"/>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Wow! What… or who… are you?!</a:t>
            </a:r>
          </a:p>
        </p:txBody>
      </p:sp>
      <p:sp>
        <p:nvSpPr>
          <p:cNvPr id="7" name="Text">
            <a:extLst>
              <a:ext uri="{FF2B5EF4-FFF2-40B4-BE49-F238E27FC236}">
                <a16:creationId xmlns:a16="http://schemas.microsoft.com/office/drawing/2014/main" id="{D5CB9EFD-758B-4A6B-B366-32E28240342D}"/>
              </a:ext>
            </a:extLst>
          </p:cNvPr>
          <p:cNvSpPr/>
          <p:nvPr/>
        </p:nvSpPr>
        <p:spPr>
          <a:xfrm>
            <a:off x="6110850" y="2750208"/>
            <a:ext cx="1830842" cy="1326105"/>
          </a:xfrm>
          <a:prstGeom prst="wedgeRectCallout">
            <a:avLst>
              <a:gd name="adj1" fmla="val -76542"/>
              <a:gd name="adj2" fmla="val -4156"/>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What do think? You polished a lamp and I appeared.</a:t>
            </a:r>
          </a:p>
        </p:txBody>
      </p:sp>
      <p:sp>
        <p:nvSpPr>
          <p:cNvPr id="8" name="Text">
            <a:extLst>
              <a:ext uri="{FF2B5EF4-FFF2-40B4-BE49-F238E27FC236}">
                <a16:creationId xmlns:a16="http://schemas.microsoft.com/office/drawing/2014/main" id="{38F29699-1137-42A1-A1F8-4AF5F16BD1B4}"/>
              </a:ext>
            </a:extLst>
          </p:cNvPr>
          <p:cNvSpPr/>
          <p:nvPr/>
        </p:nvSpPr>
        <p:spPr>
          <a:xfrm>
            <a:off x="5195429" y="4379182"/>
            <a:ext cx="1830842" cy="772107"/>
          </a:xfrm>
          <a:prstGeom prst="wedgeRectCallout">
            <a:avLst>
              <a:gd name="adj1" fmla="val -39213"/>
              <a:gd name="adj2" fmla="val -120446"/>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Yes! What are your wishes? </a:t>
            </a:r>
          </a:p>
        </p:txBody>
      </p:sp>
      <p:sp>
        <p:nvSpPr>
          <p:cNvPr id="9" name="Text">
            <a:extLst>
              <a:ext uri="{FF2B5EF4-FFF2-40B4-BE49-F238E27FC236}">
                <a16:creationId xmlns:a16="http://schemas.microsoft.com/office/drawing/2014/main" id="{7C1E0C3C-3D91-4D8F-904F-35AFD30324FD}"/>
              </a:ext>
            </a:extLst>
          </p:cNvPr>
          <p:cNvSpPr/>
          <p:nvPr/>
        </p:nvSpPr>
        <p:spPr>
          <a:xfrm>
            <a:off x="1016808" y="3828759"/>
            <a:ext cx="2253658" cy="495108"/>
          </a:xfrm>
          <a:prstGeom prst="wedgeRectCallout">
            <a:avLst>
              <a:gd name="adj1" fmla="val 63387"/>
              <a:gd name="adj2" fmla="val 13623"/>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So you’re a genie?</a:t>
            </a:r>
          </a:p>
        </p:txBody>
      </p:sp>
    </p:spTree>
    <p:extLst>
      <p:ext uri="{BB962C8B-B14F-4D97-AF65-F5344CB8AC3E}">
        <p14:creationId xmlns:p14="http://schemas.microsoft.com/office/powerpoint/2010/main" val="2559857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A6844C-2645-4798-A2CA-CF73735EBB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2308" y="1458335"/>
            <a:ext cx="6553884" cy="4634490"/>
          </a:xfrm>
          <a:prstGeom prst="rect">
            <a:avLst/>
          </a:prstGeom>
        </p:spPr>
      </p:pic>
      <p:pic>
        <p:nvPicPr>
          <p:cNvPr id="11" name="Picture 10">
            <a:extLst>
              <a:ext uri="{FF2B5EF4-FFF2-40B4-BE49-F238E27FC236}">
                <a16:creationId xmlns:a16="http://schemas.microsoft.com/office/drawing/2014/main" id="{83EB2C49-44DE-4089-BE8F-258636CF5A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16188" y="1566177"/>
            <a:ext cx="5278038" cy="4526648"/>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make a wish!</a:t>
            </a:r>
          </a:p>
        </p:txBody>
      </p:sp>
      <p:sp>
        <p:nvSpPr>
          <p:cNvPr id="5" name="Text"/>
          <p:cNvSpPr/>
          <p:nvPr/>
        </p:nvSpPr>
        <p:spPr>
          <a:xfrm>
            <a:off x="1780530" y="2395191"/>
            <a:ext cx="1964336" cy="772107"/>
          </a:xfrm>
          <a:prstGeom prst="wedgeRectCallout">
            <a:avLst>
              <a:gd name="adj1" fmla="val 40461"/>
              <a:gd name="adj2" fmla="val 122024"/>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Wow! What… or who… are you?!</a:t>
            </a:r>
          </a:p>
        </p:txBody>
      </p:sp>
      <p:sp>
        <p:nvSpPr>
          <p:cNvPr id="7" name="Text">
            <a:extLst>
              <a:ext uri="{FF2B5EF4-FFF2-40B4-BE49-F238E27FC236}">
                <a16:creationId xmlns:a16="http://schemas.microsoft.com/office/drawing/2014/main" id="{D5CB9EFD-758B-4A6B-B366-32E28240342D}"/>
              </a:ext>
            </a:extLst>
          </p:cNvPr>
          <p:cNvSpPr/>
          <p:nvPr/>
        </p:nvSpPr>
        <p:spPr>
          <a:xfrm>
            <a:off x="6110850" y="2750208"/>
            <a:ext cx="1830842" cy="1326105"/>
          </a:xfrm>
          <a:prstGeom prst="wedgeRectCallout">
            <a:avLst>
              <a:gd name="adj1" fmla="val -76542"/>
              <a:gd name="adj2" fmla="val -4156"/>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What do think? You polished a lamp and I appeared.</a:t>
            </a:r>
          </a:p>
        </p:txBody>
      </p:sp>
      <p:sp>
        <p:nvSpPr>
          <p:cNvPr id="6" name="Text">
            <a:extLst>
              <a:ext uri="{FF2B5EF4-FFF2-40B4-BE49-F238E27FC236}">
                <a16:creationId xmlns:a16="http://schemas.microsoft.com/office/drawing/2014/main" id="{EB8A0108-A07A-4413-9276-CE3876D51506}"/>
              </a:ext>
            </a:extLst>
          </p:cNvPr>
          <p:cNvSpPr/>
          <p:nvPr/>
        </p:nvSpPr>
        <p:spPr>
          <a:xfrm>
            <a:off x="2090611" y="5318173"/>
            <a:ext cx="887868" cy="495108"/>
          </a:xfrm>
          <a:prstGeom prst="wedgeRectCallout">
            <a:avLst>
              <a:gd name="adj1" fmla="val 71951"/>
              <a:gd name="adj2" fmla="val -63331"/>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pPr algn="ctr"/>
            <a:r>
              <a:rPr lang="en-GB"/>
              <a:t>…</a:t>
            </a:r>
            <a:endParaRPr lang="en-GB" dirty="0"/>
          </a:p>
        </p:txBody>
      </p:sp>
      <p:sp>
        <p:nvSpPr>
          <p:cNvPr id="8" name="Text">
            <a:extLst>
              <a:ext uri="{FF2B5EF4-FFF2-40B4-BE49-F238E27FC236}">
                <a16:creationId xmlns:a16="http://schemas.microsoft.com/office/drawing/2014/main" id="{38F29699-1137-42A1-A1F8-4AF5F16BD1B4}"/>
              </a:ext>
            </a:extLst>
          </p:cNvPr>
          <p:cNvSpPr/>
          <p:nvPr/>
        </p:nvSpPr>
        <p:spPr>
          <a:xfrm>
            <a:off x="5195429" y="4379182"/>
            <a:ext cx="1830842" cy="772107"/>
          </a:xfrm>
          <a:prstGeom prst="wedgeRectCallout">
            <a:avLst>
              <a:gd name="adj1" fmla="val -39213"/>
              <a:gd name="adj2" fmla="val -120446"/>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Yes! What are your wishes? </a:t>
            </a:r>
          </a:p>
        </p:txBody>
      </p:sp>
      <p:sp>
        <p:nvSpPr>
          <p:cNvPr id="9" name="Text">
            <a:extLst>
              <a:ext uri="{FF2B5EF4-FFF2-40B4-BE49-F238E27FC236}">
                <a16:creationId xmlns:a16="http://schemas.microsoft.com/office/drawing/2014/main" id="{7C1E0C3C-3D91-4D8F-904F-35AFD30324FD}"/>
              </a:ext>
            </a:extLst>
          </p:cNvPr>
          <p:cNvSpPr/>
          <p:nvPr/>
        </p:nvSpPr>
        <p:spPr>
          <a:xfrm>
            <a:off x="1016808" y="3828759"/>
            <a:ext cx="2253658" cy="495108"/>
          </a:xfrm>
          <a:prstGeom prst="wedgeRectCallout">
            <a:avLst>
              <a:gd name="adj1" fmla="val 63387"/>
              <a:gd name="adj2" fmla="val 13623"/>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So you’re a genie?</a:t>
            </a:r>
          </a:p>
        </p:txBody>
      </p:sp>
    </p:spTree>
    <p:extLst>
      <p:ext uri="{BB962C8B-B14F-4D97-AF65-F5344CB8AC3E}">
        <p14:creationId xmlns:p14="http://schemas.microsoft.com/office/powerpoint/2010/main" val="32187590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0EE03-D28F-4FD5-8AD7-E50F12AB93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0196" y="1458335"/>
            <a:ext cx="6554078" cy="4634490"/>
          </a:xfrm>
          <a:prstGeom prst="rect">
            <a:avLst/>
          </a:prstGeom>
        </p:spPr>
      </p:pic>
      <p:pic>
        <p:nvPicPr>
          <p:cNvPr id="10" name="Picture 9">
            <a:extLst>
              <a:ext uri="{FF2B5EF4-FFF2-40B4-BE49-F238E27FC236}">
                <a16:creationId xmlns:a16="http://schemas.microsoft.com/office/drawing/2014/main" id="{E742FF58-F4BB-457F-8774-3AB85E301C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8520" y="3321908"/>
            <a:ext cx="3592386" cy="2770917"/>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help a new student!</a:t>
            </a:r>
          </a:p>
        </p:txBody>
      </p:sp>
    </p:spTree>
    <p:extLst>
      <p:ext uri="{BB962C8B-B14F-4D97-AF65-F5344CB8AC3E}">
        <p14:creationId xmlns:p14="http://schemas.microsoft.com/office/powerpoint/2010/main" val="29564845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239016-D9C3-457A-889D-D54ECEC80B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7808" y="1458335"/>
            <a:ext cx="6553884" cy="4634490"/>
          </a:xfrm>
          <a:prstGeom prst="rect">
            <a:avLst/>
          </a:prstGeom>
        </p:spPr>
      </p:pic>
      <p:pic>
        <p:nvPicPr>
          <p:cNvPr id="12" name="Picture 11">
            <a:extLst>
              <a:ext uri="{FF2B5EF4-FFF2-40B4-BE49-F238E27FC236}">
                <a16:creationId xmlns:a16="http://schemas.microsoft.com/office/drawing/2014/main" id="{DA4C32E6-1C89-4B92-A439-87ED2C68F7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5554" y="2340420"/>
            <a:ext cx="4643592" cy="3752406"/>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find something amazing!</a:t>
            </a:r>
          </a:p>
        </p:txBody>
      </p:sp>
    </p:spTree>
    <p:extLst>
      <p:ext uri="{BB962C8B-B14F-4D97-AF65-F5344CB8AC3E}">
        <p14:creationId xmlns:p14="http://schemas.microsoft.com/office/powerpoint/2010/main" val="4152710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239016-D9C3-457A-889D-D54ECEC80B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7808" y="1458335"/>
            <a:ext cx="6553884" cy="4634490"/>
          </a:xfrm>
          <a:prstGeom prst="rect">
            <a:avLst/>
          </a:prstGeom>
        </p:spPr>
      </p:pic>
      <p:pic>
        <p:nvPicPr>
          <p:cNvPr id="12" name="Picture 11">
            <a:extLst>
              <a:ext uri="{FF2B5EF4-FFF2-40B4-BE49-F238E27FC236}">
                <a16:creationId xmlns:a16="http://schemas.microsoft.com/office/drawing/2014/main" id="{DA4C32E6-1C89-4B92-A439-87ED2C68F7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5554" y="2340420"/>
            <a:ext cx="4643592" cy="3752406"/>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find something amazing!</a:t>
            </a:r>
          </a:p>
        </p:txBody>
      </p:sp>
      <p:sp>
        <p:nvSpPr>
          <p:cNvPr id="7" name="Text">
            <a:extLst>
              <a:ext uri="{FF2B5EF4-FFF2-40B4-BE49-F238E27FC236}">
                <a16:creationId xmlns:a16="http://schemas.microsoft.com/office/drawing/2014/main" id="{D5CB9EFD-758B-4A6B-B366-32E28240342D}"/>
              </a:ext>
            </a:extLst>
          </p:cNvPr>
          <p:cNvSpPr/>
          <p:nvPr/>
        </p:nvSpPr>
        <p:spPr>
          <a:xfrm>
            <a:off x="2246277" y="2066562"/>
            <a:ext cx="1858932" cy="772107"/>
          </a:xfrm>
          <a:prstGeom prst="wedgeRectCallout">
            <a:avLst>
              <a:gd name="adj1" fmla="val 12161"/>
              <a:gd name="adj2" fmla="val 82576"/>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There’s so much stuff here!</a:t>
            </a:r>
          </a:p>
        </p:txBody>
      </p:sp>
    </p:spTree>
    <p:extLst>
      <p:ext uri="{BB962C8B-B14F-4D97-AF65-F5344CB8AC3E}">
        <p14:creationId xmlns:p14="http://schemas.microsoft.com/office/powerpoint/2010/main" val="20616481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239016-D9C3-457A-889D-D54ECEC80B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7808" y="1458335"/>
            <a:ext cx="6553884" cy="4634490"/>
          </a:xfrm>
          <a:prstGeom prst="rect">
            <a:avLst/>
          </a:prstGeom>
        </p:spPr>
      </p:pic>
      <p:pic>
        <p:nvPicPr>
          <p:cNvPr id="12" name="Picture 11">
            <a:extLst>
              <a:ext uri="{FF2B5EF4-FFF2-40B4-BE49-F238E27FC236}">
                <a16:creationId xmlns:a16="http://schemas.microsoft.com/office/drawing/2014/main" id="{DA4C32E6-1C89-4B92-A439-87ED2C68F7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5554" y="2340420"/>
            <a:ext cx="4643592" cy="3752406"/>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find something amazing!</a:t>
            </a:r>
          </a:p>
        </p:txBody>
      </p:sp>
      <p:sp>
        <p:nvSpPr>
          <p:cNvPr id="7" name="Text">
            <a:extLst>
              <a:ext uri="{FF2B5EF4-FFF2-40B4-BE49-F238E27FC236}">
                <a16:creationId xmlns:a16="http://schemas.microsoft.com/office/drawing/2014/main" id="{D5CB9EFD-758B-4A6B-B366-32E28240342D}"/>
              </a:ext>
            </a:extLst>
          </p:cNvPr>
          <p:cNvSpPr/>
          <p:nvPr/>
        </p:nvSpPr>
        <p:spPr>
          <a:xfrm>
            <a:off x="2246277" y="2066562"/>
            <a:ext cx="1858932" cy="772107"/>
          </a:xfrm>
          <a:prstGeom prst="wedgeRectCallout">
            <a:avLst>
              <a:gd name="adj1" fmla="val 12161"/>
              <a:gd name="adj2" fmla="val 82576"/>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There’s so much stuff here!</a:t>
            </a:r>
          </a:p>
        </p:txBody>
      </p:sp>
      <p:sp>
        <p:nvSpPr>
          <p:cNvPr id="9" name="Text">
            <a:extLst>
              <a:ext uri="{FF2B5EF4-FFF2-40B4-BE49-F238E27FC236}">
                <a16:creationId xmlns:a16="http://schemas.microsoft.com/office/drawing/2014/main" id="{7C1E0C3C-3D91-4D8F-904F-35AFD30324FD}"/>
              </a:ext>
            </a:extLst>
          </p:cNvPr>
          <p:cNvSpPr/>
          <p:nvPr/>
        </p:nvSpPr>
        <p:spPr>
          <a:xfrm>
            <a:off x="6354864" y="2726473"/>
            <a:ext cx="1731110" cy="1326105"/>
          </a:xfrm>
          <a:prstGeom prst="wedgeRectCallout">
            <a:avLst>
              <a:gd name="adj1" fmla="val -73340"/>
              <a:gd name="adj2" fmla="val -35758"/>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Yeah, some of these things are beautiful. Look at this!</a:t>
            </a:r>
          </a:p>
        </p:txBody>
      </p:sp>
    </p:spTree>
    <p:extLst>
      <p:ext uri="{BB962C8B-B14F-4D97-AF65-F5344CB8AC3E}">
        <p14:creationId xmlns:p14="http://schemas.microsoft.com/office/powerpoint/2010/main" val="852650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239016-D9C3-457A-889D-D54ECEC80B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7808" y="1458335"/>
            <a:ext cx="6553884" cy="4634490"/>
          </a:xfrm>
          <a:prstGeom prst="rect">
            <a:avLst/>
          </a:prstGeom>
        </p:spPr>
      </p:pic>
      <p:pic>
        <p:nvPicPr>
          <p:cNvPr id="12" name="Picture 11">
            <a:extLst>
              <a:ext uri="{FF2B5EF4-FFF2-40B4-BE49-F238E27FC236}">
                <a16:creationId xmlns:a16="http://schemas.microsoft.com/office/drawing/2014/main" id="{DA4C32E6-1C89-4B92-A439-87ED2C68F7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5554" y="2340420"/>
            <a:ext cx="4643592" cy="3752406"/>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find something amazing!</a:t>
            </a:r>
          </a:p>
        </p:txBody>
      </p:sp>
      <p:sp>
        <p:nvSpPr>
          <p:cNvPr id="7" name="Text">
            <a:extLst>
              <a:ext uri="{FF2B5EF4-FFF2-40B4-BE49-F238E27FC236}">
                <a16:creationId xmlns:a16="http://schemas.microsoft.com/office/drawing/2014/main" id="{D5CB9EFD-758B-4A6B-B366-32E28240342D}"/>
              </a:ext>
            </a:extLst>
          </p:cNvPr>
          <p:cNvSpPr/>
          <p:nvPr/>
        </p:nvSpPr>
        <p:spPr>
          <a:xfrm>
            <a:off x="2246277" y="2066562"/>
            <a:ext cx="1858932" cy="772107"/>
          </a:xfrm>
          <a:prstGeom prst="wedgeRectCallout">
            <a:avLst>
              <a:gd name="adj1" fmla="val 12161"/>
              <a:gd name="adj2" fmla="val 82576"/>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There’s so much stuff here!</a:t>
            </a:r>
          </a:p>
        </p:txBody>
      </p:sp>
      <p:sp>
        <p:nvSpPr>
          <p:cNvPr id="8" name="Text">
            <a:extLst>
              <a:ext uri="{FF2B5EF4-FFF2-40B4-BE49-F238E27FC236}">
                <a16:creationId xmlns:a16="http://schemas.microsoft.com/office/drawing/2014/main" id="{38F29699-1137-42A1-A1F8-4AF5F16BD1B4}"/>
              </a:ext>
            </a:extLst>
          </p:cNvPr>
          <p:cNvSpPr/>
          <p:nvPr/>
        </p:nvSpPr>
        <p:spPr>
          <a:xfrm>
            <a:off x="1576546" y="4256764"/>
            <a:ext cx="1372384" cy="495108"/>
          </a:xfrm>
          <a:prstGeom prst="wedgeRectCallout">
            <a:avLst>
              <a:gd name="adj1" fmla="val 36912"/>
              <a:gd name="adj2" fmla="val -109763"/>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What is it?</a:t>
            </a:r>
          </a:p>
        </p:txBody>
      </p:sp>
      <p:sp>
        <p:nvSpPr>
          <p:cNvPr id="9" name="Text">
            <a:extLst>
              <a:ext uri="{FF2B5EF4-FFF2-40B4-BE49-F238E27FC236}">
                <a16:creationId xmlns:a16="http://schemas.microsoft.com/office/drawing/2014/main" id="{7C1E0C3C-3D91-4D8F-904F-35AFD30324FD}"/>
              </a:ext>
            </a:extLst>
          </p:cNvPr>
          <p:cNvSpPr/>
          <p:nvPr/>
        </p:nvSpPr>
        <p:spPr>
          <a:xfrm>
            <a:off x="6354864" y="2726473"/>
            <a:ext cx="1731110" cy="1326105"/>
          </a:xfrm>
          <a:prstGeom prst="wedgeRectCallout">
            <a:avLst>
              <a:gd name="adj1" fmla="val -73340"/>
              <a:gd name="adj2" fmla="val -35758"/>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Yeah, some of these things are beautiful. Look at this!</a:t>
            </a:r>
          </a:p>
        </p:txBody>
      </p:sp>
    </p:spTree>
    <p:extLst>
      <p:ext uri="{BB962C8B-B14F-4D97-AF65-F5344CB8AC3E}">
        <p14:creationId xmlns:p14="http://schemas.microsoft.com/office/powerpoint/2010/main" val="24813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239016-D9C3-457A-889D-D54ECEC80B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7808" y="1458335"/>
            <a:ext cx="6553884" cy="4634490"/>
          </a:xfrm>
          <a:prstGeom prst="rect">
            <a:avLst/>
          </a:prstGeom>
        </p:spPr>
      </p:pic>
      <p:pic>
        <p:nvPicPr>
          <p:cNvPr id="12" name="Picture 11">
            <a:extLst>
              <a:ext uri="{FF2B5EF4-FFF2-40B4-BE49-F238E27FC236}">
                <a16:creationId xmlns:a16="http://schemas.microsoft.com/office/drawing/2014/main" id="{DA4C32E6-1C89-4B92-A439-87ED2C68F7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5554" y="2340420"/>
            <a:ext cx="4643592" cy="3752406"/>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find something amazing!</a:t>
            </a:r>
          </a:p>
        </p:txBody>
      </p:sp>
      <p:sp>
        <p:nvSpPr>
          <p:cNvPr id="7" name="Text">
            <a:extLst>
              <a:ext uri="{FF2B5EF4-FFF2-40B4-BE49-F238E27FC236}">
                <a16:creationId xmlns:a16="http://schemas.microsoft.com/office/drawing/2014/main" id="{D5CB9EFD-758B-4A6B-B366-32E28240342D}"/>
              </a:ext>
            </a:extLst>
          </p:cNvPr>
          <p:cNvSpPr/>
          <p:nvPr/>
        </p:nvSpPr>
        <p:spPr>
          <a:xfrm>
            <a:off x="2246277" y="2066562"/>
            <a:ext cx="1858932" cy="772107"/>
          </a:xfrm>
          <a:prstGeom prst="wedgeRectCallout">
            <a:avLst>
              <a:gd name="adj1" fmla="val 12161"/>
              <a:gd name="adj2" fmla="val 82576"/>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There’s so much stuff here!</a:t>
            </a:r>
          </a:p>
        </p:txBody>
      </p:sp>
      <p:sp>
        <p:nvSpPr>
          <p:cNvPr id="6" name="Text">
            <a:extLst>
              <a:ext uri="{FF2B5EF4-FFF2-40B4-BE49-F238E27FC236}">
                <a16:creationId xmlns:a16="http://schemas.microsoft.com/office/drawing/2014/main" id="{EB8A0108-A07A-4413-9276-CE3876D51506}"/>
              </a:ext>
            </a:extLst>
          </p:cNvPr>
          <p:cNvSpPr/>
          <p:nvPr/>
        </p:nvSpPr>
        <p:spPr>
          <a:xfrm>
            <a:off x="6452066" y="5032208"/>
            <a:ext cx="887868" cy="495108"/>
          </a:xfrm>
          <a:prstGeom prst="wedgeRectCallout">
            <a:avLst>
              <a:gd name="adj1" fmla="val -42480"/>
              <a:gd name="adj2" fmla="val -110235"/>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pPr algn="ctr"/>
            <a:r>
              <a:rPr lang="en-GB"/>
              <a:t>…</a:t>
            </a:r>
            <a:endParaRPr lang="en-GB" dirty="0"/>
          </a:p>
        </p:txBody>
      </p:sp>
      <p:sp>
        <p:nvSpPr>
          <p:cNvPr id="8" name="Text">
            <a:extLst>
              <a:ext uri="{FF2B5EF4-FFF2-40B4-BE49-F238E27FC236}">
                <a16:creationId xmlns:a16="http://schemas.microsoft.com/office/drawing/2014/main" id="{38F29699-1137-42A1-A1F8-4AF5F16BD1B4}"/>
              </a:ext>
            </a:extLst>
          </p:cNvPr>
          <p:cNvSpPr/>
          <p:nvPr/>
        </p:nvSpPr>
        <p:spPr>
          <a:xfrm>
            <a:off x="1576546" y="4256764"/>
            <a:ext cx="1372384" cy="495108"/>
          </a:xfrm>
          <a:prstGeom prst="wedgeRectCallout">
            <a:avLst>
              <a:gd name="adj1" fmla="val 36912"/>
              <a:gd name="adj2" fmla="val -109763"/>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What is it?</a:t>
            </a:r>
          </a:p>
        </p:txBody>
      </p:sp>
      <p:sp>
        <p:nvSpPr>
          <p:cNvPr id="9" name="Text">
            <a:extLst>
              <a:ext uri="{FF2B5EF4-FFF2-40B4-BE49-F238E27FC236}">
                <a16:creationId xmlns:a16="http://schemas.microsoft.com/office/drawing/2014/main" id="{7C1E0C3C-3D91-4D8F-904F-35AFD30324FD}"/>
              </a:ext>
            </a:extLst>
          </p:cNvPr>
          <p:cNvSpPr/>
          <p:nvPr/>
        </p:nvSpPr>
        <p:spPr>
          <a:xfrm>
            <a:off x="6354864" y="2726473"/>
            <a:ext cx="1731110" cy="1326105"/>
          </a:xfrm>
          <a:prstGeom prst="wedgeRectCallout">
            <a:avLst>
              <a:gd name="adj1" fmla="val -73340"/>
              <a:gd name="adj2" fmla="val -35758"/>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Yeah, some of these things are beautiful. Look at this!</a:t>
            </a:r>
          </a:p>
        </p:txBody>
      </p:sp>
    </p:spTree>
    <p:extLst>
      <p:ext uri="{BB962C8B-B14F-4D97-AF65-F5344CB8AC3E}">
        <p14:creationId xmlns:p14="http://schemas.microsoft.com/office/powerpoint/2010/main" val="2386390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C9077A2-0C8D-4529-8474-BBBF745157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34784" y="1566177"/>
            <a:ext cx="2753566" cy="1862823"/>
          </a:xfrm>
          <a:prstGeom prst="rect">
            <a:avLst/>
          </a:prstGeom>
        </p:spPr>
      </p:pic>
      <p:pic>
        <p:nvPicPr>
          <p:cNvPr id="3" name="Picture 2">
            <a:extLst>
              <a:ext uri="{FF2B5EF4-FFF2-40B4-BE49-F238E27FC236}">
                <a16:creationId xmlns:a16="http://schemas.microsoft.com/office/drawing/2014/main" id="{65F9E6AB-ACD2-41FD-BE45-4D06E4EA54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750" y="2425121"/>
            <a:ext cx="5364359" cy="3968849"/>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give the weather forecast!</a:t>
            </a:r>
          </a:p>
        </p:txBody>
      </p:sp>
    </p:spTree>
    <p:extLst>
      <p:ext uri="{BB962C8B-B14F-4D97-AF65-F5344CB8AC3E}">
        <p14:creationId xmlns:p14="http://schemas.microsoft.com/office/powerpoint/2010/main" val="3137416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C9077A2-0C8D-4529-8474-BBBF745157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34784" y="1566177"/>
            <a:ext cx="2753566" cy="1862823"/>
          </a:xfrm>
          <a:prstGeom prst="rect">
            <a:avLst/>
          </a:prstGeom>
        </p:spPr>
      </p:pic>
      <p:pic>
        <p:nvPicPr>
          <p:cNvPr id="3" name="Picture 2">
            <a:extLst>
              <a:ext uri="{FF2B5EF4-FFF2-40B4-BE49-F238E27FC236}">
                <a16:creationId xmlns:a16="http://schemas.microsoft.com/office/drawing/2014/main" id="{65F9E6AB-ACD2-41FD-BE45-4D06E4EA54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750" y="2425121"/>
            <a:ext cx="5364359" cy="3968849"/>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give the weather forecast!</a:t>
            </a:r>
          </a:p>
        </p:txBody>
      </p:sp>
      <p:sp>
        <p:nvSpPr>
          <p:cNvPr id="5" name="Text"/>
          <p:cNvSpPr/>
          <p:nvPr/>
        </p:nvSpPr>
        <p:spPr>
          <a:xfrm>
            <a:off x="2173109" y="1409348"/>
            <a:ext cx="3107514" cy="772107"/>
          </a:xfrm>
          <a:prstGeom prst="wedgeRectCallout">
            <a:avLst>
              <a:gd name="adj1" fmla="val 57329"/>
              <a:gd name="adj2" fmla="val 25148"/>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So, what is the weather going to look like this week?</a:t>
            </a:r>
          </a:p>
        </p:txBody>
      </p:sp>
    </p:spTree>
    <p:extLst>
      <p:ext uri="{BB962C8B-B14F-4D97-AF65-F5344CB8AC3E}">
        <p14:creationId xmlns:p14="http://schemas.microsoft.com/office/powerpoint/2010/main" val="1679621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C9077A2-0C8D-4529-8474-BBBF745157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34784" y="1566177"/>
            <a:ext cx="2753566" cy="1862823"/>
          </a:xfrm>
          <a:prstGeom prst="rect">
            <a:avLst/>
          </a:prstGeom>
        </p:spPr>
      </p:pic>
      <p:pic>
        <p:nvPicPr>
          <p:cNvPr id="3" name="Picture 2">
            <a:extLst>
              <a:ext uri="{FF2B5EF4-FFF2-40B4-BE49-F238E27FC236}">
                <a16:creationId xmlns:a16="http://schemas.microsoft.com/office/drawing/2014/main" id="{65F9E6AB-ACD2-41FD-BE45-4D06E4EA54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750" y="2425121"/>
            <a:ext cx="5364359" cy="3968849"/>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give the weather forecast!</a:t>
            </a:r>
          </a:p>
        </p:txBody>
      </p:sp>
      <p:sp>
        <p:nvSpPr>
          <p:cNvPr id="5" name="Text"/>
          <p:cNvSpPr/>
          <p:nvPr/>
        </p:nvSpPr>
        <p:spPr>
          <a:xfrm>
            <a:off x="2173109" y="1409348"/>
            <a:ext cx="3107514" cy="772107"/>
          </a:xfrm>
          <a:prstGeom prst="wedgeRectCallout">
            <a:avLst>
              <a:gd name="adj1" fmla="val 57329"/>
              <a:gd name="adj2" fmla="val 25148"/>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So, what is the weather going to look like this week?</a:t>
            </a:r>
          </a:p>
        </p:txBody>
      </p:sp>
      <p:sp>
        <p:nvSpPr>
          <p:cNvPr id="7" name="Text">
            <a:extLst>
              <a:ext uri="{FF2B5EF4-FFF2-40B4-BE49-F238E27FC236}">
                <a16:creationId xmlns:a16="http://schemas.microsoft.com/office/drawing/2014/main" id="{D5CB9EFD-758B-4A6B-B366-32E28240342D}"/>
              </a:ext>
            </a:extLst>
          </p:cNvPr>
          <p:cNvSpPr/>
          <p:nvPr/>
        </p:nvSpPr>
        <p:spPr>
          <a:xfrm>
            <a:off x="2304051" y="2623688"/>
            <a:ext cx="2410331" cy="1049106"/>
          </a:xfrm>
          <a:prstGeom prst="wedgeRectCallout">
            <a:avLst>
              <a:gd name="adj1" fmla="val -59020"/>
              <a:gd name="adj2" fmla="val 32231"/>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Actually, we’re going to have some very unusual weather. </a:t>
            </a:r>
          </a:p>
        </p:txBody>
      </p:sp>
    </p:spTree>
    <p:extLst>
      <p:ext uri="{BB962C8B-B14F-4D97-AF65-F5344CB8AC3E}">
        <p14:creationId xmlns:p14="http://schemas.microsoft.com/office/powerpoint/2010/main" val="406840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C9077A2-0C8D-4529-8474-BBBF745157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34784" y="1566177"/>
            <a:ext cx="2753566" cy="1862823"/>
          </a:xfrm>
          <a:prstGeom prst="rect">
            <a:avLst/>
          </a:prstGeom>
        </p:spPr>
      </p:pic>
      <p:pic>
        <p:nvPicPr>
          <p:cNvPr id="3" name="Picture 2">
            <a:extLst>
              <a:ext uri="{FF2B5EF4-FFF2-40B4-BE49-F238E27FC236}">
                <a16:creationId xmlns:a16="http://schemas.microsoft.com/office/drawing/2014/main" id="{65F9E6AB-ACD2-41FD-BE45-4D06E4EA54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750" y="2425121"/>
            <a:ext cx="5364359" cy="3968849"/>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give the weather forecast!</a:t>
            </a:r>
          </a:p>
        </p:txBody>
      </p:sp>
      <p:sp>
        <p:nvSpPr>
          <p:cNvPr id="5" name="Text"/>
          <p:cNvSpPr/>
          <p:nvPr/>
        </p:nvSpPr>
        <p:spPr>
          <a:xfrm>
            <a:off x="2173109" y="1409348"/>
            <a:ext cx="3107514" cy="772107"/>
          </a:xfrm>
          <a:prstGeom prst="wedgeRectCallout">
            <a:avLst>
              <a:gd name="adj1" fmla="val 57329"/>
              <a:gd name="adj2" fmla="val 25148"/>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So, what is the weather going to look like this week?</a:t>
            </a:r>
          </a:p>
        </p:txBody>
      </p:sp>
      <p:sp>
        <p:nvSpPr>
          <p:cNvPr id="7" name="Text">
            <a:extLst>
              <a:ext uri="{FF2B5EF4-FFF2-40B4-BE49-F238E27FC236}">
                <a16:creationId xmlns:a16="http://schemas.microsoft.com/office/drawing/2014/main" id="{D5CB9EFD-758B-4A6B-B366-32E28240342D}"/>
              </a:ext>
            </a:extLst>
          </p:cNvPr>
          <p:cNvSpPr/>
          <p:nvPr/>
        </p:nvSpPr>
        <p:spPr>
          <a:xfrm>
            <a:off x="2304051" y="2623688"/>
            <a:ext cx="2410331" cy="1049106"/>
          </a:xfrm>
          <a:prstGeom prst="wedgeRectCallout">
            <a:avLst>
              <a:gd name="adj1" fmla="val -59020"/>
              <a:gd name="adj2" fmla="val 32231"/>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Actually, we’re going to have some very unusual weather. </a:t>
            </a:r>
          </a:p>
        </p:txBody>
      </p:sp>
      <p:sp>
        <p:nvSpPr>
          <p:cNvPr id="6" name="Text">
            <a:extLst>
              <a:ext uri="{FF2B5EF4-FFF2-40B4-BE49-F238E27FC236}">
                <a16:creationId xmlns:a16="http://schemas.microsoft.com/office/drawing/2014/main" id="{EB8A0108-A07A-4413-9276-CE3876D51506}"/>
              </a:ext>
            </a:extLst>
          </p:cNvPr>
          <p:cNvSpPr/>
          <p:nvPr/>
        </p:nvSpPr>
        <p:spPr>
          <a:xfrm>
            <a:off x="6780542" y="3800885"/>
            <a:ext cx="887868" cy="495108"/>
          </a:xfrm>
          <a:prstGeom prst="wedgeRectCallout">
            <a:avLst>
              <a:gd name="adj1" fmla="val 4927"/>
              <a:gd name="adj2" fmla="val -86783"/>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pPr algn="ctr"/>
            <a:r>
              <a:rPr lang="en-GB"/>
              <a:t>…</a:t>
            </a:r>
            <a:endParaRPr lang="en-GB" dirty="0"/>
          </a:p>
        </p:txBody>
      </p:sp>
    </p:spTree>
    <p:extLst>
      <p:ext uri="{BB962C8B-B14F-4D97-AF65-F5344CB8AC3E}">
        <p14:creationId xmlns:p14="http://schemas.microsoft.com/office/powerpoint/2010/main" val="2456788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7EA8CD-9A18-4AD7-B2BD-5ED2EB0754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50" y="1458335"/>
            <a:ext cx="2786907" cy="1970665"/>
          </a:xfrm>
          <a:prstGeom prst="rect">
            <a:avLst/>
          </a:prstGeom>
        </p:spPr>
      </p:pic>
      <p:pic>
        <p:nvPicPr>
          <p:cNvPr id="9" name="Picture 8">
            <a:extLst>
              <a:ext uri="{FF2B5EF4-FFF2-40B4-BE49-F238E27FC236}">
                <a16:creationId xmlns:a16="http://schemas.microsoft.com/office/drawing/2014/main" id="{B71D766F-A030-4C14-9C56-02AD64FDA8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1143" y="2778430"/>
            <a:ext cx="4687207" cy="3314396"/>
          </a:xfrm>
          <a:prstGeom prst="rect">
            <a:avLst/>
          </a:prstGeom>
        </p:spPr>
      </p:pic>
      <p:pic>
        <p:nvPicPr>
          <p:cNvPr id="4" name="Picture 3">
            <a:extLst>
              <a:ext uri="{FF2B5EF4-FFF2-40B4-BE49-F238E27FC236}">
                <a16:creationId xmlns:a16="http://schemas.microsoft.com/office/drawing/2014/main" id="{1FFA32D5-09D1-4AF8-BBE2-CE6223C286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4183" y="3394770"/>
            <a:ext cx="2127760" cy="2698055"/>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report the news!</a:t>
            </a:r>
          </a:p>
        </p:txBody>
      </p:sp>
    </p:spTree>
    <p:extLst>
      <p:ext uri="{BB962C8B-B14F-4D97-AF65-F5344CB8AC3E}">
        <p14:creationId xmlns:p14="http://schemas.microsoft.com/office/powerpoint/2010/main" val="2091738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0EE03-D28F-4FD5-8AD7-E50F12AB93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0196" y="1458335"/>
            <a:ext cx="6554078" cy="4634490"/>
          </a:xfrm>
          <a:prstGeom prst="rect">
            <a:avLst/>
          </a:prstGeom>
        </p:spPr>
      </p:pic>
      <p:pic>
        <p:nvPicPr>
          <p:cNvPr id="10" name="Picture 9">
            <a:extLst>
              <a:ext uri="{FF2B5EF4-FFF2-40B4-BE49-F238E27FC236}">
                <a16:creationId xmlns:a16="http://schemas.microsoft.com/office/drawing/2014/main" id="{E742FF58-F4BB-457F-8774-3AB85E301C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8520" y="3321908"/>
            <a:ext cx="3592386" cy="2770917"/>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help a new student!</a:t>
            </a:r>
          </a:p>
        </p:txBody>
      </p:sp>
      <p:sp>
        <p:nvSpPr>
          <p:cNvPr id="7" name="Text">
            <a:extLst>
              <a:ext uri="{FF2B5EF4-FFF2-40B4-BE49-F238E27FC236}">
                <a16:creationId xmlns:a16="http://schemas.microsoft.com/office/drawing/2014/main" id="{D5CB9EFD-758B-4A6B-B366-32E28240342D}"/>
              </a:ext>
            </a:extLst>
          </p:cNvPr>
          <p:cNvSpPr/>
          <p:nvPr/>
        </p:nvSpPr>
        <p:spPr>
          <a:xfrm>
            <a:off x="1569597" y="2141691"/>
            <a:ext cx="2362956" cy="772107"/>
          </a:xfrm>
          <a:prstGeom prst="wedgeRectCallout">
            <a:avLst>
              <a:gd name="adj1" fmla="val 35044"/>
              <a:gd name="adj2" fmla="val 93442"/>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Hi, can you help me? I’m new here.</a:t>
            </a:r>
          </a:p>
        </p:txBody>
      </p:sp>
    </p:spTree>
    <p:extLst>
      <p:ext uri="{BB962C8B-B14F-4D97-AF65-F5344CB8AC3E}">
        <p14:creationId xmlns:p14="http://schemas.microsoft.com/office/powerpoint/2010/main" val="3935664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7EA8CD-9A18-4AD7-B2BD-5ED2EB0754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50" y="1458335"/>
            <a:ext cx="2786907" cy="1970665"/>
          </a:xfrm>
          <a:prstGeom prst="rect">
            <a:avLst/>
          </a:prstGeom>
        </p:spPr>
      </p:pic>
      <p:pic>
        <p:nvPicPr>
          <p:cNvPr id="9" name="Picture 8">
            <a:extLst>
              <a:ext uri="{FF2B5EF4-FFF2-40B4-BE49-F238E27FC236}">
                <a16:creationId xmlns:a16="http://schemas.microsoft.com/office/drawing/2014/main" id="{B71D766F-A030-4C14-9C56-02AD64FDA8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1143" y="2778430"/>
            <a:ext cx="4687207" cy="3314396"/>
          </a:xfrm>
          <a:prstGeom prst="rect">
            <a:avLst/>
          </a:prstGeom>
        </p:spPr>
      </p:pic>
      <p:pic>
        <p:nvPicPr>
          <p:cNvPr id="4" name="Picture 3">
            <a:extLst>
              <a:ext uri="{FF2B5EF4-FFF2-40B4-BE49-F238E27FC236}">
                <a16:creationId xmlns:a16="http://schemas.microsoft.com/office/drawing/2014/main" id="{1FFA32D5-09D1-4AF8-BBE2-CE6223C286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4183" y="3394770"/>
            <a:ext cx="2127760" cy="2698055"/>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report the news!</a:t>
            </a:r>
          </a:p>
        </p:txBody>
      </p:sp>
      <p:sp>
        <p:nvSpPr>
          <p:cNvPr id="5" name="Text"/>
          <p:cNvSpPr/>
          <p:nvPr/>
        </p:nvSpPr>
        <p:spPr>
          <a:xfrm>
            <a:off x="5143897" y="1882134"/>
            <a:ext cx="2954167" cy="772107"/>
          </a:xfrm>
          <a:prstGeom prst="wedgeRectCallout">
            <a:avLst>
              <a:gd name="adj1" fmla="val 8216"/>
              <a:gd name="adj2" fmla="val 132310"/>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We have breaking news from the jungles of Brazil.</a:t>
            </a:r>
          </a:p>
        </p:txBody>
      </p:sp>
    </p:spTree>
    <p:extLst>
      <p:ext uri="{BB962C8B-B14F-4D97-AF65-F5344CB8AC3E}">
        <p14:creationId xmlns:p14="http://schemas.microsoft.com/office/powerpoint/2010/main" val="4175396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7EA8CD-9A18-4AD7-B2BD-5ED2EB0754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50" y="1458335"/>
            <a:ext cx="2786907" cy="1970665"/>
          </a:xfrm>
          <a:prstGeom prst="rect">
            <a:avLst/>
          </a:prstGeom>
        </p:spPr>
      </p:pic>
      <p:pic>
        <p:nvPicPr>
          <p:cNvPr id="9" name="Picture 8">
            <a:extLst>
              <a:ext uri="{FF2B5EF4-FFF2-40B4-BE49-F238E27FC236}">
                <a16:creationId xmlns:a16="http://schemas.microsoft.com/office/drawing/2014/main" id="{B71D766F-A030-4C14-9C56-02AD64FDA8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1143" y="2778430"/>
            <a:ext cx="4687207" cy="3314396"/>
          </a:xfrm>
          <a:prstGeom prst="rect">
            <a:avLst/>
          </a:prstGeom>
        </p:spPr>
      </p:pic>
      <p:pic>
        <p:nvPicPr>
          <p:cNvPr id="4" name="Picture 3">
            <a:extLst>
              <a:ext uri="{FF2B5EF4-FFF2-40B4-BE49-F238E27FC236}">
                <a16:creationId xmlns:a16="http://schemas.microsoft.com/office/drawing/2014/main" id="{1FFA32D5-09D1-4AF8-BBE2-CE6223C286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4183" y="3394770"/>
            <a:ext cx="2127760" cy="2698055"/>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report the news!</a:t>
            </a:r>
          </a:p>
        </p:txBody>
      </p:sp>
      <p:sp>
        <p:nvSpPr>
          <p:cNvPr id="5" name="Text"/>
          <p:cNvSpPr/>
          <p:nvPr/>
        </p:nvSpPr>
        <p:spPr>
          <a:xfrm>
            <a:off x="5143897" y="1882134"/>
            <a:ext cx="2954167" cy="772107"/>
          </a:xfrm>
          <a:prstGeom prst="wedgeRectCallout">
            <a:avLst>
              <a:gd name="adj1" fmla="val 8216"/>
              <a:gd name="adj2" fmla="val 132310"/>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We have breaking news from the jungles of Brazil.</a:t>
            </a:r>
          </a:p>
        </p:txBody>
      </p:sp>
      <p:sp>
        <p:nvSpPr>
          <p:cNvPr id="7" name="Text">
            <a:extLst>
              <a:ext uri="{FF2B5EF4-FFF2-40B4-BE49-F238E27FC236}">
                <a16:creationId xmlns:a16="http://schemas.microsoft.com/office/drawing/2014/main" id="{D5CB9EFD-758B-4A6B-B366-32E28240342D}"/>
              </a:ext>
            </a:extLst>
          </p:cNvPr>
          <p:cNvSpPr/>
          <p:nvPr/>
        </p:nvSpPr>
        <p:spPr>
          <a:xfrm>
            <a:off x="1563075" y="2809704"/>
            <a:ext cx="2277934" cy="495108"/>
          </a:xfrm>
          <a:prstGeom prst="wedgeRectCallout">
            <a:avLst>
              <a:gd name="adj1" fmla="val -40679"/>
              <a:gd name="adj2" fmla="val -89242"/>
            </a:avLst>
          </a:prstGeom>
          <a:solidFill>
            <a:srgbClr val="00A8E7"/>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Please, tell us more.</a:t>
            </a:r>
          </a:p>
        </p:txBody>
      </p:sp>
    </p:spTree>
    <p:extLst>
      <p:ext uri="{BB962C8B-B14F-4D97-AF65-F5344CB8AC3E}">
        <p14:creationId xmlns:p14="http://schemas.microsoft.com/office/powerpoint/2010/main" val="2531902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7EA8CD-9A18-4AD7-B2BD-5ED2EB0754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50" y="1458335"/>
            <a:ext cx="2786907" cy="1970665"/>
          </a:xfrm>
          <a:prstGeom prst="rect">
            <a:avLst/>
          </a:prstGeom>
        </p:spPr>
      </p:pic>
      <p:pic>
        <p:nvPicPr>
          <p:cNvPr id="9" name="Picture 8">
            <a:extLst>
              <a:ext uri="{FF2B5EF4-FFF2-40B4-BE49-F238E27FC236}">
                <a16:creationId xmlns:a16="http://schemas.microsoft.com/office/drawing/2014/main" id="{B71D766F-A030-4C14-9C56-02AD64FDA8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1143" y="2778430"/>
            <a:ext cx="4687207" cy="3314396"/>
          </a:xfrm>
          <a:prstGeom prst="rect">
            <a:avLst/>
          </a:prstGeom>
        </p:spPr>
      </p:pic>
      <p:pic>
        <p:nvPicPr>
          <p:cNvPr id="4" name="Picture 3">
            <a:extLst>
              <a:ext uri="{FF2B5EF4-FFF2-40B4-BE49-F238E27FC236}">
                <a16:creationId xmlns:a16="http://schemas.microsoft.com/office/drawing/2014/main" id="{1FFA32D5-09D1-4AF8-BBE2-CE6223C286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4183" y="3394770"/>
            <a:ext cx="2127760" cy="2698055"/>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report the news!</a:t>
            </a:r>
          </a:p>
        </p:txBody>
      </p:sp>
      <p:sp>
        <p:nvSpPr>
          <p:cNvPr id="5" name="Text"/>
          <p:cNvSpPr/>
          <p:nvPr/>
        </p:nvSpPr>
        <p:spPr>
          <a:xfrm>
            <a:off x="5143897" y="1882134"/>
            <a:ext cx="2954167" cy="772107"/>
          </a:xfrm>
          <a:prstGeom prst="wedgeRectCallout">
            <a:avLst>
              <a:gd name="adj1" fmla="val 8216"/>
              <a:gd name="adj2" fmla="val 132310"/>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We have breaking news from the jungles of Brazil.</a:t>
            </a:r>
          </a:p>
        </p:txBody>
      </p:sp>
      <p:sp>
        <p:nvSpPr>
          <p:cNvPr id="7" name="Text">
            <a:extLst>
              <a:ext uri="{FF2B5EF4-FFF2-40B4-BE49-F238E27FC236}">
                <a16:creationId xmlns:a16="http://schemas.microsoft.com/office/drawing/2014/main" id="{D5CB9EFD-758B-4A6B-B366-32E28240342D}"/>
              </a:ext>
            </a:extLst>
          </p:cNvPr>
          <p:cNvSpPr/>
          <p:nvPr/>
        </p:nvSpPr>
        <p:spPr>
          <a:xfrm>
            <a:off x="1563075" y="2809704"/>
            <a:ext cx="2277934" cy="495108"/>
          </a:xfrm>
          <a:prstGeom prst="wedgeRectCallout">
            <a:avLst>
              <a:gd name="adj1" fmla="val -40679"/>
              <a:gd name="adj2" fmla="val -89242"/>
            </a:avLst>
          </a:prstGeom>
          <a:solidFill>
            <a:srgbClr val="00A8E7"/>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Please, tell us more.</a:t>
            </a:r>
          </a:p>
        </p:txBody>
      </p:sp>
      <p:sp>
        <p:nvSpPr>
          <p:cNvPr id="6" name="Text">
            <a:extLst>
              <a:ext uri="{FF2B5EF4-FFF2-40B4-BE49-F238E27FC236}">
                <a16:creationId xmlns:a16="http://schemas.microsoft.com/office/drawing/2014/main" id="{EB8A0108-A07A-4413-9276-CE3876D51506}"/>
              </a:ext>
            </a:extLst>
          </p:cNvPr>
          <p:cNvSpPr/>
          <p:nvPr/>
        </p:nvSpPr>
        <p:spPr>
          <a:xfrm>
            <a:off x="2702042" y="4238853"/>
            <a:ext cx="2609850" cy="772107"/>
          </a:xfrm>
          <a:prstGeom prst="wedgeRectCallout">
            <a:avLst>
              <a:gd name="adj1" fmla="val 61638"/>
              <a:gd name="adj2" fmla="val -37618"/>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Well, you’re not going to believe this, but...</a:t>
            </a:r>
          </a:p>
        </p:txBody>
      </p:sp>
    </p:spTree>
    <p:extLst>
      <p:ext uri="{BB962C8B-B14F-4D97-AF65-F5344CB8AC3E}">
        <p14:creationId xmlns:p14="http://schemas.microsoft.com/office/powerpoint/2010/main" val="2934027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75A6FC-229C-401C-A292-8B58072F12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0293" y="1458335"/>
            <a:ext cx="6553884" cy="4634490"/>
          </a:xfrm>
          <a:prstGeom prst="rect">
            <a:avLst/>
          </a:prstGeom>
        </p:spPr>
      </p:pic>
      <p:pic>
        <p:nvPicPr>
          <p:cNvPr id="10" name="Picture 9">
            <a:extLst>
              <a:ext uri="{FF2B5EF4-FFF2-40B4-BE49-F238E27FC236}">
                <a16:creationId xmlns:a16="http://schemas.microsoft.com/office/drawing/2014/main" id="{F202FE44-DBD7-46C5-8173-4A74C82B3C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70777" y="1704617"/>
            <a:ext cx="3762591" cy="4388208"/>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meet the teacher!</a:t>
            </a:r>
          </a:p>
        </p:txBody>
      </p:sp>
    </p:spTree>
    <p:extLst>
      <p:ext uri="{BB962C8B-B14F-4D97-AF65-F5344CB8AC3E}">
        <p14:creationId xmlns:p14="http://schemas.microsoft.com/office/powerpoint/2010/main" val="2757111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75A6FC-229C-401C-A292-8B58072F12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0293" y="1458335"/>
            <a:ext cx="6553884" cy="4634490"/>
          </a:xfrm>
          <a:prstGeom prst="rect">
            <a:avLst/>
          </a:prstGeom>
        </p:spPr>
      </p:pic>
      <p:pic>
        <p:nvPicPr>
          <p:cNvPr id="10" name="Picture 9">
            <a:extLst>
              <a:ext uri="{FF2B5EF4-FFF2-40B4-BE49-F238E27FC236}">
                <a16:creationId xmlns:a16="http://schemas.microsoft.com/office/drawing/2014/main" id="{F202FE44-DBD7-46C5-8173-4A74C82B3C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70777" y="1704617"/>
            <a:ext cx="3762591" cy="4388208"/>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meet the teacher!</a:t>
            </a:r>
          </a:p>
        </p:txBody>
      </p:sp>
      <p:sp>
        <p:nvSpPr>
          <p:cNvPr id="7" name="Text">
            <a:extLst>
              <a:ext uri="{FF2B5EF4-FFF2-40B4-BE49-F238E27FC236}">
                <a16:creationId xmlns:a16="http://schemas.microsoft.com/office/drawing/2014/main" id="{D5CB9EFD-758B-4A6B-B366-32E28240342D}"/>
              </a:ext>
            </a:extLst>
          </p:cNvPr>
          <p:cNvSpPr/>
          <p:nvPr/>
        </p:nvSpPr>
        <p:spPr>
          <a:xfrm>
            <a:off x="929821" y="3188300"/>
            <a:ext cx="2609850" cy="772107"/>
          </a:xfrm>
          <a:prstGeom prst="wedgeRectCallout">
            <a:avLst>
              <a:gd name="adj1" fmla="val 35745"/>
              <a:gd name="adj2" fmla="val -90368"/>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So, how is my child doing in English class?</a:t>
            </a:r>
          </a:p>
        </p:txBody>
      </p:sp>
    </p:spTree>
    <p:extLst>
      <p:ext uri="{BB962C8B-B14F-4D97-AF65-F5344CB8AC3E}">
        <p14:creationId xmlns:p14="http://schemas.microsoft.com/office/powerpoint/2010/main" val="2774749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75A6FC-229C-401C-A292-8B58072F12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0293" y="1458335"/>
            <a:ext cx="6553884" cy="4634490"/>
          </a:xfrm>
          <a:prstGeom prst="rect">
            <a:avLst/>
          </a:prstGeom>
        </p:spPr>
      </p:pic>
      <p:pic>
        <p:nvPicPr>
          <p:cNvPr id="10" name="Picture 9">
            <a:extLst>
              <a:ext uri="{FF2B5EF4-FFF2-40B4-BE49-F238E27FC236}">
                <a16:creationId xmlns:a16="http://schemas.microsoft.com/office/drawing/2014/main" id="{F202FE44-DBD7-46C5-8173-4A74C82B3C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70777" y="1704617"/>
            <a:ext cx="3762591" cy="4388208"/>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meet the teacher!</a:t>
            </a:r>
          </a:p>
        </p:txBody>
      </p:sp>
      <p:sp>
        <p:nvSpPr>
          <p:cNvPr id="7" name="Text">
            <a:extLst>
              <a:ext uri="{FF2B5EF4-FFF2-40B4-BE49-F238E27FC236}">
                <a16:creationId xmlns:a16="http://schemas.microsoft.com/office/drawing/2014/main" id="{D5CB9EFD-758B-4A6B-B366-32E28240342D}"/>
              </a:ext>
            </a:extLst>
          </p:cNvPr>
          <p:cNvSpPr/>
          <p:nvPr/>
        </p:nvSpPr>
        <p:spPr>
          <a:xfrm>
            <a:off x="929821" y="3188300"/>
            <a:ext cx="2609850" cy="772107"/>
          </a:xfrm>
          <a:prstGeom prst="wedgeRectCallout">
            <a:avLst>
              <a:gd name="adj1" fmla="val 35745"/>
              <a:gd name="adj2" fmla="val -90368"/>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So, how is my child doing in English class?</a:t>
            </a:r>
          </a:p>
        </p:txBody>
      </p:sp>
      <p:sp>
        <p:nvSpPr>
          <p:cNvPr id="6" name="Text">
            <a:extLst>
              <a:ext uri="{FF2B5EF4-FFF2-40B4-BE49-F238E27FC236}">
                <a16:creationId xmlns:a16="http://schemas.microsoft.com/office/drawing/2014/main" id="{EB8A0108-A07A-4413-9276-CE3876D51506}"/>
              </a:ext>
            </a:extLst>
          </p:cNvPr>
          <p:cNvSpPr/>
          <p:nvPr/>
        </p:nvSpPr>
        <p:spPr>
          <a:xfrm>
            <a:off x="5774892" y="4017553"/>
            <a:ext cx="716952" cy="495108"/>
          </a:xfrm>
          <a:prstGeom prst="wedgeRectCallout">
            <a:avLst>
              <a:gd name="adj1" fmla="val -38851"/>
              <a:gd name="adj2" fmla="val -89715"/>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pPr algn="ctr"/>
            <a:r>
              <a:rPr lang="en-US"/>
              <a:t>...</a:t>
            </a:r>
          </a:p>
        </p:txBody>
      </p:sp>
    </p:spTree>
    <p:extLst>
      <p:ext uri="{BB962C8B-B14F-4D97-AF65-F5344CB8AC3E}">
        <p14:creationId xmlns:p14="http://schemas.microsoft.com/office/powerpoint/2010/main" val="2575041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0EC93C-A4EA-4F83-9D02-8FABF3E674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4961" y="1458335"/>
            <a:ext cx="6554078" cy="4634490"/>
          </a:xfrm>
          <a:prstGeom prst="rect">
            <a:avLst/>
          </a:prstGeom>
        </p:spPr>
      </p:pic>
      <p:pic>
        <p:nvPicPr>
          <p:cNvPr id="9" name="Picture 8">
            <a:extLst>
              <a:ext uri="{FF2B5EF4-FFF2-40B4-BE49-F238E27FC236}">
                <a16:creationId xmlns:a16="http://schemas.microsoft.com/office/drawing/2014/main" id="{394DF0DF-65EC-4EE8-93C9-983084A42E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60361" y="2312918"/>
            <a:ext cx="2020068" cy="3779907"/>
          </a:xfrm>
          <a:prstGeom prst="rect">
            <a:avLst/>
          </a:prstGeom>
        </p:spPr>
      </p:pic>
      <p:pic>
        <p:nvPicPr>
          <p:cNvPr id="12" name="Picture 11">
            <a:extLst>
              <a:ext uri="{FF2B5EF4-FFF2-40B4-BE49-F238E27FC236}">
                <a16:creationId xmlns:a16="http://schemas.microsoft.com/office/drawing/2014/main" id="{E16054B6-D613-4C37-9A34-6D27A0557C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45030" y="2052276"/>
            <a:ext cx="2201597" cy="4040550"/>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adopt a pet!</a:t>
            </a:r>
          </a:p>
        </p:txBody>
      </p:sp>
    </p:spTree>
    <p:extLst>
      <p:ext uri="{BB962C8B-B14F-4D97-AF65-F5344CB8AC3E}">
        <p14:creationId xmlns:p14="http://schemas.microsoft.com/office/powerpoint/2010/main" val="9597876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0EC93C-A4EA-4F83-9D02-8FABF3E674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4961" y="1458335"/>
            <a:ext cx="6554078" cy="4634490"/>
          </a:xfrm>
          <a:prstGeom prst="rect">
            <a:avLst/>
          </a:prstGeom>
        </p:spPr>
      </p:pic>
      <p:pic>
        <p:nvPicPr>
          <p:cNvPr id="9" name="Picture 8">
            <a:extLst>
              <a:ext uri="{FF2B5EF4-FFF2-40B4-BE49-F238E27FC236}">
                <a16:creationId xmlns:a16="http://schemas.microsoft.com/office/drawing/2014/main" id="{394DF0DF-65EC-4EE8-93C9-983084A42E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60361" y="2312918"/>
            <a:ext cx="2020068" cy="3779907"/>
          </a:xfrm>
          <a:prstGeom prst="rect">
            <a:avLst/>
          </a:prstGeom>
        </p:spPr>
      </p:pic>
      <p:pic>
        <p:nvPicPr>
          <p:cNvPr id="12" name="Picture 11">
            <a:extLst>
              <a:ext uri="{FF2B5EF4-FFF2-40B4-BE49-F238E27FC236}">
                <a16:creationId xmlns:a16="http://schemas.microsoft.com/office/drawing/2014/main" id="{E16054B6-D613-4C37-9A34-6D27A0557C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45030" y="2052276"/>
            <a:ext cx="2201597" cy="4040550"/>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adopt a pet!</a:t>
            </a:r>
          </a:p>
        </p:txBody>
      </p:sp>
      <p:sp>
        <p:nvSpPr>
          <p:cNvPr id="8" name="Text">
            <a:extLst>
              <a:ext uri="{FF2B5EF4-FFF2-40B4-BE49-F238E27FC236}">
                <a16:creationId xmlns:a16="http://schemas.microsoft.com/office/drawing/2014/main" id="{F5F56333-E2CE-4A45-9ECF-96022334D164}"/>
              </a:ext>
            </a:extLst>
          </p:cNvPr>
          <p:cNvSpPr/>
          <p:nvPr/>
        </p:nvSpPr>
        <p:spPr>
          <a:xfrm>
            <a:off x="5653306" y="1390518"/>
            <a:ext cx="2609850" cy="495108"/>
          </a:xfrm>
          <a:prstGeom prst="wedgeRectCallout">
            <a:avLst>
              <a:gd name="adj1" fmla="val 2132"/>
              <a:gd name="adj2" fmla="val 103767"/>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I’d like to adopt a pet.</a:t>
            </a:r>
          </a:p>
        </p:txBody>
      </p:sp>
    </p:spTree>
    <p:extLst>
      <p:ext uri="{BB962C8B-B14F-4D97-AF65-F5344CB8AC3E}">
        <p14:creationId xmlns:p14="http://schemas.microsoft.com/office/powerpoint/2010/main" val="2523786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0EC93C-A4EA-4F83-9D02-8FABF3E674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4961" y="1458335"/>
            <a:ext cx="6554078" cy="4634490"/>
          </a:xfrm>
          <a:prstGeom prst="rect">
            <a:avLst/>
          </a:prstGeom>
        </p:spPr>
      </p:pic>
      <p:pic>
        <p:nvPicPr>
          <p:cNvPr id="9" name="Picture 8">
            <a:extLst>
              <a:ext uri="{FF2B5EF4-FFF2-40B4-BE49-F238E27FC236}">
                <a16:creationId xmlns:a16="http://schemas.microsoft.com/office/drawing/2014/main" id="{394DF0DF-65EC-4EE8-93C9-983084A42E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60361" y="2312918"/>
            <a:ext cx="2020068" cy="3779907"/>
          </a:xfrm>
          <a:prstGeom prst="rect">
            <a:avLst/>
          </a:prstGeom>
        </p:spPr>
      </p:pic>
      <p:pic>
        <p:nvPicPr>
          <p:cNvPr id="12" name="Picture 11">
            <a:extLst>
              <a:ext uri="{FF2B5EF4-FFF2-40B4-BE49-F238E27FC236}">
                <a16:creationId xmlns:a16="http://schemas.microsoft.com/office/drawing/2014/main" id="{E16054B6-D613-4C37-9A34-6D27A0557C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45030" y="2052276"/>
            <a:ext cx="2201597" cy="4040550"/>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adopt a pet!</a:t>
            </a:r>
          </a:p>
        </p:txBody>
      </p:sp>
      <p:sp>
        <p:nvSpPr>
          <p:cNvPr id="7" name="Text">
            <a:extLst>
              <a:ext uri="{FF2B5EF4-FFF2-40B4-BE49-F238E27FC236}">
                <a16:creationId xmlns:a16="http://schemas.microsoft.com/office/drawing/2014/main" id="{D5CB9EFD-758B-4A6B-B366-32E28240342D}"/>
              </a:ext>
            </a:extLst>
          </p:cNvPr>
          <p:cNvSpPr/>
          <p:nvPr/>
        </p:nvSpPr>
        <p:spPr>
          <a:xfrm>
            <a:off x="507991" y="2052275"/>
            <a:ext cx="2020069" cy="1049106"/>
          </a:xfrm>
          <a:prstGeom prst="wedgeRectCallout">
            <a:avLst>
              <a:gd name="adj1" fmla="val 60907"/>
              <a:gd name="adj2" fmla="val -10900"/>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Great! What kind of pet are you looking for?</a:t>
            </a:r>
          </a:p>
        </p:txBody>
      </p:sp>
      <p:sp>
        <p:nvSpPr>
          <p:cNvPr id="8" name="Text">
            <a:extLst>
              <a:ext uri="{FF2B5EF4-FFF2-40B4-BE49-F238E27FC236}">
                <a16:creationId xmlns:a16="http://schemas.microsoft.com/office/drawing/2014/main" id="{F5F56333-E2CE-4A45-9ECF-96022334D164}"/>
              </a:ext>
            </a:extLst>
          </p:cNvPr>
          <p:cNvSpPr/>
          <p:nvPr/>
        </p:nvSpPr>
        <p:spPr>
          <a:xfrm>
            <a:off x="5653306" y="1390518"/>
            <a:ext cx="2609850" cy="495108"/>
          </a:xfrm>
          <a:prstGeom prst="wedgeRectCallout">
            <a:avLst>
              <a:gd name="adj1" fmla="val 2132"/>
              <a:gd name="adj2" fmla="val 103767"/>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I’d like to adopt a pet.</a:t>
            </a:r>
          </a:p>
        </p:txBody>
      </p:sp>
    </p:spTree>
    <p:extLst>
      <p:ext uri="{BB962C8B-B14F-4D97-AF65-F5344CB8AC3E}">
        <p14:creationId xmlns:p14="http://schemas.microsoft.com/office/powerpoint/2010/main" val="7528379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0EC93C-A4EA-4F83-9D02-8FABF3E674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4961" y="1458335"/>
            <a:ext cx="6554078" cy="4634490"/>
          </a:xfrm>
          <a:prstGeom prst="rect">
            <a:avLst/>
          </a:prstGeom>
        </p:spPr>
      </p:pic>
      <p:pic>
        <p:nvPicPr>
          <p:cNvPr id="9" name="Picture 8">
            <a:extLst>
              <a:ext uri="{FF2B5EF4-FFF2-40B4-BE49-F238E27FC236}">
                <a16:creationId xmlns:a16="http://schemas.microsoft.com/office/drawing/2014/main" id="{394DF0DF-65EC-4EE8-93C9-983084A42E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60361" y="2312918"/>
            <a:ext cx="2020068" cy="3779907"/>
          </a:xfrm>
          <a:prstGeom prst="rect">
            <a:avLst/>
          </a:prstGeom>
        </p:spPr>
      </p:pic>
      <p:pic>
        <p:nvPicPr>
          <p:cNvPr id="12" name="Picture 11">
            <a:extLst>
              <a:ext uri="{FF2B5EF4-FFF2-40B4-BE49-F238E27FC236}">
                <a16:creationId xmlns:a16="http://schemas.microsoft.com/office/drawing/2014/main" id="{E16054B6-D613-4C37-9A34-6D27A0557C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45030" y="2052276"/>
            <a:ext cx="2201597" cy="4040550"/>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adopt a pet!</a:t>
            </a:r>
          </a:p>
        </p:txBody>
      </p:sp>
      <p:sp>
        <p:nvSpPr>
          <p:cNvPr id="7" name="Text">
            <a:extLst>
              <a:ext uri="{FF2B5EF4-FFF2-40B4-BE49-F238E27FC236}">
                <a16:creationId xmlns:a16="http://schemas.microsoft.com/office/drawing/2014/main" id="{D5CB9EFD-758B-4A6B-B366-32E28240342D}"/>
              </a:ext>
            </a:extLst>
          </p:cNvPr>
          <p:cNvSpPr/>
          <p:nvPr/>
        </p:nvSpPr>
        <p:spPr>
          <a:xfrm>
            <a:off x="507991" y="2052275"/>
            <a:ext cx="2020069" cy="1049106"/>
          </a:xfrm>
          <a:prstGeom prst="wedgeRectCallout">
            <a:avLst>
              <a:gd name="adj1" fmla="val 60907"/>
              <a:gd name="adj2" fmla="val -10900"/>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Great! What kind of pet are you looking for?</a:t>
            </a:r>
          </a:p>
        </p:txBody>
      </p:sp>
      <p:sp>
        <p:nvSpPr>
          <p:cNvPr id="6" name="Text">
            <a:extLst>
              <a:ext uri="{FF2B5EF4-FFF2-40B4-BE49-F238E27FC236}">
                <a16:creationId xmlns:a16="http://schemas.microsoft.com/office/drawing/2014/main" id="{EB8A0108-A07A-4413-9276-CE3876D51506}"/>
              </a:ext>
            </a:extLst>
          </p:cNvPr>
          <p:cNvSpPr/>
          <p:nvPr/>
        </p:nvSpPr>
        <p:spPr>
          <a:xfrm>
            <a:off x="6849734" y="3939202"/>
            <a:ext cx="906647" cy="495108"/>
          </a:xfrm>
          <a:prstGeom prst="wedgeRectCallout">
            <a:avLst>
              <a:gd name="adj1" fmla="val -41406"/>
              <a:gd name="adj2" fmla="val -92646"/>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pPr algn="ctr"/>
            <a:r>
              <a:rPr lang="en-US"/>
              <a:t>...</a:t>
            </a:r>
          </a:p>
        </p:txBody>
      </p:sp>
      <p:sp>
        <p:nvSpPr>
          <p:cNvPr id="8" name="Text">
            <a:extLst>
              <a:ext uri="{FF2B5EF4-FFF2-40B4-BE49-F238E27FC236}">
                <a16:creationId xmlns:a16="http://schemas.microsoft.com/office/drawing/2014/main" id="{F5F56333-E2CE-4A45-9ECF-96022334D164}"/>
              </a:ext>
            </a:extLst>
          </p:cNvPr>
          <p:cNvSpPr/>
          <p:nvPr/>
        </p:nvSpPr>
        <p:spPr>
          <a:xfrm>
            <a:off x="5653306" y="1390518"/>
            <a:ext cx="2609850" cy="495108"/>
          </a:xfrm>
          <a:prstGeom prst="wedgeRectCallout">
            <a:avLst>
              <a:gd name="adj1" fmla="val 2132"/>
              <a:gd name="adj2" fmla="val 103767"/>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I’d like to adopt a pet.</a:t>
            </a:r>
          </a:p>
        </p:txBody>
      </p:sp>
    </p:spTree>
    <p:extLst>
      <p:ext uri="{BB962C8B-B14F-4D97-AF65-F5344CB8AC3E}">
        <p14:creationId xmlns:p14="http://schemas.microsoft.com/office/powerpoint/2010/main" val="1330453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0EE03-D28F-4FD5-8AD7-E50F12AB93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0196" y="1458335"/>
            <a:ext cx="6554078" cy="4634490"/>
          </a:xfrm>
          <a:prstGeom prst="rect">
            <a:avLst/>
          </a:prstGeom>
        </p:spPr>
      </p:pic>
      <p:pic>
        <p:nvPicPr>
          <p:cNvPr id="10" name="Picture 9">
            <a:extLst>
              <a:ext uri="{FF2B5EF4-FFF2-40B4-BE49-F238E27FC236}">
                <a16:creationId xmlns:a16="http://schemas.microsoft.com/office/drawing/2014/main" id="{E742FF58-F4BB-457F-8774-3AB85E301C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8520" y="3321908"/>
            <a:ext cx="3592386" cy="2770917"/>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help a new student!</a:t>
            </a:r>
          </a:p>
        </p:txBody>
      </p:sp>
      <p:sp>
        <p:nvSpPr>
          <p:cNvPr id="7" name="Text">
            <a:extLst>
              <a:ext uri="{FF2B5EF4-FFF2-40B4-BE49-F238E27FC236}">
                <a16:creationId xmlns:a16="http://schemas.microsoft.com/office/drawing/2014/main" id="{D5CB9EFD-758B-4A6B-B366-32E28240342D}"/>
              </a:ext>
            </a:extLst>
          </p:cNvPr>
          <p:cNvSpPr/>
          <p:nvPr/>
        </p:nvSpPr>
        <p:spPr>
          <a:xfrm>
            <a:off x="1569597" y="2141691"/>
            <a:ext cx="2362956" cy="772107"/>
          </a:xfrm>
          <a:prstGeom prst="wedgeRectCallout">
            <a:avLst>
              <a:gd name="adj1" fmla="val 35044"/>
              <a:gd name="adj2" fmla="val 93442"/>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Hi, can you help me? I’m new here.</a:t>
            </a:r>
          </a:p>
        </p:txBody>
      </p:sp>
      <p:sp>
        <p:nvSpPr>
          <p:cNvPr id="8" name="Text">
            <a:extLst>
              <a:ext uri="{FF2B5EF4-FFF2-40B4-BE49-F238E27FC236}">
                <a16:creationId xmlns:a16="http://schemas.microsoft.com/office/drawing/2014/main" id="{B5A421C4-16B1-4B95-BC6D-17BEEC2AD3CE}"/>
              </a:ext>
            </a:extLst>
          </p:cNvPr>
          <p:cNvSpPr/>
          <p:nvPr/>
        </p:nvSpPr>
        <p:spPr>
          <a:xfrm>
            <a:off x="4644137" y="2452641"/>
            <a:ext cx="2810764" cy="495108"/>
          </a:xfrm>
          <a:prstGeom prst="wedgeRectCallout">
            <a:avLst>
              <a:gd name="adj1" fmla="val -8487"/>
              <a:gd name="adj2" fmla="val 119081"/>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Sure, what do you need?</a:t>
            </a:r>
          </a:p>
        </p:txBody>
      </p:sp>
    </p:spTree>
    <p:extLst>
      <p:ext uri="{BB962C8B-B14F-4D97-AF65-F5344CB8AC3E}">
        <p14:creationId xmlns:p14="http://schemas.microsoft.com/office/powerpoint/2010/main" val="23993032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D02EA0-798B-4C9E-ACEA-9680BD41EC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5058" y="1458335"/>
            <a:ext cx="6553884" cy="4634490"/>
          </a:xfrm>
          <a:prstGeom prst="rect">
            <a:avLst/>
          </a:prstGeom>
        </p:spPr>
      </p:pic>
      <p:pic>
        <p:nvPicPr>
          <p:cNvPr id="11" name="Picture 10">
            <a:extLst>
              <a:ext uri="{FF2B5EF4-FFF2-40B4-BE49-F238E27FC236}">
                <a16:creationId xmlns:a16="http://schemas.microsoft.com/office/drawing/2014/main" id="{E112AED0-6168-4EFE-B3CD-A0ABA22132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88386" y="2536837"/>
            <a:ext cx="2974274" cy="3555987"/>
          </a:xfrm>
          <a:prstGeom prst="rect">
            <a:avLst/>
          </a:prstGeom>
        </p:spPr>
      </p:pic>
      <p:pic>
        <p:nvPicPr>
          <p:cNvPr id="14" name="Picture 13">
            <a:extLst>
              <a:ext uri="{FF2B5EF4-FFF2-40B4-BE49-F238E27FC236}">
                <a16:creationId xmlns:a16="http://schemas.microsoft.com/office/drawing/2014/main" id="{C5E69CE6-79EA-4ED0-B816-7807E30669B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58112" y="2879909"/>
            <a:ext cx="1611086" cy="3212916"/>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explore a secret room</a:t>
            </a:r>
          </a:p>
        </p:txBody>
      </p:sp>
    </p:spTree>
    <p:extLst>
      <p:ext uri="{BB962C8B-B14F-4D97-AF65-F5344CB8AC3E}">
        <p14:creationId xmlns:p14="http://schemas.microsoft.com/office/powerpoint/2010/main" val="1190705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D02EA0-798B-4C9E-ACEA-9680BD41EC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5058" y="1458335"/>
            <a:ext cx="6553884" cy="4634490"/>
          </a:xfrm>
          <a:prstGeom prst="rect">
            <a:avLst/>
          </a:prstGeom>
        </p:spPr>
      </p:pic>
      <p:pic>
        <p:nvPicPr>
          <p:cNvPr id="11" name="Picture 10">
            <a:extLst>
              <a:ext uri="{FF2B5EF4-FFF2-40B4-BE49-F238E27FC236}">
                <a16:creationId xmlns:a16="http://schemas.microsoft.com/office/drawing/2014/main" id="{E112AED0-6168-4EFE-B3CD-A0ABA22132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88386" y="2536837"/>
            <a:ext cx="2974274" cy="3555987"/>
          </a:xfrm>
          <a:prstGeom prst="rect">
            <a:avLst/>
          </a:prstGeom>
        </p:spPr>
      </p:pic>
      <p:pic>
        <p:nvPicPr>
          <p:cNvPr id="14" name="Picture 13">
            <a:extLst>
              <a:ext uri="{FF2B5EF4-FFF2-40B4-BE49-F238E27FC236}">
                <a16:creationId xmlns:a16="http://schemas.microsoft.com/office/drawing/2014/main" id="{C5E69CE6-79EA-4ED0-B816-7807E30669B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58112" y="2879909"/>
            <a:ext cx="1611086" cy="3212916"/>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explore a secret room</a:t>
            </a:r>
          </a:p>
        </p:txBody>
      </p:sp>
      <p:sp>
        <p:nvSpPr>
          <p:cNvPr id="7" name="Text">
            <a:extLst>
              <a:ext uri="{FF2B5EF4-FFF2-40B4-BE49-F238E27FC236}">
                <a16:creationId xmlns:a16="http://schemas.microsoft.com/office/drawing/2014/main" id="{D5CB9EFD-758B-4A6B-B366-32E28240342D}"/>
              </a:ext>
            </a:extLst>
          </p:cNvPr>
          <p:cNvSpPr/>
          <p:nvPr/>
        </p:nvSpPr>
        <p:spPr>
          <a:xfrm>
            <a:off x="2481943" y="2093899"/>
            <a:ext cx="1611086" cy="495108"/>
          </a:xfrm>
          <a:prstGeom prst="wedgeRectCallout">
            <a:avLst>
              <a:gd name="adj1" fmla="val -40318"/>
              <a:gd name="adj2" fmla="val 101308"/>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What’s that?</a:t>
            </a:r>
          </a:p>
        </p:txBody>
      </p:sp>
    </p:spTree>
    <p:extLst>
      <p:ext uri="{BB962C8B-B14F-4D97-AF65-F5344CB8AC3E}">
        <p14:creationId xmlns:p14="http://schemas.microsoft.com/office/powerpoint/2010/main" val="3581883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D02EA0-798B-4C9E-ACEA-9680BD41EC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5058" y="1458335"/>
            <a:ext cx="6553884" cy="4634490"/>
          </a:xfrm>
          <a:prstGeom prst="rect">
            <a:avLst/>
          </a:prstGeom>
        </p:spPr>
      </p:pic>
      <p:pic>
        <p:nvPicPr>
          <p:cNvPr id="11" name="Picture 10">
            <a:extLst>
              <a:ext uri="{FF2B5EF4-FFF2-40B4-BE49-F238E27FC236}">
                <a16:creationId xmlns:a16="http://schemas.microsoft.com/office/drawing/2014/main" id="{E112AED0-6168-4EFE-B3CD-A0ABA22132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88386" y="2536837"/>
            <a:ext cx="2974274" cy="3555987"/>
          </a:xfrm>
          <a:prstGeom prst="rect">
            <a:avLst/>
          </a:prstGeom>
        </p:spPr>
      </p:pic>
      <p:pic>
        <p:nvPicPr>
          <p:cNvPr id="14" name="Picture 13">
            <a:extLst>
              <a:ext uri="{FF2B5EF4-FFF2-40B4-BE49-F238E27FC236}">
                <a16:creationId xmlns:a16="http://schemas.microsoft.com/office/drawing/2014/main" id="{C5E69CE6-79EA-4ED0-B816-7807E30669B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58112" y="2879909"/>
            <a:ext cx="1611086" cy="3212916"/>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explore a secret room</a:t>
            </a:r>
          </a:p>
        </p:txBody>
      </p:sp>
      <p:sp>
        <p:nvSpPr>
          <p:cNvPr id="7" name="Text">
            <a:extLst>
              <a:ext uri="{FF2B5EF4-FFF2-40B4-BE49-F238E27FC236}">
                <a16:creationId xmlns:a16="http://schemas.microsoft.com/office/drawing/2014/main" id="{D5CB9EFD-758B-4A6B-B366-32E28240342D}"/>
              </a:ext>
            </a:extLst>
          </p:cNvPr>
          <p:cNvSpPr/>
          <p:nvPr/>
        </p:nvSpPr>
        <p:spPr>
          <a:xfrm>
            <a:off x="2481943" y="2093899"/>
            <a:ext cx="1611086" cy="495108"/>
          </a:xfrm>
          <a:prstGeom prst="wedgeRectCallout">
            <a:avLst>
              <a:gd name="adj1" fmla="val -40318"/>
              <a:gd name="adj2" fmla="val 101308"/>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What’s that?</a:t>
            </a:r>
          </a:p>
        </p:txBody>
      </p:sp>
      <p:sp>
        <p:nvSpPr>
          <p:cNvPr id="8" name="Text">
            <a:extLst>
              <a:ext uri="{FF2B5EF4-FFF2-40B4-BE49-F238E27FC236}">
                <a16:creationId xmlns:a16="http://schemas.microsoft.com/office/drawing/2014/main" id="{F5F56333-E2CE-4A45-9ECF-96022334D164}"/>
              </a:ext>
            </a:extLst>
          </p:cNvPr>
          <p:cNvSpPr/>
          <p:nvPr/>
        </p:nvSpPr>
        <p:spPr>
          <a:xfrm>
            <a:off x="6140692" y="2632355"/>
            <a:ext cx="2099070" cy="495108"/>
          </a:xfrm>
          <a:prstGeom prst="wedgeRectCallout">
            <a:avLst>
              <a:gd name="adj1" fmla="val -58819"/>
              <a:gd name="adj2" fmla="val 36342"/>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I think it’s a door.</a:t>
            </a:r>
          </a:p>
        </p:txBody>
      </p:sp>
    </p:spTree>
    <p:extLst>
      <p:ext uri="{BB962C8B-B14F-4D97-AF65-F5344CB8AC3E}">
        <p14:creationId xmlns:p14="http://schemas.microsoft.com/office/powerpoint/2010/main" val="3693236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D02EA0-798B-4C9E-ACEA-9680BD41EC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5058" y="1458335"/>
            <a:ext cx="6553884" cy="4634490"/>
          </a:xfrm>
          <a:prstGeom prst="rect">
            <a:avLst/>
          </a:prstGeom>
        </p:spPr>
      </p:pic>
      <p:pic>
        <p:nvPicPr>
          <p:cNvPr id="11" name="Picture 10">
            <a:extLst>
              <a:ext uri="{FF2B5EF4-FFF2-40B4-BE49-F238E27FC236}">
                <a16:creationId xmlns:a16="http://schemas.microsoft.com/office/drawing/2014/main" id="{E112AED0-6168-4EFE-B3CD-A0ABA22132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88386" y="2536837"/>
            <a:ext cx="2974274" cy="3555987"/>
          </a:xfrm>
          <a:prstGeom prst="rect">
            <a:avLst/>
          </a:prstGeom>
        </p:spPr>
      </p:pic>
      <p:pic>
        <p:nvPicPr>
          <p:cNvPr id="14" name="Picture 13">
            <a:extLst>
              <a:ext uri="{FF2B5EF4-FFF2-40B4-BE49-F238E27FC236}">
                <a16:creationId xmlns:a16="http://schemas.microsoft.com/office/drawing/2014/main" id="{C5E69CE6-79EA-4ED0-B816-7807E30669B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58112" y="2879909"/>
            <a:ext cx="1611086" cy="3212916"/>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explore a secret room</a:t>
            </a:r>
          </a:p>
        </p:txBody>
      </p:sp>
      <p:sp>
        <p:nvSpPr>
          <p:cNvPr id="7" name="Text">
            <a:extLst>
              <a:ext uri="{FF2B5EF4-FFF2-40B4-BE49-F238E27FC236}">
                <a16:creationId xmlns:a16="http://schemas.microsoft.com/office/drawing/2014/main" id="{D5CB9EFD-758B-4A6B-B366-32E28240342D}"/>
              </a:ext>
            </a:extLst>
          </p:cNvPr>
          <p:cNvSpPr/>
          <p:nvPr/>
        </p:nvSpPr>
        <p:spPr>
          <a:xfrm>
            <a:off x="2481943" y="2093899"/>
            <a:ext cx="1611086" cy="495108"/>
          </a:xfrm>
          <a:prstGeom prst="wedgeRectCallout">
            <a:avLst>
              <a:gd name="adj1" fmla="val -40318"/>
              <a:gd name="adj2" fmla="val 101308"/>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What’s that?</a:t>
            </a:r>
          </a:p>
        </p:txBody>
      </p:sp>
      <p:sp>
        <p:nvSpPr>
          <p:cNvPr id="8" name="Text">
            <a:extLst>
              <a:ext uri="{FF2B5EF4-FFF2-40B4-BE49-F238E27FC236}">
                <a16:creationId xmlns:a16="http://schemas.microsoft.com/office/drawing/2014/main" id="{F5F56333-E2CE-4A45-9ECF-96022334D164}"/>
              </a:ext>
            </a:extLst>
          </p:cNvPr>
          <p:cNvSpPr/>
          <p:nvPr/>
        </p:nvSpPr>
        <p:spPr>
          <a:xfrm>
            <a:off x="6140692" y="2632355"/>
            <a:ext cx="2099070" cy="495108"/>
          </a:xfrm>
          <a:prstGeom prst="wedgeRectCallout">
            <a:avLst>
              <a:gd name="adj1" fmla="val -58819"/>
              <a:gd name="adj2" fmla="val 36342"/>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I think it’s a door.</a:t>
            </a:r>
          </a:p>
        </p:txBody>
      </p:sp>
      <p:sp>
        <p:nvSpPr>
          <p:cNvPr id="10" name="Text">
            <a:extLst>
              <a:ext uri="{FF2B5EF4-FFF2-40B4-BE49-F238E27FC236}">
                <a16:creationId xmlns:a16="http://schemas.microsoft.com/office/drawing/2014/main" id="{D78144BE-ED9B-4FEF-8955-A726606B8378}"/>
              </a:ext>
            </a:extLst>
          </p:cNvPr>
          <p:cNvSpPr/>
          <p:nvPr/>
        </p:nvSpPr>
        <p:spPr>
          <a:xfrm>
            <a:off x="2750561" y="3511631"/>
            <a:ext cx="2133393" cy="495108"/>
          </a:xfrm>
          <a:prstGeom prst="wedgeRectCallout">
            <a:avLst>
              <a:gd name="adj1" fmla="val -60895"/>
              <a:gd name="adj2" fmla="val -51132"/>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Where does it go?</a:t>
            </a:r>
          </a:p>
        </p:txBody>
      </p:sp>
    </p:spTree>
    <p:extLst>
      <p:ext uri="{BB962C8B-B14F-4D97-AF65-F5344CB8AC3E}">
        <p14:creationId xmlns:p14="http://schemas.microsoft.com/office/powerpoint/2010/main" val="28578602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D02EA0-798B-4C9E-ACEA-9680BD41EC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5058" y="1458335"/>
            <a:ext cx="6553884" cy="4634490"/>
          </a:xfrm>
          <a:prstGeom prst="rect">
            <a:avLst/>
          </a:prstGeom>
        </p:spPr>
      </p:pic>
      <p:pic>
        <p:nvPicPr>
          <p:cNvPr id="11" name="Picture 10">
            <a:extLst>
              <a:ext uri="{FF2B5EF4-FFF2-40B4-BE49-F238E27FC236}">
                <a16:creationId xmlns:a16="http://schemas.microsoft.com/office/drawing/2014/main" id="{E112AED0-6168-4EFE-B3CD-A0ABA22132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88386" y="2536837"/>
            <a:ext cx="2974274" cy="3555987"/>
          </a:xfrm>
          <a:prstGeom prst="rect">
            <a:avLst/>
          </a:prstGeom>
        </p:spPr>
      </p:pic>
      <p:pic>
        <p:nvPicPr>
          <p:cNvPr id="14" name="Picture 13">
            <a:extLst>
              <a:ext uri="{FF2B5EF4-FFF2-40B4-BE49-F238E27FC236}">
                <a16:creationId xmlns:a16="http://schemas.microsoft.com/office/drawing/2014/main" id="{C5E69CE6-79EA-4ED0-B816-7807E30669B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58112" y="2879909"/>
            <a:ext cx="1611086" cy="3212916"/>
          </a:xfrm>
          <a:prstGeom prst="rect">
            <a:avLst/>
          </a:prstGeom>
        </p:spPr>
      </p:pic>
      <p:sp>
        <p:nvSpPr>
          <p:cNvPr id="21" name="Title"/>
          <p:cNvSpPr>
            <a:spLocks noGrp="1"/>
          </p:cNvSpPr>
          <p:nvPr>
            <p:ph type="title"/>
          </p:nvPr>
        </p:nvSpPr>
        <p:spPr>
          <a:xfrm>
            <a:off x="457198" y="464029"/>
            <a:ext cx="8220075" cy="994306"/>
          </a:xfrm>
        </p:spPr>
        <p:txBody>
          <a:bodyPr/>
          <a:lstStyle/>
          <a:p>
            <a:r>
              <a:rPr lang="en-US">
                <a:latin typeface="+mn-lt"/>
              </a:rPr>
              <a:t>Let’s explore a secret room</a:t>
            </a:r>
          </a:p>
        </p:txBody>
      </p:sp>
      <p:sp>
        <p:nvSpPr>
          <p:cNvPr id="7" name="Text">
            <a:extLst>
              <a:ext uri="{FF2B5EF4-FFF2-40B4-BE49-F238E27FC236}">
                <a16:creationId xmlns:a16="http://schemas.microsoft.com/office/drawing/2014/main" id="{D5CB9EFD-758B-4A6B-B366-32E28240342D}"/>
              </a:ext>
            </a:extLst>
          </p:cNvPr>
          <p:cNvSpPr/>
          <p:nvPr/>
        </p:nvSpPr>
        <p:spPr>
          <a:xfrm>
            <a:off x="2481943" y="2093899"/>
            <a:ext cx="1611086" cy="495108"/>
          </a:xfrm>
          <a:prstGeom prst="wedgeRectCallout">
            <a:avLst>
              <a:gd name="adj1" fmla="val -40318"/>
              <a:gd name="adj2" fmla="val 101308"/>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What’s that?</a:t>
            </a:r>
          </a:p>
        </p:txBody>
      </p:sp>
      <p:sp>
        <p:nvSpPr>
          <p:cNvPr id="6" name="Text">
            <a:extLst>
              <a:ext uri="{FF2B5EF4-FFF2-40B4-BE49-F238E27FC236}">
                <a16:creationId xmlns:a16="http://schemas.microsoft.com/office/drawing/2014/main" id="{EB8A0108-A07A-4413-9276-CE3876D51506}"/>
              </a:ext>
            </a:extLst>
          </p:cNvPr>
          <p:cNvSpPr/>
          <p:nvPr/>
        </p:nvSpPr>
        <p:spPr>
          <a:xfrm>
            <a:off x="5725866" y="4463089"/>
            <a:ext cx="1821784" cy="495108"/>
          </a:xfrm>
          <a:prstGeom prst="wedgeRectCallout">
            <a:avLst>
              <a:gd name="adj1" fmla="val -37910"/>
              <a:gd name="adj2" fmla="val -104372"/>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Let’s find out…</a:t>
            </a:r>
          </a:p>
        </p:txBody>
      </p:sp>
      <p:sp>
        <p:nvSpPr>
          <p:cNvPr id="8" name="Text">
            <a:extLst>
              <a:ext uri="{FF2B5EF4-FFF2-40B4-BE49-F238E27FC236}">
                <a16:creationId xmlns:a16="http://schemas.microsoft.com/office/drawing/2014/main" id="{F5F56333-E2CE-4A45-9ECF-96022334D164}"/>
              </a:ext>
            </a:extLst>
          </p:cNvPr>
          <p:cNvSpPr/>
          <p:nvPr/>
        </p:nvSpPr>
        <p:spPr>
          <a:xfrm>
            <a:off x="6140692" y="2632355"/>
            <a:ext cx="2099070" cy="495108"/>
          </a:xfrm>
          <a:prstGeom prst="wedgeRectCallout">
            <a:avLst>
              <a:gd name="adj1" fmla="val -58819"/>
              <a:gd name="adj2" fmla="val 36342"/>
            </a:avLst>
          </a:prstGeom>
          <a:ln w="12700">
            <a:solidFill>
              <a:srgbClr val="00A8E7"/>
            </a:solid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t>I think it’s a door.</a:t>
            </a:r>
          </a:p>
        </p:txBody>
      </p:sp>
      <p:sp>
        <p:nvSpPr>
          <p:cNvPr id="10" name="Text">
            <a:extLst>
              <a:ext uri="{FF2B5EF4-FFF2-40B4-BE49-F238E27FC236}">
                <a16:creationId xmlns:a16="http://schemas.microsoft.com/office/drawing/2014/main" id="{D78144BE-ED9B-4FEF-8955-A726606B8378}"/>
              </a:ext>
            </a:extLst>
          </p:cNvPr>
          <p:cNvSpPr/>
          <p:nvPr/>
        </p:nvSpPr>
        <p:spPr>
          <a:xfrm>
            <a:off x="2750561" y="3511631"/>
            <a:ext cx="2133393" cy="495108"/>
          </a:xfrm>
          <a:prstGeom prst="wedgeRectCallout">
            <a:avLst>
              <a:gd name="adj1" fmla="val -60895"/>
              <a:gd name="adj2" fmla="val -51132"/>
            </a:avLst>
          </a:prstGeom>
          <a:solidFill>
            <a:srgbClr val="007BB3"/>
          </a:solidFill>
          <a:ln w="12700">
            <a:noFill/>
          </a:ln>
        </p:spPr>
        <p:style>
          <a:lnRef idx="2">
            <a:schemeClr val="dk1"/>
          </a:lnRef>
          <a:fillRef idx="1">
            <a:schemeClr val="lt1"/>
          </a:fillRef>
          <a:effectRef idx="0">
            <a:schemeClr val="dk1"/>
          </a:effectRef>
          <a:fontRef idx="minor">
            <a:schemeClr val="dk1"/>
          </a:fontRef>
        </p:style>
        <p:txBody>
          <a:bodyPr wrap="square" lIns="108000" tIns="108000" rIns="108000" bIns="108000">
            <a:spAutoFit/>
          </a:bodyPr>
          <a:lstStyle/>
          <a:p>
            <a:r>
              <a:rPr lang="en-US">
                <a:solidFill>
                  <a:schemeClr val="bg1"/>
                </a:solidFill>
              </a:rPr>
              <a:t>Where does it go?</a:t>
            </a:r>
          </a:p>
        </p:txBody>
      </p:sp>
    </p:spTree>
    <p:extLst>
      <p:ext uri="{BB962C8B-B14F-4D97-AF65-F5344CB8AC3E}">
        <p14:creationId xmlns:p14="http://schemas.microsoft.com/office/powerpoint/2010/main" val="2741045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31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AEAE8EFC-84E1-44A5-B19D-1CAE340B02B6}" vid="{1AD28E7D-A90E-4DFD-B834-C66F360CCA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918</TotalTime>
  <Words>1939</Words>
  <Application>Microsoft Office PowerPoint</Application>
  <PresentationFormat>On-screen Show (4:3)</PresentationFormat>
  <Paragraphs>271</Paragraphs>
  <Slides>95</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95</vt:i4>
      </vt:variant>
    </vt:vector>
  </HeadingPairs>
  <TitlesOfParts>
    <vt:vector size="101" baseType="lpstr">
      <vt:lpstr>Twinkl</vt:lpstr>
      <vt:lpstr>Calibri</vt:lpstr>
      <vt:lpstr>Arial</vt:lpstr>
      <vt:lpstr>Roboto</vt:lpstr>
      <vt:lpstr>Slide Layouts</vt:lpstr>
      <vt:lpstr>Disclaimers/Guidance</vt:lpstr>
      <vt:lpstr>PowerPoint Presentation</vt:lpstr>
      <vt:lpstr>Teacher notes</vt:lpstr>
      <vt:lpstr>Let’s explore the ocean!</vt:lpstr>
      <vt:lpstr>Let’s explore the ocean!</vt:lpstr>
      <vt:lpstr>Let’s explore the ocean!</vt:lpstr>
      <vt:lpstr>Let’s explore the ocean!</vt:lpstr>
      <vt:lpstr>Let’s help a new student!</vt:lpstr>
      <vt:lpstr>Let’s help a new student!</vt:lpstr>
      <vt:lpstr>Let’s help a new student!</vt:lpstr>
      <vt:lpstr>Let’s help a new student!</vt:lpstr>
      <vt:lpstr>Let’s help a new student!</vt:lpstr>
      <vt:lpstr>Let’s plan a celebrity party!</vt:lpstr>
      <vt:lpstr>Let’s plan a celebrity party!</vt:lpstr>
      <vt:lpstr>Let’s plan a celebrity party!</vt:lpstr>
      <vt:lpstr>Let’s plan a celebrity party!</vt:lpstr>
      <vt:lpstr>Let’s plan a celebrity party!</vt:lpstr>
      <vt:lpstr>Let’s phone mum and dad!</vt:lpstr>
      <vt:lpstr>Let’s phone mum and dad!</vt:lpstr>
      <vt:lpstr>Let’s phone mum and dad!</vt:lpstr>
      <vt:lpstr>Let’s phone mum and dad!</vt:lpstr>
      <vt:lpstr>Let’s go to space!</vt:lpstr>
      <vt:lpstr>Let’s go to space!</vt:lpstr>
      <vt:lpstr>Let’s go to space!</vt:lpstr>
      <vt:lpstr>Let’s go to space!</vt:lpstr>
      <vt:lpstr>Let’s tell a story!</vt:lpstr>
      <vt:lpstr>Let’s tell a story!</vt:lpstr>
      <vt:lpstr>Let’s tell a story!</vt:lpstr>
      <vt:lpstr>Let’s tell a story!</vt:lpstr>
      <vt:lpstr>Let’s tell a story!</vt:lpstr>
      <vt:lpstr>Let’s complain!</vt:lpstr>
      <vt:lpstr>Let’s complain!</vt:lpstr>
      <vt:lpstr>Let’s complain!</vt:lpstr>
      <vt:lpstr>Let’s complain!</vt:lpstr>
      <vt:lpstr>Let’s complain!</vt:lpstr>
      <vt:lpstr>Let’s explore a new city</vt:lpstr>
      <vt:lpstr>Let’s explore a new city</vt:lpstr>
      <vt:lpstr>Let’s explore a new city</vt:lpstr>
      <vt:lpstr>Let’s explore a new city</vt:lpstr>
      <vt:lpstr>Let’s buy the milk!</vt:lpstr>
      <vt:lpstr>Let’s buy the milk!</vt:lpstr>
      <vt:lpstr>Let’s buy the milk!</vt:lpstr>
      <vt:lpstr>Let’s buy the milk!</vt:lpstr>
      <vt:lpstr>Let’s buy the milk!</vt:lpstr>
      <vt:lpstr>Let’s explain why you’re late!</vt:lpstr>
      <vt:lpstr>Let’s explain why you’re late!</vt:lpstr>
      <vt:lpstr>Let’s explain why you’re late!</vt:lpstr>
      <vt:lpstr>Let’s explain why you’re late!</vt:lpstr>
      <vt:lpstr>Let’s explain why you’re late!</vt:lpstr>
      <vt:lpstr>Let’s explore a haunted house!</vt:lpstr>
      <vt:lpstr>Let’s explore a haunted house!</vt:lpstr>
      <vt:lpstr>Let’s explore a haunted house!</vt:lpstr>
      <vt:lpstr>Let’s explore a haunted house!</vt:lpstr>
      <vt:lpstr>Let’s explore a haunted house!</vt:lpstr>
      <vt:lpstr>Let’s explore a haunted house!</vt:lpstr>
      <vt:lpstr>Let’s find the treasure!</vt:lpstr>
      <vt:lpstr>Let’s find the treasure!</vt:lpstr>
      <vt:lpstr>Let’s find the treasure!</vt:lpstr>
      <vt:lpstr>Let’s find the treasure!</vt:lpstr>
      <vt:lpstr>Let’s find the treasure!</vt:lpstr>
      <vt:lpstr>Let’s meet a dinosaur!</vt:lpstr>
      <vt:lpstr>Let’s meet a dinosaur!</vt:lpstr>
      <vt:lpstr>Let’s meet a dinosaur!</vt:lpstr>
      <vt:lpstr>Let’s meet a dinosaur!</vt:lpstr>
      <vt:lpstr>Let’s make a wish!</vt:lpstr>
      <vt:lpstr>Let’s make a wish!</vt:lpstr>
      <vt:lpstr>Let’s make a wish!</vt:lpstr>
      <vt:lpstr>Let’s make a wish!</vt:lpstr>
      <vt:lpstr>Let’s make a wish!</vt:lpstr>
      <vt:lpstr>Let’s make a wish!</vt:lpstr>
      <vt:lpstr>Let’s find something amazing!</vt:lpstr>
      <vt:lpstr>Let’s find something amazing!</vt:lpstr>
      <vt:lpstr>Let’s find something amazing!</vt:lpstr>
      <vt:lpstr>Let’s find something amazing!</vt:lpstr>
      <vt:lpstr>Let’s find something amazing!</vt:lpstr>
      <vt:lpstr>Let’s give the weather forecast!</vt:lpstr>
      <vt:lpstr>Let’s give the weather forecast!</vt:lpstr>
      <vt:lpstr>Let’s give the weather forecast!</vt:lpstr>
      <vt:lpstr>Let’s give the weather forecast!</vt:lpstr>
      <vt:lpstr>Let’s report the news!</vt:lpstr>
      <vt:lpstr>Let’s report the news!</vt:lpstr>
      <vt:lpstr>Let’s report the news!</vt:lpstr>
      <vt:lpstr>Let’s report the news!</vt:lpstr>
      <vt:lpstr>Let’s meet the teacher!</vt:lpstr>
      <vt:lpstr>Let’s meet the teacher!</vt:lpstr>
      <vt:lpstr>Let’s meet the teacher!</vt:lpstr>
      <vt:lpstr>Let’s adopt a pet!</vt:lpstr>
      <vt:lpstr>Let’s adopt a pet!</vt:lpstr>
      <vt:lpstr>Let’s adopt a pet!</vt:lpstr>
      <vt:lpstr>Let’s adopt a pet!</vt:lpstr>
      <vt:lpstr>Let’s explore a secret room</vt:lpstr>
      <vt:lpstr>Let’s explore a secret room</vt:lpstr>
      <vt:lpstr>Let’s explore a secret room</vt:lpstr>
      <vt:lpstr>Let’s explore a secret room</vt:lpstr>
      <vt:lpstr>Let’s explore a secret room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Francisco Pinto</dc:creator>
  <cp:lastModifiedBy>Francisco Pinto</cp:lastModifiedBy>
  <cp:revision>45</cp:revision>
  <dcterms:created xsi:type="dcterms:W3CDTF">2022-03-23T12:03:24Z</dcterms:created>
  <dcterms:modified xsi:type="dcterms:W3CDTF">2022-04-07T11:44:53Z</dcterms:modified>
</cp:coreProperties>
</file>