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0"/>
  </p:notesMasterIdLst>
  <p:handoutMasterIdLst>
    <p:handoutMasterId r:id="rId11"/>
  </p:handoutMasterIdLst>
  <p:sldIdLst>
    <p:sldId id="268" r:id="rId3"/>
    <p:sldId id="271" r:id="rId4"/>
    <p:sldId id="264" r:id="rId5"/>
    <p:sldId id="272" r:id="rId6"/>
    <p:sldId id="273" r:id="rId7"/>
    <p:sldId id="274" r:id="rId8"/>
    <p:sldId id="270" r:id="rId9"/>
  </p:sldIdLst>
  <p:sldSz cx="9144000" cy="6858000" type="screen4x3"/>
  <p:notesSz cx="6858000" cy="9144000"/>
  <p:embeddedFontLst>
    <p:embeddedFont>
      <p:font typeface="Calibri" panose="020F0502020204030204" pitchFamily="34" charset="0"/>
      <p:regular r:id="rId12"/>
      <p:bold r:id="rId13"/>
      <p:italic r:id="rId14"/>
      <p:boldItalic r:id="rId15"/>
    </p:embeddedFont>
    <p:embeddedFont>
      <p:font typeface="Roboto" panose="02000000000000000000" pitchFamily="2" charset="0"/>
      <p:regular r:id="rId16"/>
      <p:bold r:id="rId17"/>
      <p:italic r:id="rId18"/>
      <p:boldItalic r:id="rId19"/>
    </p:embeddedFont>
    <p:embeddedFont>
      <p:font typeface="Twinkl" panose="02000000000000000000" pitchFamily="2" charset="77"/>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B7BC"/>
    <a:srgbClr val="E34192"/>
    <a:srgbClr val="21A6F9"/>
    <a:srgbClr val="4DB1E3"/>
    <a:srgbClr val="18A0DB"/>
    <a:srgbClr val="DE1E5A"/>
    <a:srgbClr val="BC0105"/>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94660"/>
  </p:normalViewPr>
  <p:slideViewPr>
    <p:cSldViewPr snapToGrid="0" showGuides="1">
      <p:cViewPr varScale="1">
        <p:scale>
          <a:sx n="128" d="100"/>
          <a:sy n="128" d="100"/>
        </p:scale>
        <p:origin x="2056" y="17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22/03/2022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blipFill>
            <a:blip r:embed="rId2" cstate="screen">
              <a:extLst>
                <a:ext uri="{28A0092B-C50C-407E-A947-70E740481C1C}">
                  <a14:useLocalDpi xmlns:a14="http://schemas.microsoft.com/office/drawing/2010/main"/>
                </a:ext>
              </a:extLst>
            </a:blip>
            <a:stretch>
              <a:fillRect/>
            </a:stretch>
          </a:blipFill>
          <a:ln w="25400" cap="rnd">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blipFill>
            <a:blip r:embed="rId2" cstate="screen">
              <a:extLst>
                <a:ext uri="{28A0092B-C50C-407E-A947-70E740481C1C}">
                  <a14:useLocalDpi xmlns:a14="http://schemas.microsoft.com/office/drawing/2010/main"/>
                </a:ext>
              </a:extLst>
            </a:blip>
            <a:stretch>
              <a:fillRect/>
            </a:stretch>
          </a:blipFill>
          <a:ln w="25400" cap="rnd">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3902499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blipFill>
            <a:blip r:embed="rId2" cstate="screen">
              <a:extLst>
                <a:ext uri="{28A0092B-C50C-407E-A947-70E740481C1C}">
                  <a14:useLocalDpi xmlns:a14="http://schemas.microsoft.com/office/drawing/2010/main"/>
                </a:ext>
              </a:extLst>
            </a:blip>
            <a:stretch>
              <a:fillRect/>
            </a:stretch>
          </a:blipFill>
          <a:ln w="25400" cap="rnd">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GB" dirty="0"/>
              <a:t>Click to edit Master title style</a:t>
            </a:r>
          </a:p>
        </p:txBody>
      </p:sp>
    </p:spTree>
    <p:extLst>
      <p:ext uri="{BB962C8B-B14F-4D97-AF65-F5344CB8AC3E}">
        <p14:creationId xmlns:p14="http://schemas.microsoft.com/office/powerpoint/2010/main" val="339341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blipFill>
            <a:blip r:embed="rId2" cstate="screen">
              <a:extLst>
                <a:ext uri="{28A0092B-C50C-407E-A947-70E740481C1C}">
                  <a14:useLocalDpi xmlns:a14="http://schemas.microsoft.com/office/drawing/2010/main"/>
                </a:ext>
              </a:extLst>
            </a:blip>
            <a:stretch>
              <a:fillRect/>
            </a:stretch>
          </a:blipFill>
          <a:ln w="25400" cap="rnd">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GB" dirty="0"/>
              <a:t>Click to edit Master title style</a:t>
            </a:r>
          </a:p>
        </p:txBody>
      </p:sp>
    </p:spTree>
    <p:extLst>
      <p:ext uri="{BB962C8B-B14F-4D97-AF65-F5344CB8AC3E}">
        <p14:creationId xmlns:p14="http://schemas.microsoft.com/office/powerpoint/2010/main" val="308650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imation Disclaim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8" y="1955155"/>
            <a:ext cx="7632700" cy="2806098"/>
          </a:xfrm>
          <a:prstGeom prst="rect">
            <a:avLst/>
          </a:prstGeom>
          <a:noFill/>
          <a:ln w="19050">
            <a:solidFill>
              <a:srgbClr val="18A0DB"/>
            </a:solidFill>
          </a:ln>
        </p:spPr>
        <p:txBody>
          <a:bodyPr wrap="square" lIns="216000" tIns="216000" rIns="216000" bIns="216000">
            <a:spAutoFit/>
          </a:bodyPr>
          <a:lstStyle/>
          <a:p>
            <a:pPr rtl="0"/>
            <a:r>
              <a:rPr lang="en-GB" sz="1400" b="0" i="0" u="none" strike="noStrike" kern="1200" dirty="0">
                <a:solidFill>
                  <a:schemeClr val="tx1"/>
                </a:solidFill>
                <a:effectLst/>
                <a:latin typeface="Roboto" panose="02000000000000000000" pitchFamily="2" charset="0"/>
                <a:ea typeface="Roboto" panose="02000000000000000000" pitchFamily="2" charset="0"/>
                <a:cs typeface="+mn-cs"/>
              </a:rPr>
              <a:t>This PowerPoint is designed to be used by experienced and qualified English language teachers (TEFL/TESOL/EAL teachers). It is most useful for differentiating true beginners through to a pre-intermediate level. </a:t>
            </a:r>
          </a:p>
          <a:p>
            <a:pPr rtl="0"/>
            <a:endParaRPr lang="en-GB" sz="1400" b="0" dirty="0">
              <a:effectLst/>
              <a:latin typeface="Roboto" panose="02000000000000000000" pitchFamily="2" charset="0"/>
              <a:ea typeface="Roboto" panose="02000000000000000000" pitchFamily="2" charset="0"/>
            </a:endParaRPr>
          </a:p>
          <a:p>
            <a:pPr rtl="0"/>
            <a:r>
              <a:rPr lang="en-GB" sz="1400" b="0" i="0" u="none" strike="noStrike" kern="1200" dirty="0">
                <a:solidFill>
                  <a:schemeClr val="tx1"/>
                </a:solidFill>
                <a:effectLst/>
                <a:latin typeface="Roboto" panose="02000000000000000000" pitchFamily="2" charset="0"/>
                <a:ea typeface="Roboto" panose="02000000000000000000" pitchFamily="2" charset="0"/>
                <a:cs typeface="+mn-cs"/>
              </a:rPr>
              <a:t>These pictures are designed to reflect familiar scenarios, and students are given the simple prompt ‘What do you see?’ to test their knowledge of simple vocabulary and possibly sentence structure.</a:t>
            </a:r>
          </a:p>
          <a:p>
            <a:pPr rtl="0"/>
            <a:endParaRPr lang="en-GB" sz="1400" b="0" dirty="0">
              <a:effectLst/>
              <a:latin typeface="Roboto" panose="02000000000000000000" pitchFamily="2" charset="0"/>
              <a:ea typeface="Roboto" panose="02000000000000000000" pitchFamily="2" charset="0"/>
            </a:endParaRPr>
          </a:p>
          <a:p>
            <a:pPr rtl="0"/>
            <a:r>
              <a:rPr lang="en-GB" sz="1400" b="0" i="0" u="none" strike="noStrike" kern="1200" dirty="0">
                <a:solidFill>
                  <a:schemeClr val="tx1"/>
                </a:solidFill>
                <a:effectLst/>
                <a:latin typeface="Roboto" panose="02000000000000000000" pitchFamily="2" charset="0"/>
                <a:ea typeface="Roboto" panose="02000000000000000000" pitchFamily="2" charset="0"/>
                <a:cs typeface="+mn-cs"/>
              </a:rPr>
              <a:t>There are optional, additional prompts to test more advanced students. </a:t>
            </a:r>
            <a:endParaRPr lang="en-GB" sz="1400" b="0" dirty="0">
              <a:effectLst/>
              <a:latin typeface="Roboto" panose="02000000000000000000" pitchFamily="2" charset="0"/>
              <a:ea typeface="Roboto" panose="02000000000000000000" pitchFamily="2" charset="0"/>
            </a:endParaRPr>
          </a:p>
          <a:p>
            <a:br>
              <a:rPr lang="en-GB" sz="1400" dirty="0"/>
            </a:br>
            <a:endParaRPr lang="en-GB" sz="1400" dirty="0">
              <a:latin typeface="Roboto" panose="02000000000000000000" pitchFamily="2" charset="0"/>
              <a:ea typeface="Roboto" panose="02000000000000000000" pitchFamily="2" charset="0"/>
            </a:endParaRPr>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GB" sz="2800" b="1" i="0" u="none" strike="noStrike" kern="1200" dirty="0">
                <a:solidFill>
                  <a:srgbClr val="E34192"/>
                </a:solidFill>
                <a:effectLst/>
                <a:latin typeface="Roboto" panose="02000000000000000000" pitchFamily="2" charset="0"/>
                <a:ea typeface="Roboto" panose="02000000000000000000" pitchFamily="2" charset="0"/>
                <a:cs typeface="+mn-cs"/>
              </a:rPr>
              <a:t>Notes for the teacher</a:t>
            </a:r>
            <a:endParaRPr lang="en-GB" sz="4000" b="1" dirty="0">
              <a:solidFill>
                <a:srgbClr val="E34192"/>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8645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75" r:id="rId5"/>
    <p:sldLayoutId id="2147483663" r:id="rId6"/>
    <p:sldLayoutId id="2147483666" r:id="rId7"/>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942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toothbrushes in a shopping cart&#10;&#10;Description automatically generated with low confidence">
            <a:extLst>
              <a:ext uri="{FF2B5EF4-FFF2-40B4-BE49-F238E27FC236}">
                <a16:creationId xmlns:a16="http://schemas.microsoft.com/office/drawing/2014/main" id="{628DD636-719C-8942-BFD0-1BAA0AE824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991130" y="3906796"/>
            <a:ext cx="403620" cy="688423"/>
          </a:xfrm>
          <a:prstGeom prst="rect">
            <a:avLst/>
          </a:prstGeom>
        </p:spPr>
      </p:pic>
      <p:pic>
        <p:nvPicPr>
          <p:cNvPr id="11" name="Picture 10" descr="A picture containing accessory, suitcase, case&#10;&#10;Description automatically generated">
            <a:extLst>
              <a:ext uri="{FF2B5EF4-FFF2-40B4-BE49-F238E27FC236}">
                <a16:creationId xmlns:a16="http://schemas.microsoft.com/office/drawing/2014/main" id="{73E0FFBE-23AB-F941-811C-F60E4F51E9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365267" y="3676837"/>
            <a:ext cx="1188039" cy="1168848"/>
          </a:xfrm>
          <a:prstGeom prst="rect">
            <a:avLst/>
          </a:prstGeom>
        </p:spPr>
      </p:pic>
      <p:sp>
        <p:nvSpPr>
          <p:cNvPr id="12" name="1">
            <a:extLst>
              <a:ext uri="{FF2B5EF4-FFF2-40B4-BE49-F238E27FC236}">
                <a16:creationId xmlns:a16="http://schemas.microsoft.com/office/drawing/2014/main" id="{66718515-206D-F94F-9793-30739FDF429D}"/>
              </a:ext>
            </a:extLst>
          </p:cNvPr>
          <p:cNvSpPr/>
          <p:nvPr/>
        </p:nvSpPr>
        <p:spPr>
          <a:xfrm>
            <a:off x="-101969" y="4595219"/>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t>
            </a:r>
            <a:r>
              <a:rPr lang="en-US" sz="1600" dirty="0" err="1">
                <a:solidFill>
                  <a:schemeClr val="tx1"/>
                </a:solidFill>
              </a:rPr>
              <a:t>colours</a:t>
            </a:r>
            <a:r>
              <a:rPr lang="en-US" sz="1600" dirty="0">
                <a:solidFill>
                  <a:schemeClr val="tx1"/>
                </a:solidFill>
              </a:rPr>
              <a:t> do you see?</a:t>
            </a:r>
          </a:p>
        </p:txBody>
      </p:sp>
      <p:sp>
        <p:nvSpPr>
          <p:cNvPr id="14" name="2">
            <a:extLst>
              <a:ext uri="{FF2B5EF4-FFF2-40B4-BE49-F238E27FC236}">
                <a16:creationId xmlns:a16="http://schemas.microsoft.com/office/drawing/2014/main" id="{F9652E3F-646A-3A4F-9D7A-6249390249FA}"/>
              </a:ext>
            </a:extLst>
          </p:cNvPr>
          <p:cNvSpPr/>
          <p:nvPr/>
        </p:nvSpPr>
        <p:spPr>
          <a:xfrm>
            <a:off x="-101970" y="5201506"/>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objects do you see?</a:t>
            </a:r>
          </a:p>
        </p:txBody>
      </p:sp>
      <p:sp>
        <p:nvSpPr>
          <p:cNvPr id="15" name="3">
            <a:extLst>
              <a:ext uri="{FF2B5EF4-FFF2-40B4-BE49-F238E27FC236}">
                <a16:creationId xmlns:a16="http://schemas.microsoft.com/office/drawing/2014/main" id="{5921D440-86B4-A743-B618-26891BAC0526}"/>
              </a:ext>
            </a:extLst>
          </p:cNvPr>
          <p:cNvSpPr/>
          <p:nvPr/>
        </p:nvSpPr>
        <p:spPr>
          <a:xfrm>
            <a:off x="-101971" y="5823695"/>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are people doing?</a:t>
            </a:r>
          </a:p>
        </p:txBody>
      </p:sp>
      <p:sp>
        <p:nvSpPr>
          <p:cNvPr id="16" name="4">
            <a:extLst>
              <a:ext uri="{FF2B5EF4-FFF2-40B4-BE49-F238E27FC236}">
                <a16:creationId xmlns:a16="http://schemas.microsoft.com/office/drawing/2014/main" id="{4BCD2AA8-DECE-C847-B8D5-FD1D5912953D}"/>
              </a:ext>
            </a:extLst>
          </p:cNvPr>
          <p:cNvSpPr/>
          <p:nvPr/>
        </p:nvSpPr>
        <p:spPr>
          <a:xfrm>
            <a:off x="5898472" y="4595219"/>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are they wearing?</a:t>
            </a:r>
          </a:p>
        </p:txBody>
      </p:sp>
      <p:sp>
        <p:nvSpPr>
          <p:cNvPr id="17" name="5">
            <a:extLst>
              <a:ext uri="{FF2B5EF4-FFF2-40B4-BE49-F238E27FC236}">
                <a16:creationId xmlns:a16="http://schemas.microsoft.com/office/drawing/2014/main" id="{716B25A4-5A16-0140-B3F4-04054D772982}"/>
              </a:ext>
            </a:extLst>
          </p:cNvPr>
          <p:cNvSpPr/>
          <p:nvPr/>
        </p:nvSpPr>
        <p:spPr>
          <a:xfrm>
            <a:off x="5398936" y="5201506"/>
            <a:ext cx="3847035"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How do you think they are feeling?</a:t>
            </a:r>
          </a:p>
        </p:txBody>
      </p:sp>
      <p:sp>
        <p:nvSpPr>
          <p:cNvPr id="18" name="6">
            <a:extLst>
              <a:ext uri="{FF2B5EF4-FFF2-40B4-BE49-F238E27FC236}">
                <a16:creationId xmlns:a16="http://schemas.microsoft.com/office/drawing/2014/main" id="{7A204F17-817E-2B44-80B3-64CCD404AB95}"/>
              </a:ext>
            </a:extLst>
          </p:cNvPr>
          <p:cNvSpPr/>
          <p:nvPr/>
        </p:nvSpPr>
        <p:spPr>
          <a:xfrm>
            <a:off x="4365267" y="5815108"/>
            <a:ext cx="4880704"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How is this similar or different to your classroom?</a:t>
            </a:r>
          </a:p>
        </p:txBody>
      </p:sp>
      <p:sp>
        <p:nvSpPr>
          <p:cNvPr id="13" name="Rectangle 12">
            <a:extLst>
              <a:ext uri="{FF2B5EF4-FFF2-40B4-BE49-F238E27FC236}">
                <a16:creationId xmlns:a16="http://schemas.microsoft.com/office/drawing/2014/main" id="{B049142A-3AB3-5249-B62A-21572087E972}"/>
              </a:ext>
            </a:extLst>
          </p:cNvPr>
          <p:cNvSpPr/>
          <p:nvPr/>
        </p:nvSpPr>
        <p:spPr>
          <a:xfrm>
            <a:off x="-238540" y="401403"/>
            <a:ext cx="5494352" cy="622189"/>
          </a:xfrm>
          <a:prstGeom prst="rect">
            <a:avLst/>
          </a:prstGeom>
          <a:solidFill>
            <a:schemeClr val="bg1"/>
          </a:solidFill>
          <a:ln w="285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AB7BC"/>
                </a:solidFill>
              </a:rPr>
              <a:t>What do you see?</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mollusk, invertebrate&#10;&#10;Description automatically generated">
            <a:extLst>
              <a:ext uri="{FF2B5EF4-FFF2-40B4-BE49-F238E27FC236}">
                <a16:creationId xmlns:a16="http://schemas.microsoft.com/office/drawing/2014/main" id="{3899E7DE-2DAC-264A-BF75-161AD6F46F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281" y="0"/>
            <a:ext cx="2834652" cy="2004426"/>
          </a:xfrm>
          <a:prstGeom prst="rect">
            <a:avLst/>
          </a:prstGeom>
        </p:spPr>
      </p:pic>
      <p:sp>
        <p:nvSpPr>
          <p:cNvPr id="3" name="Rectangle 2">
            <a:extLst>
              <a:ext uri="{FF2B5EF4-FFF2-40B4-BE49-F238E27FC236}">
                <a16:creationId xmlns:a16="http://schemas.microsoft.com/office/drawing/2014/main" id="{3BECF240-36B4-FB4F-B4EF-2DEBFB853DD9}"/>
              </a:ext>
            </a:extLst>
          </p:cNvPr>
          <p:cNvSpPr/>
          <p:nvPr/>
        </p:nvSpPr>
        <p:spPr>
          <a:xfrm>
            <a:off x="-238540" y="401403"/>
            <a:ext cx="5494352" cy="622189"/>
          </a:xfrm>
          <a:prstGeom prst="rect">
            <a:avLst/>
          </a:prstGeom>
          <a:solidFill>
            <a:schemeClr val="bg1"/>
          </a:solidFill>
          <a:ln w="285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AB7BC"/>
                </a:solidFill>
              </a:rPr>
              <a:t>What do you see?</a:t>
            </a:r>
          </a:p>
        </p:txBody>
      </p:sp>
      <p:pic>
        <p:nvPicPr>
          <p:cNvPr id="5" name="Picture 4" descr="A picture containing person, mammal&#10;&#10;Description automatically generated">
            <a:extLst>
              <a:ext uri="{FF2B5EF4-FFF2-40B4-BE49-F238E27FC236}">
                <a16:creationId xmlns:a16="http://schemas.microsoft.com/office/drawing/2014/main" id="{3800B5BF-0BDA-484E-B703-5625EB77BE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886" y="2906035"/>
            <a:ext cx="1899485" cy="2202677"/>
          </a:xfrm>
          <a:prstGeom prst="rect">
            <a:avLst/>
          </a:prstGeom>
        </p:spPr>
      </p:pic>
      <p:pic>
        <p:nvPicPr>
          <p:cNvPr id="7" name="Picture 6">
            <a:extLst>
              <a:ext uri="{FF2B5EF4-FFF2-40B4-BE49-F238E27FC236}">
                <a16:creationId xmlns:a16="http://schemas.microsoft.com/office/drawing/2014/main" id="{30247B9C-A20B-5543-ACBD-5842500722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637143" y="3019423"/>
            <a:ext cx="592180" cy="1975899"/>
          </a:xfrm>
          <a:prstGeom prst="rect">
            <a:avLst/>
          </a:prstGeom>
        </p:spPr>
      </p:pic>
      <p:pic>
        <p:nvPicPr>
          <p:cNvPr id="9" name="Picture 8" descr="A picture containing sport&#10;&#10;Description automatically generated">
            <a:extLst>
              <a:ext uri="{FF2B5EF4-FFF2-40B4-BE49-F238E27FC236}">
                <a16:creationId xmlns:a16="http://schemas.microsoft.com/office/drawing/2014/main" id="{296A16B5-4085-3749-9657-DB72E9E376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544694" y="3176366"/>
            <a:ext cx="738580" cy="1414335"/>
          </a:xfrm>
          <a:prstGeom prst="rect">
            <a:avLst/>
          </a:prstGeom>
        </p:spPr>
      </p:pic>
      <p:pic>
        <p:nvPicPr>
          <p:cNvPr id="11" name="Picture 10" descr="A picture containing person, people, room&#10;&#10;Description automatically generated">
            <a:extLst>
              <a:ext uri="{FF2B5EF4-FFF2-40B4-BE49-F238E27FC236}">
                <a16:creationId xmlns:a16="http://schemas.microsoft.com/office/drawing/2014/main" id="{3B48D084-E758-F940-8A56-3B000C47A5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47810" y="3363402"/>
            <a:ext cx="3596884" cy="2242611"/>
          </a:xfrm>
          <a:prstGeom prst="rect">
            <a:avLst/>
          </a:prstGeom>
        </p:spPr>
      </p:pic>
      <p:pic>
        <p:nvPicPr>
          <p:cNvPr id="13" name="Picture 12" descr="A picture containing plant, flower, zinnia&#10;&#10;Description automatically generated">
            <a:extLst>
              <a:ext uri="{FF2B5EF4-FFF2-40B4-BE49-F238E27FC236}">
                <a16:creationId xmlns:a16="http://schemas.microsoft.com/office/drawing/2014/main" id="{2D37C23F-1D55-104B-9D56-AB8F976D1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93341" y="5019922"/>
            <a:ext cx="1311965" cy="794331"/>
          </a:xfrm>
          <a:prstGeom prst="rect">
            <a:avLst/>
          </a:prstGeom>
        </p:spPr>
      </p:pic>
      <p:pic>
        <p:nvPicPr>
          <p:cNvPr id="14" name="Picture 13" descr="A picture containing plant, flower, zinnia&#10;&#10;Description automatically generated">
            <a:extLst>
              <a:ext uri="{FF2B5EF4-FFF2-40B4-BE49-F238E27FC236}">
                <a16:creationId xmlns:a16="http://schemas.microsoft.com/office/drawing/2014/main" id="{1BB2E1D0-5D24-EB4A-8D88-A2F4128043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77457" y="4696056"/>
            <a:ext cx="873097" cy="528618"/>
          </a:xfrm>
          <a:prstGeom prst="rect">
            <a:avLst/>
          </a:prstGeom>
        </p:spPr>
      </p:pic>
      <p:sp>
        <p:nvSpPr>
          <p:cNvPr id="17" name="1">
            <a:extLst>
              <a:ext uri="{FF2B5EF4-FFF2-40B4-BE49-F238E27FC236}">
                <a16:creationId xmlns:a16="http://schemas.microsoft.com/office/drawing/2014/main" id="{C6F54509-5FB6-0747-84E6-9E64D31C104D}"/>
              </a:ext>
            </a:extLst>
          </p:cNvPr>
          <p:cNvSpPr/>
          <p:nvPr/>
        </p:nvSpPr>
        <p:spPr>
          <a:xfrm>
            <a:off x="-100279" y="4696056"/>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t>
            </a:r>
            <a:r>
              <a:rPr lang="en-US" sz="1600" dirty="0" err="1">
                <a:solidFill>
                  <a:schemeClr val="tx1"/>
                </a:solidFill>
              </a:rPr>
              <a:t>colours</a:t>
            </a:r>
            <a:r>
              <a:rPr lang="en-US" sz="1600" dirty="0">
                <a:solidFill>
                  <a:schemeClr val="tx1"/>
                </a:solidFill>
              </a:rPr>
              <a:t> do you see?</a:t>
            </a:r>
          </a:p>
        </p:txBody>
      </p:sp>
      <p:sp>
        <p:nvSpPr>
          <p:cNvPr id="18" name="2">
            <a:extLst>
              <a:ext uri="{FF2B5EF4-FFF2-40B4-BE49-F238E27FC236}">
                <a16:creationId xmlns:a16="http://schemas.microsoft.com/office/drawing/2014/main" id="{0CD31ECF-58E3-5B43-814C-AA92CEE02320}"/>
              </a:ext>
            </a:extLst>
          </p:cNvPr>
          <p:cNvSpPr/>
          <p:nvPr/>
        </p:nvSpPr>
        <p:spPr>
          <a:xfrm>
            <a:off x="-100280" y="5302343"/>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objects do you see?</a:t>
            </a:r>
          </a:p>
        </p:txBody>
      </p:sp>
      <p:sp>
        <p:nvSpPr>
          <p:cNvPr id="19" name="3">
            <a:extLst>
              <a:ext uri="{FF2B5EF4-FFF2-40B4-BE49-F238E27FC236}">
                <a16:creationId xmlns:a16="http://schemas.microsoft.com/office/drawing/2014/main" id="{46C3508D-848E-BA4B-8D66-84F08E7FDAC0}"/>
              </a:ext>
            </a:extLst>
          </p:cNvPr>
          <p:cNvSpPr/>
          <p:nvPr/>
        </p:nvSpPr>
        <p:spPr>
          <a:xfrm>
            <a:off x="-100281" y="5924532"/>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are people doing?</a:t>
            </a:r>
          </a:p>
        </p:txBody>
      </p:sp>
      <p:sp>
        <p:nvSpPr>
          <p:cNvPr id="20" name="4">
            <a:extLst>
              <a:ext uri="{FF2B5EF4-FFF2-40B4-BE49-F238E27FC236}">
                <a16:creationId xmlns:a16="http://schemas.microsoft.com/office/drawing/2014/main" id="{A58859C1-EC7C-9845-8533-D4712DB771D1}"/>
              </a:ext>
            </a:extLst>
          </p:cNvPr>
          <p:cNvSpPr/>
          <p:nvPr/>
        </p:nvSpPr>
        <p:spPr>
          <a:xfrm>
            <a:off x="5900162" y="4696056"/>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are they wearing?</a:t>
            </a:r>
          </a:p>
        </p:txBody>
      </p:sp>
      <p:sp>
        <p:nvSpPr>
          <p:cNvPr id="21" name="5">
            <a:extLst>
              <a:ext uri="{FF2B5EF4-FFF2-40B4-BE49-F238E27FC236}">
                <a16:creationId xmlns:a16="http://schemas.microsoft.com/office/drawing/2014/main" id="{CE50E768-5075-4A43-8F4F-B98D940CA901}"/>
              </a:ext>
            </a:extLst>
          </p:cNvPr>
          <p:cNvSpPr/>
          <p:nvPr/>
        </p:nvSpPr>
        <p:spPr>
          <a:xfrm>
            <a:off x="5400626" y="5302343"/>
            <a:ext cx="3847035"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How do you think they are feeling?</a:t>
            </a:r>
          </a:p>
        </p:txBody>
      </p:sp>
      <p:sp>
        <p:nvSpPr>
          <p:cNvPr id="22" name="6">
            <a:extLst>
              <a:ext uri="{FF2B5EF4-FFF2-40B4-BE49-F238E27FC236}">
                <a16:creationId xmlns:a16="http://schemas.microsoft.com/office/drawing/2014/main" id="{9FF4C279-BD68-E149-88A5-75CC702C9519}"/>
              </a:ext>
            </a:extLst>
          </p:cNvPr>
          <p:cNvSpPr/>
          <p:nvPr/>
        </p:nvSpPr>
        <p:spPr>
          <a:xfrm>
            <a:off x="5400625" y="5915945"/>
            <a:ext cx="3847035"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do you like doing in the park?</a:t>
            </a:r>
          </a:p>
        </p:txBody>
      </p:sp>
    </p:spTree>
    <p:extLst>
      <p:ext uri="{BB962C8B-B14F-4D97-AF65-F5344CB8AC3E}">
        <p14:creationId xmlns:p14="http://schemas.microsoft.com/office/powerpoint/2010/main" val="2297535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ACC23864-0419-2C4B-B637-687A668754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182222" y="1064369"/>
            <a:ext cx="1208010" cy="4137434"/>
          </a:xfrm>
          <a:prstGeom prst="rect">
            <a:avLst/>
          </a:prstGeom>
        </p:spPr>
      </p:pic>
      <p:pic>
        <p:nvPicPr>
          <p:cNvPr id="6" name="Picture 5" descr="A painting of a person&#10;&#10;Description automatically generated with low confidence">
            <a:extLst>
              <a:ext uri="{FF2B5EF4-FFF2-40B4-BE49-F238E27FC236}">
                <a16:creationId xmlns:a16="http://schemas.microsoft.com/office/drawing/2014/main" id="{F2495BDC-34DE-9C41-AE64-7282AD4B8A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2842" y="1889136"/>
            <a:ext cx="1295366" cy="3373295"/>
          </a:xfrm>
          <a:prstGeom prst="rect">
            <a:avLst/>
          </a:prstGeom>
        </p:spPr>
      </p:pic>
      <p:pic>
        <p:nvPicPr>
          <p:cNvPr id="8" name="Picture 7" descr="A picture containing person, standing, people, group&#10;&#10;Description automatically generated">
            <a:extLst>
              <a:ext uri="{FF2B5EF4-FFF2-40B4-BE49-F238E27FC236}">
                <a16:creationId xmlns:a16="http://schemas.microsoft.com/office/drawing/2014/main" id="{0A28CA01-0C9E-A843-8555-552016A8A2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2733" y="1052240"/>
            <a:ext cx="2693388" cy="4137433"/>
          </a:xfrm>
          <a:prstGeom prst="rect">
            <a:avLst/>
          </a:prstGeom>
        </p:spPr>
      </p:pic>
      <p:pic>
        <p:nvPicPr>
          <p:cNvPr id="10" name="Picture 9">
            <a:extLst>
              <a:ext uri="{FF2B5EF4-FFF2-40B4-BE49-F238E27FC236}">
                <a16:creationId xmlns:a16="http://schemas.microsoft.com/office/drawing/2014/main" id="{60D8D5AF-9375-DA42-8EB9-8CE155FABE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30646" y="0"/>
            <a:ext cx="2396308" cy="6425464"/>
          </a:xfrm>
          <a:prstGeom prst="rect">
            <a:avLst/>
          </a:prstGeom>
        </p:spPr>
      </p:pic>
      <p:sp>
        <p:nvSpPr>
          <p:cNvPr id="11" name="Rectangle 10">
            <a:extLst>
              <a:ext uri="{FF2B5EF4-FFF2-40B4-BE49-F238E27FC236}">
                <a16:creationId xmlns:a16="http://schemas.microsoft.com/office/drawing/2014/main" id="{01D2BA3C-4295-1C40-BCF9-C99E92E6A6BE}"/>
              </a:ext>
            </a:extLst>
          </p:cNvPr>
          <p:cNvSpPr/>
          <p:nvPr/>
        </p:nvSpPr>
        <p:spPr>
          <a:xfrm>
            <a:off x="-238540" y="401403"/>
            <a:ext cx="5494352" cy="622189"/>
          </a:xfrm>
          <a:prstGeom prst="rect">
            <a:avLst/>
          </a:prstGeom>
          <a:solidFill>
            <a:schemeClr val="bg1"/>
          </a:solidFill>
          <a:ln w="285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AB7BC"/>
                </a:solidFill>
              </a:rPr>
              <a:t>What do you see?</a:t>
            </a:r>
          </a:p>
        </p:txBody>
      </p:sp>
      <p:sp>
        <p:nvSpPr>
          <p:cNvPr id="12" name="1">
            <a:extLst>
              <a:ext uri="{FF2B5EF4-FFF2-40B4-BE49-F238E27FC236}">
                <a16:creationId xmlns:a16="http://schemas.microsoft.com/office/drawing/2014/main" id="{332B44CE-2563-3642-89D7-B281667BED4C}"/>
              </a:ext>
            </a:extLst>
          </p:cNvPr>
          <p:cNvSpPr/>
          <p:nvPr/>
        </p:nvSpPr>
        <p:spPr>
          <a:xfrm>
            <a:off x="-100279" y="4696056"/>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t>
            </a:r>
            <a:r>
              <a:rPr lang="en-US" sz="1600" dirty="0" err="1">
                <a:solidFill>
                  <a:schemeClr val="tx1"/>
                </a:solidFill>
              </a:rPr>
              <a:t>colours</a:t>
            </a:r>
            <a:r>
              <a:rPr lang="en-US" sz="1600" dirty="0">
                <a:solidFill>
                  <a:schemeClr val="tx1"/>
                </a:solidFill>
              </a:rPr>
              <a:t> do you see?</a:t>
            </a:r>
          </a:p>
        </p:txBody>
      </p:sp>
      <p:sp>
        <p:nvSpPr>
          <p:cNvPr id="13" name="2">
            <a:extLst>
              <a:ext uri="{FF2B5EF4-FFF2-40B4-BE49-F238E27FC236}">
                <a16:creationId xmlns:a16="http://schemas.microsoft.com/office/drawing/2014/main" id="{AA3CFD7D-6AEF-7149-A583-FB18B7EAE4F1}"/>
              </a:ext>
            </a:extLst>
          </p:cNvPr>
          <p:cNvSpPr/>
          <p:nvPr/>
        </p:nvSpPr>
        <p:spPr>
          <a:xfrm>
            <a:off x="-100280" y="5302343"/>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objects do you see?</a:t>
            </a:r>
          </a:p>
        </p:txBody>
      </p:sp>
      <p:sp>
        <p:nvSpPr>
          <p:cNvPr id="14" name="3">
            <a:extLst>
              <a:ext uri="{FF2B5EF4-FFF2-40B4-BE49-F238E27FC236}">
                <a16:creationId xmlns:a16="http://schemas.microsoft.com/office/drawing/2014/main" id="{04074C80-2C50-ED40-B8EB-5E2B3A843960}"/>
              </a:ext>
            </a:extLst>
          </p:cNvPr>
          <p:cNvSpPr/>
          <p:nvPr/>
        </p:nvSpPr>
        <p:spPr>
          <a:xfrm>
            <a:off x="-100281" y="5924532"/>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are people doing?</a:t>
            </a:r>
          </a:p>
        </p:txBody>
      </p:sp>
      <p:sp>
        <p:nvSpPr>
          <p:cNvPr id="15" name="4">
            <a:extLst>
              <a:ext uri="{FF2B5EF4-FFF2-40B4-BE49-F238E27FC236}">
                <a16:creationId xmlns:a16="http://schemas.microsoft.com/office/drawing/2014/main" id="{D3460ED2-6BFE-3849-AAE0-84E6D30B7766}"/>
              </a:ext>
            </a:extLst>
          </p:cNvPr>
          <p:cNvSpPr/>
          <p:nvPr/>
        </p:nvSpPr>
        <p:spPr>
          <a:xfrm>
            <a:off x="5900162" y="4696056"/>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are they wearing?</a:t>
            </a:r>
          </a:p>
        </p:txBody>
      </p:sp>
      <p:sp>
        <p:nvSpPr>
          <p:cNvPr id="16" name="5">
            <a:extLst>
              <a:ext uri="{FF2B5EF4-FFF2-40B4-BE49-F238E27FC236}">
                <a16:creationId xmlns:a16="http://schemas.microsoft.com/office/drawing/2014/main" id="{40DA581A-833B-F248-B358-B3C0F63692AE}"/>
              </a:ext>
            </a:extLst>
          </p:cNvPr>
          <p:cNvSpPr/>
          <p:nvPr/>
        </p:nvSpPr>
        <p:spPr>
          <a:xfrm>
            <a:off x="5400626" y="5302343"/>
            <a:ext cx="3847035"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How do you think they are feeling?</a:t>
            </a:r>
          </a:p>
        </p:txBody>
      </p:sp>
      <p:sp>
        <p:nvSpPr>
          <p:cNvPr id="17" name="6">
            <a:extLst>
              <a:ext uri="{FF2B5EF4-FFF2-40B4-BE49-F238E27FC236}">
                <a16:creationId xmlns:a16="http://schemas.microsoft.com/office/drawing/2014/main" id="{D7266B9A-7C2D-7047-9722-9FE3DE3F23D7}"/>
              </a:ext>
            </a:extLst>
          </p:cNvPr>
          <p:cNvSpPr/>
          <p:nvPr/>
        </p:nvSpPr>
        <p:spPr>
          <a:xfrm>
            <a:off x="4723075" y="5915945"/>
            <a:ext cx="4524585"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Do you enjoy shopping? Why or why not?</a:t>
            </a:r>
          </a:p>
        </p:txBody>
      </p:sp>
      <p:pic>
        <p:nvPicPr>
          <p:cNvPr id="19" name="Picture 18">
            <a:extLst>
              <a:ext uri="{FF2B5EF4-FFF2-40B4-BE49-F238E27FC236}">
                <a16:creationId xmlns:a16="http://schemas.microsoft.com/office/drawing/2014/main" id="{00CC7EE1-A139-3A4F-AD48-C320D6DFDF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4543" y="4197512"/>
            <a:ext cx="2397306" cy="1666392"/>
          </a:xfrm>
          <a:prstGeom prst="rect">
            <a:avLst/>
          </a:prstGeom>
        </p:spPr>
      </p:pic>
    </p:spTree>
    <p:extLst>
      <p:ext uri="{BB962C8B-B14F-4D97-AF65-F5344CB8AC3E}">
        <p14:creationId xmlns:p14="http://schemas.microsoft.com/office/powerpoint/2010/main" val="2677754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FF44F0-841A-2246-AB1C-A3D52CA7DA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0706" y="4353622"/>
            <a:ext cx="5987332" cy="721646"/>
          </a:xfrm>
          <a:prstGeom prst="rect">
            <a:avLst/>
          </a:prstGeom>
        </p:spPr>
      </p:pic>
      <p:pic>
        <p:nvPicPr>
          <p:cNvPr id="4" name="Picture 3" descr="A close-up of a logo&#10;&#10;Description automatically generated with medium confidence">
            <a:extLst>
              <a:ext uri="{FF2B5EF4-FFF2-40B4-BE49-F238E27FC236}">
                <a16:creationId xmlns:a16="http://schemas.microsoft.com/office/drawing/2014/main" id="{31FCF5F4-A289-024D-A925-A8C7EB1A3C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9037" y="3583004"/>
            <a:ext cx="1673979" cy="1676783"/>
          </a:xfrm>
          <a:prstGeom prst="rect">
            <a:avLst/>
          </a:prstGeom>
        </p:spPr>
      </p:pic>
      <p:pic>
        <p:nvPicPr>
          <p:cNvPr id="6" name="Picture 5">
            <a:extLst>
              <a:ext uri="{FF2B5EF4-FFF2-40B4-BE49-F238E27FC236}">
                <a16:creationId xmlns:a16="http://schemas.microsoft.com/office/drawing/2014/main" id="{310D1253-8BC3-A146-ACE1-1E5D43A3C3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663060" y="1945780"/>
            <a:ext cx="4043618" cy="2966440"/>
          </a:xfrm>
          <a:prstGeom prst="rect">
            <a:avLst/>
          </a:prstGeom>
        </p:spPr>
      </p:pic>
      <p:pic>
        <p:nvPicPr>
          <p:cNvPr id="10" name="Picture 9" descr="A white coffee cup&#10;&#10;Description automatically generated with low confidence">
            <a:extLst>
              <a:ext uri="{FF2B5EF4-FFF2-40B4-BE49-F238E27FC236}">
                <a16:creationId xmlns:a16="http://schemas.microsoft.com/office/drawing/2014/main" id="{0F100D21-46E8-DF44-8436-ED306E8790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1782" y="3429000"/>
            <a:ext cx="548292" cy="375718"/>
          </a:xfrm>
          <a:prstGeom prst="rect">
            <a:avLst/>
          </a:prstGeom>
        </p:spPr>
      </p:pic>
      <p:pic>
        <p:nvPicPr>
          <p:cNvPr id="14" name="Picture 13" descr="A white mug with a handle&#10;&#10;Description automatically generated with medium confidence">
            <a:extLst>
              <a:ext uri="{FF2B5EF4-FFF2-40B4-BE49-F238E27FC236}">
                <a16:creationId xmlns:a16="http://schemas.microsoft.com/office/drawing/2014/main" id="{6D125B3D-72E6-0249-8448-A3CA90AE77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6026" y="3266130"/>
            <a:ext cx="548292" cy="544950"/>
          </a:xfrm>
          <a:prstGeom prst="rect">
            <a:avLst/>
          </a:prstGeom>
        </p:spPr>
      </p:pic>
      <p:pic>
        <p:nvPicPr>
          <p:cNvPr id="16" name="Picture 15">
            <a:extLst>
              <a:ext uri="{FF2B5EF4-FFF2-40B4-BE49-F238E27FC236}">
                <a16:creationId xmlns:a16="http://schemas.microsoft.com/office/drawing/2014/main" id="{FDB174D4-7ACC-3A42-A30F-CAA4EBBF2A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4955" y="4152266"/>
            <a:ext cx="1974089" cy="2014145"/>
          </a:xfrm>
          <a:prstGeom prst="rect">
            <a:avLst/>
          </a:prstGeom>
        </p:spPr>
      </p:pic>
      <p:sp>
        <p:nvSpPr>
          <p:cNvPr id="17" name="Rectangle 16">
            <a:extLst>
              <a:ext uri="{FF2B5EF4-FFF2-40B4-BE49-F238E27FC236}">
                <a16:creationId xmlns:a16="http://schemas.microsoft.com/office/drawing/2014/main" id="{FC29EA06-6ED1-984F-80A4-FD8B23CB904E}"/>
              </a:ext>
            </a:extLst>
          </p:cNvPr>
          <p:cNvSpPr/>
          <p:nvPr/>
        </p:nvSpPr>
        <p:spPr>
          <a:xfrm>
            <a:off x="-238540" y="401403"/>
            <a:ext cx="5494352" cy="622189"/>
          </a:xfrm>
          <a:prstGeom prst="rect">
            <a:avLst/>
          </a:prstGeom>
          <a:solidFill>
            <a:schemeClr val="bg1"/>
          </a:solidFill>
          <a:ln w="285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AB7BC"/>
                </a:solidFill>
              </a:rPr>
              <a:t>What do you see?</a:t>
            </a:r>
          </a:p>
        </p:txBody>
      </p:sp>
      <p:sp>
        <p:nvSpPr>
          <p:cNvPr id="18" name="1">
            <a:extLst>
              <a:ext uri="{FF2B5EF4-FFF2-40B4-BE49-F238E27FC236}">
                <a16:creationId xmlns:a16="http://schemas.microsoft.com/office/drawing/2014/main" id="{71C71B04-2FCF-A748-8028-AB549ACC1C3B}"/>
              </a:ext>
            </a:extLst>
          </p:cNvPr>
          <p:cNvSpPr/>
          <p:nvPr/>
        </p:nvSpPr>
        <p:spPr>
          <a:xfrm>
            <a:off x="-100279" y="4696056"/>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t>
            </a:r>
            <a:r>
              <a:rPr lang="en-US" sz="1600" dirty="0" err="1">
                <a:solidFill>
                  <a:schemeClr val="tx1"/>
                </a:solidFill>
              </a:rPr>
              <a:t>colours</a:t>
            </a:r>
            <a:r>
              <a:rPr lang="en-US" sz="1600" dirty="0">
                <a:solidFill>
                  <a:schemeClr val="tx1"/>
                </a:solidFill>
              </a:rPr>
              <a:t> do you see?</a:t>
            </a:r>
          </a:p>
        </p:txBody>
      </p:sp>
      <p:sp>
        <p:nvSpPr>
          <p:cNvPr id="19" name="2">
            <a:extLst>
              <a:ext uri="{FF2B5EF4-FFF2-40B4-BE49-F238E27FC236}">
                <a16:creationId xmlns:a16="http://schemas.microsoft.com/office/drawing/2014/main" id="{6F6DE2CA-81BC-8E4A-9759-23047ED0BCCC}"/>
              </a:ext>
            </a:extLst>
          </p:cNvPr>
          <p:cNvSpPr/>
          <p:nvPr/>
        </p:nvSpPr>
        <p:spPr>
          <a:xfrm>
            <a:off x="-100280" y="5302343"/>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objects do you see?</a:t>
            </a:r>
          </a:p>
        </p:txBody>
      </p:sp>
      <p:sp>
        <p:nvSpPr>
          <p:cNvPr id="20" name="3">
            <a:extLst>
              <a:ext uri="{FF2B5EF4-FFF2-40B4-BE49-F238E27FC236}">
                <a16:creationId xmlns:a16="http://schemas.microsoft.com/office/drawing/2014/main" id="{F80BEA69-BEFF-E542-A50F-E3BBF2FB67A0}"/>
              </a:ext>
            </a:extLst>
          </p:cNvPr>
          <p:cNvSpPr/>
          <p:nvPr/>
        </p:nvSpPr>
        <p:spPr>
          <a:xfrm>
            <a:off x="-100281" y="5924532"/>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are people doing?</a:t>
            </a:r>
          </a:p>
        </p:txBody>
      </p:sp>
      <p:sp>
        <p:nvSpPr>
          <p:cNvPr id="21" name="4">
            <a:extLst>
              <a:ext uri="{FF2B5EF4-FFF2-40B4-BE49-F238E27FC236}">
                <a16:creationId xmlns:a16="http://schemas.microsoft.com/office/drawing/2014/main" id="{B4FC34B1-6867-A34B-AC47-6CCD2F73CAF2}"/>
              </a:ext>
            </a:extLst>
          </p:cNvPr>
          <p:cNvSpPr/>
          <p:nvPr/>
        </p:nvSpPr>
        <p:spPr>
          <a:xfrm>
            <a:off x="5900162" y="4696056"/>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are they wearing?</a:t>
            </a:r>
          </a:p>
        </p:txBody>
      </p:sp>
      <p:sp>
        <p:nvSpPr>
          <p:cNvPr id="22" name="5">
            <a:extLst>
              <a:ext uri="{FF2B5EF4-FFF2-40B4-BE49-F238E27FC236}">
                <a16:creationId xmlns:a16="http://schemas.microsoft.com/office/drawing/2014/main" id="{7D615797-F93A-B546-94D1-A0D4CE0215F1}"/>
              </a:ext>
            </a:extLst>
          </p:cNvPr>
          <p:cNvSpPr/>
          <p:nvPr/>
        </p:nvSpPr>
        <p:spPr>
          <a:xfrm>
            <a:off x="5900162" y="5302343"/>
            <a:ext cx="3347499"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How do you think they are feeling?</a:t>
            </a:r>
          </a:p>
        </p:txBody>
      </p:sp>
      <p:sp>
        <p:nvSpPr>
          <p:cNvPr id="23" name="6">
            <a:extLst>
              <a:ext uri="{FF2B5EF4-FFF2-40B4-BE49-F238E27FC236}">
                <a16:creationId xmlns:a16="http://schemas.microsoft.com/office/drawing/2014/main" id="{B10912DC-F3BE-7648-A152-A3E7BBDF68C2}"/>
              </a:ext>
            </a:extLst>
          </p:cNvPr>
          <p:cNvSpPr/>
          <p:nvPr/>
        </p:nvSpPr>
        <p:spPr>
          <a:xfrm>
            <a:off x="5896784" y="5915945"/>
            <a:ext cx="3350876" cy="500932"/>
          </a:xfrm>
          <a:prstGeom prst="rect">
            <a:avLst/>
          </a:prstGeom>
          <a:solidFill>
            <a:schemeClr val="bg1"/>
          </a:solidFill>
          <a:ln w="15875">
            <a:solidFill>
              <a:srgbClr val="3AB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do you do every day?</a:t>
            </a:r>
          </a:p>
        </p:txBody>
      </p:sp>
    </p:spTree>
    <p:extLst>
      <p:ext uri="{BB962C8B-B14F-4D97-AF65-F5344CB8AC3E}">
        <p14:creationId xmlns:p14="http://schemas.microsoft.com/office/powerpoint/2010/main" val="3651479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78</TotalTime>
  <Words>176</Words>
  <Application>Microsoft Macintosh PowerPoint</Application>
  <PresentationFormat>On-screen Show (4:3)</PresentationFormat>
  <Paragraphs>28</Paragraphs>
  <Slides>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Twinkl</vt:lpstr>
      <vt:lpstr>Calibri</vt:lpstr>
      <vt:lpstr>Roboto</vt:lpstr>
      <vt:lpstr>Arial</vt:lpstr>
      <vt:lpstr>Slide Layouts</vt:lpstr>
      <vt:lpstr>Disclaimers/Guidance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twinkl twinkl</cp:lastModifiedBy>
  <cp:revision>3</cp:revision>
  <dcterms:created xsi:type="dcterms:W3CDTF">2022-03-22T14:46:18Z</dcterms:created>
  <dcterms:modified xsi:type="dcterms:W3CDTF">2022-03-22T16:21:32Z</dcterms:modified>
</cp:coreProperties>
</file>