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iK3ayhZnu/gaJJTHa7FyTyznxy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340"/>
        <p:guide pos="3974" orient="horz"/>
        <p:guide pos="5420"/>
        <p:guide pos="346" orient="horz"/>
        <p:guide pos="476"/>
        <p:guide pos="482" orient="horz"/>
        <p:guide pos="3838" orient="horz"/>
        <p:guide pos="52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BF-41BE-B33D-FE03576041C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BF-41BE-B33D-FE03576041CC}"/>
              </c:ext>
            </c:extLst>
          </c:dPt>
          <c:dPt>
            <c:idx val="2"/>
            <c:bubble3D val="0"/>
            <c:spPr>
              <a:solidFill>
                <a:srgbClr val="FBB7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BF-41BE-B33D-FE03576041C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7BF-41BE-B33D-FE03576041C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7BF-41BE-B33D-FE03576041C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7BF-41BE-B33D-FE03576041CC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7BF-41BE-B33D-FE03576041CC}"/>
              </c:ext>
            </c:extLst>
          </c:dPt>
          <c:dPt>
            <c:idx val="7"/>
            <c:bubble3D val="0"/>
            <c:spPr>
              <a:solidFill>
                <a:srgbClr val="4DB1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7BF-41BE-B33D-FE03576041CC}"/>
              </c:ext>
            </c:extLst>
          </c:dPt>
          <c:dLbls>
            <c:dLbl>
              <c:idx val="0"/>
              <c:layout>
                <c:manualLayout>
                  <c:x val="-0.1407305115313161"/>
                  <c:y val="0.1434741345184252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BF-41BE-B33D-FE03576041CC}"/>
                </c:ext>
              </c:extLst>
            </c:dLbl>
            <c:dLbl>
              <c:idx val="1"/>
              <c:layout>
                <c:manualLayout>
                  <c:x val="-0.123306109351824"/>
                  <c:y val="6.781220039485302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BF-41BE-B33D-FE03576041CC}"/>
                </c:ext>
              </c:extLst>
            </c:dLbl>
            <c:dLbl>
              <c:idx val="2"/>
              <c:layout>
                <c:manualLayout>
                  <c:x val="-0.1356008801161315"/>
                  <c:y val="-6.355488881980339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BF-41BE-B33D-FE03576041CC}"/>
                </c:ext>
              </c:extLst>
            </c:dLbl>
            <c:dLbl>
              <c:idx val="3"/>
              <c:layout>
                <c:manualLayout>
                  <c:x val="-0.12077525217830079"/>
                  <c:y val="-0.1173867426812733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BF-41BE-B33D-FE03576041CC}"/>
                </c:ext>
              </c:extLst>
            </c:dLbl>
            <c:dLbl>
              <c:idx val="4"/>
              <c:layout>
                <c:manualLayout>
                  <c:x val="0.15554121998204762"/>
                  <c:y val="-0.151446076647594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48380779157968"/>
                      <c:h val="0.111528311752998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7BF-41BE-B33D-FE03576041CC}"/>
                </c:ext>
              </c:extLst>
            </c:dLbl>
            <c:dLbl>
              <c:idx val="5"/>
              <c:layout>
                <c:manualLayout>
                  <c:x val="7.6766773456050194E-2"/>
                  <c:y val="-6.86459940254605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49157416399101"/>
                      <c:h val="0.142689560794367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7BF-41BE-B33D-FE03576041CC}"/>
                </c:ext>
              </c:extLst>
            </c:dLbl>
            <c:dLbl>
              <c:idx val="6"/>
              <c:layout>
                <c:manualLayout>
                  <c:x val="9.8980776352212127E-2"/>
                  <c:y val="8.477234951854938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83408506022688"/>
                      <c:h val="9.81716277107232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7BF-41BE-B33D-FE03576041CC}"/>
                </c:ext>
              </c:extLst>
            </c:dLbl>
            <c:dLbl>
              <c:idx val="7"/>
              <c:layout>
                <c:manualLayout>
                  <c:x val="0.1049415568061698"/>
                  <c:y val="0.1032570536963939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BF-41BE-B33D-FE0357604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t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Hoja1!$A$2:$A$9</c:f>
              <c:strCache>
                <c:ptCount val="8"/>
                <c:pt idx="0">
                  <c:v>Male superhero </c:v>
                </c:pt>
                <c:pt idx="1">
                  <c:v>Female superhero </c:v>
                </c:pt>
                <c:pt idx="2">
                  <c:v>Dracula</c:v>
                </c:pt>
                <c:pt idx="3">
                  <c:v>Monster</c:v>
                </c:pt>
                <c:pt idx="4">
                  <c:v>Father Christmas</c:v>
                </c:pt>
                <c:pt idx="5">
                  <c:v>Your favourite celebrity</c:v>
                </c:pt>
                <c:pt idx="6">
                  <c:v>A prince or princess</c:v>
                </c:pt>
                <c:pt idx="7">
                  <c:v>A dog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7BF-41BE-B33D-FE03576041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hyperlink" Target="https://www.twinkl.co.uk/resources/esl-resources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hyperlink" Target="https://www.twinkl.co.uk/resources/esl-resources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>
            <a:hlinkClick r:id="rId3"/>
          </p:cNvPr>
          <p:cNvSpPr/>
          <p:nvPr/>
        </p:nvSpPr>
        <p:spPr>
          <a:xfrm>
            <a:off x="119575" y="5934808"/>
            <a:ext cx="1111348" cy="814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9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>
            <a:hlinkClick r:id="rId3"/>
          </p:cNvPr>
          <p:cNvSpPr/>
          <p:nvPr/>
        </p:nvSpPr>
        <p:spPr>
          <a:xfrm>
            <a:off x="44738" y="5933460"/>
            <a:ext cx="1282900" cy="843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Box">
  <p:cSld name="Title Slide with Box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1" name="Google Shape;2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72497" y="5734211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ims Slide">
  <p:cSld name="Aims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/>
          <p:nvPr>
            <p:ph idx="1" type="body"/>
          </p:nvPr>
        </p:nvSpPr>
        <p:spPr>
          <a:xfrm>
            <a:off x="489745" y="1957386"/>
            <a:ext cx="8164510" cy="4387851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png"/><Relationship Id="rId11" Type="http://schemas.openxmlformats.org/officeDocument/2006/relationships/image" Target="../media/image10.png"/><Relationship Id="rId10" Type="http://schemas.openxmlformats.org/officeDocument/2006/relationships/image" Target="../media/image6.png"/><Relationship Id="rId21" Type="http://schemas.openxmlformats.org/officeDocument/2006/relationships/image" Target="../media/image22.png"/><Relationship Id="rId13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5" Type="http://schemas.openxmlformats.org/officeDocument/2006/relationships/image" Target="../media/image15.png"/><Relationship Id="rId14" Type="http://schemas.openxmlformats.org/officeDocument/2006/relationships/image" Target="../media/image16.png"/><Relationship Id="rId17" Type="http://schemas.openxmlformats.org/officeDocument/2006/relationships/image" Target="../media/image18.png"/><Relationship Id="rId16" Type="http://schemas.openxmlformats.org/officeDocument/2006/relationships/image" Target="../media/image21.png"/><Relationship Id="rId5" Type="http://schemas.openxmlformats.org/officeDocument/2006/relationships/image" Target="../media/image8.png"/><Relationship Id="rId19" Type="http://schemas.openxmlformats.org/officeDocument/2006/relationships/image" Target="../media/image25.png"/><Relationship Id="rId6" Type="http://schemas.openxmlformats.org/officeDocument/2006/relationships/image" Target="../media/image17.png"/><Relationship Id="rId18" Type="http://schemas.openxmlformats.org/officeDocument/2006/relationships/image" Target="../media/image20.png"/><Relationship Id="rId7" Type="http://schemas.openxmlformats.org/officeDocument/2006/relationships/image" Target="../media/image9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11.png"/><Relationship Id="rId13" Type="http://schemas.openxmlformats.org/officeDocument/2006/relationships/image" Target="../media/image39.png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Relationship Id="rId15" Type="http://schemas.openxmlformats.org/officeDocument/2006/relationships/image" Target="../media/image37.png"/><Relationship Id="rId14" Type="http://schemas.openxmlformats.org/officeDocument/2006/relationships/image" Target="../media/image41.png"/><Relationship Id="rId17" Type="http://schemas.openxmlformats.org/officeDocument/2006/relationships/image" Target="../media/image31.png"/><Relationship Id="rId16" Type="http://schemas.openxmlformats.org/officeDocument/2006/relationships/image" Target="../media/image36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11.png"/><Relationship Id="rId13" Type="http://schemas.openxmlformats.org/officeDocument/2006/relationships/image" Target="../media/image51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5" Type="http://schemas.openxmlformats.org/officeDocument/2006/relationships/image" Target="../media/image52.png"/><Relationship Id="rId14" Type="http://schemas.openxmlformats.org/officeDocument/2006/relationships/image" Target="../media/image19.png"/><Relationship Id="rId16" Type="http://schemas.openxmlformats.org/officeDocument/2006/relationships/image" Target="../media/image57.png"/><Relationship Id="rId5" Type="http://schemas.openxmlformats.org/officeDocument/2006/relationships/image" Target="../media/image42.png"/><Relationship Id="rId6" Type="http://schemas.openxmlformats.org/officeDocument/2006/relationships/image" Target="../media/image47.png"/><Relationship Id="rId7" Type="http://schemas.openxmlformats.org/officeDocument/2006/relationships/image" Target="../media/image35.png"/><Relationship Id="rId8" Type="http://schemas.openxmlformats.org/officeDocument/2006/relationships/image" Target="../media/image46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61.png"/><Relationship Id="rId10" Type="http://schemas.openxmlformats.org/officeDocument/2006/relationships/image" Target="../media/image60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5" Type="http://schemas.openxmlformats.org/officeDocument/2006/relationships/image" Target="../media/image54.png"/><Relationship Id="rId6" Type="http://schemas.openxmlformats.org/officeDocument/2006/relationships/image" Target="../media/image56.png"/><Relationship Id="rId7" Type="http://schemas.openxmlformats.org/officeDocument/2006/relationships/image" Target="../media/image59.png"/><Relationship Id="rId8" Type="http://schemas.openxmlformats.org/officeDocument/2006/relationships/image" Target="../media/image5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"/>
          <p:cNvSpPr/>
          <p:nvPr/>
        </p:nvSpPr>
        <p:spPr>
          <a:xfrm>
            <a:off x="761259" y="2337360"/>
            <a:ext cx="2314113" cy="1727252"/>
          </a:xfrm>
          <a:prstGeom prst="roundRect">
            <a:avLst>
              <a:gd fmla="val 17198" name="adj"/>
            </a:avLst>
          </a:prstGeom>
          <a:solidFill>
            <a:schemeClr val="lt1"/>
          </a:solidFill>
          <a:ln cap="flat" cmpd="sng" w="38100">
            <a:solidFill>
              <a:srgbClr val="4DB1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Larry wakes up at 7 o’clock.</a:t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397188" y="2350677"/>
            <a:ext cx="2314113" cy="1727252"/>
          </a:xfrm>
          <a:prstGeom prst="roundRect">
            <a:avLst>
              <a:gd fmla="val 17198" name="adj"/>
            </a:avLst>
          </a:prstGeom>
          <a:solidFill>
            <a:schemeClr val="lt1"/>
          </a:solidFill>
          <a:ln cap="flat" cmpd="sng" w="38100">
            <a:solidFill>
              <a:srgbClr val="4DB1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Larry eats his breakfast at 8 o’clock.</a:t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6050872" y="2337360"/>
            <a:ext cx="2314113" cy="1727252"/>
          </a:xfrm>
          <a:prstGeom prst="roundRect">
            <a:avLst>
              <a:gd fmla="val 17198" name="adj"/>
            </a:avLst>
          </a:prstGeom>
          <a:solidFill>
            <a:schemeClr val="lt1"/>
          </a:solidFill>
          <a:ln cap="flat" cmpd="sng" w="38100">
            <a:solidFill>
              <a:srgbClr val="4DB1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Larry drinks water from the sink at 9 a.m.  </a:t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779014" y="4353086"/>
            <a:ext cx="2314113" cy="1727252"/>
          </a:xfrm>
          <a:prstGeom prst="roundRect">
            <a:avLst>
              <a:gd fmla="val 17198" name="adj"/>
            </a:avLst>
          </a:prstGeom>
          <a:solidFill>
            <a:schemeClr val="lt1"/>
          </a:solidFill>
          <a:ln cap="flat" cmpd="sng" w="38100">
            <a:solidFill>
              <a:srgbClr val="4DB1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Larry watches the birds at 4 p.m. </a:t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414943" y="4353086"/>
            <a:ext cx="2314113" cy="1727252"/>
          </a:xfrm>
          <a:prstGeom prst="roundRect">
            <a:avLst>
              <a:gd fmla="val 17198" name="adj"/>
            </a:avLst>
          </a:prstGeom>
          <a:solidFill>
            <a:schemeClr val="lt1"/>
          </a:solidFill>
          <a:ln cap="flat" cmpd="sng" w="38100">
            <a:solidFill>
              <a:srgbClr val="4DB1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Larry goes to sleep at 5 p.m. </a:t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6050872" y="4353086"/>
            <a:ext cx="2314113" cy="1727252"/>
          </a:xfrm>
          <a:prstGeom prst="roundRect">
            <a:avLst>
              <a:gd fmla="val 17198" name="adj"/>
            </a:avLst>
          </a:prstGeom>
          <a:solidFill>
            <a:schemeClr val="lt1"/>
          </a:solidFill>
          <a:ln cap="flat" cmpd="sng" w="38100">
            <a:solidFill>
              <a:srgbClr val="4DB1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Larry plays at 7 p.m.</a:t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4890071" y="1002436"/>
            <a:ext cx="4500979" cy="675198"/>
          </a:xfrm>
          <a:prstGeom prst="roundRect">
            <a:avLst>
              <a:gd fmla="val 21986" name="adj"/>
            </a:avLst>
          </a:prstGeom>
          <a:solidFill>
            <a:srgbClr val="4DB1E3"/>
          </a:solidFill>
          <a:ln>
            <a:noFill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What does Larry do every day?</a:t>
            </a:r>
            <a:endParaRPr/>
          </a:p>
        </p:txBody>
      </p:sp>
      <p:sp>
        <p:nvSpPr>
          <p:cNvPr id="38" name="Google Shape;38;p2"/>
          <p:cNvSpPr/>
          <p:nvPr>
            <p:ph type="title"/>
          </p:nvPr>
        </p:nvSpPr>
        <p:spPr>
          <a:xfrm>
            <a:off x="421688" y="842882"/>
            <a:ext cx="3396196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Larry the Cat</a:t>
            </a:r>
            <a:endParaRPr/>
          </a:p>
        </p:txBody>
      </p:sp>
      <p:pic>
        <p:nvPicPr>
          <p:cNvPr id="39" name="Google Shape;3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744365" y="139581"/>
            <a:ext cx="1655270" cy="1957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40;p2"/>
          <p:cNvGrpSpPr/>
          <p:nvPr/>
        </p:nvGrpSpPr>
        <p:grpSpPr>
          <a:xfrm>
            <a:off x="676182" y="2273858"/>
            <a:ext cx="2484268" cy="1854256"/>
            <a:chOff x="676182" y="2273858"/>
            <a:chExt cx="2484268" cy="1854256"/>
          </a:xfrm>
        </p:grpSpPr>
        <p:sp>
          <p:nvSpPr>
            <p:cNvPr id="41" name="Google Shape;41;p2"/>
            <p:cNvSpPr/>
            <p:nvPr/>
          </p:nvSpPr>
          <p:spPr>
            <a:xfrm>
              <a:off x="676182" y="2273858"/>
              <a:ext cx="2484268" cy="1854256"/>
            </a:xfrm>
            <a:prstGeom prst="roundRect">
              <a:avLst>
                <a:gd fmla="val 17198" name="adj"/>
              </a:avLst>
            </a:prstGeom>
            <a:solidFill>
              <a:srgbClr val="FBB790"/>
            </a:solidFill>
            <a:ln>
              <a:noFill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" name="Google Shape;42;p2"/>
            <p:cNvPicPr preferRelativeResize="0"/>
            <p:nvPr/>
          </p:nvPicPr>
          <p:blipFill rotWithShape="1">
            <a:blip r:embed="rId4">
              <a:alphaModFix/>
            </a:blip>
            <a:srcRect b="22822" l="0" r="0" t="22823"/>
            <a:stretch/>
          </p:blipFill>
          <p:spPr>
            <a:xfrm>
              <a:off x="676760" y="2349672"/>
              <a:ext cx="1631434" cy="886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96987" y="3214303"/>
              <a:ext cx="1203665" cy="795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2118045" y="2800638"/>
              <a:ext cx="717378" cy="8481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" name="Google Shape;45;p2"/>
          <p:cNvGrpSpPr/>
          <p:nvPr/>
        </p:nvGrpSpPr>
        <p:grpSpPr>
          <a:xfrm>
            <a:off x="693937" y="4289584"/>
            <a:ext cx="2484268" cy="1854256"/>
            <a:chOff x="693937" y="4289584"/>
            <a:chExt cx="2484268" cy="1854256"/>
          </a:xfrm>
        </p:grpSpPr>
        <p:sp>
          <p:nvSpPr>
            <p:cNvPr id="46" name="Google Shape;46;p2"/>
            <p:cNvSpPr/>
            <p:nvPr/>
          </p:nvSpPr>
          <p:spPr>
            <a:xfrm>
              <a:off x="693937" y="4289584"/>
              <a:ext cx="2484268" cy="1854256"/>
            </a:xfrm>
            <a:prstGeom prst="roundRect">
              <a:avLst>
                <a:gd fmla="val 17198" name="adj"/>
              </a:avLst>
            </a:prstGeom>
            <a:solidFill>
              <a:srgbClr val="FBB790"/>
            </a:solidFill>
            <a:ln>
              <a:noFill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" name="Google Shape;47;p2"/>
            <p:cNvGrpSpPr/>
            <p:nvPr/>
          </p:nvGrpSpPr>
          <p:grpSpPr>
            <a:xfrm>
              <a:off x="1719796" y="4941555"/>
              <a:ext cx="1300941" cy="1073563"/>
              <a:chOff x="2591155" y="5153603"/>
              <a:chExt cx="1796786" cy="1453093"/>
            </a:xfrm>
          </p:grpSpPr>
          <p:pic>
            <p:nvPicPr>
              <p:cNvPr id="48" name="Google Shape;48;p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11151" t="0"/>
              <a:stretch/>
            </p:blipFill>
            <p:spPr>
              <a:xfrm>
                <a:off x="2709249" y="5208839"/>
                <a:ext cx="1596421" cy="12705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Google Shape;49;p2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2923171" y="5319477"/>
                <a:ext cx="308949" cy="2900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" name="Google Shape;50;p2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3736827" y="6104195"/>
                <a:ext cx="308949" cy="2611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Google Shape;51;p2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991703" y="5960689"/>
                <a:ext cx="308949" cy="2578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Google Shape;52;p2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 flipH="1">
                <a:off x="3654042" y="5301575"/>
                <a:ext cx="266969" cy="2228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" name="Google Shape;53;p2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12562" t="0"/>
              <a:stretch/>
            </p:blipFill>
            <p:spPr>
              <a:xfrm>
                <a:off x="2591155" y="5153603"/>
                <a:ext cx="1796786" cy="14530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4" name="Google Shape;54;p2"/>
            <p:cNvPicPr preferRelativeResize="0"/>
            <p:nvPr/>
          </p:nvPicPr>
          <p:blipFill rotWithShape="1">
            <a:blip r:embed="rId13">
              <a:alphaModFix/>
            </a:blip>
            <a:srcRect b="22834" l="0" r="0" t="22834"/>
            <a:stretch/>
          </p:blipFill>
          <p:spPr>
            <a:xfrm>
              <a:off x="693937" y="4344208"/>
              <a:ext cx="1631434" cy="8867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2"/>
          <p:cNvGrpSpPr/>
          <p:nvPr/>
        </p:nvGrpSpPr>
        <p:grpSpPr>
          <a:xfrm>
            <a:off x="3312111" y="2273858"/>
            <a:ext cx="2484268" cy="1854256"/>
            <a:chOff x="3312111" y="2273858"/>
            <a:chExt cx="2484268" cy="1854256"/>
          </a:xfrm>
        </p:grpSpPr>
        <p:sp>
          <p:nvSpPr>
            <p:cNvPr id="56" name="Google Shape;56;p2"/>
            <p:cNvSpPr/>
            <p:nvPr/>
          </p:nvSpPr>
          <p:spPr>
            <a:xfrm>
              <a:off x="3312111" y="2273858"/>
              <a:ext cx="2484268" cy="1854256"/>
            </a:xfrm>
            <a:prstGeom prst="roundRect">
              <a:avLst>
                <a:gd fmla="val 17198" name="adj"/>
              </a:avLst>
            </a:prstGeom>
            <a:solidFill>
              <a:srgbClr val="FBB790"/>
            </a:solidFill>
            <a:ln>
              <a:noFill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7" name="Google Shape;57;p2"/>
            <p:cNvPicPr preferRelativeResize="0"/>
            <p:nvPr/>
          </p:nvPicPr>
          <p:blipFill rotWithShape="1">
            <a:blip r:embed="rId14">
              <a:alphaModFix/>
            </a:blip>
            <a:srcRect b="22822" l="0" r="0" t="22823"/>
            <a:stretch/>
          </p:blipFill>
          <p:spPr>
            <a:xfrm>
              <a:off x="3329866" y="2341082"/>
              <a:ext cx="1606550" cy="873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837188" y="2583127"/>
              <a:ext cx="768926" cy="13893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Google Shape;59;p2"/>
          <p:cNvGrpSpPr/>
          <p:nvPr/>
        </p:nvGrpSpPr>
        <p:grpSpPr>
          <a:xfrm>
            <a:off x="5948040" y="2273858"/>
            <a:ext cx="2484268" cy="1854256"/>
            <a:chOff x="5948040" y="2273858"/>
            <a:chExt cx="2484268" cy="1854256"/>
          </a:xfrm>
        </p:grpSpPr>
        <p:sp>
          <p:nvSpPr>
            <p:cNvPr id="60" name="Google Shape;60;p2"/>
            <p:cNvSpPr/>
            <p:nvPr/>
          </p:nvSpPr>
          <p:spPr>
            <a:xfrm>
              <a:off x="5948040" y="2273858"/>
              <a:ext cx="2484268" cy="1854256"/>
            </a:xfrm>
            <a:prstGeom prst="roundRect">
              <a:avLst>
                <a:gd fmla="val 17198" name="adj"/>
              </a:avLst>
            </a:prstGeom>
            <a:solidFill>
              <a:srgbClr val="FBB790"/>
            </a:solidFill>
            <a:ln>
              <a:noFill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1" name="Google Shape;61;p2"/>
            <p:cNvPicPr preferRelativeResize="0"/>
            <p:nvPr/>
          </p:nvPicPr>
          <p:blipFill rotWithShape="1">
            <a:blip r:embed="rId16">
              <a:alphaModFix/>
            </a:blip>
            <a:srcRect b="22822" l="0" r="0" t="22823"/>
            <a:stretch/>
          </p:blipFill>
          <p:spPr>
            <a:xfrm>
              <a:off x="5965795" y="2340483"/>
              <a:ext cx="1648339" cy="895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2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7347013" y="2740507"/>
              <a:ext cx="895908" cy="1294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" name="Google Shape;63;p2"/>
          <p:cNvGrpSpPr/>
          <p:nvPr/>
        </p:nvGrpSpPr>
        <p:grpSpPr>
          <a:xfrm>
            <a:off x="3329866" y="4289584"/>
            <a:ext cx="2484268" cy="1854256"/>
            <a:chOff x="3329866" y="4289584"/>
            <a:chExt cx="2484268" cy="1854256"/>
          </a:xfrm>
        </p:grpSpPr>
        <p:sp>
          <p:nvSpPr>
            <p:cNvPr id="64" name="Google Shape;64;p2"/>
            <p:cNvSpPr/>
            <p:nvPr/>
          </p:nvSpPr>
          <p:spPr>
            <a:xfrm>
              <a:off x="3329866" y="4289584"/>
              <a:ext cx="2484268" cy="1854256"/>
            </a:xfrm>
            <a:prstGeom prst="roundRect">
              <a:avLst>
                <a:gd fmla="val 17198" name="adj"/>
              </a:avLst>
            </a:prstGeom>
            <a:solidFill>
              <a:srgbClr val="FBB790"/>
            </a:solidFill>
            <a:ln>
              <a:noFill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" name="Google Shape;65;p2"/>
            <p:cNvPicPr preferRelativeResize="0"/>
            <p:nvPr/>
          </p:nvPicPr>
          <p:blipFill rotWithShape="1">
            <a:blip r:embed="rId18">
              <a:alphaModFix/>
            </a:blip>
            <a:srcRect b="22822" l="0" r="0" t="22823"/>
            <a:stretch/>
          </p:blipFill>
          <p:spPr>
            <a:xfrm>
              <a:off x="3347043" y="4335618"/>
              <a:ext cx="1606550" cy="873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2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4150931" y="5171235"/>
              <a:ext cx="1478280" cy="8017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2"/>
          <p:cNvGrpSpPr/>
          <p:nvPr/>
        </p:nvGrpSpPr>
        <p:grpSpPr>
          <a:xfrm>
            <a:off x="5965795" y="4289584"/>
            <a:ext cx="2484268" cy="1854256"/>
            <a:chOff x="5965795" y="4289584"/>
            <a:chExt cx="2484268" cy="1854256"/>
          </a:xfrm>
        </p:grpSpPr>
        <p:sp>
          <p:nvSpPr>
            <p:cNvPr id="68" name="Google Shape;68;p2"/>
            <p:cNvSpPr/>
            <p:nvPr/>
          </p:nvSpPr>
          <p:spPr>
            <a:xfrm>
              <a:off x="5965795" y="4289584"/>
              <a:ext cx="2484268" cy="1854256"/>
            </a:xfrm>
            <a:prstGeom prst="roundRect">
              <a:avLst>
                <a:gd fmla="val 17198" name="adj"/>
              </a:avLst>
            </a:prstGeom>
            <a:solidFill>
              <a:srgbClr val="FBB790"/>
            </a:solidFill>
            <a:ln>
              <a:noFill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" name="Google Shape;69;p2"/>
            <p:cNvPicPr preferRelativeResize="0"/>
            <p:nvPr/>
          </p:nvPicPr>
          <p:blipFill rotWithShape="1">
            <a:blip r:embed="rId20">
              <a:alphaModFix/>
            </a:blip>
            <a:srcRect b="22822" l="0" r="0" t="22823"/>
            <a:stretch/>
          </p:blipFill>
          <p:spPr>
            <a:xfrm>
              <a:off x="5982972" y="4335019"/>
              <a:ext cx="1648339" cy="895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2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6586402" y="5118824"/>
              <a:ext cx="1675603" cy="826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>
            <a:off x="4688379" y="1002436"/>
            <a:ext cx="4702672" cy="675198"/>
          </a:xfrm>
          <a:prstGeom prst="roundRect">
            <a:avLst>
              <a:gd fmla="val 21986" name="adj"/>
            </a:avLst>
          </a:prstGeom>
          <a:solidFill>
            <a:srgbClr val="4DB1E3"/>
          </a:solidFill>
          <a:ln>
            <a:noFill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What does he do every day?</a:t>
            </a:r>
            <a:endParaRPr/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b="60130" l="0" r="0" t="0"/>
          <a:stretch/>
        </p:blipFill>
        <p:spPr>
          <a:xfrm>
            <a:off x="3819461" y="235629"/>
            <a:ext cx="1523347" cy="21833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/>
          <p:nvPr/>
        </p:nvSpPr>
        <p:spPr>
          <a:xfrm>
            <a:off x="761259" y="2337360"/>
            <a:ext cx="2314113" cy="1727252"/>
          </a:xfrm>
          <a:prstGeom prst="roundRect">
            <a:avLst>
              <a:gd fmla="val 17198" name="adj"/>
            </a:avLst>
          </a:prstGeom>
          <a:solidFill>
            <a:schemeClr val="lt1"/>
          </a:solidFill>
          <a:ln cap="flat" cmpd="sng" w="38100">
            <a:solidFill>
              <a:srgbClr val="4DB1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 drinks a cup of coffee at 6 o’clock. </a:t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3397188" y="2350677"/>
            <a:ext cx="2314113" cy="1727252"/>
          </a:xfrm>
          <a:prstGeom prst="roundRect">
            <a:avLst>
              <a:gd fmla="val 17198" name="adj"/>
            </a:avLst>
          </a:prstGeom>
          <a:solidFill>
            <a:schemeClr val="lt1"/>
          </a:solidFill>
          <a:ln cap="flat" cmpd="sng" w="38100">
            <a:solidFill>
              <a:srgbClr val="4DB1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 drives to work at 7 a.m. </a:t>
            </a: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6050872" y="2337360"/>
            <a:ext cx="2314113" cy="1727252"/>
          </a:xfrm>
          <a:prstGeom prst="roundRect">
            <a:avLst>
              <a:gd fmla="val 17198" name="adj"/>
            </a:avLst>
          </a:prstGeom>
          <a:solidFill>
            <a:schemeClr val="lt1"/>
          </a:solidFill>
          <a:ln cap="flat" cmpd="sng" w="38100">
            <a:solidFill>
              <a:srgbClr val="4DB1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 hides and waits at 10 o’clock.</a:t>
            </a: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779014" y="4353086"/>
            <a:ext cx="2314113" cy="1727252"/>
          </a:xfrm>
          <a:prstGeom prst="roundRect">
            <a:avLst>
              <a:gd fmla="val 17198" name="adj"/>
            </a:avLst>
          </a:prstGeom>
          <a:solidFill>
            <a:schemeClr val="lt1"/>
          </a:solidFill>
          <a:ln cap="flat" cmpd="sng" w="38100">
            <a:solidFill>
              <a:srgbClr val="4DB1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 hides and waits behind a tree at 4 o’clock. </a:t>
            </a: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3414943" y="4353086"/>
            <a:ext cx="2314113" cy="1727252"/>
          </a:xfrm>
          <a:prstGeom prst="roundRect">
            <a:avLst>
              <a:gd fmla="val 17198" name="adj"/>
            </a:avLst>
          </a:prstGeom>
          <a:solidFill>
            <a:schemeClr val="lt1"/>
          </a:solidFill>
          <a:ln cap="flat" cmpd="sng" w="38100">
            <a:solidFill>
              <a:srgbClr val="4DB1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 hides and waits behind his car at 9 o’clock.</a:t>
            </a:r>
            <a:endParaRPr/>
          </a:p>
        </p:txBody>
      </p:sp>
      <p:sp>
        <p:nvSpPr>
          <p:cNvPr id="82" name="Google Shape;82;p3"/>
          <p:cNvSpPr/>
          <p:nvPr/>
        </p:nvSpPr>
        <p:spPr>
          <a:xfrm>
            <a:off x="6050872" y="4353086"/>
            <a:ext cx="2314113" cy="1727252"/>
          </a:xfrm>
          <a:prstGeom prst="roundRect">
            <a:avLst>
              <a:gd fmla="val 17198" name="adj"/>
            </a:avLst>
          </a:prstGeom>
          <a:solidFill>
            <a:schemeClr val="lt1"/>
          </a:solidFill>
          <a:ln cap="flat" cmpd="sng" w="38100">
            <a:solidFill>
              <a:srgbClr val="4DB1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 drives home at 10 o’clock.</a:t>
            </a:r>
            <a:endParaRPr/>
          </a:p>
        </p:txBody>
      </p:sp>
      <p:sp>
        <p:nvSpPr>
          <p:cNvPr id="83" name="Google Shape;83;p3"/>
          <p:cNvSpPr/>
          <p:nvPr>
            <p:ph type="title"/>
          </p:nvPr>
        </p:nvSpPr>
        <p:spPr>
          <a:xfrm>
            <a:off x="693936" y="842882"/>
            <a:ext cx="3123947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Sid the Spy</a:t>
            </a:r>
            <a:endParaRPr/>
          </a:p>
        </p:txBody>
      </p:sp>
      <p:grpSp>
        <p:nvGrpSpPr>
          <p:cNvPr id="84" name="Google Shape;84;p3"/>
          <p:cNvGrpSpPr/>
          <p:nvPr/>
        </p:nvGrpSpPr>
        <p:grpSpPr>
          <a:xfrm>
            <a:off x="676182" y="2273858"/>
            <a:ext cx="2484268" cy="1854256"/>
            <a:chOff x="676182" y="2273858"/>
            <a:chExt cx="2484268" cy="1854256"/>
          </a:xfrm>
        </p:grpSpPr>
        <p:sp>
          <p:nvSpPr>
            <p:cNvPr id="85" name="Google Shape;85;p3"/>
            <p:cNvSpPr/>
            <p:nvPr/>
          </p:nvSpPr>
          <p:spPr>
            <a:xfrm>
              <a:off x="676182" y="2273858"/>
              <a:ext cx="2484268" cy="1854256"/>
            </a:xfrm>
            <a:prstGeom prst="roundRect">
              <a:avLst>
                <a:gd fmla="val 17198" name="adj"/>
              </a:avLst>
            </a:prstGeom>
            <a:solidFill>
              <a:srgbClr val="FBB790"/>
            </a:solidFill>
            <a:ln>
              <a:noFill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6" name="Google Shape;86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70040" y="2951270"/>
              <a:ext cx="1347871" cy="10394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3"/>
            <p:cNvPicPr preferRelativeResize="0"/>
            <p:nvPr/>
          </p:nvPicPr>
          <p:blipFill rotWithShape="1">
            <a:blip r:embed="rId5">
              <a:alphaModFix/>
            </a:blip>
            <a:srcRect b="22834" l="0" r="0" t="22834"/>
            <a:stretch/>
          </p:blipFill>
          <p:spPr>
            <a:xfrm>
              <a:off x="676760" y="2349672"/>
              <a:ext cx="1631434" cy="8867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Google Shape;88;p3"/>
          <p:cNvGrpSpPr/>
          <p:nvPr/>
        </p:nvGrpSpPr>
        <p:grpSpPr>
          <a:xfrm>
            <a:off x="3312111" y="2273858"/>
            <a:ext cx="2484268" cy="1854256"/>
            <a:chOff x="3312111" y="2273858"/>
            <a:chExt cx="2484268" cy="1854256"/>
          </a:xfrm>
        </p:grpSpPr>
        <p:sp>
          <p:nvSpPr>
            <p:cNvPr id="89" name="Google Shape;89;p3"/>
            <p:cNvSpPr/>
            <p:nvPr/>
          </p:nvSpPr>
          <p:spPr>
            <a:xfrm>
              <a:off x="3312111" y="2273858"/>
              <a:ext cx="2484268" cy="1854256"/>
            </a:xfrm>
            <a:prstGeom prst="roundRect">
              <a:avLst>
                <a:gd fmla="val 17198" name="adj"/>
              </a:avLst>
            </a:prstGeom>
            <a:solidFill>
              <a:srgbClr val="FBB790"/>
            </a:solidFill>
            <a:ln>
              <a:noFill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" name="Google Shape;90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464479" y="2970032"/>
              <a:ext cx="1132147" cy="1001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3"/>
            <p:cNvPicPr preferRelativeResize="0"/>
            <p:nvPr/>
          </p:nvPicPr>
          <p:blipFill rotWithShape="1">
            <a:blip r:embed="rId7">
              <a:alphaModFix/>
            </a:blip>
            <a:srcRect b="22822" l="0" r="0" t="22823"/>
            <a:stretch/>
          </p:blipFill>
          <p:spPr>
            <a:xfrm>
              <a:off x="3329866" y="2341082"/>
              <a:ext cx="1606550" cy="8732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" name="Google Shape;92;p3"/>
          <p:cNvGrpSpPr/>
          <p:nvPr/>
        </p:nvGrpSpPr>
        <p:grpSpPr>
          <a:xfrm>
            <a:off x="693937" y="4289584"/>
            <a:ext cx="2484268" cy="1854256"/>
            <a:chOff x="693937" y="4289584"/>
            <a:chExt cx="2484268" cy="1854256"/>
          </a:xfrm>
        </p:grpSpPr>
        <p:sp>
          <p:nvSpPr>
            <p:cNvPr id="93" name="Google Shape;93;p3"/>
            <p:cNvSpPr/>
            <p:nvPr/>
          </p:nvSpPr>
          <p:spPr>
            <a:xfrm>
              <a:off x="693937" y="4289584"/>
              <a:ext cx="2484268" cy="1854256"/>
            </a:xfrm>
            <a:prstGeom prst="roundRect">
              <a:avLst>
                <a:gd fmla="val 17198" name="adj"/>
              </a:avLst>
            </a:prstGeom>
            <a:solidFill>
              <a:srgbClr val="FBB790"/>
            </a:solidFill>
            <a:ln>
              <a:noFill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" name="Google Shape;94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067771" y="5148302"/>
              <a:ext cx="257600" cy="926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770040" y="4482250"/>
              <a:ext cx="1331560" cy="1586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3"/>
            <p:cNvPicPr preferRelativeResize="0"/>
            <p:nvPr/>
          </p:nvPicPr>
          <p:blipFill rotWithShape="1">
            <a:blip r:embed="rId10">
              <a:alphaModFix/>
            </a:blip>
            <a:srcRect b="22834" l="0" r="0" t="22834"/>
            <a:stretch/>
          </p:blipFill>
          <p:spPr>
            <a:xfrm>
              <a:off x="693937" y="4344208"/>
              <a:ext cx="1631434" cy="8867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" name="Google Shape;97;p3"/>
          <p:cNvGrpSpPr/>
          <p:nvPr/>
        </p:nvGrpSpPr>
        <p:grpSpPr>
          <a:xfrm>
            <a:off x="5948040" y="2273858"/>
            <a:ext cx="2530101" cy="2024070"/>
            <a:chOff x="5948040" y="2273858"/>
            <a:chExt cx="2530101" cy="2024070"/>
          </a:xfrm>
        </p:grpSpPr>
        <p:sp>
          <p:nvSpPr>
            <p:cNvPr id="98" name="Google Shape;98;p3"/>
            <p:cNvSpPr/>
            <p:nvPr/>
          </p:nvSpPr>
          <p:spPr>
            <a:xfrm>
              <a:off x="5948040" y="2273858"/>
              <a:ext cx="2484268" cy="1854256"/>
            </a:xfrm>
            <a:prstGeom prst="roundRect">
              <a:avLst>
                <a:gd fmla="val 17198" name="adj"/>
              </a:avLst>
            </a:prstGeom>
            <a:solidFill>
              <a:srgbClr val="FBB790"/>
            </a:solidFill>
            <a:ln>
              <a:noFill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9" name="Google Shape;99;p3"/>
            <p:cNvPicPr preferRelativeResize="0"/>
            <p:nvPr/>
          </p:nvPicPr>
          <p:blipFill rotWithShape="1">
            <a:blip r:embed="rId11">
              <a:alphaModFix/>
            </a:blip>
            <a:srcRect b="22822" l="0" r="0" t="22823"/>
            <a:stretch/>
          </p:blipFill>
          <p:spPr>
            <a:xfrm>
              <a:off x="5965795" y="2340483"/>
              <a:ext cx="1648339" cy="89593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0" name="Google Shape;100;p3"/>
            <p:cNvGrpSpPr/>
            <p:nvPr/>
          </p:nvGrpSpPr>
          <p:grpSpPr>
            <a:xfrm>
              <a:off x="6881424" y="2774220"/>
              <a:ext cx="1596717" cy="1523708"/>
              <a:chOff x="3006345" y="2383903"/>
              <a:chExt cx="2120992" cy="2024012"/>
            </a:xfrm>
          </p:grpSpPr>
          <p:pic>
            <p:nvPicPr>
              <p:cNvPr id="101" name="Google Shape;101;p3"/>
              <p:cNvPicPr preferRelativeResize="0"/>
              <p:nvPr/>
            </p:nvPicPr>
            <p:blipFill rotWithShape="1">
              <a:blip r:embed="rId12">
                <a:alphaModFix/>
              </a:blip>
              <a:srcRect b="69656" l="0" r="0" t="0"/>
              <a:stretch/>
            </p:blipFill>
            <p:spPr>
              <a:xfrm>
                <a:off x="3705125" y="2383903"/>
                <a:ext cx="1090607" cy="11896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3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 rot="1185805">
                <a:off x="3148905" y="2968762"/>
                <a:ext cx="1835871" cy="11630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03" name="Google Shape;103;p3"/>
          <p:cNvGrpSpPr/>
          <p:nvPr/>
        </p:nvGrpSpPr>
        <p:grpSpPr>
          <a:xfrm>
            <a:off x="5965795" y="4289584"/>
            <a:ext cx="2484268" cy="1854256"/>
            <a:chOff x="5965795" y="4289584"/>
            <a:chExt cx="2484268" cy="1854256"/>
          </a:xfrm>
        </p:grpSpPr>
        <p:sp>
          <p:nvSpPr>
            <p:cNvPr id="104" name="Google Shape;104;p3"/>
            <p:cNvSpPr/>
            <p:nvPr/>
          </p:nvSpPr>
          <p:spPr>
            <a:xfrm>
              <a:off x="5965795" y="4289584"/>
              <a:ext cx="2484268" cy="1854256"/>
            </a:xfrm>
            <a:prstGeom prst="roundRect">
              <a:avLst>
                <a:gd fmla="val 17198" name="adj"/>
              </a:avLst>
            </a:prstGeom>
            <a:solidFill>
              <a:srgbClr val="FBB790"/>
            </a:solidFill>
            <a:ln>
              <a:noFill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5" name="Google Shape;105;p3"/>
            <p:cNvPicPr preferRelativeResize="0"/>
            <p:nvPr/>
          </p:nvPicPr>
          <p:blipFill rotWithShape="1">
            <a:blip r:embed="rId14">
              <a:alphaModFix/>
            </a:blip>
            <a:srcRect b="22822" l="0" r="0" t="22823"/>
            <a:stretch/>
          </p:blipFill>
          <p:spPr>
            <a:xfrm>
              <a:off x="5982972" y="4335019"/>
              <a:ext cx="1648339" cy="895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6545862" y="5249022"/>
              <a:ext cx="1770040" cy="750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" name="Google Shape;107;p3"/>
          <p:cNvGrpSpPr/>
          <p:nvPr/>
        </p:nvGrpSpPr>
        <p:grpSpPr>
          <a:xfrm>
            <a:off x="3329866" y="4289584"/>
            <a:ext cx="2484268" cy="1854256"/>
            <a:chOff x="3329866" y="4289584"/>
            <a:chExt cx="2484268" cy="1854256"/>
          </a:xfrm>
        </p:grpSpPr>
        <p:sp>
          <p:nvSpPr>
            <p:cNvPr id="108" name="Google Shape;108;p3"/>
            <p:cNvSpPr/>
            <p:nvPr/>
          </p:nvSpPr>
          <p:spPr>
            <a:xfrm>
              <a:off x="3329866" y="4289584"/>
              <a:ext cx="2484268" cy="1854256"/>
            </a:xfrm>
            <a:prstGeom prst="roundRect">
              <a:avLst>
                <a:gd fmla="val 17198" name="adj"/>
              </a:avLst>
            </a:prstGeom>
            <a:solidFill>
              <a:srgbClr val="FBB790"/>
            </a:solidFill>
            <a:ln>
              <a:noFill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9" name="Google Shape;109;p3"/>
            <p:cNvPicPr preferRelativeResize="0"/>
            <p:nvPr/>
          </p:nvPicPr>
          <p:blipFill rotWithShape="1">
            <a:blip r:embed="rId16">
              <a:alphaModFix/>
            </a:blip>
            <a:srcRect b="22822" l="0" r="0" t="22823"/>
            <a:stretch/>
          </p:blipFill>
          <p:spPr>
            <a:xfrm>
              <a:off x="3347043" y="4335618"/>
              <a:ext cx="1606550" cy="873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990904" y="4983867"/>
              <a:ext cx="257600" cy="926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3903191" y="5208839"/>
              <a:ext cx="1693435" cy="7509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4890071" y="1002436"/>
            <a:ext cx="4500979" cy="675198"/>
          </a:xfrm>
          <a:prstGeom prst="roundRect">
            <a:avLst>
              <a:gd fmla="val 21986" name="adj"/>
            </a:avLst>
          </a:prstGeom>
          <a:solidFill>
            <a:srgbClr val="4DB1E3"/>
          </a:solidFill>
          <a:ln>
            <a:noFill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What does she do every day?</a:t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761259" y="2337360"/>
            <a:ext cx="2314113" cy="1727252"/>
          </a:xfrm>
          <a:prstGeom prst="roundRect">
            <a:avLst>
              <a:gd fmla="val 17198" name="adj"/>
            </a:avLst>
          </a:prstGeom>
          <a:solidFill>
            <a:schemeClr val="lt1"/>
          </a:solidFill>
          <a:ln cap="flat" cmpd="sng" w="38100">
            <a:solidFill>
              <a:srgbClr val="4DB1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Queen reads the newspaper at 8 o’clock.</a:t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3397188" y="2350677"/>
            <a:ext cx="2314113" cy="1727252"/>
          </a:xfrm>
          <a:prstGeom prst="roundRect">
            <a:avLst>
              <a:gd fmla="val 17198" name="adj"/>
            </a:avLst>
          </a:prstGeom>
          <a:solidFill>
            <a:schemeClr val="lt1"/>
          </a:solidFill>
          <a:ln cap="flat" cmpd="sng" w="38100">
            <a:solidFill>
              <a:srgbClr val="4DB1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Queen walks in the garden at 9 o’clock. </a:t>
            </a:r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6050872" y="2337360"/>
            <a:ext cx="2314113" cy="1727252"/>
          </a:xfrm>
          <a:prstGeom prst="roundRect">
            <a:avLst>
              <a:gd fmla="val 17198" name="adj"/>
            </a:avLst>
          </a:prstGeom>
          <a:solidFill>
            <a:schemeClr val="lt1"/>
          </a:solidFill>
          <a:ln cap="flat" cmpd="sng" w="38100">
            <a:solidFill>
              <a:srgbClr val="4DB1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Queen feeds her dogs at 10 o’clock. </a:t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779014" y="4353086"/>
            <a:ext cx="2314113" cy="1727252"/>
          </a:xfrm>
          <a:prstGeom prst="roundRect">
            <a:avLst>
              <a:gd fmla="val 17198" name="adj"/>
            </a:avLst>
          </a:prstGeom>
          <a:solidFill>
            <a:schemeClr val="lt1"/>
          </a:solidFill>
          <a:ln cap="flat" cmpd="sng" w="38100">
            <a:solidFill>
              <a:srgbClr val="4DB1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Queen gives people medals at 4 o’clock.</a:t>
            </a: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3414943" y="4353086"/>
            <a:ext cx="2314113" cy="1727252"/>
          </a:xfrm>
          <a:prstGeom prst="roundRect">
            <a:avLst>
              <a:gd fmla="val 17198" name="adj"/>
            </a:avLst>
          </a:prstGeom>
          <a:solidFill>
            <a:schemeClr val="lt1"/>
          </a:solidFill>
          <a:ln cap="flat" cmpd="sng" w="38100">
            <a:solidFill>
              <a:srgbClr val="4DB1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Queen rides her horse at 5 p.m. </a:t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6050872" y="4353086"/>
            <a:ext cx="2314113" cy="1727252"/>
          </a:xfrm>
          <a:prstGeom prst="roundRect">
            <a:avLst>
              <a:gd fmla="val 17198" name="adj"/>
            </a:avLst>
          </a:prstGeom>
          <a:solidFill>
            <a:schemeClr val="lt1"/>
          </a:solidFill>
          <a:ln cap="flat" cmpd="sng" w="38100">
            <a:solidFill>
              <a:srgbClr val="4DB1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Queen watches her favourite programme on TV.</a:t>
            </a:r>
            <a:endParaRPr/>
          </a:p>
        </p:txBody>
      </p:sp>
      <p:sp>
        <p:nvSpPr>
          <p:cNvPr id="123" name="Google Shape;123;p4"/>
          <p:cNvSpPr/>
          <p:nvPr>
            <p:ph type="title"/>
          </p:nvPr>
        </p:nvSpPr>
        <p:spPr>
          <a:xfrm>
            <a:off x="421688" y="842882"/>
            <a:ext cx="3396196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The Princess</a:t>
            </a:r>
            <a:endParaRPr/>
          </a:p>
        </p:txBody>
      </p:sp>
      <p:grpSp>
        <p:nvGrpSpPr>
          <p:cNvPr id="124" name="Google Shape;124;p4"/>
          <p:cNvGrpSpPr/>
          <p:nvPr/>
        </p:nvGrpSpPr>
        <p:grpSpPr>
          <a:xfrm>
            <a:off x="676182" y="2273858"/>
            <a:ext cx="2484268" cy="1854256"/>
            <a:chOff x="676182" y="2273858"/>
            <a:chExt cx="2484268" cy="1854256"/>
          </a:xfrm>
        </p:grpSpPr>
        <p:sp>
          <p:nvSpPr>
            <p:cNvPr id="125" name="Google Shape;125;p4"/>
            <p:cNvSpPr/>
            <p:nvPr/>
          </p:nvSpPr>
          <p:spPr>
            <a:xfrm>
              <a:off x="676182" y="2273858"/>
              <a:ext cx="2484268" cy="1854256"/>
            </a:xfrm>
            <a:prstGeom prst="roundRect">
              <a:avLst>
                <a:gd fmla="val 17198" name="adj"/>
              </a:avLst>
            </a:prstGeom>
            <a:solidFill>
              <a:srgbClr val="FBB790"/>
            </a:solidFill>
            <a:ln>
              <a:noFill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 rotWithShape="1">
            <a:blip r:embed="rId3">
              <a:alphaModFix/>
            </a:blip>
            <a:srcRect b="22834" l="0" r="0" t="22834"/>
            <a:stretch/>
          </p:blipFill>
          <p:spPr>
            <a:xfrm>
              <a:off x="676760" y="2349672"/>
              <a:ext cx="1631434" cy="886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71089" y="2933399"/>
              <a:ext cx="1370936" cy="10918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" name="Google Shape;128;p4"/>
          <p:cNvGrpSpPr/>
          <p:nvPr/>
        </p:nvGrpSpPr>
        <p:grpSpPr>
          <a:xfrm>
            <a:off x="3312111" y="2273858"/>
            <a:ext cx="2484268" cy="1854256"/>
            <a:chOff x="3312111" y="2273858"/>
            <a:chExt cx="2484268" cy="1854256"/>
          </a:xfrm>
        </p:grpSpPr>
        <p:sp>
          <p:nvSpPr>
            <p:cNvPr id="129" name="Google Shape;129;p4"/>
            <p:cNvSpPr/>
            <p:nvPr/>
          </p:nvSpPr>
          <p:spPr>
            <a:xfrm>
              <a:off x="3312111" y="2273858"/>
              <a:ext cx="2484268" cy="1854256"/>
            </a:xfrm>
            <a:prstGeom prst="roundRect">
              <a:avLst>
                <a:gd fmla="val 17198" name="adj"/>
              </a:avLst>
            </a:prstGeom>
            <a:solidFill>
              <a:srgbClr val="FBB790"/>
            </a:solidFill>
            <a:ln>
              <a:noFill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0" name="Google Shape;130;p4"/>
            <p:cNvPicPr preferRelativeResize="0"/>
            <p:nvPr/>
          </p:nvPicPr>
          <p:blipFill rotWithShape="1">
            <a:blip r:embed="rId5">
              <a:alphaModFix/>
            </a:blip>
            <a:srcRect b="22822" l="0" r="0" t="22823"/>
            <a:stretch/>
          </p:blipFill>
          <p:spPr>
            <a:xfrm>
              <a:off x="3329866" y="2341082"/>
              <a:ext cx="1606550" cy="873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51051" y="3119737"/>
              <a:ext cx="1436902" cy="914549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32" name="Google Shape;132;p4"/>
            <p:cNvSpPr/>
            <p:nvPr/>
          </p:nvSpPr>
          <p:spPr>
            <a:xfrm>
              <a:off x="4872822" y="3299505"/>
              <a:ext cx="592851" cy="6661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33" name="Google Shape;133;p4"/>
          <p:cNvGrpSpPr/>
          <p:nvPr/>
        </p:nvGrpSpPr>
        <p:grpSpPr>
          <a:xfrm>
            <a:off x="5948040" y="2273858"/>
            <a:ext cx="2484268" cy="1854256"/>
            <a:chOff x="5948040" y="2273858"/>
            <a:chExt cx="2484268" cy="1854256"/>
          </a:xfrm>
        </p:grpSpPr>
        <p:sp>
          <p:nvSpPr>
            <p:cNvPr id="134" name="Google Shape;134;p4"/>
            <p:cNvSpPr/>
            <p:nvPr/>
          </p:nvSpPr>
          <p:spPr>
            <a:xfrm>
              <a:off x="5948040" y="2273858"/>
              <a:ext cx="2484268" cy="1854256"/>
            </a:xfrm>
            <a:prstGeom prst="roundRect">
              <a:avLst>
                <a:gd fmla="val 17198" name="adj"/>
              </a:avLst>
            </a:prstGeom>
            <a:solidFill>
              <a:srgbClr val="FBB790"/>
            </a:solidFill>
            <a:ln>
              <a:noFill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 rotWithShape="1">
            <a:blip r:embed="rId7">
              <a:alphaModFix/>
            </a:blip>
            <a:srcRect b="22822" l="0" r="0" t="22823"/>
            <a:stretch/>
          </p:blipFill>
          <p:spPr>
            <a:xfrm>
              <a:off x="5965795" y="2340483"/>
              <a:ext cx="1648339" cy="895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285149" y="3053120"/>
              <a:ext cx="961291" cy="957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437226" y="3497641"/>
              <a:ext cx="847923" cy="5276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p4"/>
          <p:cNvGrpSpPr/>
          <p:nvPr/>
        </p:nvGrpSpPr>
        <p:grpSpPr>
          <a:xfrm>
            <a:off x="693937" y="4289584"/>
            <a:ext cx="2484268" cy="1854256"/>
            <a:chOff x="693937" y="4289584"/>
            <a:chExt cx="2484268" cy="1854256"/>
          </a:xfrm>
        </p:grpSpPr>
        <p:sp>
          <p:nvSpPr>
            <p:cNvPr id="139" name="Google Shape;139;p4"/>
            <p:cNvSpPr/>
            <p:nvPr/>
          </p:nvSpPr>
          <p:spPr>
            <a:xfrm>
              <a:off x="693937" y="4289584"/>
              <a:ext cx="2484268" cy="1854256"/>
            </a:xfrm>
            <a:prstGeom prst="roundRect">
              <a:avLst>
                <a:gd fmla="val 17198" name="adj"/>
              </a:avLst>
            </a:prstGeom>
            <a:solidFill>
              <a:srgbClr val="FBB790"/>
            </a:solidFill>
            <a:ln>
              <a:noFill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0" name="Google Shape;140;p4"/>
            <p:cNvPicPr preferRelativeResize="0"/>
            <p:nvPr/>
          </p:nvPicPr>
          <p:blipFill rotWithShape="1">
            <a:blip r:embed="rId10">
              <a:alphaModFix/>
            </a:blip>
            <a:srcRect b="22834" l="0" r="0" t="22834"/>
            <a:stretch/>
          </p:blipFill>
          <p:spPr>
            <a:xfrm>
              <a:off x="693937" y="4344208"/>
              <a:ext cx="1631434" cy="886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300753" y="4648339"/>
              <a:ext cx="625231" cy="1390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>
            <a:off x="3329866" y="4289584"/>
            <a:ext cx="2484268" cy="1854256"/>
            <a:chOff x="3329866" y="4289584"/>
            <a:chExt cx="2484268" cy="1854256"/>
          </a:xfrm>
        </p:grpSpPr>
        <p:sp>
          <p:nvSpPr>
            <p:cNvPr id="143" name="Google Shape;143;p4"/>
            <p:cNvSpPr/>
            <p:nvPr/>
          </p:nvSpPr>
          <p:spPr>
            <a:xfrm>
              <a:off x="3329866" y="4289584"/>
              <a:ext cx="2484268" cy="1854256"/>
            </a:xfrm>
            <a:prstGeom prst="roundRect">
              <a:avLst>
                <a:gd fmla="val 17198" name="adj"/>
              </a:avLst>
            </a:prstGeom>
            <a:solidFill>
              <a:srgbClr val="FBB790"/>
            </a:solidFill>
            <a:ln>
              <a:noFill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 rotWithShape="1">
            <a:blip r:embed="rId12">
              <a:alphaModFix/>
            </a:blip>
            <a:srcRect b="22822" l="0" r="0" t="22823"/>
            <a:stretch/>
          </p:blipFill>
          <p:spPr>
            <a:xfrm>
              <a:off x="3347043" y="4335618"/>
              <a:ext cx="1606550" cy="873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 flipH="1">
              <a:off x="4108441" y="5041348"/>
              <a:ext cx="1563259" cy="9975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" name="Google Shape;146;p4"/>
          <p:cNvGrpSpPr/>
          <p:nvPr/>
        </p:nvGrpSpPr>
        <p:grpSpPr>
          <a:xfrm>
            <a:off x="5965795" y="4289584"/>
            <a:ext cx="2484268" cy="1854256"/>
            <a:chOff x="5965795" y="4289584"/>
            <a:chExt cx="2484268" cy="1854256"/>
          </a:xfrm>
        </p:grpSpPr>
        <p:sp>
          <p:nvSpPr>
            <p:cNvPr id="147" name="Google Shape;147;p4"/>
            <p:cNvSpPr/>
            <p:nvPr/>
          </p:nvSpPr>
          <p:spPr>
            <a:xfrm>
              <a:off x="5965795" y="4289584"/>
              <a:ext cx="2484268" cy="1854256"/>
            </a:xfrm>
            <a:prstGeom prst="roundRect">
              <a:avLst>
                <a:gd fmla="val 17198" name="adj"/>
              </a:avLst>
            </a:prstGeom>
            <a:solidFill>
              <a:srgbClr val="FBB790"/>
            </a:solidFill>
            <a:ln>
              <a:noFill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8" name="Google Shape;148;p4"/>
            <p:cNvPicPr preferRelativeResize="0"/>
            <p:nvPr/>
          </p:nvPicPr>
          <p:blipFill rotWithShape="1">
            <a:blip r:embed="rId14">
              <a:alphaModFix/>
            </a:blip>
            <a:srcRect b="22822" l="0" r="0" t="22823"/>
            <a:stretch/>
          </p:blipFill>
          <p:spPr>
            <a:xfrm>
              <a:off x="5982972" y="4335019"/>
              <a:ext cx="1648339" cy="895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7150579" y="5208839"/>
              <a:ext cx="1169131" cy="8215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0" name="Google Shape;150;p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889549" y="102000"/>
            <a:ext cx="2000524" cy="224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/>
          <p:nvPr/>
        </p:nvSpPr>
        <p:spPr>
          <a:xfrm>
            <a:off x="8507051" y="6430681"/>
            <a:ext cx="532174" cy="427319"/>
          </a:xfrm>
          <a:prstGeom prst="rect">
            <a:avLst/>
          </a:prstGeom>
          <a:solidFill>
            <a:srgbClr val="B8B8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2356935" y="1386885"/>
            <a:ext cx="4490772" cy="598442"/>
          </a:xfrm>
          <a:prstGeom prst="roundRect">
            <a:avLst>
              <a:gd fmla="val 21986" name="adj"/>
            </a:avLst>
          </a:prstGeom>
          <a:solidFill>
            <a:srgbClr val="4DB1E3"/>
          </a:solidFill>
          <a:ln>
            <a:noFill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Then describe what they do every day.</a:t>
            </a:r>
            <a:endParaRPr/>
          </a:p>
        </p:txBody>
      </p:sp>
      <p:sp>
        <p:nvSpPr>
          <p:cNvPr id="157" name="Google Shape;157;p5"/>
          <p:cNvSpPr/>
          <p:nvPr>
            <p:ph type="title"/>
          </p:nvPr>
        </p:nvSpPr>
        <p:spPr>
          <a:xfrm>
            <a:off x="435287" y="427319"/>
            <a:ext cx="8273426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Arial"/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Choose a character by spinning the wheel. </a:t>
            </a:r>
            <a:endParaRPr/>
          </a:p>
        </p:txBody>
      </p:sp>
      <p:sp>
        <p:nvSpPr>
          <p:cNvPr id="158" name="Google Shape;158;p5"/>
          <p:cNvSpPr/>
          <p:nvPr/>
        </p:nvSpPr>
        <p:spPr>
          <a:xfrm>
            <a:off x="3207693" y="5776101"/>
            <a:ext cx="2789257" cy="540221"/>
          </a:xfrm>
          <a:prstGeom prst="rect">
            <a:avLst/>
          </a:prstGeom>
          <a:solidFill>
            <a:schemeClr val="dk1">
              <a:alpha val="1568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2478133" y="4907211"/>
            <a:ext cx="3761789" cy="1312944"/>
          </a:xfrm>
          <a:prstGeom prst="ellipse">
            <a:avLst/>
          </a:prstGeom>
          <a:gradFill>
            <a:gsLst>
              <a:gs pos="0">
                <a:srgbClr val="1C1C1C">
                  <a:alpha val="68627"/>
                </a:srgbClr>
              </a:gs>
              <a:gs pos="100000">
                <a:srgbClr val="1C1C1C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p5"/>
          <p:cNvGrpSpPr/>
          <p:nvPr/>
        </p:nvGrpSpPr>
        <p:grpSpPr>
          <a:xfrm>
            <a:off x="3207693" y="5221748"/>
            <a:ext cx="2728615" cy="945994"/>
            <a:chOff x="4126405" y="5135997"/>
            <a:chExt cx="3853543" cy="1336001"/>
          </a:xfrm>
        </p:grpSpPr>
        <p:sp>
          <p:nvSpPr>
            <p:cNvPr id="161" name="Google Shape;161;p5"/>
            <p:cNvSpPr/>
            <p:nvPr/>
          </p:nvSpPr>
          <p:spPr>
            <a:xfrm rot="10800000">
              <a:off x="4238374" y="5135997"/>
              <a:ext cx="3629608" cy="1083134"/>
            </a:xfrm>
            <a:prstGeom prst="flowChartManualOperation">
              <a:avLst/>
            </a:prstGeom>
            <a:gradFill>
              <a:gsLst>
                <a:gs pos="0">
                  <a:srgbClr val="0070C0"/>
                </a:gs>
                <a:gs pos="50000">
                  <a:srgbClr val="00B0F0"/>
                </a:gs>
                <a:gs pos="100000">
                  <a:srgbClr val="00B0F0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4126405" y="6143860"/>
              <a:ext cx="3853543" cy="32813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070C0"/>
                </a:gs>
                <a:gs pos="4600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63" name="Google Shape;163;p5"/>
          <p:cNvGraphicFramePr/>
          <p:nvPr/>
        </p:nvGraphicFramePr>
        <p:xfrm>
          <a:off x="2326614" y="1676507"/>
          <a:ext cx="4490771" cy="4754174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64" name="Google Shape;164;p5"/>
          <p:cNvSpPr/>
          <p:nvPr/>
        </p:nvSpPr>
        <p:spPr>
          <a:xfrm>
            <a:off x="4355625" y="3663379"/>
            <a:ext cx="432748" cy="689479"/>
          </a:xfrm>
          <a:custGeom>
            <a:rect b="b" l="l" r="r" t="t"/>
            <a:pathLst>
              <a:path extrusionOk="0" h="973728" w="611156">
                <a:moveTo>
                  <a:pt x="307581" y="0"/>
                </a:moveTo>
                <a:lnTo>
                  <a:pt x="559838" y="496902"/>
                </a:lnTo>
                <a:lnTo>
                  <a:pt x="558641" y="496902"/>
                </a:lnTo>
                <a:lnTo>
                  <a:pt x="558968" y="497299"/>
                </a:lnTo>
                <a:cubicBezTo>
                  <a:pt x="591917" y="546069"/>
                  <a:pt x="611156" y="604863"/>
                  <a:pt x="611156" y="668150"/>
                </a:cubicBezTo>
                <a:cubicBezTo>
                  <a:pt x="611156" y="836916"/>
                  <a:pt x="474344" y="973728"/>
                  <a:pt x="305578" y="973728"/>
                </a:cubicBezTo>
                <a:cubicBezTo>
                  <a:pt x="136812" y="973728"/>
                  <a:pt x="0" y="836916"/>
                  <a:pt x="0" y="668150"/>
                </a:cubicBezTo>
                <a:cubicBezTo>
                  <a:pt x="0" y="604863"/>
                  <a:pt x="19239" y="546069"/>
                  <a:pt x="52188" y="497299"/>
                </a:cubicBezTo>
                <a:lnTo>
                  <a:pt x="59814" y="488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48955" y="2765557"/>
            <a:ext cx="345092" cy="34509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/>
          <p:nvPr/>
        </p:nvSpPr>
        <p:spPr>
          <a:xfrm>
            <a:off x="6171933" y="5351145"/>
            <a:ext cx="599149" cy="599149"/>
          </a:xfrm>
          <a:prstGeom prst="ellipse">
            <a:avLst/>
          </a:prstGeom>
          <a:solidFill>
            <a:srgbClr val="FF0000"/>
          </a:solidFill>
          <a:ln cap="flat" cmpd="sng" w="349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599520">
            <a:off x="-1217899" y="1048661"/>
            <a:ext cx="1847366" cy="442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905983">
            <a:off x="-639379" y="2375759"/>
            <a:ext cx="2084555" cy="340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845566">
            <a:off x="7764882" y="1030807"/>
            <a:ext cx="1774301" cy="362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1426806">
            <a:off x="7469531" y="2620960"/>
            <a:ext cx="2187912" cy="3964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924379">
            <a:off x="-438579" y="3687457"/>
            <a:ext cx="2107540" cy="329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599606">
            <a:off x="262240" y="4817783"/>
            <a:ext cx="1655108" cy="292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936702">
            <a:off x="7814397" y="4190228"/>
            <a:ext cx="1385309" cy="3903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12">
            <a:alphaModFix/>
          </a:blip>
          <a:srcRect b="0" l="39429" r="7476" t="14312"/>
          <a:stretch/>
        </p:blipFill>
        <p:spPr>
          <a:xfrm rot="-162662">
            <a:off x="7227861" y="4981948"/>
            <a:ext cx="1956322" cy="249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2021-03-24T09:45:00Z</dcterms:created>
  <dc:creator>Rachel Fox</dc:creator>
</cp:coreProperties>
</file>