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68" r:id="rId4"/>
    <p:sldId id="269" r:id="rId5"/>
    <p:sldId id="270" r:id="rId6"/>
    <p:sldId id="26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8B8"/>
    <a:srgbClr val="FBB790"/>
    <a:srgbClr val="4DB1E3"/>
    <a:srgbClr val="18A0DB"/>
    <a:srgbClr val="DE1E5A"/>
    <a:srgbClr val="BC0105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1550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BF-41BE-B33D-FE03576041C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BF-41BE-B33D-FE03576041CC}"/>
              </c:ext>
            </c:extLst>
          </c:dPt>
          <c:dPt>
            <c:idx val="2"/>
            <c:bubble3D val="0"/>
            <c:spPr>
              <a:solidFill>
                <a:srgbClr val="FBB7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BF-41BE-B33D-FE03576041C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BF-41BE-B33D-FE03576041C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7BF-41BE-B33D-FE03576041C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7BF-41BE-B33D-FE03576041CC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7BF-41BE-B33D-FE03576041CC}"/>
              </c:ext>
            </c:extLst>
          </c:dPt>
          <c:dPt>
            <c:idx val="7"/>
            <c:bubble3D val="0"/>
            <c:spPr>
              <a:solidFill>
                <a:srgbClr val="4DB1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7BF-41BE-B33D-FE03576041CC}"/>
              </c:ext>
            </c:extLst>
          </c:dPt>
          <c:dLbls>
            <c:dLbl>
              <c:idx val="0"/>
              <c:layout>
                <c:manualLayout>
                  <c:x val="-0.1407305115313161"/>
                  <c:y val="0.1434741345184252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F-41BE-B33D-FE03576041CC}"/>
                </c:ext>
              </c:extLst>
            </c:dLbl>
            <c:dLbl>
              <c:idx val="1"/>
              <c:layout>
                <c:manualLayout>
                  <c:x val="-0.123306109351824"/>
                  <c:y val="6.781220039485302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BF-41BE-B33D-FE03576041CC}"/>
                </c:ext>
              </c:extLst>
            </c:dLbl>
            <c:dLbl>
              <c:idx val="2"/>
              <c:layout>
                <c:manualLayout>
                  <c:x val="-0.1356008801161315"/>
                  <c:y val="-6.355488881980339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BF-41BE-B33D-FE03576041CC}"/>
                </c:ext>
              </c:extLst>
            </c:dLbl>
            <c:dLbl>
              <c:idx val="3"/>
              <c:layout>
                <c:manualLayout>
                  <c:x val="-0.12077525217830079"/>
                  <c:y val="-0.1173867426812733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BF-41BE-B33D-FE03576041CC}"/>
                </c:ext>
              </c:extLst>
            </c:dLbl>
            <c:dLbl>
              <c:idx val="4"/>
              <c:layout>
                <c:manualLayout>
                  <c:x val="0.15554121998204762"/>
                  <c:y val="-0.151446076647594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48380779157968"/>
                      <c:h val="0.111528311752998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7BF-41BE-B33D-FE03576041CC}"/>
                </c:ext>
              </c:extLst>
            </c:dLbl>
            <c:dLbl>
              <c:idx val="5"/>
              <c:layout>
                <c:manualLayout>
                  <c:x val="7.6766773456050194E-2"/>
                  <c:y val="-6.86459940254605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49157416399101"/>
                      <c:h val="0.142689560794367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7BF-41BE-B33D-FE03576041CC}"/>
                </c:ext>
              </c:extLst>
            </c:dLbl>
            <c:dLbl>
              <c:idx val="6"/>
              <c:layout>
                <c:manualLayout>
                  <c:x val="9.8980776352212127E-2"/>
                  <c:y val="8.477234951854938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83408506022688"/>
                      <c:h val="9.81716277107232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7BF-41BE-B33D-FE03576041CC}"/>
                </c:ext>
              </c:extLst>
            </c:dLbl>
            <c:dLbl>
              <c:idx val="7"/>
              <c:layout>
                <c:manualLayout>
                  <c:x val="0.1049415568061698"/>
                  <c:y val="0.1032570536963939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BF-41BE-B33D-FE0357604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Hoja1!$A$2:$A$9</c:f>
              <c:strCache>
                <c:ptCount val="8"/>
                <c:pt idx="0">
                  <c:v>Male superhero </c:v>
                </c:pt>
                <c:pt idx="1">
                  <c:v>Female superhero </c:v>
                </c:pt>
                <c:pt idx="2">
                  <c:v>Dracula</c:v>
                </c:pt>
                <c:pt idx="3">
                  <c:v>Monster</c:v>
                </c:pt>
                <c:pt idx="4">
                  <c:v>Father Christmas</c:v>
                </c:pt>
                <c:pt idx="5">
                  <c:v>Your favourite celebrity</c:v>
                </c:pt>
                <c:pt idx="6">
                  <c:v>A prince or princess</c:v>
                </c:pt>
                <c:pt idx="7">
                  <c:v>A dog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7BF-41BE-B33D-FE03576041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sl-resourc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sl-resourc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119575" y="5934808"/>
            <a:ext cx="1111348" cy="81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4738" y="5933460"/>
            <a:ext cx="1282900" cy="843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15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0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image" Target="../media/image38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15.png"/><Relationship Id="rId5" Type="http://schemas.openxmlformats.org/officeDocument/2006/relationships/image" Target="../media/image41.png"/><Relationship Id="rId15" Type="http://schemas.openxmlformats.org/officeDocument/2006/relationships/image" Target="../media/image22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chart" Target="../charts/chart1.xml"/><Relationship Id="rId9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AC9A23-92EF-45AA-9D7B-5E63F06C2689}"/>
              </a:ext>
            </a:extLst>
          </p:cNvPr>
          <p:cNvSpPr/>
          <p:nvPr/>
        </p:nvSpPr>
        <p:spPr>
          <a:xfrm>
            <a:off x="761259" y="2337360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Larry wakes up at 7 o’clock.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43AD4E2-8784-40BA-930D-AF74357028DF}"/>
              </a:ext>
            </a:extLst>
          </p:cNvPr>
          <p:cNvSpPr/>
          <p:nvPr/>
        </p:nvSpPr>
        <p:spPr>
          <a:xfrm>
            <a:off x="3397188" y="2350677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Larry eats his breakfast at 8 o’clock.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C6BC1C8-E7BD-42CD-9BEF-A388AEA144AA}"/>
              </a:ext>
            </a:extLst>
          </p:cNvPr>
          <p:cNvSpPr/>
          <p:nvPr/>
        </p:nvSpPr>
        <p:spPr>
          <a:xfrm>
            <a:off x="6050872" y="2337360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Larry drinks water from the sink at 9 a.m.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F8C7C9-D88E-4831-893D-1B7D67DEEEAF}"/>
              </a:ext>
            </a:extLst>
          </p:cNvPr>
          <p:cNvSpPr/>
          <p:nvPr/>
        </p:nvSpPr>
        <p:spPr>
          <a:xfrm>
            <a:off x="779014" y="4353086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Larry watches the birds at 4 p.m.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F94496-1582-4B87-943F-5B4B672464C8}"/>
              </a:ext>
            </a:extLst>
          </p:cNvPr>
          <p:cNvSpPr/>
          <p:nvPr/>
        </p:nvSpPr>
        <p:spPr>
          <a:xfrm>
            <a:off x="3414943" y="4353086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Larry goes to sleep at 5 p.m.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A4E13A-2780-4FFD-AB54-29D6ACE2C604}"/>
              </a:ext>
            </a:extLst>
          </p:cNvPr>
          <p:cNvSpPr/>
          <p:nvPr/>
        </p:nvSpPr>
        <p:spPr>
          <a:xfrm>
            <a:off x="6050872" y="4353086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Larry plays at 7 p.m.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4890071" y="1002436"/>
            <a:ext cx="4500979" cy="675198"/>
          </a:xfrm>
          <a:prstGeom prst="roundRect">
            <a:avLst>
              <a:gd name="adj" fmla="val 21986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r>
              <a:rPr lang="en-GB" dirty="0"/>
              <a:t>       What does Larry do every day?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21688" y="842882"/>
            <a:ext cx="3396196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Larry the Cat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0D67EF-4C21-46CA-90DA-7388D347B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4365" y="139581"/>
            <a:ext cx="1655270" cy="195700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B5BB2D33-4845-4678-AFAD-95D3A850A854}"/>
              </a:ext>
            </a:extLst>
          </p:cNvPr>
          <p:cNvGrpSpPr/>
          <p:nvPr/>
        </p:nvGrpSpPr>
        <p:grpSpPr>
          <a:xfrm>
            <a:off x="676182" y="2273858"/>
            <a:ext cx="2484268" cy="1854256"/>
            <a:chOff x="676182" y="2273858"/>
            <a:chExt cx="2484268" cy="185425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CCD4F39-D304-4CC5-A75C-791E2C6BBE12}"/>
                </a:ext>
              </a:extLst>
            </p:cNvPr>
            <p:cNvSpPr/>
            <p:nvPr/>
          </p:nvSpPr>
          <p:spPr>
            <a:xfrm>
              <a:off x="676182" y="2273858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B1E72C-3C1C-49EB-8ABE-F5F03E15E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23" b="22823"/>
            <a:stretch/>
          </p:blipFill>
          <p:spPr>
            <a:xfrm>
              <a:off x="676760" y="2349672"/>
              <a:ext cx="1631434" cy="88674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F3C2348-7D9C-4CED-87D2-58C5D1886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987" y="3214303"/>
              <a:ext cx="1203665" cy="7953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8099276-F697-48ED-BE10-42C377AB9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18045" y="2800638"/>
              <a:ext cx="717378" cy="84814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2C0647A-3133-4571-BA85-DAEAFD55018B}"/>
              </a:ext>
            </a:extLst>
          </p:cNvPr>
          <p:cNvGrpSpPr/>
          <p:nvPr/>
        </p:nvGrpSpPr>
        <p:grpSpPr>
          <a:xfrm>
            <a:off x="693937" y="4289584"/>
            <a:ext cx="2484268" cy="1854256"/>
            <a:chOff x="693937" y="4289584"/>
            <a:chExt cx="2484268" cy="185425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9D8886E-680D-40FE-8657-0BEC3543A61E}"/>
                </a:ext>
              </a:extLst>
            </p:cNvPr>
            <p:cNvSpPr/>
            <p:nvPr/>
          </p:nvSpPr>
          <p:spPr>
            <a:xfrm>
              <a:off x="693937" y="4289584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0290510-A913-47F5-A6CC-80D9D9A9E6D5}"/>
                </a:ext>
              </a:extLst>
            </p:cNvPr>
            <p:cNvGrpSpPr/>
            <p:nvPr/>
          </p:nvGrpSpPr>
          <p:grpSpPr>
            <a:xfrm>
              <a:off x="1719796" y="4941555"/>
              <a:ext cx="1300941" cy="1073563"/>
              <a:chOff x="2591155" y="5153603"/>
              <a:chExt cx="1796786" cy="1453093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87B412D-C918-4980-8EE8-65753D21B4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151"/>
              <a:stretch/>
            </p:blipFill>
            <p:spPr>
              <a:xfrm>
                <a:off x="2709249" y="5208839"/>
                <a:ext cx="1596421" cy="1270534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8E79F251-D8FC-4F73-9907-59FF7DB6C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171" y="5319477"/>
                <a:ext cx="308949" cy="29000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B0828B7-A22F-452C-9A0A-F42CEF1A0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6827" y="6104195"/>
                <a:ext cx="308949" cy="261186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B0A128DA-573F-4221-A785-A2426B612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703" y="5960689"/>
                <a:ext cx="308949" cy="25788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4404E57A-322E-479B-9CDC-E3A170B75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54042" y="5301575"/>
                <a:ext cx="266969" cy="22284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5B274BA-88D7-48F7-B302-5D80786192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563"/>
              <a:stretch/>
            </p:blipFill>
            <p:spPr>
              <a:xfrm>
                <a:off x="2591155" y="5153603"/>
                <a:ext cx="1796786" cy="1453093"/>
              </a:xfrm>
              <a:prstGeom prst="rect">
                <a:avLst/>
              </a:prstGeom>
            </p:spPr>
          </p:pic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24DB8BB-3BD8-4E16-9872-9D9677579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34" b="22834"/>
            <a:stretch/>
          </p:blipFill>
          <p:spPr>
            <a:xfrm>
              <a:off x="693937" y="4344208"/>
              <a:ext cx="1631434" cy="88674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52082D5-0EBA-4AF0-9820-B5DFC2A93BE1}"/>
              </a:ext>
            </a:extLst>
          </p:cNvPr>
          <p:cNvGrpSpPr/>
          <p:nvPr/>
        </p:nvGrpSpPr>
        <p:grpSpPr>
          <a:xfrm>
            <a:off x="3312111" y="2273858"/>
            <a:ext cx="2484268" cy="1854256"/>
            <a:chOff x="3312111" y="2273858"/>
            <a:chExt cx="2484268" cy="18542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B811B72-3C64-49EC-B0C7-2E92FFA8C62C}"/>
                </a:ext>
              </a:extLst>
            </p:cNvPr>
            <p:cNvSpPr/>
            <p:nvPr/>
          </p:nvSpPr>
          <p:spPr>
            <a:xfrm>
              <a:off x="3312111" y="2273858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183AED2-2878-4A00-9E45-4565DF1BC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23" b="22823"/>
            <a:stretch/>
          </p:blipFill>
          <p:spPr>
            <a:xfrm>
              <a:off x="3329866" y="2341082"/>
              <a:ext cx="1606550" cy="87322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3765843-2F82-498E-A6C5-F9EBCB1DE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188" y="2583127"/>
              <a:ext cx="768926" cy="1389355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0885FD-B46E-40BB-8A53-C41EB0119752}"/>
              </a:ext>
            </a:extLst>
          </p:cNvPr>
          <p:cNvGrpSpPr/>
          <p:nvPr/>
        </p:nvGrpSpPr>
        <p:grpSpPr>
          <a:xfrm>
            <a:off x="5948040" y="2273858"/>
            <a:ext cx="2484268" cy="1854256"/>
            <a:chOff x="5948040" y="2273858"/>
            <a:chExt cx="2484268" cy="185425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08DD796-5551-4382-805D-05EF9644EE33}"/>
                </a:ext>
              </a:extLst>
            </p:cNvPr>
            <p:cNvSpPr/>
            <p:nvPr/>
          </p:nvSpPr>
          <p:spPr>
            <a:xfrm>
              <a:off x="5948040" y="2273858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6BB0641-4A92-45F3-9240-FA593F7C8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23" b="22823"/>
            <a:stretch/>
          </p:blipFill>
          <p:spPr>
            <a:xfrm>
              <a:off x="5965795" y="2340483"/>
              <a:ext cx="1648339" cy="89593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B5C10FA-0AB6-4464-B83F-9B0465F46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013" y="2740507"/>
              <a:ext cx="895908" cy="12949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A8EB6AF-F3D6-46C6-B946-01821350CF08}"/>
              </a:ext>
            </a:extLst>
          </p:cNvPr>
          <p:cNvGrpSpPr/>
          <p:nvPr/>
        </p:nvGrpSpPr>
        <p:grpSpPr>
          <a:xfrm>
            <a:off x="3329866" y="4289584"/>
            <a:ext cx="2484268" cy="1854256"/>
            <a:chOff x="3329866" y="4289584"/>
            <a:chExt cx="2484268" cy="185425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F71577B-03BF-411D-9966-FC293A51734E}"/>
                </a:ext>
              </a:extLst>
            </p:cNvPr>
            <p:cNvSpPr/>
            <p:nvPr/>
          </p:nvSpPr>
          <p:spPr>
            <a:xfrm>
              <a:off x="3329866" y="4289584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3BAD2E6-4E6E-4AF2-8689-8F8185309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23" b="22823"/>
            <a:stretch/>
          </p:blipFill>
          <p:spPr>
            <a:xfrm>
              <a:off x="3347043" y="4335618"/>
              <a:ext cx="1606550" cy="87322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945574D-0E90-42A6-A924-9D18CE1A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931" y="5171235"/>
              <a:ext cx="1478280" cy="801779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EB5F179-17D7-4601-8D68-A8DE59EE9085}"/>
              </a:ext>
            </a:extLst>
          </p:cNvPr>
          <p:cNvGrpSpPr/>
          <p:nvPr/>
        </p:nvGrpSpPr>
        <p:grpSpPr>
          <a:xfrm>
            <a:off x="5965795" y="4289584"/>
            <a:ext cx="2484268" cy="1854256"/>
            <a:chOff x="5965795" y="4289584"/>
            <a:chExt cx="2484268" cy="185425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4A6863-DA5E-4BFB-A768-81951889256D}"/>
                </a:ext>
              </a:extLst>
            </p:cNvPr>
            <p:cNvSpPr/>
            <p:nvPr/>
          </p:nvSpPr>
          <p:spPr>
            <a:xfrm>
              <a:off x="5965795" y="4289584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6929BE8-2826-4DAD-8FD9-2346F6560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23" b="22823"/>
            <a:stretch/>
          </p:blipFill>
          <p:spPr>
            <a:xfrm>
              <a:off x="5982972" y="4335019"/>
              <a:ext cx="1648339" cy="89593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94105A8-8BB4-42F7-BD46-AC9AABE8F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402" y="5118824"/>
              <a:ext cx="1675603" cy="826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688379" y="1002436"/>
            <a:ext cx="4702672" cy="675198"/>
          </a:xfrm>
          <a:prstGeom prst="roundRect">
            <a:avLst>
              <a:gd name="adj" fmla="val 21986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r>
              <a:rPr lang="en-GB" dirty="0"/>
              <a:t>        What does he do every day?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3ED31-ED53-4B8B-8E63-2B2950540B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30"/>
          <a:stretch/>
        </p:blipFill>
        <p:spPr>
          <a:xfrm>
            <a:off x="3819461" y="235629"/>
            <a:ext cx="1523347" cy="218337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AC9A23-92EF-45AA-9D7B-5E63F06C2689}"/>
              </a:ext>
            </a:extLst>
          </p:cNvPr>
          <p:cNvSpPr/>
          <p:nvPr/>
        </p:nvSpPr>
        <p:spPr>
          <a:xfrm>
            <a:off x="761259" y="2337360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Sid drinks a cup of coffee at 6 o’clock.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43AD4E2-8784-40BA-930D-AF74357028DF}"/>
              </a:ext>
            </a:extLst>
          </p:cNvPr>
          <p:cNvSpPr/>
          <p:nvPr/>
        </p:nvSpPr>
        <p:spPr>
          <a:xfrm>
            <a:off x="3397188" y="2350677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Sid drives to work at 7 a.m.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C6BC1C8-E7BD-42CD-9BEF-A388AEA144AA}"/>
              </a:ext>
            </a:extLst>
          </p:cNvPr>
          <p:cNvSpPr/>
          <p:nvPr/>
        </p:nvSpPr>
        <p:spPr>
          <a:xfrm>
            <a:off x="6050872" y="2337360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Sid hides and waits at 10 o’clock.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F8C7C9-D88E-4831-893D-1B7D67DEEEAF}"/>
              </a:ext>
            </a:extLst>
          </p:cNvPr>
          <p:cNvSpPr/>
          <p:nvPr/>
        </p:nvSpPr>
        <p:spPr>
          <a:xfrm>
            <a:off x="779014" y="4353086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Sid hides and waits behind a tree at 4 o’clock.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F94496-1582-4B87-943F-5B4B672464C8}"/>
              </a:ext>
            </a:extLst>
          </p:cNvPr>
          <p:cNvSpPr/>
          <p:nvPr/>
        </p:nvSpPr>
        <p:spPr>
          <a:xfrm>
            <a:off x="3414943" y="4353086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Sid hides and waits behind his car at 9 o’clock.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A4E13A-2780-4FFD-AB54-29D6ACE2C604}"/>
              </a:ext>
            </a:extLst>
          </p:cNvPr>
          <p:cNvSpPr/>
          <p:nvPr/>
        </p:nvSpPr>
        <p:spPr>
          <a:xfrm>
            <a:off x="6050872" y="4353086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Sid drives home at 10 o’clock.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93936" y="842882"/>
            <a:ext cx="3123947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Sid the Spy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D1B810-F3C8-4EA6-8164-69FF216F1D1B}"/>
              </a:ext>
            </a:extLst>
          </p:cNvPr>
          <p:cNvGrpSpPr/>
          <p:nvPr/>
        </p:nvGrpSpPr>
        <p:grpSpPr>
          <a:xfrm>
            <a:off x="676182" y="2273858"/>
            <a:ext cx="2484268" cy="1854256"/>
            <a:chOff x="676182" y="2273858"/>
            <a:chExt cx="2484268" cy="185425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CCD4F39-D304-4CC5-A75C-791E2C6BBE12}"/>
                </a:ext>
              </a:extLst>
            </p:cNvPr>
            <p:cNvSpPr/>
            <p:nvPr/>
          </p:nvSpPr>
          <p:spPr>
            <a:xfrm>
              <a:off x="676182" y="2273858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C1FD99D-B40E-4BB3-993F-E9509485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040" y="2951270"/>
              <a:ext cx="1347871" cy="103946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B1E72C-3C1C-49EB-8ABE-F5F03E15E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34" b="22834"/>
            <a:stretch/>
          </p:blipFill>
          <p:spPr>
            <a:xfrm>
              <a:off x="676760" y="2349672"/>
              <a:ext cx="1631434" cy="886747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DC7A82C-76E4-4B73-A8F2-62EDDA1776B0}"/>
              </a:ext>
            </a:extLst>
          </p:cNvPr>
          <p:cNvGrpSpPr/>
          <p:nvPr/>
        </p:nvGrpSpPr>
        <p:grpSpPr>
          <a:xfrm>
            <a:off x="3312111" y="2273858"/>
            <a:ext cx="2484268" cy="1854256"/>
            <a:chOff x="3312111" y="2273858"/>
            <a:chExt cx="2484268" cy="18542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B811B72-3C64-49EC-B0C7-2E92FFA8C62C}"/>
                </a:ext>
              </a:extLst>
            </p:cNvPr>
            <p:cNvSpPr/>
            <p:nvPr/>
          </p:nvSpPr>
          <p:spPr>
            <a:xfrm>
              <a:off x="3312111" y="2273858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8500860-87E9-4ADB-8BDF-C7199E254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479" y="2970032"/>
              <a:ext cx="1132147" cy="100193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183AED2-2878-4A00-9E45-4565DF1BC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23" b="22823"/>
            <a:stretch/>
          </p:blipFill>
          <p:spPr>
            <a:xfrm>
              <a:off x="3329866" y="2341082"/>
              <a:ext cx="1606550" cy="873221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2ADFB6-703A-49F2-A866-E5B9C10775DC}"/>
              </a:ext>
            </a:extLst>
          </p:cNvPr>
          <p:cNvGrpSpPr/>
          <p:nvPr/>
        </p:nvGrpSpPr>
        <p:grpSpPr>
          <a:xfrm>
            <a:off x="693937" y="4289584"/>
            <a:ext cx="2484268" cy="1854256"/>
            <a:chOff x="693937" y="4289584"/>
            <a:chExt cx="2484268" cy="185425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9D8886E-680D-40FE-8657-0BEC3543A61E}"/>
                </a:ext>
              </a:extLst>
            </p:cNvPr>
            <p:cNvSpPr/>
            <p:nvPr/>
          </p:nvSpPr>
          <p:spPr>
            <a:xfrm>
              <a:off x="693937" y="4289584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DC02934-1947-49C1-9A76-8AA4E5CD5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771" y="5148302"/>
              <a:ext cx="257600" cy="92604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476D34-9B40-49B5-834D-821AEBBC4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040" y="4482250"/>
              <a:ext cx="1331560" cy="158610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24DB8BB-3BD8-4E16-9872-9D9677579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34" b="22834"/>
            <a:stretch/>
          </p:blipFill>
          <p:spPr>
            <a:xfrm>
              <a:off x="693937" y="4344208"/>
              <a:ext cx="1631434" cy="88674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D613E12-2692-4971-A0AA-A9C2C98AEA2F}"/>
              </a:ext>
            </a:extLst>
          </p:cNvPr>
          <p:cNvGrpSpPr/>
          <p:nvPr/>
        </p:nvGrpSpPr>
        <p:grpSpPr>
          <a:xfrm>
            <a:off x="5948040" y="2273858"/>
            <a:ext cx="2484268" cy="1854256"/>
            <a:chOff x="5948040" y="2273858"/>
            <a:chExt cx="2484268" cy="185425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08DD796-5551-4382-805D-05EF9644EE33}"/>
                </a:ext>
              </a:extLst>
            </p:cNvPr>
            <p:cNvSpPr/>
            <p:nvPr/>
          </p:nvSpPr>
          <p:spPr>
            <a:xfrm>
              <a:off x="5948040" y="2273858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6BB0641-4A92-45F3-9240-FA593F7C8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23" b="22823"/>
            <a:stretch/>
          </p:blipFill>
          <p:spPr>
            <a:xfrm>
              <a:off x="5965795" y="2340483"/>
              <a:ext cx="1648339" cy="895936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97F1414-C6E9-417F-B883-E3A1C10DF557}"/>
                </a:ext>
              </a:extLst>
            </p:cNvPr>
            <p:cNvGrpSpPr/>
            <p:nvPr/>
          </p:nvGrpSpPr>
          <p:grpSpPr>
            <a:xfrm>
              <a:off x="6988746" y="2774220"/>
              <a:ext cx="1382073" cy="1315829"/>
              <a:chOff x="3148905" y="2383903"/>
              <a:chExt cx="1835871" cy="1747877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C2D6C7C-FE5F-4522-A5B5-89CF67A6B6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9656"/>
              <a:stretch/>
            </p:blipFill>
            <p:spPr>
              <a:xfrm>
                <a:off x="3705125" y="2383903"/>
                <a:ext cx="1090607" cy="1189688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B798556-BA0F-47B7-A0A1-A88FD21A50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85805">
                <a:off x="3148905" y="2968762"/>
                <a:ext cx="1835871" cy="1163018"/>
              </a:xfrm>
              <a:prstGeom prst="rect">
                <a:avLst/>
              </a:prstGeom>
            </p:spPr>
          </p:pic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E0E04DA-7673-4889-B060-4F43DC3FD9AD}"/>
              </a:ext>
            </a:extLst>
          </p:cNvPr>
          <p:cNvGrpSpPr/>
          <p:nvPr/>
        </p:nvGrpSpPr>
        <p:grpSpPr>
          <a:xfrm>
            <a:off x="5965795" y="4289584"/>
            <a:ext cx="2484268" cy="1854256"/>
            <a:chOff x="5965795" y="4289584"/>
            <a:chExt cx="2484268" cy="185425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4A6863-DA5E-4BFB-A768-81951889256D}"/>
                </a:ext>
              </a:extLst>
            </p:cNvPr>
            <p:cNvSpPr/>
            <p:nvPr/>
          </p:nvSpPr>
          <p:spPr>
            <a:xfrm>
              <a:off x="5965795" y="4289584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6929BE8-2826-4DAD-8FD9-2346F6560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23" b="22823"/>
            <a:stretch/>
          </p:blipFill>
          <p:spPr>
            <a:xfrm>
              <a:off x="5982972" y="4335019"/>
              <a:ext cx="1648339" cy="89593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46AB324-CA32-44C7-B1DC-DB703BE0C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862" y="5249022"/>
              <a:ext cx="1770040" cy="7503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95435BE-47FC-4526-992A-5F5F6D37EE88}"/>
              </a:ext>
            </a:extLst>
          </p:cNvPr>
          <p:cNvGrpSpPr/>
          <p:nvPr/>
        </p:nvGrpSpPr>
        <p:grpSpPr>
          <a:xfrm>
            <a:off x="3329866" y="4289584"/>
            <a:ext cx="2484268" cy="1854256"/>
            <a:chOff x="3329866" y="4289584"/>
            <a:chExt cx="2484268" cy="185425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F71577B-03BF-411D-9966-FC293A51734E}"/>
                </a:ext>
              </a:extLst>
            </p:cNvPr>
            <p:cNvSpPr/>
            <p:nvPr/>
          </p:nvSpPr>
          <p:spPr>
            <a:xfrm>
              <a:off x="3329866" y="4289584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3BAD2E6-4E6E-4AF2-8689-8F8185309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23" b="22823"/>
            <a:stretch/>
          </p:blipFill>
          <p:spPr>
            <a:xfrm>
              <a:off x="3347043" y="4335618"/>
              <a:ext cx="1606550" cy="873221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61E0A21-E7C8-4B9E-8460-8DB8D8B94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904" y="4983867"/>
              <a:ext cx="257600" cy="92604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A62FB8D-4ED3-4C00-BDC8-4CB36D887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191" y="5208839"/>
              <a:ext cx="1693435" cy="750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6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890071" y="1002436"/>
            <a:ext cx="4500979" cy="675198"/>
          </a:xfrm>
          <a:prstGeom prst="roundRect">
            <a:avLst>
              <a:gd name="adj" fmla="val 21986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r>
              <a:rPr lang="en-GB" dirty="0"/>
              <a:t>       What does she do every day?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50A4A-C91F-4F0A-BAE3-AFCF33B668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8"/>
          <a:stretch/>
        </p:blipFill>
        <p:spPr>
          <a:xfrm>
            <a:off x="3523366" y="167985"/>
            <a:ext cx="2061755" cy="295175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AC9A23-92EF-45AA-9D7B-5E63F06C2689}"/>
              </a:ext>
            </a:extLst>
          </p:cNvPr>
          <p:cNvSpPr/>
          <p:nvPr/>
        </p:nvSpPr>
        <p:spPr>
          <a:xfrm>
            <a:off x="761259" y="2337360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Queen reads the newspaper at 8 o’clock.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43AD4E2-8784-40BA-930D-AF74357028DF}"/>
              </a:ext>
            </a:extLst>
          </p:cNvPr>
          <p:cNvSpPr/>
          <p:nvPr/>
        </p:nvSpPr>
        <p:spPr>
          <a:xfrm>
            <a:off x="3397188" y="2350677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Queen walks in the garden at 9 o’clock.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C6BC1C8-E7BD-42CD-9BEF-A388AEA144AA}"/>
              </a:ext>
            </a:extLst>
          </p:cNvPr>
          <p:cNvSpPr/>
          <p:nvPr/>
        </p:nvSpPr>
        <p:spPr>
          <a:xfrm>
            <a:off x="6050872" y="2337360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Queen feeds her dogs at 10 o’clock.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F8C7C9-D88E-4831-893D-1B7D67DEEEAF}"/>
              </a:ext>
            </a:extLst>
          </p:cNvPr>
          <p:cNvSpPr/>
          <p:nvPr/>
        </p:nvSpPr>
        <p:spPr>
          <a:xfrm>
            <a:off x="779014" y="4353086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Queen gives people medals at 4 o’clock.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F94496-1582-4B87-943F-5B4B672464C8}"/>
              </a:ext>
            </a:extLst>
          </p:cNvPr>
          <p:cNvSpPr/>
          <p:nvPr/>
        </p:nvSpPr>
        <p:spPr>
          <a:xfrm>
            <a:off x="3414943" y="4353086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Queen rides her horse at 5 p.m.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A4E13A-2780-4FFD-AB54-29D6ACE2C604}"/>
              </a:ext>
            </a:extLst>
          </p:cNvPr>
          <p:cNvSpPr/>
          <p:nvPr/>
        </p:nvSpPr>
        <p:spPr>
          <a:xfrm>
            <a:off x="6050872" y="4353086"/>
            <a:ext cx="2314113" cy="1727252"/>
          </a:xfrm>
          <a:prstGeom prst="roundRect">
            <a:avLst>
              <a:gd name="adj" fmla="val 17198"/>
            </a:avLst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Queen watches her favourite programme on TV.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21688" y="842882"/>
            <a:ext cx="3396196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The Queen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D84183-7AAD-4C08-9DDB-B5B45964DF9D}"/>
              </a:ext>
            </a:extLst>
          </p:cNvPr>
          <p:cNvGrpSpPr/>
          <p:nvPr/>
        </p:nvGrpSpPr>
        <p:grpSpPr>
          <a:xfrm>
            <a:off x="676182" y="2273858"/>
            <a:ext cx="2484268" cy="1854256"/>
            <a:chOff x="676182" y="2273858"/>
            <a:chExt cx="2484268" cy="185425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CCD4F39-D304-4CC5-A75C-791E2C6BBE12}"/>
                </a:ext>
              </a:extLst>
            </p:cNvPr>
            <p:cNvSpPr/>
            <p:nvPr/>
          </p:nvSpPr>
          <p:spPr>
            <a:xfrm>
              <a:off x="676182" y="2273858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B1E72C-3C1C-49EB-8ABE-F5F03E15E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34" b="22834"/>
            <a:stretch/>
          </p:blipFill>
          <p:spPr>
            <a:xfrm>
              <a:off x="676760" y="2349672"/>
              <a:ext cx="1631434" cy="88674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391BEE-3182-4D68-A2AE-59E94D2D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089" y="2933399"/>
              <a:ext cx="1370936" cy="109186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0E1D110-7572-4ED1-8E8A-759AAC35DB13}"/>
              </a:ext>
            </a:extLst>
          </p:cNvPr>
          <p:cNvGrpSpPr/>
          <p:nvPr/>
        </p:nvGrpSpPr>
        <p:grpSpPr>
          <a:xfrm>
            <a:off x="3312111" y="2273858"/>
            <a:ext cx="2484268" cy="1854256"/>
            <a:chOff x="3312111" y="2273858"/>
            <a:chExt cx="2484268" cy="18542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B811B72-3C64-49EC-B0C7-2E92FFA8C62C}"/>
                </a:ext>
              </a:extLst>
            </p:cNvPr>
            <p:cNvSpPr/>
            <p:nvPr/>
          </p:nvSpPr>
          <p:spPr>
            <a:xfrm>
              <a:off x="3312111" y="2273858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183AED2-2878-4A00-9E45-4565DF1BC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23" b="22823"/>
            <a:stretch/>
          </p:blipFill>
          <p:spPr>
            <a:xfrm>
              <a:off x="3329866" y="2341082"/>
              <a:ext cx="1606550" cy="87322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F412970-9802-48FF-92F5-631148AC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051" y="3119737"/>
              <a:ext cx="1436902" cy="914549"/>
            </a:xfrm>
            <a:prstGeom prst="ellipse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E309B1E-F1F3-4B13-B697-D16014ED7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502" y="3313933"/>
              <a:ext cx="193451" cy="596611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40E5132-F83D-4B2C-B5E8-10C6B94887BB}"/>
              </a:ext>
            </a:extLst>
          </p:cNvPr>
          <p:cNvGrpSpPr/>
          <p:nvPr/>
        </p:nvGrpSpPr>
        <p:grpSpPr>
          <a:xfrm>
            <a:off x="5948040" y="2273858"/>
            <a:ext cx="2484268" cy="1854256"/>
            <a:chOff x="5948040" y="2273858"/>
            <a:chExt cx="2484268" cy="185425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08DD796-5551-4382-805D-05EF9644EE33}"/>
                </a:ext>
              </a:extLst>
            </p:cNvPr>
            <p:cNvSpPr/>
            <p:nvPr/>
          </p:nvSpPr>
          <p:spPr>
            <a:xfrm>
              <a:off x="5948040" y="2273858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6BB0641-4A92-45F3-9240-FA593F7C8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23" b="22823"/>
            <a:stretch/>
          </p:blipFill>
          <p:spPr>
            <a:xfrm>
              <a:off x="5965795" y="2340483"/>
              <a:ext cx="1648339" cy="8959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5AC0CBB-7904-4667-97A7-FA19CECE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49" y="3053120"/>
              <a:ext cx="961291" cy="95745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9A3FFE7-F80E-4FE9-AD9B-1558CC439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226" y="3497641"/>
              <a:ext cx="847923" cy="527622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C2D016-C175-4ABB-85A0-C1837646F2AD}"/>
              </a:ext>
            </a:extLst>
          </p:cNvPr>
          <p:cNvGrpSpPr/>
          <p:nvPr/>
        </p:nvGrpSpPr>
        <p:grpSpPr>
          <a:xfrm>
            <a:off x="693937" y="4289584"/>
            <a:ext cx="2484268" cy="1854256"/>
            <a:chOff x="693937" y="4289584"/>
            <a:chExt cx="2484268" cy="185425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9D8886E-680D-40FE-8657-0BEC3543A61E}"/>
                </a:ext>
              </a:extLst>
            </p:cNvPr>
            <p:cNvSpPr/>
            <p:nvPr/>
          </p:nvSpPr>
          <p:spPr>
            <a:xfrm>
              <a:off x="693937" y="4289584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24DB8BB-3BD8-4E16-9872-9D9677579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34" b="22834"/>
            <a:stretch/>
          </p:blipFill>
          <p:spPr>
            <a:xfrm>
              <a:off x="693937" y="4344208"/>
              <a:ext cx="1631434" cy="88674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C69C429-8EA3-40FF-A58B-A6FACD7C4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753" y="4648339"/>
              <a:ext cx="625231" cy="1390556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3EC9B7-6D67-4639-9FDC-A0779BA424F4}"/>
              </a:ext>
            </a:extLst>
          </p:cNvPr>
          <p:cNvGrpSpPr/>
          <p:nvPr/>
        </p:nvGrpSpPr>
        <p:grpSpPr>
          <a:xfrm>
            <a:off x="3329866" y="4289584"/>
            <a:ext cx="2484268" cy="1854256"/>
            <a:chOff x="3329866" y="4289584"/>
            <a:chExt cx="2484268" cy="185425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F71577B-03BF-411D-9966-FC293A51734E}"/>
                </a:ext>
              </a:extLst>
            </p:cNvPr>
            <p:cNvSpPr/>
            <p:nvPr/>
          </p:nvSpPr>
          <p:spPr>
            <a:xfrm>
              <a:off x="3329866" y="4289584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3BAD2E6-4E6E-4AF2-8689-8F8185309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23" b="22823"/>
            <a:stretch/>
          </p:blipFill>
          <p:spPr>
            <a:xfrm>
              <a:off x="3347043" y="4335618"/>
              <a:ext cx="1606550" cy="87322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BD8D04C-0D72-4718-A7DE-9CE2A9CDD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08441" y="5041348"/>
              <a:ext cx="1563259" cy="997547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34DF009-65F8-48F8-99DB-7E4E532E1EEF}"/>
              </a:ext>
            </a:extLst>
          </p:cNvPr>
          <p:cNvGrpSpPr/>
          <p:nvPr/>
        </p:nvGrpSpPr>
        <p:grpSpPr>
          <a:xfrm>
            <a:off x="5965795" y="4289584"/>
            <a:ext cx="2484268" cy="1854256"/>
            <a:chOff x="5965795" y="4289584"/>
            <a:chExt cx="2484268" cy="185425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4A6863-DA5E-4BFB-A768-81951889256D}"/>
                </a:ext>
              </a:extLst>
            </p:cNvPr>
            <p:cNvSpPr/>
            <p:nvPr/>
          </p:nvSpPr>
          <p:spPr>
            <a:xfrm>
              <a:off x="5965795" y="4289584"/>
              <a:ext cx="2484268" cy="1854256"/>
            </a:xfrm>
            <a:prstGeom prst="roundRect">
              <a:avLst>
                <a:gd name="adj" fmla="val 17198"/>
              </a:avLst>
            </a:prstGeom>
            <a:solidFill>
              <a:srgbClr val="FBB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6929BE8-2826-4DAD-8FD9-2346F6560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23" b="22823"/>
            <a:stretch/>
          </p:blipFill>
          <p:spPr>
            <a:xfrm>
              <a:off x="5982972" y="4335019"/>
              <a:ext cx="1648339" cy="89593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5921E85-D8DA-491B-99C1-D8A7F541C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579" y="5208839"/>
              <a:ext cx="1169131" cy="8215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072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EF417967-94B0-4A83-93F5-4C99857F70CA}"/>
              </a:ext>
            </a:extLst>
          </p:cNvPr>
          <p:cNvSpPr/>
          <p:nvPr/>
        </p:nvSpPr>
        <p:spPr>
          <a:xfrm>
            <a:off x="8507051" y="6430681"/>
            <a:ext cx="532174" cy="427319"/>
          </a:xfrm>
          <a:prstGeom prst="rect">
            <a:avLst/>
          </a:prstGeom>
          <a:solidFill>
            <a:srgbClr val="B8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/>
          <p:cNvSpPr/>
          <p:nvPr/>
        </p:nvSpPr>
        <p:spPr>
          <a:xfrm>
            <a:off x="2356935" y="1386885"/>
            <a:ext cx="4490772" cy="598442"/>
          </a:xfrm>
          <a:prstGeom prst="roundRect">
            <a:avLst>
              <a:gd name="adj" fmla="val 21986"/>
            </a:avLst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/>
              <a:t>Then describe what they do every day.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5287" y="427319"/>
            <a:ext cx="8273426" cy="9943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>
                <a:latin typeface="+mn-lt"/>
              </a:rPr>
              <a:t>Choose a character by spinning the wheel. </a:t>
            </a:r>
          </a:p>
        </p:txBody>
      </p:sp>
      <p:sp>
        <p:nvSpPr>
          <p:cNvPr id="37" name="Rectángulo 3">
            <a:extLst>
              <a:ext uri="{FF2B5EF4-FFF2-40B4-BE49-F238E27FC236}">
                <a16:creationId xmlns:a16="http://schemas.microsoft.com/office/drawing/2014/main" id="{6B7875DA-0BA7-4969-A7C3-D0B16B684547}"/>
              </a:ext>
            </a:extLst>
          </p:cNvPr>
          <p:cNvSpPr/>
          <p:nvPr/>
        </p:nvSpPr>
        <p:spPr>
          <a:xfrm>
            <a:off x="3207693" y="5776101"/>
            <a:ext cx="2789257" cy="540221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4">
            <a:extLst>
              <a:ext uri="{FF2B5EF4-FFF2-40B4-BE49-F238E27FC236}">
                <a16:creationId xmlns:a16="http://schemas.microsoft.com/office/drawing/2014/main" id="{FAD00DBF-5228-4F30-A115-D2420B89CF4F}"/>
              </a:ext>
            </a:extLst>
          </p:cNvPr>
          <p:cNvSpPr/>
          <p:nvPr/>
        </p:nvSpPr>
        <p:spPr>
          <a:xfrm>
            <a:off x="2478133" y="4907211"/>
            <a:ext cx="3761789" cy="1312944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9" name="Grupo 5">
            <a:extLst>
              <a:ext uri="{FF2B5EF4-FFF2-40B4-BE49-F238E27FC236}">
                <a16:creationId xmlns:a16="http://schemas.microsoft.com/office/drawing/2014/main" id="{CF4A5772-E55D-40DA-8361-506E1FD23463}"/>
              </a:ext>
            </a:extLst>
          </p:cNvPr>
          <p:cNvGrpSpPr/>
          <p:nvPr/>
        </p:nvGrpSpPr>
        <p:grpSpPr>
          <a:xfrm>
            <a:off x="3207693" y="5221748"/>
            <a:ext cx="2728615" cy="945994"/>
            <a:chOff x="4126405" y="5135997"/>
            <a:chExt cx="3853543" cy="1336001"/>
          </a:xfrm>
        </p:grpSpPr>
        <p:sp>
          <p:nvSpPr>
            <p:cNvPr id="40" name="Diagrama de flujo: operación manual 10">
              <a:extLst>
                <a:ext uri="{FF2B5EF4-FFF2-40B4-BE49-F238E27FC236}">
                  <a16:creationId xmlns:a16="http://schemas.microsoft.com/office/drawing/2014/main" id="{9C54E96D-5B95-4001-BF0C-0D7C5D51E8B4}"/>
                </a:ext>
              </a:extLst>
            </p:cNvPr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/>
            </a:p>
          </p:txBody>
        </p:sp>
        <p:sp>
          <p:nvSpPr>
            <p:cNvPr id="41" name="Rectángulo: esquinas redondeadas 11">
              <a:extLst>
                <a:ext uri="{FF2B5EF4-FFF2-40B4-BE49-F238E27FC236}">
                  <a16:creationId xmlns:a16="http://schemas.microsoft.com/office/drawing/2014/main" id="{E507B2F0-4B7D-4C66-AF9B-C4C1F6FFDA0F}"/>
                </a:ext>
              </a:extLst>
            </p:cNvPr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46000">
                  <a:srgbClr val="00B0F0"/>
                </a:gs>
                <a:gs pos="100000">
                  <a:srgbClr val="0070C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/>
            </a:p>
          </p:txBody>
        </p:sp>
      </p:grpSp>
      <p:graphicFrame>
        <p:nvGraphicFramePr>
          <p:cNvPr id="42" name="Gráfico 8">
            <a:extLst>
              <a:ext uri="{FF2B5EF4-FFF2-40B4-BE49-F238E27FC236}">
                <a16:creationId xmlns:a16="http://schemas.microsoft.com/office/drawing/2014/main" id="{32798578-C505-4788-BBB5-C48531C46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969873"/>
              </p:ext>
            </p:extLst>
          </p:nvPr>
        </p:nvGraphicFramePr>
        <p:xfrm>
          <a:off x="2326614" y="1676507"/>
          <a:ext cx="4490771" cy="475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Forma libre: forma 8">
            <a:extLst>
              <a:ext uri="{FF2B5EF4-FFF2-40B4-BE49-F238E27FC236}">
                <a16:creationId xmlns:a16="http://schemas.microsoft.com/office/drawing/2014/main" id="{5C20B9ED-1B7E-40BE-9A3E-3703B4489A17}"/>
              </a:ext>
            </a:extLst>
          </p:cNvPr>
          <p:cNvSpPr/>
          <p:nvPr/>
        </p:nvSpPr>
        <p:spPr>
          <a:xfrm>
            <a:off x="4355625" y="3663379"/>
            <a:ext cx="432748" cy="689479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5" name="sonido-ruleta">
            <a:hlinkClick r:id="" action="ppaction://media"/>
            <a:extLst>
              <a:ext uri="{FF2B5EF4-FFF2-40B4-BE49-F238E27FC236}">
                <a16:creationId xmlns:a16="http://schemas.microsoft.com/office/drawing/2014/main" id="{1231A490-C26C-4C6A-AD04-9F4111E61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48955" y="2765557"/>
            <a:ext cx="345092" cy="345092"/>
          </a:xfrm>
          <a:prstGeom prst="rect">
            <a:avLst/>
          </a:prstGeom>
        </p:spPr>
      </p:pic>
      <p:sp>
        <p:nvSpPr>
          <p:cNvPr id="46" name="INICIAR">
            <a:extLst>
              <a:ext uri="{FF2B5EF4-FFF2-40B4-BE49-F238E27FC236}">
                <a16:creationId xmlns:a16="http://schemas.microsoft.com/office/drawing/2014/main" id="{AB96D770-EAD5-4AD3-9402-0520D66DA961}"/>
              </a:ext>
            </a:extLst>
          </p:cNvPr>
          <p:cNvSpPr/>
          <p:nvPr/>
        </p:nvSpPr>
        <p:spPr>
          <a:xfrm>
            <a:off x="6171933" y="5351145"/>
            <a:ext cx="599149" cy="599149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2556D4D-0D9A-45A1-BA57-A23398437C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520">
            <a:off x="-1217899" y="1048661"/>
            <a:ext cx="1847366" cy="44227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FF49B85-889D-4A32-AF02-E365B41838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983">
            <a:off x="-639379" y="2375759"/>
            <a:ext cx="2084555" cy="340011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57965F9-45BD-45BB-9DC4-7E33B696B1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4434">
            <a:off x="7764882" y="1030807"/>
            <a:ext cx="1774301" cy="362239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22B0995-1446-47FD-9EDA-5EB621F839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194">
            <a:off x="7469531" y="2620960"/>
            <a:ext cx="2187912" cy="39642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5F6F7D-D085-4D7E-9FDF-EDF56DDEBC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379">
            <a:off x="-438579" y="3687457"/>
            <a:ext cx="2107540" cy="3298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C9258B-492D-46BC-A2FF-BF1907F420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606">
            <a:off x="262240" y="4817783"/>
            <a:ext cx="1655108" cy="292621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FB3B8DA-7B27-4D2E-B8AE-5B565CEFE7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98">
            <a:off x="7814397" y="4190228"/>
            <a:ext cx="1385309" cy="390300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3FDC412-4C5F-4211-817E-B78913655BC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9" t="14312" r="7476"/>
          <a:stretch/>
        </p:blipFill>
        <p:spPr>
          <a:xfrm rot="21437338">
            <a:off x="7227861" y="4981948"/>
            <a:ext cx="1956322" cy="24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Graphic spid="42" grpId="0">
        <p:bldAsOne/>
      </p:bldGraphic>
      <p:bldGraphic spid="42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108</TotalTime>
  <Words>225</Words>
  <Application>Microsoft Office PowerPoint</Application>
  <PresentationFormat>On-screen Show (4:3)</PresentationFormat>
  <Paragraphs>34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Twinkl</vt:lpstr>
      <vt:lpstr>Roboto</vt:lpstr>
      <vt:lpstr>Arial</vt:lpstr>
      <vt:lpstr>Calibri</vt:lpstr>
      <vt:lpstr>Office Theme</vt:lpstr>
      <vt:lpstr>PowerPoint Presentation</vt:lpstr>
      <vt:lpstr>Larry the Cat</vt:lpstr>
      <vt:lpstr>Sid the Spy</vt:lpstr>
      <vt:lpstr>The Queen</vt:lpstr>
      <vt:lpstr>Choose a character by spinning the wheel.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Fox</dc:creator>
  <cp:lastModifiedBy>Rachel Fox</cp:lastModifiedBy>
  <cp:revision>16</cp:revision>
  <dcterms:created xsi:type="dcterms:W3CDTF">2021-03-24T09:45:00Z</dcterms:created>
  <dcterms:modified xsi:type="dcterms:W3CDTF">2021-03-24T11:33:54Z</dcterms:modified>
</cp:coreProperties>
</file>