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281" r:id="rId3"/>
    <p:sldId id="282" r:id="rId4"/>
    <p:sldId id="280" r:id="rId5"/>
    <p:sldId id="283" r:id="rId6"/>
    <p:sldId id="284" r:id="rId7"/>
    <p:sldId id="285" r:id="rId8"/>
    <p:sldId id="286" r:id="rId9"/>
    <p:sldId id="288" r:id="rId10"/>
    <p:sldId id="287" r:id="rId11"/>
    <p:sldId id="289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itchFamily="2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p15="http://schemas.microsoft.com/office/powerpoint/2012/main" xmlns:go="http://customooxmlschemas.google.com/" roundtripDataSignature="AMtx7mgxtONtKz8lPVEMLHv1nQZc10nkpg==" r:id="rId27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ctoria Ashurst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3C8E"/>
    <a:srgbClr val="E94C68"/>
    <a:srgbClr val="E063BE"/>
    <a:srgbClr val="3E47BE"/>
    <a:srgbClr val="055E39"/>
    <a:srgbClr val="7A8519"/>
    <a:srgbClr val="8AC64C"/>
    <a:srgbClr val="0CAC41"/>
    <a:srgbClr val="AD3C7D"/>
    <a:srgbClr val="75A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24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7" Type="http://customschemas.google.com/relationships/presentationmetadata" Target="meta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literacy/literacy-phonics/letters-and-sounds" TargetMode="External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literacy/literacy-phonics/letters-and-sound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8275320" y="6085809"/>
            <a:ext cx="868680" cy="640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F12BCF38-A5E3-4006-97A3-824C0E7BD10A}"/>
              </a:ext>
            </a:extLst>
          </p:cNvPr>
          <p:cNvSpPr/>
          <p:nvPr userDrawn="1"/>
        </p:nvSpPr>
        <p:spPr>
          <a:xfrm>
            <a:off x="7703442" y="131276"/>
            <a:ext cx="1132739" cy="783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AF2D9194-2221-407C-9E91-3421D3871A43}"/>
              </a:ext>
            </a:extLst>
          </p:cNvPr>
          <p:cNvSpPr/>
          <p:nvPr userDrawn="1"/>
        </p:nvSpPr>
        <p:spPr>
          <a:xfrm>
            <a:off x="5323890" y="3064597"/>
            <a:ext cx="1104070" cy="755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9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 err="1"/>
              <a:t>wu</a:t>
            </a:r>
            <a:r>
              <a:rPr lang="en-GB" sz="23900" b="1" dirty="0" err="1">
                <a:solidFill>
                  <a:srgbClr val="653C8E"/>
                </a:solidFill>
              </a:rPr>
              <a:t>th</a:t>
            </a:r>
            <a:endParaRPr lang="en-GB" sz="23900" b="1" dirty="0">
              <a:solidFill>
                <a:srgbClr val="653C8E"/>
              </a:solidFill>
            </a:endParaRP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74366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2ED1E2D1-68F2-4B36-92B3-3B2A0A0A0B67}"/>
              </a:ext>
            </a:extLst>
          </p:cNvPr>
          <p:cNvSpPr/>
          <p:nvPr/>
        </p:nvSpPr>
        <p:spPr>
          <a:xfrm rot="18900000">
            <a:off x="6916150" y="292849"/>
            <a:ext cx="1871070" cy="2055806"/>
          </a:xfrm>
          <a:prstGeom prst="irregularSeal2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BE38D1-C51E-4F84-9747-4D34B492A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0281" y="819120"/>
            <a:ext cx="1539452" cy="1087226"/>
          </a:xfrm>
          <a:prstGeom prst="rect">
            <a:avLst/>
          </a:prstGeom>
        </p:spPr>
      </p:pic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</p:spTree>
    <p:extLst>
      <p:ext uri="{BB962C8B-B14F-4D97-AF65-F5344CB8AC3E}">
        <p14:creationId xmlns:p14="http://schemas.microsoft.com/office/powerpoint/2010/main" val="3730528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3" grpId="0" animBg="1"/>
      <p:bldP spid="23" grpId="1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678801"/>
            <a:ext cx="914399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00" b="1" dirty="0"/>
              <a:t>ba</a:t>
            </a:r>
            <a:r>
              <a:rPr lang="en-GB" sz="19900" b="1" dirty="0">
                <a:solidFill>
                  <a:srgbClr val="653C8E"/>
                </a:solidFill>
              </a:rPr>
              <a:t>th</a:t>
            </a: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80577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80577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C90C5A-3891-4B39-9A49-33819FAB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59" t="-162883" r="-8863" b="-24176"/>
          <a:stretch/>
        </p:blipFill>
        <p:spPr>
          <a:xfrm>
            <a:off x="6973753" y="-425"/>
            <a:ext cx="1704113" cy="26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67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>
                <a:solidFill>
                  <a:srgbClr val="653C8E"/>
                </a:solidFill>
              </a:rPr>
              <a:t>th</a:t>
            </a:r>
            <a:r>
              <a:rPr lang="en-GB" sz="23900" b="1" dirty="0"/>
              <a:t>is</a:t>
            </a:r>
            <a:endParaRPr lang="en-GB" sz="23900" b="1" dirty="0">
              <a:solidFill>
                <a:srgbClr val="653C8E"/>
              </a:solidFill>
            </a:endParaRP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80577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80577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11F510-7389-47E1-BC03-FC728F866BB6}"/>
              </a:ext>
            </a:extLst>
          </p:cNvPr>
          <p:cNvGrpSpPr/>
          <p:nvPr/>
        </p:nvGrpSpPr>
        <p:grpSpPr>
          <a:xfrm>
            <a:off x="6973597" y="-8742"/>
            <a:ext cx="1704113" cy="2641507"/>
            <a:chOff x="6973753" y="-425"/>
            <a:chExt cx="1704113" cy="26415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9C90C5A-3891-4B39-9A49-33819FAB3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891" t="-49992" r="1686" b="23195"/>
            <a:stretch/>
          </p:blipFill>
          <p:spPr>
            <a:xfrm>
              <a:off x="6973753" y="-425"/>
              <a:ext cx="1704113" cy="264150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0D20E5-198F-437C-9642-992A4AF42A62}"/>
                </a:ext>
              </a:extLst>
            </p:cNvPr>
            <p:cNvGrpSpPr/>
            <p:nvPr/>
          </p:nvGrpSpPr>
          <p:grpSpPr>
            <a:xfrm>
              <a:off x="7473315" y="353067"/>
              <a:ext cx="687898" cy="687898"/>
              <a:chOff x="7473315" y="353067"/>
              <a:chExt cx="687898" cy="68789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725A64B-3005-4481-B9B9-A37261D9281F}"/>
                  </a:ext>
                </a:extLst>
              </p:cNvPr>
              <p:cNvSpPr/>
              <p:nvPr/>
            </p:nvSpPr>
            <p:spPr>
              <a:xfrm>
                <a:off x="7473315" y="353067"/>
                <a:ext cx="687898" cy="6878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C791D9-B5B6-4830-9417-6BB15131128F}"/>
                  </a:ext>
                </a:extLst>
              </p:cNvPr>
              <p:cNvSpPr txBox="1"/>
              <p:nvPr/>
            </p:nvSpPr>
            <p:spPr>
              <a:xfrm>
                <a:off x="7611889" y="404628"/>
                <a:ext cx="427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solidFill>
                      <a:schemeClr val="bg1">
                        <a:lumMod val="75000"/>
                      </a:schemeClr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6231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/>
              <a:t>mo</a:t>
            </a:r>
            <a:r>
              <a:rPr lang="en-GB" sz="23900" b="1" dirty="0">
                <a:solidFill>
                  <a:srgbClr val="653C8E"/>
                </a:solidFill>
              </a:rPr>
              <a:t>th</a:t>
            </a: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80577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80577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C90C5A-3891-4B39-9A49-33819FAB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06" t="-76288" r="-3461" b="-17207"/>
          <a:stretch/>
        </p:blipFill>
        <p:spPr>
          <a:xfrm>
            <a:off x="6973753" y="-425"/>
            <a:ext cx="1704113" cy="26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4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 err="1">
                <a:solidFill>
                  <a:srgbClr val="653C8E"/>
                </a:solidFill>
              </a:rPr>
              <a:t>th</a:t>
            </a:r>
            <a:r>
              <a:rPr lang="en-GB" sz="23900" b="1" dirty="0" err="1"/>
              <a:t>un</a:t>
            </a:r>
            <a:endParaRPr lang="en-GB" sz="23900" b="1" dirty="0">
              <a:solidFill>
                <a:srgbClr val="653C8E"/>
              </a:solidFill>
            </a:endParaRP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74366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2ED1E2D1-68F2-4B36-92B3-3B2A0A0A0B67}"/>
              </a:ext>
            </a:extLst>
          </p:cNvPr>
          <p:cNvSpPr/>
          <p:nvPr/>
        </p:nvSpPr>
        <p:spPr>
          <a:xfrm rot="18900000">
            <a:off x="6916150" y="292849"/>
            <a:ext cx="1871070" cy="2055806"/>
          </a:xfrm>
          <a:prstGeom prst="irregularSeal2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BE38D1-C51E-4F84-9747-4D34B492A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637" y="799844"/>
            <a:ext cx="1476095" cy="1170522"/>
          </a:xfrm>
          <a:prstGeom prst="rect">
            <a:avLst/>
          </a:prstGeom>
        </p:spPr>
      </p:pic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</p:spTree>
    <p:extLst>
      <p:ext uri="{BB962C8B-B14F-4D97-AF65-F5344CB8AC3E}">
        <p14:creationId xmlns:p14="http://schemas.microsoft.com/office/powerpoint/2010/main" val="2811043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3" grpId="0" animBg="1"/>
      <p:bldP spid="23" grpId="1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 err="1"/>
              <a:t>ke</a:t>
            </a:r>
            <a:r>
              <a:rPr lang="en-GB" sz="23900" b="1" dirty="0" err="1">
                <a:solidFill>
                  <a:srgbClr val="653C8E"/>
                </a:solidFill>
              </a:rPr>
              <a:t>th</a:t>
            </a:r>
            <a:endParaRPr lang="en-GB" sz="23900" b="1" dirty="0">
              <a:solidFill>
                <a:srgbClr val="653C8E"/>
              </a:solidFill>
            </a:endParaRP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74366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2ED1E2D1-68F2-4B36-92B3-3B2A0A0A0B67}"/>
              </a:ext>
            </a:extLst>
          </p:cNvPr>
          <p:cNvSpPr/>
          <p:nvPr/>
        </p:nvSpPr>
        <p:spPr>
          <a:xfrm rot="18900000">
            <a:off x="6916150" y="292849"/>
            <a:ext cx="1871070" cy="2055806"/>
          </a:xfrm>
          <a:prstGeom prst="irregularSeal2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BE38D1-C51E-4F84-9747-4D34B492A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5514" y="184925"/>
            <a:ext cx="1192342" cy="2271654"/>
          </a:xfrm>
          <a:prstGeom prst="rect">
            <a:avLst/>
          </a:prstGeom>
        </p:spPr>
      </p:pic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</p:spTree>
    <p:extLst>
      <p:ext uri="{BB962C8B-B14F-4D97-AF65-F5344CB8AC3E}">
        <p14:creationId xmlns:p14="http://schemas.microsoft.com/office/powerpoint/2010/main" val="2082890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3" grpId="0" animBg="1"/>
      <p:bldP spid="23" grpId="1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/>
              <a:t>pa</a:t>
            </a:r>
            <a:r>
              <a:rPr lang="en-GB" sz="23900" b="1" dirty="0">
                <a:solidFill>
                  <a:srgbClr val="653C8E"/>
                </a:solidFill>
              </a:rPr>
              <a:t>th</a:t>
            </a: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80577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80577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C90C5A-3891-4B39-9A49-33819FAB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9" t="-125270" r="-7725" b="-25187"/>
          <a:stretch/>
        </p:blipFill>
        <p:spPr>
          <a:xfrm>
            <a:off x="6973753" y="-425"/>
            <a:ext cx="1704113" cy="26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4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 err="1">
                <a:solidFill>
                  <a:srgbClr val="653C8E"/>
                </a:solidFill>
              </a:rPr>
              <a:t>th</a:t>
            </a:r>
            <a:r>
              <a:rPr lang="en-GB" sz="23900" b="1" dirty="0" err="1"/>
              <a:t>ip</a:t>
            </a:r>
            <a:endParaRPr lang="en-GB" sz="23900" b="1" dirty="0">
              <a:solidFill>
                <a:srgbClr val="653C8E"/>
              </a:solidFill>
            </a:endParaRP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74366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2ED1E2D1-68F2-4B36-92B3-3B2A0A0A0B67}"/>
              </a:ext>
            </a:extLst>
          </p:cNvPr>
          <p:cNvSpPr/>
          <p:nvPr/>
        </p:nvSpPr>
        <p:spPr>
          <a:xfrm rot="18900000">
            <a:off x="6916150" y="292849"/>
            <a:ext cx="1871070" cy="2055806"/>
          </a:xfrm>
          <a:prstGeom prst="irregularSeal2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BE38D1-C51E-4F84-9747-4D34B492A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0870" y="599063"/>
            <a:ext cx="1441628" cy="1572084"/>
          </a:xfrm>
          <a:prstGeom prst="rect">
            <a:avLst/>
          </a:prstGeom>
        </p:spPr>
      </p:pic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</p:spTree>
    <p:extLst>
      <p:ext uri="{BB962C8B-B14F-4D97-AF65-F5344CB8AC3E}">
        <p14:creationId xmlns:p14="http://schemas.microsoft.com/office/powerpoint/2010/main" val="1711459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3" grpId="0" animBg="1"/>
      <p:bldP spid="23" grpId="1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 err="1"/>
              <a:t>fo</a:t>
            </a:r>
            <a:r>
              <a:rPr lang="en-GB" sz="23900" b="1" dirty="0" err="1">
                <a:solidFill>
                  <a:srgbClr val="653C8E"/>
                </a:solidFill>
              </a:rPr>
              <a:t>th</a:t>
            </a:r>
            <a:endParaRPr lang="en-GB" sz="23900" b="1" dirty="0">
              <a:solidFill>
                <a:srgbClr val="653C8E"/>
              </a:solidFill>
            </a:endParaRP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74366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Explosion: 14 Points 22">
            <a:extLst>
              <a:ext uri="{FF2B5EF4-FFF2-40B4-BE49-F238E27FC236}">
                <a16:creationId xmlns:a16="http://schemas.microsoft.com/office/drawing/2014/main" id="{2ED1E2D1-68F2-4B36-92B3-3B2A0A0A0B67}"/>
              </a:ext>
            </a:extLst>
          </p:cNvPr>
          <p:cNvSpPr/>
          <p:nvPr/>
        </p:nvSpPr>
        <p:spPr>
          <a:xfrm rot="18900000">
            <a:off x="6916150" y="292849"/>
            <a:ext cx="1871070" cy="2055806"/>
          </a:xfrm>
          <a:prstGeom prst="irregularSeal2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1BE38D1-C51E-4F84-9747-4D34B492A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637" y="614911"/>
            <a:ext cx="1476095" cy="1540387"/>
          </a:xfrm>
          <a:prstGeom prst="rect">
            <a:avLst/>
          </a:prstGeom>
        </p:spPr>
      </p:pic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</p:spTree>
    <p:extLst>
      <p:ext uri="{BB962C8B-B14F-4D97-AF65-F5344CB8AC3E}">
        <p14:creationId xmlns:p14="http://schemas.microsoft.com/office/powerpoint/2010/main" val="1871436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3" grpId="0" animBg="1"/>
      <p:bldP spid="23" grpId="1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ey">
            <a:extLst>
              <a:ext uri="{FF2B5EF4-FFF2-40B4-BE49-F238E27FC236}">
                <a16:creationId xmlns:a16="http://schemas.microsoft.com/office/drawing/2014/main" id="{DC9EFD51-9921-44CC-91F4-A7A4350A5845}"/>
              </a:ext>
            </a:extLst>
          </p:cNvPr>
          <p:cNvSpPr/>
          <p:nvPr/>
        </p:nvSpPr>
        <p:spPr>
          <a:xfrm>
            <a:off x="518015" y="5307804"/>
            <a:ext cx="8107969" cy="1037900"/>
          </a:xfrm>
          <a:custGeom>
            <a:avLst/>
            <a:gdLst>
              <a:gd name="connsiteX0" fmla="*/ 0 w 8220075"/>
              <a:gd name="connsiteY0" fmla="*/ 0 h 1052251"/>
              <a:gd name="connsiteX1" fmla="*/ 8220075 w 8220075"/>
              <a:gd name="connsiteY1" fmla="*/ 0 h 1052251"/>
              <a:gd name="connsiteX2" fmla="*/ 8220075 w 8220075"/>
              <a:gd name="connsiteY2" fmla="*/ 894427 h 1052251"/>
              <a:gd name="connsiteX3" fmla="*/ 8062251 w 8220075"/>
              <a:gd name="connsiteY3" fmla="*/ 1052251 h 1052251"/>
              <a:gd name="connsiteX4" fmla="*/ 157824 w 8220075"/>
              <a:gd name="connsiteY4" fmla="*/ 1052251 h 1052251"/>
              <a:gd name="connsiteX5" fmla="*/ 0 w 8220075"/>
              <a:gd name="connsiteY5" fmla="*/ 894427 h 105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0075" h="1052251">
                <a:moveTo>
                  <a:pt x="0" y="0"/>
                </a:moveTo>
                <a:lnTo>
                  <a:pt x="8220075" y="0"/>
                </a:lnTo>
                <a:lnTo>
                  <a:pt x="8220075" y="894427"/>
                </a:lnTo>
                <a:cubicBezTo>
                  <a:pt x="8220075" y="981591"/>
                  <a:pt x="8149415" y="1052251"/>
                  <a:pt x="8062251" y="1052251"/>
                </a:cubicBezTo>
                <a:lnTo>
                  <a:pt x="157824" y="1052251"/>
                </a:lnTo>
                <a:cubicBezTo>
                  <a:pt x="70660" y="1052251"/>
                  <a:pt x="0" y="981591"/>
                  <a:pt x="0" y="89442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SOUND">
            <a:extLst>
              <a:ext uri="{FF2B5EF4-FFF2-40B4-BE49-F238E27FC236}">
                <a16:creationId xmlns:a16="http://schemas.microsoft.com/office/drawing/2014/main" id="{76E0CC05-0773-4E3C-89CA-856B64E2C8E9}"/>
              </a:ext>
            </a:extLst>
          </p:cNvPr>
          <p:cNvSpPr txBox="1"/>
          <p:nvPr/>
        </p:nvSpPr>
        <p:spPr>
          <a:xfrm>
            <a:off x="0" y="1041390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b="1" dirty="0">
                <a:solidFill>
                  <a:srgbClr val="653C8E"/>
                </a:solidFill>
              </a:rPr>
              <a:t>th</a:t>
            </a:r>
            <a:r>
              <a:rPr lang="en-GB" sz="23900" b="1" dirty="0"/>
              <a:t>ick</a:t>
            </a:r>
            <a:endParaRPr lang="en-GB" sz="23900" b="1" dirty="0">
              <a:solidFill>
                <a:srgbClr val="653C8E"/>
              </a:solidFill>
            </a:endParaRPr>
          </a:p>
        </p:txBody>
      </p:sp>
      <p:sp>
        <p:nvSpPr>
          <p:cNvPr id="16" name="START TIMER X">
            <a:extLst>
              <a:ext uri="{FF2B5EF4-FFF2-40B4-BE49-F238E27FC236}">
                <a16:creationId xmlns:a16="http://schemas.microsoft.com/office/drawing/2014/main" id="{1C2E4734-77CA-410C-91EE-F46F21880609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Start Timer</a:t>
            </a:r>
          </a:p>
        </p:txBody>
      </p:sp>
      <p:sp>
        <p:nvSpPr>
          <p:cNvPr id="22" name="SHOW ANSWE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B183A-2AED-4668-82F2-3C9AE4342F3A}"/>
              </a:ext>
            </a:extLst>
          </p:cNvPr>
          <p:cNvSpPr/>
          <p:nvPr/>
        </p:nvSpPr>
        <p:spPr>
          <a:xfrm>
            <a:off x="6780892" y="558022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Next</a:t>
            </a:r>
          </a:p>
        </p:txBody>
      </p:sp>
      <p:sp>
        <p:nvSpPr>
          <p:cNvPr id="27" name="SHOW ANSWER">
            <a:extLst>
              <a:ext uri="{FF2B5EF4-FFF2-40B4-BE49-F238E27FC236}">
                <a16:creationId xmlns:a16="http://schemas.microsoft.com/office/drawing/2014/main" id="{602B8D0B-9832-4C42-B14D-08F32EDF817B}"/>
              </a:ext>
            </a:extLst>
          </p:cNvPr>
          <p:cNvSpPr/>
          <p:nvPr/>
        </p:nvSpPr>
        <p:spPr>
          <a:xfrm>
            <a:off x="6780892" y="5580577"/>
            <a:ext cx="1607640" cy="553718"/>
          </a:xfrm>
          <a:prstGeom prst="roundRect">
            <a:avLst/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Answer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1CF089-4A22-4748-9AB1-647C091CE849}"/>
              </a:ext>
            </a:extLst>
          </p:cNvPr>
          <p:cNvSpPr/>
          <p:nvPr/>
        </p:nvSpPr>
        <p:spPr>
          <a:xfrm rot="10800000">
            <a:off x="6965208" y="0"/>
            <a:ext cx="1704112" cy="2641507"/>
          </a:xfrm>
          <a:custGeom>
            <a:avLst/>
            <a:gdLst>
              <a:gd name="connsiteX0" fmla="*/ 284024 w 1704112"/>
              <a:gd name="connsiteY0" fmla="*/ 0 h 2641507"/>
              <a:gd name="connsiteX1" fmla="*/ 1420088 w 1704112"/>
              <a:gd name="connsiteY1" fmla="*/ 0 h 2641507"/>
              <a:gd name="connsiteX2" fmla="*/ 1704112 w 1704112"/>
              <a:gd name="connsiteY2" fmla="*/ 284024 h 2641507"/>
              <a:gd name="connsiteX3" fmla="*/ 1704112 w 1704112"/>
              <a:gd name="connsiteY3" fmla="*/ 2641507 h 2641507"/>
              <a:gd name="connsiteX4" fmla="*/ 0 w 1704112"/>
              <a:gd name="connsiteY4" fmla="*/ 2641507 h 2641507"/>
              <a:gd name="connsiteX5" fmla="*/ 0 w 1704112"/>
              <a:gd name="connsiteY5" fmla="*/ 284024 h 2641507"/>
              <a:gd name="connsiteX6" fmla="*/ 284024 w 1704112"/>
              <a:gd name="connsiteY6" fmla="*/ 0 h 26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4112" h="2641507">
                <a:moveTo>
                  <a:pt x="284024" y="0"/>
                </a:moveTo>
                <a:lnTo>
                  <a:pt x="1420088" y="0"/>
                </a:lnTo>
                <a:cubicBezTo>
                  <a:pt x="1576950" y="0"/>
                  <a:pt x="1704112" y="127162"/>
                  <a:pt x="1704112" y="284024"/>
                </a:cubicBezTo>
                <a:lnTo>
                  <a:pt x="1704112" y="2641507"/>
                </a:lnTo>
                <a:lnTo>
                  <a:pt x="0" y="2641507"/>
                </a:lnTo>
                <a:lnTo>
                  <a:pt x="0" y="284024"/>
                </a:lnTo>
                <a:cubicBezTo>
                  <a:pt x="0" y="127162"/>
                  <a:pt x="127162" y="0"/>
                  <a:pt x="284024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Timer Box">
            <a:extLst>
              <a:ext uri="{FF2B5EF4-FFF2-40B4-BE49-F238E27FC236}">
                <a16:creationId xmlns:a16="http://schemas.microsoft.com/office/drawing/2014/main" id="{4BBF0B9D-EEBF-4AB2-A6F2-188588C75147}"/>
              </a:ext>
            </a:extLst>
          </p:cNvPr>
          <p:cNvSpPr/>
          <p:nvPr/>
        </p:nvSpPr>
        <p:spPr>
          <a:xfrm>
            <a:off x="2826324" y="5476856"/>
            <a:ext cx="3637001" cy="679508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me Left">
            <a:extLst>
              <a:ext uri="{FF2B5EF4-FFF2-40B4-BE49-F238E27FC236}">
                <a16:creationId xmlns:a16="http://schemas.microsoft.com/office/drawing/2014/main" id="{6237F5A2-0916-41BC-9BD4-3ADE671832C3}"/>
              </a:ext>
            </a:extLst>
          </p:cNvPr>
          <p:cNvSpPr/>
          <p:nvPr/>
        </p:nvSpPr>
        <p:spPr>
          <a:xfrm>
            <a:off x="2922975" y="5631758"/>
            <a:ext cx="3448071" cy="394282"/>
          </a:xfrm>
          <a:prstGeom prst="roundRect">
            <a:avLst>
              <a:gd name="adj" fmla="val 28723"/>
            </a:avLst>
          </a:prstGeom>
          <a:solidFill>
            <a:srgbClr val="653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lock">
            <a:extLst>
              <a:ext uri="{FF2B5EF4-FFF2-40B4-BE49-F238E27FC236}">
                <a16:creationId xmlns:a16="http://schemas.microsoft.com/office/drawing/2014/main" id="{1D9DEE5E-94EB-4ABC-8013-E768A4B55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909" y="5097253"/>
            <a:ext cx="692097" cy="1076595"/>
          </a:xfrm>
          <a:prstGeom prst="rect">
            <a:avLst/>
          </a:prstGeom>
        </p:spPr>
      </p:pic>
      <p:grpSp>
        <p:nvGrpSpPr>
          <p:cNvPr id="21" name="Clock Hand">
            <a:extLst>
              <a:ext uri="{FF2B5EF4-FFF2-40B4-BE49-F238E27FC236}">
                <a16:creationId xmlns:a16="http://schemas.microsoft.com/office/drawing/2014/main" id="{36E46EE3-1031-4BC6-B7AA-8084E941AFC4}"/>
              </a:ext>
            </a:extLst>
          </p:cNvPr>
          <p:cNvGrpSpPr/>
          <p:nvPr/>
        </p:nvGrpSpPr>
        <p:grpSpPr>
          <a:xfrm>
            <a:off x="2902427" y="5647290"/>
            <a:ext cx="102581" cy="353376"/>
            <a:chOff x="1415069" y="925055"/>
            <a:chExt cx="998290" cy="3438965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C79D1D0-89BA-4C6B-920C-F316734B455C}"/>
                </a:ext>
              </a:extLst>
            </p:cNvPr>
            <p:cNvSpPr/>
            <p:nvPr/>
          </p:nvSpPr>
          <p:spPr>
            <a:xfrm>
              <a:off x="1415069" y="925055"/>
              <a:ext cx="998290" cy="139141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73BD0-5CA4-4227-B9B1-5CFCCD4BAEA1}"/>
                </a:ext>
              </a:extLst>
            </p:cNvPr>
            <p:cNvSpPr/>
            <p:nvPr/>
          </p:nvSpPr>
          <p:spPr>
            <a:xfrm>
              <a:off x="1415069" y="2112749"/>
              <a:ext cx="998290" cy="9491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1A7612-C9EF-47B4-8223-CFF5AE33202F}"/>
                </a:ext>
              </a:extLst>
            </p:cNvPr>
            <p:cNvSpPr/>
            <p:nvPr/>
          </p:nvSpPr>
          <p:spPr>
            <a:xfrm>
              <a:off x="1415069" y="2972603"/>
              <a:ext cx="998290" cy="139141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TART TIMER">
            <a:extLst>
              <a:ext uri="{FF2B5EF4-FFF2-40B4-BE49-F238E27FC236}">
                <a16:creationId xmlns:a16="http://schemas.microsoft.com/office/drawing/2014/main" id="{46E0132C-7228-4235-B32B-EC94F8F30793}"/>
              </a:ext>
            </a:extLst>
          </p:cNvPr>
          <p:cNvSpPr/>
          <p:nvPr/>
        </p:nvSpPr>
        <p:spPr>
          <a:xfrm>
            <a:off x="781414" y="5576184"/>
            <a:ext cx="1607640" cy="553718"/>
          </a:xfrm>
          <a:prstGeom prst="roundRect">
            <a:avLst/>
          </a:prstGeom>
          <a:solidFill>
            <a:srgbClr val="E94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Start Timer</a:t>
            </a:r>
          </a:p>
        </p:txBody>
      </p:sp>
      <p:sp>
        <p:nvSpPr>
          <p:cNvPr id="44" name="USE TIMER">
            <a:extLst>
              <a:ext uri="{FF2B5EF4-FFF2-40B4-BE49-F238E27FC236}">
                <a16:creationId xmlns:a16="http://schemas.microsoft.com/office/drawing/2014/main" id="{3779192B-853C-4FC9-976A-3317ABF70AA5}"/>
              </a:ext>
            </a:extLst>
          </p:cNvPr>
          <p:cNvSpPr/>
          <p:nvPr/>
        </p:nvSpPr>
        <p:spPr>
          <a:xfrm>
            <a:off x="781414" y="5580577"/>
            <a:ext cx="1607640" cy="553718"/>
          </a:xfrm>
          <a:prstGeom prst="roundRect">
            <a:avLst/>
          </a:prstGeom>
          <a:solidFill>
            <a:srgbClr val="E06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Use Timer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C90C5A-3891-4B39-9A49-33819FAB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6" t="-86239" r="-10713" b="-29688"/>
          <a:stretch/>
        </p:blipFill>
        <p:spPr>
          <a:xfrm>
            <a:off x="6973753" y="-425"/>
            <a:ext cx="1704113" cy="26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3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5" grpId="0" animBg="1"/>
      <p:bldP spid="6" grpId="0" animBg="1"/>
      <p:bldP spid="6" grpId="1" animBg="1"/>
      <p:bldP spid="18" grpId="0" animBg="1"/>
      <p:bldP spid="18" grpId="1" animBg="1"/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335</TotalTime>
  <Words>101</Words>
  <Application>Microsoft Office PowerPoint</Application>
  <PresentationFormat>On-screen Show (4:3)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Riley (Student)</dc:creator>
  <cp:lastModifiedBy>Bennett, Riley (Student)</cp:lastModifiedBy>
  <cp:revision>33</cp:revision>
  <dcterms:created xsi:type="dcterms:W3CDTF">2021-03-18T13:10:42Z</dcterms:created>
  <dcterms:modified xsi:type="dcterms:W3CDTF">2021-08-23T19:48:28Z</dcterms:modified>
</cp:coreProperties>
</file>