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3C8E"/>
    <a:srgbClr val="FFB432"/>
    <a:srgbClr val="FF992B"/>
    <a:srgbClr val="00A8E7"/>
    <a:srgbClr val="77BBD3"/>
    <a:srgbClr val="8CDCF8"/>
    <a:srgbClr val="8AC64C"/>
    <a:srgbClr val="EE74AA"/>
    <a:srgbClr val="BF3472"/>
    <a:srgbClr val="CB6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24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/literacy-phonics/letters-and-sound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iteracy/literacy-phonics/letters-and-sound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8275320" y="6085809"/>
            <a:ext cx="868680" cy="640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12BCF38-A5E3-4006-97A3-824C0E7BD10A}"/>
              </a:ext>
            </a:extLst>
          </p:cNvPr>
          <p:cNvSpPr/>
          <p:nvPr userDrawn="1"/>
        </p:nvSpPr>
        <p:spPr>
          <a:xfrm>
            <a:off x="7703442" y="131276"/>
            <a:ext cx="1132739" cy="78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F2D9194-2221-407C-9E91-3421D3871A43}"/>
              </a:ext>
            </a:extLst>
          </p:cNvPr>
          <p:cNvSpPr/>
          <p:nvPr userDrawn="1"/>
        </p:nvSpPr>
        <p:spPr>
          <a:xfrm>
            <a:off x="5323890" y="3064597"/>
            <a:ext cx="1104070" cy="755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89882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 err="1"/>
              <a:t>thai</a:t>
            </a:r>
            <a:r>
              <a:rPr lang="en-GB" sz="19900" b="1" dirty="0" err="1">
                <a:solidFill>
                  <a:srgbClr val="653C8E"/>
                </a:solidFill>
              </a:rPr>
              <a:t>ng</a:t>
            </a:r>
            <a:endParaRPr lang="en-GB" sz="19900" b="1" dirty="0">
              <a:solidFill>
                <a:srgbClr val="653C8E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9408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5647" y="801503"/>
            <a:ext cx="1214168" cy="1293125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1226"/>
            <a:ext cx="1607640" cy="553718"/>
          </a:xfrm>
          <a:prstGeom prst="roundRect">
            <a:avLst/>
          </a:prstGeom>
          <a:solidFill>
            <a:srgbClr val="FF9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1085259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71824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thi</a:t>
            </a:r>
            <a:r>
              <a:rPr lang="en-GB" sz="19900" b="1" dirty="0">
                <a:solidFill>
                  <a:srgbClr val="653C8E"/>
                </a:solidFill>
              </a:rPr>
              <a:t>ng</a:t>
            </a:r>
            <a:r>
              <a:rPr lang="en-GB" sz="19900" b="1" dirty="0"/>
              <a:t>s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80" b="-4822"/>
          <a:stretch/>
        </p:blipFill>
        <p:spPr>
          <a:xfrm>
            <a:off x="7114168" y="920780"/>
            <a:ext cx="1406191" cy="1625867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9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908515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fa</a:t>
            </a:r>
            <a:r>
              <a:rPr lang="en-GB" sz="23900" b="1" dirty="0">
                <a:solidFill>
                  <a:srgbClr val="653C8E"/>
                </a:solidFill>
              </a:rPr>
              <a:t>ng</a:t>
            </a:r>
            <a:endParaRPr lang="en-GB" sz="23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03" t="-7198" r="-30272" b="-6475"/>
          <a:stretch/>
        </p:blipFill>
        <p:spPr>
          <a:xfrm>
            <a:off x="6991543" y="-8389"/>
            <a:ext cx="1626052" cy="2641507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9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286345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/>
              <a:t>the</a:t>
            </a:r>
            <a:r>
              <a:rPr lang="en-GB" sz="23900" b="1" dirty="0" err="1">
                <a:solidFill>
                  <a:srgbClr val="653C8E"/>
                </a:solidFill>
              </a:rPr>
              <a:t>ng</a:t>
            </a:r>
            <a:endParaRPr lang="en-GB" sz="23900" b="1" dirty="0">
              <a:solidFill>
                <a:srgbClr val="653C8E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9408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0230" y="545239"/>
            <a:ext cx="922910" cy="1758330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1226"/>
            <a:ext cx="1607640" cy="553718"/>
          </a:xfrm>
          <a:prstGeom prst="roundRect">
            <a:avLst/>
          </a:prstGeom>
          <a:solidFill>
            <a:srgbClr val="FF9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811043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ri</a:t>
            </a:r>
            <a:r>
              <a:rPr lang="en-GB" sz="23900" b="1" dirty="0">
                <a:solidFill>
                  <a:srgbClr val="653C8E"/>
                </a:solidFill>
              </a:rPr>
              <a:t>ng</a:t>
            </a:r>
            <a:endParaRPr lang="en-GB" sz="23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8" b="-759"/>
          <a:stretch/>
        </p:blipFill>
        <p:spPr>
          <a:xfrm>
            <a:off x="7303327" y="898403"/>
            <a:ext cx="1152776" cy="1527129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9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148898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/>
              <a:t>so</a:t>
            </a:r>
            <a:r>
              <a:rPr lang="en-GB" sz="23900" b="1" dirty="0">
                <a:solidFill>
                  <a:srgbClr val="653C8E"/>
                </a:solidFill>
              </a:rPr>
              <a:t>ng</a:t>
            </a:r>
            <a:endParaRPr lang="en-GB" sz="23900" b="1" dirty="0"/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6" b="-1926"/>
          <a:stretch/>
        </p:blipFill>
        <p:spPr>
          <a:xfrm>
            <a:off x="7183634" y="225718"/>
            <a:ext cx="1204898" cy="2348172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9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488677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/>
              <a:t>zu</a:t>
            </a:r>
            <a:r>
              <a:rPr lang="en-GB" sz="23900" b="1" dirty="0" err="1">
                <a:solidFill>
                  <a:srgbClr val="653C8E"/>
                </a:solidFill>
              </a:rPr>
              <a:t>ng</a:t>
            </a:r>
            <a:endParaRPr lang="en-GB" sz="23900" b="1" dirty="0">
              <a:solidFill>
                <a:srgbClr val="653C8E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9408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6896" y="724058"/>
            <a:ext cx="1131636" cy="1483590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1226"/>
            <a:ext cx="1607640" cy="553718"/>
          </a:xfrm>
          <a:prstGeom prst="roundRect">
            <a:avLst/>
          </a:prstGeom>
          <a:solidFill>
            <a:srgbClr val="FF9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491647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041390"/>
            <a:ext cx="91439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 err="1"/>
              <a:t>qui</a:t>
            </a:r>
            <a:r>
              <a:rPr lang="en-GB" sz="23900" b="1" dirty="0" err="1">
                <a:solidFill>
                  <a:srgbClr val="653C8E"/>
                </a:solidFill>
              </a:rPr>
              <a:t>ng</a:t>
            </a:r>
            <a:endParaRPr lang="en-GB" sz="23900" b="1" dirty="0">
              <a:solidFill>
                <a:srgbClr val="653C8E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9408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9409" y="658027"/>
            <a:ext cx="950177" cy="1598667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1226"/>
            <a:ext cx="1607640" cy="553718"/>
          </a:xfrm>
          <a:prstGeom prst="roundRect">
            <a:avLst/>
          </a:prstGeom>
          <a:solidFill>
            <a:srgbClr val="FF9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423301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86182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si</a:t>
            </a:r>
            <a:r>
              <a:rPr lang="en-GB" sz="19900" b="1" dirty="0">
                <a:solidFill>
                  <a:srgbClr val="653C8E"/>
                </a:solidFill>
              </a:rPr>
              <a:t>ng</a:t>
            </a:r>
            <a:r>
              <a:rPr lang="en-GB" sz="19900" b="1" dirty="0"/>
              <a:t>er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8" b="-629"/>
          <a:stretch/>
        </p:blipFill>
        <p:spPr>
          <a:xfrm>
            <a:off x="7236215" y="201315"/>
            <a:ext cx="1012244" cy="2365695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9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184421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371824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wi</a:t>
            </a:r>
            <a:r>
              <a:rPr lang="en-GB" sz="19900" b="1" dirty="0">
                <a:solidFill>
                  <a:srgbClr val="653C8E"/>
                </a:solidFill>
              </a:rPr>
              <a:t>ng</a:t>
            </a:r>
            <a:r>
              <a:rPr lang="en-GB" sz="19900" b="1" dirty="0"/>
              <a:t>s</a:t>
            </a: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6184"/>
            <a:ext cx="1607640" cy="553718"/>
          </a:xfrm>
          <a:prstGeom prst="roundRect">
            <a:avLst/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CB5D68-A11B-4538-B254-1E3B646802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6" r="-1728"/>
          <a:stretch/>
        </p:blipFill>
        <p:spPr>
          <a:xfrm rot="1673474">
            <a:off x="7066915" y="1121927"/>
            <a:ext cx="1500696" cy="5197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6" r="-1728"/>
          <a:stretch/>
        </p:blipFill>
        <p:spPr>
          <a:xfrm rot="2839800">
            <a:off x="6841280" y="1502157"/>
            <a:ext cx="1891969" cy="655246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65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FF9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740871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288</TotalTime>
  <Words>100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Riley (Student)</dc:creator>
  <cp:lastModifiedBy>Bennett, Riley (Student)</cp:lastModifiedBy>
  <cp:revision>28</cp:revision>
  <dcterms:created xsi:type="dcterms:W3CDTF">2021-03-18T13:10:42Z</dcterms:created>
  <dcterms:modified xsi:type="dcterms:W3CDTF">2021-07-07T11:58:18Z</dcterms:modified>
</cp:coreProperties>
</file>