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9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64C"/>
    <a:srgbClr val="653C8E"/>
    <a:srgbClr val="EE74AA"/>
    <a:srgbClr val="BF3472"/>
    <a:srgbClr val="CB6391"/>
    <a:srgbClr val="055E39"/>
    <a:srgbClr val="0CAC41"/>
    <a:srgbClr val="E063BE"/>
    <a:srgbClr val="AD3C7D"/>
    <a:srgbClr val="E94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sl</a:t>
            </a:r>
            <a:r>
              <a:rPr lang="en-GB" sz="23900" b="1" dirty="0">
                <a:solidFill>
                  <a:srgbClr val="653C8E"/>
                </a:solidFill>
              </a:rPr>
              <a:t>ee</a:t>
            </a:r>
            <a:r>
              <a:rPr lang="en-GB" sz="23900" b="1" dirty="0"/>
              <a:t>p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" r="-2392"/>
          <a:stretch/>
        </p:blipFill>
        <p:spPr>
          <a:xfrm>
            <a:off x="7028527" y="1443600"/>
            <a:ext cx="1606609" cy="86919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289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42309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j</a:t>
            </a:r>
            <a:r>
              <a:rPr lang="en-GB" sz="19900" b="1" dirty="0" err="1">
                <a:solidFill>
                  <a:srgbClr val="653C8E"/>
                </a:solidFill>
              </a:rPr>
              <a:t>ee</a:t>
            </a:r>
            <a:r>
              <a:rPr lang="en-GB" sz="19900" b="1" dirty="0" err="1"/>
              <a:t>th</a:t>
            </a:r>
            <a:endParaRPr lang="en-GB" sz="19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3467" y="638485"/>
            <a:ext cx="1314113" cy="139956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8002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4237244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</a:t>
            </a:r>
            <a:r>
              <a:rPr lang="en-GB" sz="23900" b="1" dirty="0">
                <a:solidFill>
                  <a:srgbClr val="653C8E"/>
                </a:solidFill>
              </a:rPr>
              <a:t>ee</a:t>
            </a:r>
            <a:r>
              <a:rPr lang="en-GB" sz="23900" b="1" dirty="0"/>
              <a:t>d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9" b="-1714"/>
          <a:stretch/>
        </p:blipFill>
        <p:spPr>
          <a:xfrm>
            <a:off x="7220002" y="829628"/>
            <a:ext cx="1168530" cy="160294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28634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b</a:t>
            </a:r>
            <a:r>
              <a:rPr lang="en-GB" sz="23900" b="1" dirty="0">
                <a:solidFill>
                  <a:srgbClr val="653C8E"/>
                </a:solidFill>
              </a:rPr>
              <a:t>ee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-859"/>
          <a:stretch/>
        </p:blipFill>
        <p:spPr>
          <a:xfrm rot="20253729">
            <a:off x="7129218" y="1263538"/>
            <a:ext cx="1627322" cy="1109403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22458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th</a:t>
            </a:r>
            <a:r>
              <a:rPr lang="en-GB" sz="23900" b="1" dirty="0" err="1">
                <a:solidFill>
                  <a:srgbClr val="653C8E"/>
                </a:solidFill>
              </a:rPr>
              <a:t>ee</a:t>
            </a:r>
            <a:r>
              <a:rPr lang="en-GB" sz="23900" b="1" dirty="0" err="1"/>
              <a:t>n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870" y="580207"/>
            <a:ext cx="1381629" cy="144180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8002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ee</a:t>
            </a:r>
            <a:r>
              <a:rPr lang="en-GB" sz="23900" b="1" dirty="0"/>
              <a:t>l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r="-1930"/>
          <a:stretch/>
        </p:blipFill>
        <p:spPr>
          <a:xfrm rot="2372705">
            <a:off x="6596951" y="723286"/>
            <a:ext cx="2412220" cy="1194934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41371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ch</a:t>
            </a:r>
            <a:r>
              <a:rPr lang="en-GB" sz="23900" b="1" dirty="0">
                <a:solidFill>
                  <a:srgbClr val="653C8E"/>
                </a:solidFill>
              </a:rPr>
              <a:t>ee</a:t>
            </a:r>
            <a:r>
              <a:rPr lang="en-GB" sz="23900" b="1" dirty="0"/>
              <a:t>k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-3374" r="22251" b="33986"/>
          <a:stretch/>
        </p:blipFill>
        <p:spPr>
          <a:xfrm>
            <a:off x="6965208" y="-1060"/>
            <a:ext cx="1704112" cy="264256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3FFFFB2C-DC7C-4091-BE99-2D00A4DF4A79}"/>
              </a:ext>
            </a:extLst>
          </p:cNvPr>
          <p:cNvSpPr/>
          <p:nvPr/>
        </p:nvSpPr>
        <p:spPr>
          <a:xfrm rot="18900000">
            <a:off x="8106312" y="849855"/>
            <a:ext cx="341831" cy="512062"/>
          </a:xfrm>
          <a:prstGeom prst="upArrow">
            <a:avLst/>
          </a:prstGeom>
          <a:solidFill>
            <a:srgbClr val="8AC6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56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42309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w</a:t>
            </a:r>
            <a:r>
              <a:rPr lang="en-GB" sz="19900" b="1" dirty="0" err="1">
                <a:solidFill>
                  <a:srgbClr val="653C8E"/>
                </a:solidFill>
              </a:rPr>
              <a:t>ee</a:t>
            </a:r>
            <a:r>
              <a:rPr lang="en-GB" sz="19900" b="1" dirty="0" err="1"/>
              <a:t>sh</a:t>
            </a:r>
            <a:endParaRPr lang="en-GB" sz="19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691" y="591020"/>
            <a:ext cx="1127987" cy="147880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8002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20459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42309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b</a:t>
            </a:r>
            <a:r>
              <a:rPr lang="en-GB" sz="19900" b="1" dirty="0" err="1">
                <a:solidFill>
                  <a:srgbClr val="653C8E"/>
                </a:solidFill>
              </a:rPr>
              <a:t>ee</a:t>
            </a:r>
            <a:r>
              <a:rPr lang="en-GB" sz="19900" b="1" dirty="0" err="1"/>
              <a:t>l</a:t>
            </a:r>
            <a:endParaRPr lang="en-GB" sz="19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58" y="591020"/>
            <a:ext cx="1095253" cy="147880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8002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59093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sh</a:t>
            </a:r>
            <a:r>
              <a:rPr lang="en-GB" sz="23900" b="1" dirty="0">
                <a:solidFill>
                  <a:srgbClr val="653C8E"/>
                </a:solidFill>
              </a:rPr>
              <a:t>ee</a:t>
            </a:r>
            <a:r>
              <a:rPr lang="en-GB" sz="23900" b="1" dirty="0"/>
              <a:t>p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2" b="-3464"/>
          <a:stretch/>
        </p:blipFill>
        <p:spPr>
          <a:xfrm>
            <a:off x="7158435" y="755790"/>
            <a:ext cx="1317657" cy="178971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BF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E7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96475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261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24</cp:revision>
  <dcterms:created xsi:type="dcterms:W3CDTF">2021-03-18T13:10:42Z</dcterms:created>
  <dcterms:modified xsi:type="dcterms:W3CDTF">2021-07-13T11:33:37Z</dcterms:modified>
</cp:coreProperties>
</file>