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4C9"/>
    <a:srgbClr val="C58CAB"/>
    <a:srgbClr val="E2E2E2"/>
    <a:srgbClr val="653C8E"/>
    <a:srgbClr val="00C5BC"/>
    <a:srgbClr val="00877A"/>
    <a:srgbClr val="E063BE"/>
    <a:srgbClr val="AD3C7D"/>
    <a:srgbClr val="E94C68"/>
    <a:srgbClr val="8AC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iteracy/literacy-phonics/letters-and-sound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literacy/literacy-phonics/letters-and-sound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8275320" y="6085809"/>
            <a:ext cx="868680" cy="640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12BCF38-A5E3-4006-97A3-824C0E7BD10A}"/>
              </a:ext>
            </a:extLst>
          </p:cNvPr>
          <p:cNvSpPr/>
          <p:nvPr userDrawn="1"/>
        </p:nvSpPr>
        <p:spPr>
          <a:xfrm>
            <a:off x="7703442" y="131276"/>
            <a:ext cx="1132739" cy="78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AF2D9194-2221-407C-9E91-3421D3871A43}"/>
              </a:ext>
            </a:extLst>
          </p:cNvPr>
          <p:cNvSpPr/>
          <p:nvPr userDrawn="1"/>
        </p:nvSpPr>
        <p:spPr>
          <a:xfrm>
            <a:off x="5323890" y="3064597"/>
            <a:ext cx="1104070" cy="755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>
                <a:solidFill>
                  <a:srgbClr val="653C8E"/>
                </a:solidFill>
              </a:rPr>
              <a:t>w</a:t>
            </a:r>
            <a:r>
              <a:rPr lang="en-GB" sz="23900" b="1" dirty="0"/>
              <a:t>in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494" y="116069"/>
            <a:ext cx="1246433" cy="2401385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8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795060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>
                <a:solidFill>
                  <a:srgbClr val="653C8E"/>
                </a:solidFill>
              </a:rPr>
              <a:t>w</a:t>
            </a:r>
            <a:r>
              <a:rPr lang="en-GB" sz="23900" b="1" dirty="0" err="1"/>
              <a:t>ib</a:t>
            </a:r>
            <a:endParaRPr lang="en-GB" sz="23900" b="1" dirty="0"/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84017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637" y="609047"/>
            <a:ext cx="1491254" cy="1556206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85835"/>
            <a:ext cx="1607640" cy="553718"/>
          </a:xfrm>
          <a:prstGeom prst="roundRect">
            <a:avLst/>
          </a:prstGeom>
          <a:solidFill>
            <a:srgbClr val="E8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391443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>
                <a:solidFill>
                  <a:srgbClr val="653C8E"/>
                </a:solidFill>
              </a:rPr>
              <a:t>w</a:t>
            </a:r>
            <a:r>
              <a:rPr lang="en-GB" sz="23900" b="1" dirty="0"/>
              <a:t>eb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0250" y="724058"/>
            <a:ext cx="1547662" cy="1491342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8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286345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>
                <a:solidFill>
                  <a:srgbClr val="653C8E"/>
                </a:solidFill>
              </a:rPr>
              <a:t>w</a:t>
            </a:r>
            <a:r>
              <a:rPr lang="en-GB" sz="23900" b="1" dirty="0" err="1"/>
              <a:t>ex</a:t>
            </a:r>
            <a:endParaRPr lang="en-GB" sz="23900" b="1" dirty="0"/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84017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8066" y="645143"/>
            <a:ext cx="1278396" cy="1361528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85835"/>
            <a:ext cx="1607640" cy="553718"/>
          </a:xfrm>
          <a:prstGeom prst="roundRect">
            <a:avLst/>
          </a:prstGeom>
          <a:solidFill>
            <a:srgbClr val="E8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811043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>
                <a:solidFill>
                  <a:srgbClr val="653C8E"/>
                </a:solidFill>
              </a:rPr>
              <a:t>w</a:t>
            </a:r>
            <a:r>
              <a:rPr lang="en-GB" sz="23900" b="1" dirty="0"/>
              <a:t>et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8322" y="668611"/>
            <a:ext cx="1461671" cy="1431297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8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342417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>
                <a:solidFill>
                  <a:srgbClr val="653C8E"/>
                </a:solidFill>
              </a:rPr>
              <a:t>w</a:t>
            </a:r>
            <a:r>
              <a:rPr lang="en-GB" sz="23900" b="1" dirty="0"/>
              <a:t>aff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84017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8066" y="487910"/>
            <a:ext cx="1278396" cy="1675994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85835"/>
            <a:ext cx="1607640" cy="553718"/>
          </a:xfrm>
          <a:prstGeom prst="roundRect">
            <a:avLst/>
          </a:prstGeom>
          <a:solidFill>
            <a:srgbClr val="E8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762451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>
                <a:solidFill>
                  <a:srgbClr val="653C8E"/>
                </a:solidFill>
              </a:rPr>
              <a:t>w</a:t>
            </a:r>
            <a:r>
              <a:rPr lang="en-GB" sz="23900" b="1" dirty="0"/>
              <a:t>ag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8322" y="754802"/>
            <a:ext cx="1368933" cy="1349727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8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1676362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>
                <a:solidFill>
                  <a:srgbClr val="653C8E"/>
                </a:solidFill>
              </a:rPr>
              <a:t>w</a:t>
            </a:r>
            <a:r>
              <a:rPr lang="en-GB" sz="23900" b="1" dirty="0" err="1"/>
              <a:t>ob</a:t>
            </a:r>
            <a:endParaRPr lang="en-GB" sz="23900" b="1" dirty="0"/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84017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5475" y="515438"/>
            <a:ext cx="1350987" cy="1712978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85835"/>
            <a:ext cx="1607640" cy="553718"/>
          </a:xfrm>
          <a:prstGeom prst="roundRect">
            <a:avLst/>
          </a:prstGeom>
          <a:solidFill>
            <a:srgbClr val="E8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3188908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>
                <a:solidFill>
                  <a:srgbClr val="653C8E"/>
                </a:solidFill>
              </a:rPr>
              <a:t>w</a:t>
            </a:r>
            <a:r>
              <a:rPr lang="en-GB" sz="23900" b="1" dirty="0"/>
              <a:t>ax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8800" y="240432"/>
            <a:ext cx="727243" cy="2061805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8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129759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>
                <a:solidFill>
                  <a:srgbClr val="653C8E"/>
                </a:solidFill>
              </a:rPr>
              <a:t>w</a:t>
            </a:r>
            <a:r>
              <a:rPr lang="en-GB" sz="23900" b="1" dirty="0"/>
              <a:t>up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84017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615" y="487910"/>
            <a:ext cx="1241298" cy="1675994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C58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85835"/>
            <a:ext cx="1607640" cy="553718"/>
          </a:xfrm>
          <a:prstGeom prst="roundRect">
            <a:avLst/>
          </a:prstGeom>
          <a:solidFill>
            <a:srgbClr val="E8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3842740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229</TotalTime>
  <Words>100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Riley (Student)</dc:creator>
  <cp:lastModifiedBy>Bennett, Riley (Student)</cp:lastModifiedBy>
  <cp:revision>17</cp:revision>
  <dcterms:created xsi:type="dcterms:W3CDTF">2021-03-18T13:10:42Z</dcterms:created>
  <dcterms:modified xsi:type="dcterms:W3CDTF">2021-04-01T18:24:24Z</dcterms:modified>
</cp:coreProperties>
</file>