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70" r:id="rId3"/>
    <p:sldId id="280" r:id="rId4"/>
    <p:sldId id="281" r:id="rId5"/>
    <p:sldId id="282" r:id="rId6"/>
    <p:sldId id="283"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Twinkl" pitchFamily="2" charset="0"/>
      <p:regular r:id="rId15"/>
      <p:bold r:id="rId16"/>
    </p:embeddedFont>
    <p:embeddedFont>
      <p:font typeface="Roboto" panose="020000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760"/>
    <a:srgbClr val="C970A0"/>
    <a:srgbClr val="9CCEE5"/>
    <a:srgbClr val="DE1E5A"/>
    <a:srgbClr val="5EB6E8"/>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showGuides="1">
      <p:cViewPr varScale="1">
        <p:scale>
          <a:sx n="76" d="100"/>
          <a:sy n="76" d="100"/>
        </p:scale>
        <p:origin x="1356"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Column1</c:v>
                </c:pt>
              </c:strCache>
            </c:strRef>
          </c:tx>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188-B442-BBA3-CFB76661AFAA}"/>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3-F188-B442-BBA3-CFB76661AFAA}"/>
              </c:ext>
            </c:extLst>
          </c:dPt>
          <c:dPt>
            <c:idx val="2"/>
            <c:bubble3D val="0"/>
            <c:explosion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F188-B442-BBA3-CFB76661AFAA}"/>
              </c:ext>
            </c:extLst>
          </c:dPt>
          <c:dPt>
            <c:idx val="3"/>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F188-B442-BBA3-CFB76661AFAA}"/>
              </c:ext>
            </c:extLst>
          </c:dPt>
          <c:dPt>
            <c:idx val="4"/>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9-F188-B442-BBA3-CFB76661AFAA}"/>
              </c:ext>
            </c:extLst>
          </c:dPt>
          <c:dPt>
            <c:idx val="5"/>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B-F188-B442-BBA3-CFB76661AFAA}"/>
              </c:ext>
            </c:extLst>
          </c:dPt>
          <c:dPt>
            <c:idx val="6"/>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D-F188-B442-BBA3-CFB76661AFAA}"/>
              </c:ext>
            </c:extLst>
          </c:dPt>
          <c:dPt>
            <c:idx val="7"/>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F-F188-B442-BBA3-CFB76661AFAA}"/>
              </c:ext>
            </c:extLst>
          </c:dPt>
          <c:dPt>
            <c:idx val="8"/>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1-F188-B442-BBA3-CFB76661AFAA}"/>
              </c:ext>
            </c:extLst>
          </c:dPt>
          <c:dPt>
            <c:idx val="9"/>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3-F188-B442-BBA3-CFB76661AFAA}"/>
              </c:ext>
            </c:extLst>
          </c:dPt>
          <c:dPt>
            <c:idx val="1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5-F188-B442-BBA3-CFB76661AFAA}"/>
              </c:ext>
            </c:extLst>
          </c:dPt>
          <c:dPt>
            <c:idx val="11"/>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7-F188-B442-BBA3-CFB76661AFAA}"/>
              </c:ext>
            </c:extLst>
          </c:dPt>
          <c:dPt>
            <c:idx val="12"/>
            <c:bubble3D val="0"/>
            <c:spPr>
              <a:gradFill rotWithShape="1">
                <a:gsLst>
                  <a:gs pos="0">
                    <a:schemeClr val="accent1">
                      <a:lumMod val="60000"/>
                      <a:lumOff val="40000"/>
                      <a:satMod val="103000"/>
                      <a:lumMod val="102000"/>
                      <a:tint val="94000"/>
                    </a:schemeClr>
                  </a:gs>
                  <a:gs pos="50000">
                    <a:schemeClr val="accent1">
                      <a:lumMod val="60000"/>
                      <a:lumOff val="40000"/>
                      <a:satMod val="110000"/>
                      <a:lumMod val="100000"/>
                      <a:shade val="100000"/>
                    </a:schemeClr>
                  </a:gs>
                  <a:gs pos="100000">
                    <a:schemeClr val="accent1">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9-F188-B442-BBA3-CFB76661AFAA}"/>
              </c:ext>
            </c:extLst>
          </c:dPt>
          <c:dPt>
            <c:idx val="13"/>
            <c:bubble3D val="0"/>
            <c:spPr>
              <a:gradFill rotWithShape="1">
                <a:gsLst>
                  <a:gs pos="0">
                    <a:schemeClr val="accent3">
                      <a:lumMod val="60000"/>
                      <a:lumOff val="40000"/>
                      <a:satMod val="103000"/>
                      <a:lumMod val="102000"/>
                      <a:tint val="94000"/>
                    </a:schemeClr>
                  </a:gs>
                  <a:gs pos="50000">
                    <a:schemeClr val="accent3">
                      <a:lumMod val="60000"/>
                      <a:lumOff val="40000"/>
                      <a:satMod val="110000"/>
                      <a:lumMod val="100000"/>
                      <a:shade val="100000"/>
                    </a:schemeClr>
                  </a:gs>
                  <a:gs pos="100000">
                    <a:schemeClr val="accent3">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B-F188-B442-BBA3-CFB76661AFAA}"/>
              </c:ext>
            </c:extLst>
          </c:dPt>
          <c:dLbls>
            <c:dLbl>
              <c:idx val="8"/>
              <c:layout>
                <c:manualLayout>
                  <c:x val="0.12207876655738781"/>
                  <c:y val="-8.180938226121696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88-B442-BBA3-CFB76661AFAA}"/>
                </c:ext>
              </c:extLst>
            </c:dLbl>
            <c:spPr>
              <a:noFill/>
              <a:ln>
                <a:noFill/>
              </a:ln>
              <a:effectLst/>
            </c:spPr>
            <c:txPr>
              <a:bodyPr rot="0" spcFirstLastPara="1" vertOverflow="clip" horzOverflow="clip" vert="horz" wrap="square" lIns="38100" tIns="19050" rIns="38100" bIns="19050" anchor="t"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Hoja1!$A$2:$A$15</c:f>
              <c:strCache>
                <c:ptCount val="14"/>
                <c:pt idx="0">
                  <c:v>Louisa</c:v>
                </c:pt>
                <c:pt idx="1">
                  <c:v>Alfonso</c:v>
                </c:pt>
                <c:pt idx="2">
                  <c:v>Louisa</c:v>
                </c:pt>
                <c:pt idx="3">
                  <c:v>Alfonso</c:v>
                </c:pt>
                <c:pt idx="4">
                  <c:v>Louisa</c:v>
                </c:pt>
                <c:pt idx="5">
                  <c:v>Alfonso</c:v>
                </c:pt>
                <c:pt idx="6">
                  <c:v>Louisa</c:v>
                </c:pt>
                <c:pt idx="7">
                  <c:v>Alfonso</c:v>
                </c:pt>
                <c:pt idx="8">
                  <c:v>Louisa</c:v>
                </c:pt>
                <c:pt idx="9">
                  <c:v>Alfonso</c:v>
                </c:pt>
                <c:pt idx="10">
                  <c:v>Louisa</c:v>
                </c:pt>
                <c:pt idx="11">
                  <c:v>Alfonso</c:v>
                </c:pt>
                <c:pt idx="12">
                  <c:v>Louisa</c:v>
                </c:pt>
                <c:pt idx="13">
                  <c:v>Alfonso</c:v>
                </c:pt>
              </c:strCache>
            </c:strRef>
          </c:cat>
          <c:val>
            <c:numRef>
              <c:f>Hoja1!$B$2:$B$15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1C-F188-B442-BBA3-CFB76661AFA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Column1</c:v>
                </c:pt>
              </c:strCache>
            </c:strRef>
          </c:tx>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2EE-4B26-9EAD-204C5D6D289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2EE-4B26-9EAD-204C5D6D2894}"/>
              </c:ext>
            </c:extLst>
          </c:dPt>
          <c:dPt>
            <c:idx val="2"/>
            <c:bubble3D val="0"/>
            <c:explosion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2EE-4B26-9EAD-204C5D6D289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2EE-4B26-9EAD-204C5D6D289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D2EE-4B26-9EAD-204C5D6D289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D2EE-4B26-9EAD-204C5D6D289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D2EE-4B26-9EAD-204C5D6D2894}"/>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D2EE-4B26-9EAD-204C5D6D2894}"/>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D2EE-4B26-9EAD-204C5D6D2894}"/>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D2EE-4B26-9EAD-204C5D6D2894}"/>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D2EE-4B26-9EAD-204C5D6D2894}"/>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D2EE-4B26-9EAD-204C5D6D2894}"/>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9-D2EE-4B26-9EAD-204C5D6D2894}"/>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B-D2EE-4B26-9EAD-204C5D6D2894}"/>
              </c:ext>
            </c:extLst>
          </c:dPt>
          <c:dLbls>
            <c:dLbl>
              <c:idx val="8"/>
              <c:layout>
                <c:manualLayout>
                  <c:x val="8.8036865534017933E-2"/>
                  <c:y val="-7.42433068158275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2EE-4B26-9EAD-204C5D6D2894}"/>
                </c:ext>
              </c:extLst>
            </c:dLbl>
            <c:spPr>
              <a:noFill/>
              <a:ln>
                <a:noFill/>
              </a:ln>
              <a:effectLst/>
            </c:spPr>
            <c:txPr>
              <a:bodyPr rot="0" spcFirstLastPara="1" vertOverflow="clip" horzOverflow="clip" vert="horz" wrap="square" lIns="38100" tIns="19050" rIns="38100" bIns="19050" anchor="t"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Hoja1!$A$2:$A$15</c:f>
              <c:strCache>
                <c:ptCount val="14"/>
                <c:pt idx="0">
                  <c:v>Maria</c:v>
                </c:pt>
                <c:pt idx="1">
                  <c:v>Louisa</c:v>
                </c:pt>
                <c:pt idx="2">
                  <c:v>Sarah</c:v>
                </c:pt>
                <c:pt idx="3">
                  <c:v>Jake</c:v>
                </c:pt>
                <c:pt idx="4">
                  <c:v>Delia</c:v>
                </c:pt>
                <c:pt idx="5">
                  <c:v>Charlie</c:v>
                </c:pt>
                <c:pt idx="6">
                  <c:v>Teresa</c:v>
                </c:pt>
                <c:pt idx="7">
                  <c:v>Carlos</c:v>
                </c:pt>
                <c:pt idx="8">
                  <c:v>Beth</c:v>
                </c:pt>
                <c:pt idx="9">
                  <c:v>Richard</c:v>
                </c:pt>
                <c:pt idx="10">
                  <c:v>George</c:v>
                </c:pt>
                <c:pt idx="11">
                  <c:v>Alicia</c:v>
                </c:pt>
                <c:pt idx="12">
                  <c:v>Marcus</c:v>
                </c:pt>
                <c:pt idx="13">
                  <c:v>Alfonso</c:v>
                </c:pt>
              </c:strCache>
            </c:strRef>
          </c:cat>
          <c:val>
            <c:numRef>
              <c:f>Hoja1!$B$2:$B$15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1C-D2EE-4B26-9EAD-204C5D6D289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Column1</c:v>
                </c:pt>
              </c:strCache>
            </c:strRef>
          </c:tx>
          <c:explosion val="1"/>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F188-B442-BBA3-CFB76661AFAA}"/>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F188-B442-BBA3-CFB76661AFAA}"/>
              </c:ext>
            </c:extLst>
          </c:dPt>
          <c:dPt>
            <c:idx val="2"/>
            <c:bubble3D val="0"/>
            <c:explosion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5-F188-B442-BBA3-CFB76661AFAA}"/>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F188-B442-BBA3-CFB76661AFAA}"/>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9-F188-B442-BBA3-CFB76661AFAA}"/>
              </c:ext>
            </c:extLst>
          </c:dPt>
          <c:dPt>
            <c:idx val="5"/>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B-F188-B442-BBA3-CFB76661AFAA}"/>
              </c:ext>
            </c:extLst>
          </c:dPt>
          <c:dPt>
            <c:idx val="6"/>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D-F188-B442-BBA3-CFB76661AFAA}"/>
              </c:ext>
            </c:extLst>
          </c:dPt>
          <c:dPt>
            <c:idx val="7"/>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F-F188-B442-BBA3-CFB76661AFAA}"/>
              </c:ext>
            </c:extLst>
          </c:dPt>
          <c:dPt>
            <c:idx val="8"/>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1-F188-B442-BBA3-CFB76661AFAA}"/>
              </c:ext>
            </c:extLst>
          </c:dPt>
          <c:dPt>
            <c:idx val="9"/>
            <c:bubble3D val="0"/>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3-F188-B442-BBA3-CFB76661AFAA}"/>
              </c:ext>
            </c:extLst>
          </c:dPt>
          <c:dPt>
            <c:idx val="10"/>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5-F188-B442-BBA3-CFB76661AFAA}"/>
              </c:ext>
            </c:extLst>
          </c:dPt>
          <c:dPt>
            <c:idx val="11"/>
            <c:bubble3D val="0"/>
            <c:spPr>
              <a:gradFill rotWithShape="1">
                <a:gsLst>
                  <a:gs pos="0">
                    <a:schemeClr val="accent4">
                      <a:lumMod val="80000"/>
                      <a:satMod val="103000"/>
                      <a:lumMod val="102000"/>
                      <a:tint val="94000"/>
                    </a:schemeClr>
                  </a:gs>
                  <a:gs pos="50000">
                    <a:schemeClr val="accent4">
                      <a:lumMod val="80000"/>
                      <a:satMod val="110000"/>
                      <a:lumMod val="100000"/>
                      <a:shade val="100000"/>
                    </a:schemeClr>
                  </a:gs>
                  <a:gs pos="100000">
                    <a:schemeClr val="accent4">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7-F188-B442-BBA3-CFB76661AFAA}"/>
              </c:ext>
            </c:extLst>
          </c:dPt>
          <c:dPt>
            <c:idx val="12"/>
            <c:bubble3D val="0"/>
            <c:spPr>
              <a:gradFill rotWithShape="1">
                <a:gsLst>
                  <a:gs pos="0">
                    <a:schemeClr val="accent6">
                      <a:lumMod val="60000"/>
                      <a:lumOff val="40000"/>
                      <a:satMod val="103000"/>
                      <a:lumMod val="102000"/>
                      <a:tint val="94000"/>
                    </a:schemeClr>
                  </a:gs>
                  <a:gs pos="50000">
                    <a:schemeClr val="accent6">
                      <a:lumMod val="60000"/>
                      <a:lumOff val="40000"/>
                      <a:satMod val="110000"/>
                      <a:lumMod val="100000"/>
                      <a:shade val="100000"/>
                    </a:schemeClr>
                  </a:gs>
                  <a:gs pos="100000">
                    <a:schemeClr val="accent6">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9-F188-B442-BBA3-CFB76661AFAA}"/>
              </c:ext>
            </c:extLst>
          </c:dPt>
          <c:dPt>
            <c:idx val="13"/>
            <c:bubble3D val="0"/>
            <c:spPr>
              <a:gradFill rotWithShape="1">
                <a:gsLst>
                  <a:gs pos="0">
                    <a:schemeClr val="accent5">
                      <a:lumMod val="60000"/>
                      <a:lumOff val="40000"/>
                      <a:satMod val="103000"/>
                      <a:lumMod val="102000"/>
                      <a:tint val="94000"/>
                    </a:schemeClr>
                  </a:gs>
                  <a:gs pos="50000">
                    <a:schemeClr val="accent5">
                      <a:lumMod val="60000"/>
                      <a:lumOff val="40000"/>
                      <a:satMod val="110000"/>
                      <a:lumMod val="100000"/>
                      <a:shade val="100000"/>
                    </a:schemeClr>
                  </a:gs>
                  <a:gs pos="100000">
                    <a:schemeClr val="accent5">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B-F188-B442-BBA3-CFB76661AFAA}"/>
              </c:ext>
            </c:extLst>
          </c:dPt>
          <c:dPt>
            <c:idx val="14"/>
            <c:bubble3D val="0"/>
            <c:spPr>
              <a:gradFill rotWithShape="1">
                <a:gsLst>
                  <a:gs pos="0">
                    <a:schemeClr val="accent4">
                      <a:lumMod val="60000"/>
                      <a:lumOff val="40000"/>
                      <a:satMod val="103000"/>
                      <a:lumMod val="102000"/>
                      <a:tint val="94000"/>
                    </a:schemeClr>
                  </a:gs>
                  <a:gs pos="50000">
                    <a:schemeClr val="accent4">
                      <a:lumMod val="60000"/>
                      <a:lumOff val="40000"/>
                      <a:satMod val="110000"/>
                      <a:lumMod val="100000"/>
                      <a:shade val="100000"/>
                    </a:schemeClr>
                  </a:gs>
                  <a:gs pos="100000">
                    <a:schemeClr val="accent4">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D-04D4-408A-BB36-44184937D788}"/>
              </c:ext>
            </c:extLst>
          </c:dPt>
          <c:dLbls>
            <c:dLbl>
              <c:idx val="8"/>
              <c:layout>
                <c:manualLayout>
                  <c:x val="8.8036865534017933E-2"/>
                  <c:y val="-7.42433068158275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88-B442-BBA3-CFB76661AFAA}"/>
                </c:ext>
              </c:extLst>
            </c:dLbl>
            <c:spPr>
              <a:noFill/>
              <a:ln>
                <a:noFill/>
              </a:ln>
              <a:effectLst/>
            </c:spPr>
            <c:txPr>
              <a:bodyPr rot="0" spcFirstLastPara="1" vertOverflow="clip" horzOverflow="clip" vert="horz" wrap="square" lIns="38100" tIns="19050" rIns="38100" bIns="19050" anchor="t"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Hoja1!$A$2:$A$16</c:f>
              <c:strCache>
                <c:ptCount val="14"/>
                <c:pt idx="0">
                  <c:v>Teresa</c:v>
                </c:pt>
                <c:pt idx="1">
                  <c:v>Carlos</c:v>
                </c:pt>
                <c:pt idx="2">
                  <c:v>Beth</c:v>
                </c:pt>
                <c:pt idx="3">
                  <c:v>Teresa</c:v>
                </c:pt>
                <c:pt idx="4">
                  <c:v>Carlos</c:v>
                </c:pt>
                <c:pt idx="5">
                  <c:v>Beth</c:v>
                </c:pt>
                <c:pt idx="6">
                  <c:v>Teresa</c:v>
                </c:pt>
                <c:pt idx="7">
                  <c:v>Carlos</c:v>
                </c:pt>
                <c:pt idx="8">
                  <c:v>Beth</c:v>
                </c:pt>
                <c:pt idx="9">
                  <c:v>Teresa</c:v>
                </c:pt>
                <c:pt idx="10">
                  <c:v>Carlos</c:v>
                </c:pt>
                <c:pt idx="11">
                  <c:v>Beth</c:v>
                </c:pt>
                <c:pt idx="12">
                  <c:v>Teresa</c:v>
                </c:pt>
                <c:pt idx="13">
                  <c:v>Beth</c:v>
                </c:pt>
              </c:strCache>
            </c:strRef>
          </c:cat>
          <c:val>
            <c:numRef>
              <c:f>Hoja1!$B$2:$B$16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1C-F188-B442-BBA3-CFB76661AFA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Column1</c:v>
                </c:pt>
              </c:strCache>
            </c:strRef>
          </c:tx>
          <c:explosion val="1"/>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EAA7-4648-849E-2DA8A4B8E079}"/>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EAA7-4648-849E-2DA8A4B8E079}"/>
              </c:ext>
            </c:extLst>
          </c:dPt>
          <c:dPt>
            <c:idx val="2"/>
            <c:bubble3D val="0"/>
            <c:explosion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5-EAA7-4648-849E-2DA8A4B8E079}"/>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EAA7-4648-849E-2DA8A4B8E079}"/>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9-EAA7-4648-849E-2DA8A4B8E079}"/>
              </c:ext>
            </c:extLst>
          </c:dPt>
          <c:dPt>
            <c:idx val="5"/>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B-EAA7-4648-849E-2DA8A4B8E079}"/>
              </c:ext>
            </c:extLst>
          </c:dPt>
          <c:dPt>
            <c:idx val="6"/>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D-EAA7-4648-849E-2DA8A4B8E079}"/>
              </c:ext>
            </c:extLst>
          </c:dPt>
          <c:dPt>
            <c:idx val="7"/>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0F-EAA7-4648-849E-2DA8A4B8E079}"/>
              </c:ext>
            </c:extLst>
          </c:dPt>
          <c:dPt>
            <c:idx val="8"/>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1-EAA7-4648-849E-2DA8A4B8E079}"/>
              </c:ext>
            </c:extLst>
          </c:dPt>
          <c:dPt>
            <c:idx val="9"/>
            <c:bubble3D val="0"/>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3-EAA7-4648-849E-2DA8A4B8E079}"/>
              </c:ext>
            </c:extLst>
          </c:dPt>
          <c:dPt>
            <c:idx val="10"/>
            <c:bubble3D val="0"/>
            <c:spPr>
              <a:gradFill rotWithShape="1">
                <a:gsLst>
                  <a:gs pos="0">
                    <a:schemeClr val="accent4">
                      <a:lumMod val="80000"/>
                      <a:satMod val="103000"/>
                      <a:lumMod val="102000"/>
                      <a:tint val="94000"/>
                    </a:schemeClr>
                  </a:gs>
                  <a:gs pos="50000">
                    <a:schemeClr val="accent4">
                      <a:lumMod val="80000"/>
                      <a:satMod val="110000"/>
                      <a:lumMod val="100000"/>
                      <a:shade val="100000"/>
                    </a:schemeClr>
                  </a:gs>
                  <a:gs pos="100000">
                    <a:schemeClr val="accent4">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5-EAA7-4648-849E-2DA8A4B8E079}"/>
              </c:ext>
            </c:extLst>
          </c:dPt>
          <c:dPt>
            <c:idx val="11"/>
            <c:bubble3D val="0"/>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17-EAA7-4648-849E-2DA8A4B8E079}"/>
              </c:ext>
            </c:extLst>
          </c:dPt>
          <c:dPt>
            <c:idx val="12"/>
            <c:bubble3D val="0"/>
            <c:spPr>
              <a:gradFill rotWithShape="1">
                <a:gsLst>
                  <a:gs pos="0">
                    <a:schemeClr val="accent2">
                      <a:lumMod val="60000"/>
                      <a:lumOff val="40000"/>
                      <a:satMod val="103000"/>
                      <a:lumMod val="102000"/>
                      <a:tint val="94000"/>
                    </a:schemeClr>
                  </a:gs>
                  <a:gs pos="50000">
                    <a:schemeClr val="accent2">
                      <a:lumMod val="60000"/>
                      <a:lumOff val="40000"/>
                      <a:satMod val="110000"/>
                      <a:lumMod val="100000"/>
                      <a:shade val="100000"/>
                    </a:schemeClr>
                  </a:gs>
                  <a:gs pos="100000">
                    <a:schemeClr val="accent2">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9-EAA7-4648-849E-2DA8A4B8E079}"/>
              </c:ext>
            </c:extLst>
          </c:dPt>
          <c:dPt>
            <c:idx val="13"/>
            <c:bubble3D val="0"/>
            <c:spPr>
              <a:gradFill rotWithShape="1">
                <a:gsLst>
                  <a:gs pos="0">
                    <a:schemeClr val="accent4">
                      <a:lumMod val="60000"/>
                      <a:lumOff val="40000"/>
                      <a:satMod val="103000"/>
                      <a:lumMod val="102000"/>
                      <a:tint val="94000"/>
                    </a:schemeClr>
                  </a:gs>
                  <a:gs pos="50000">
                    <a:schemeClr val="accent4">
                      <a:lumMod val="60000"/>
                      <a:lumOff val="40000"/>
                      <a:satMod val="110000"/>
                      <a:lumMod val="100000"/>
                      <a:shade val="100000"/>
                    </a:schemeClr>
                  </a:gs>
                  <a:gs pos="100000">
                    <a:schemeClr val="accent4">
                      <a:lumMod val="60000"/>
                      <a:lumOff val="40000"/>
                      <a:lumMod val="99000"/>
                      <a:satMod val="120000"/>
                      <a:shade val="78000"/>
                    </a:schemeClr>
                  </a:gs>
                </a:gsLst>
                <a:lin ang="5400000" scaled="0"/>
              </a:gradFill>
              <a:ln>
                <a:noFill/>
              </a:ln>
              <a:effectLst/>
            </c:spPr>
            <c:extLst>
              <c:ext xmlns:c16="http://schemas.microsoft.com/office/drawing/2014/chart" uri="{C3380CC4-5D6E-409C-BE32-E72D297353CC}">
                <c16:uniqueId val="{0000001B-EAA7-4648-849E-2DA8A4B8E079}"/>
              </c:ext>
            </c:extLst>
          </c:dPt>
          <c:dLbls>
            <c:dLbl>
              <c:idx val="8"/>
              <c:layout>
                <c:manualLayout>
                  <c:x val="8.8036865534017933E-2"/>
                  <c:y val="-7.42433068158275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A7-4648-849E-2DA8A4B8E079}"/>
                </c:ext>
              </c:extLst>
            </c:dLbl>
            <c:spPr>
              <a:noFill/>
              <a:ln>
                <a:noFill/>
              </a:ln>
              <a:effectLst/>
            </c:spPr>
            <c:txPr>
              <a:bodyPr rot="0" spcFirstLastPara="1" vertOverflow="clip" horzOverflow="clip" vert="horz" wrap="square" lIns="38100" tIns="19050" rIns="38100" bIns="19050" anchor="t" anchorCtr="1">
                <a:spAutoFit/>
              </a:bodyPr>
              <a:lstStyle/>
              <a:p>
                <a:pPr>
                  <a:defRPr sz="18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showLegendKey val="0"/>
            <c:showVal val="0"/>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Hoja1!$A$2:$A$15</c:f>
              <c:strCache>
                <c:ptCount val="14"/>
                <c:pt idx="0">
                  <c:v>Maria</c:v>
                </c:pt>
                <c:pt idx="1">
                  <c:v>Louisa</c:v>
                </c:pt>
                <c:pt idx="2">
                  <c:v>Sarah</c:v>
                </c:pt>
                <c:pt idx="3">
                  <c:v>Jake</c:v>
                </c:pt>
                <c:pt idx="4">
                  <c:v>Delia</c:v>
                </c:pt>
                <c:pt idx="5">
                  <c:v>Charlie</c:v>
                </c:pt>
                <c:pt idx="6">
                  <c:v>Teresa</c:v>
                </c:pt>
                <c:pt idx="7">
                  <c:v>Carlos</c:v>
                </c:pt>
                <c:pt idx="8">
                  <c:v>Beth</c:v>
                </c:pt>
                <c:pt idx="9">
                  <c:v>Richard</c:v>
                </c:pt>
                <c:pt idx="10">
                  <c:v>George</c:v>
                </c:pt>
                <c:pt idx="11">
                  <c:v>Alicia</c:v>
                </c:pt>
                <c:pt idx="12">
                  <c:v>Marcus</c:v>
                </c:pt>
                <c:pt idx="13">
                  <c:v>Alfonso</c:v>
                </c:pt>
              </c:strCache>
            </c:strRef>
          </c:cat>
          <c:val>
            <c:numRef>
              <c:f>Hoja1!$B$2:$B$15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1C-EAA7-4648-849E-2DA8A4B8E07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resources/esl-resourc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9414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4.xml"/><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0885" y="3247405"/>
            <a:ext cx="7632700" cy="495108"/>
          </a:xfrm>
          <a:prstGeom prst="rect">
            <a:avLst/>
          </a:prstGeom>
          <a:solidFill>
            <a:srgbClr val="5EB6E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US" dirty="0"/>
              <a:t>To start and stop the </a:t>
            </a:r>
            <a:r>
              <a:rPr lang="en-US" dirty="0" err="1"/>
              <a:t>randomiser</a:t>
            </a:r>
            <a:r>
              <a:rPr lang="en-US" dirty="0"/>
              <a:t> wheel, press the red button.</a:t>
            </a:r>
          </a:p>
        </p:txBody>
      </p:sp>
      <p:sp>
        <p:nvSpPr>
          <p:cNvPr id="21" name="Title 20"/>
          <p:cNvSpPr>
            <a:spLocks noGrp="1"/>
          </p:cNvSpPr>
          <p:nvPr>
            <p:ph type="title"/>
          </p:nvPr>
        </p:nvSpPr>
        <p:spPr/>
        <p:txBody>
          <a:bodyPr/>
          <a:lstStyle/>
          <a:p>
            <a:r>
              <a:rPr lang="en-GB" sz="3600" dirty="0"/>
              <a:t>Instructions</a:t>
            </a:r>
            <a:endParaRPr lang="en-GB" sz="3600" dirty="0">
              <a:latin typeface="+mn-lt"/>
            </a:endParaRPr>
          </a:p>
        </p:txBody>
      </p:sp>
      <p:sp>
        <p:nvSpPr>
          <p:cNvPr id="5" name="Rectangle 4"/>
          <p:cNvSpPr/>
          <p:nvPr/>
        </p:nvSpPr>
        <p:spPr>
          <a:xfrm>
            <a:off x="750885" y="1395188"/>
            <a:ext cx="7632700" cy="1661993"/>
          </a:xfrm>
          <a:prstGeom prst="rect">
            <a:avLst/>
          </a:prstGeom>
        </p:spPr>
        <p:txBody>
          <a:bodyPr wrap="square" lIns="0" tIns="0" rIns="0" bIns="0">
            <a:spAutoFit/>
          </a:bodyPr>
          <a:lstStyle/>
          <a:p>
            <a:r>
              <a:rPr lang="en-US" dirty="0"/>
              <a:t>This </a:t>
            </a:r>
            <a:r>
              <a:rPr lang="en-US" dirty="0" err="1"/>
              <a:t>randomiser</a:t>
            </a:r>
            <a:r>
              <a:rPr lang="en-US" dirty="0"/>
              <a:t> wheel is completely editable. You can use it in a number of different ways. Put in the names of your students, and then spin the wheel to choose participants of a game or to nominate a student to give an answer. Fill it with different topics, and spin the wheel to choose one to talk about. Or complete the wheel with vocabulary, to challenge your students to use one in a sentence. </a:t>
            </a:r>
          </a:p>
        </p:txBody>
      </p:sp>
      <p:sp>
        <p:nvSpPr>
          <p:cNvPr id="2" name="Rectangle 1"/>
          <p:cNvSpPr/>
          <p:nvPr/>
        </p:nvSpPr>
        <p:spPr>
          <a:xfrm>
            <a:off x="750885" y="3973474"/>
            <a:ext cx="3608464" cy="2031325"/>
          </a:xfrm>
          <a:prstGeom prst="rect">
            <a:avLst/>
          </a:prstGeom>
        </p:spPr>
        <p:txBody>
          <a:bodyPr wrap="square">
            <a:spAutoFit/>
          </a:bodyPr>
          <a:lstStyle/>
          <a:p>
            <a:r>
              <a:rPr lang="en-US" b="1" dirty="0"/>
              <a:t>To change the text on the wheel:</a:t>
            </a:r>
          </a:p>
          <a:p>
            <a:endParaRPr lang="en-US" b="1" dirty="0"/>
          </a:p>
          <a:p>
            <a:pPr marL="342900" indent="-342900">
              <a:buFont typeface="+mj-lt"/>
              <a:buAutoNum type="arabicPeriod"/>
            </a:pPr>
            <a:r>
              <a:rPr lang="en-US" dirty="0"/>
              <a:t>Right click on the wheel.</a:t>
            </a:r>
          </a:p>
          <a:p>
            <a:pPr marL="342900" indent="-342900">
              <a:buFont typeface="+mj-lt"/>
              <a:buAutoNum type="arabicPeriod"/>
            </a:pPr>
            <a:r>
              <a:rPr lang="en-US" dirty="0"/>
              <a:t>Select ‘Edit Data' from the menu that appears.</a:t>
            </a:r>
          </a:p>
          <a:p>
            <a:pPr marL="342900" indent="-342900">
              <a:buFont typeface="+mj-lt"/>
              <a:buAutoNum type="arabicPeriod"/>
            </a:pPr>
            <a:r>
              <a:rPr lang="en-US" dirty="0"/>
              <a:t>Change the text.</a:t>
            </a:r>
          </a:p>
          <a:p>
            <a:pPr marL="342900" indent="-342900">
              <a:buFont typeface="+mj-lt"/>
              <a:buAutoNum type="arabicPeriod"/>
            </a:pPr>
            <a:r>
              <a:rPr lang="en-US" dirty="0"/>
              <a:t>Close the menu.</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10110" y="4054317"/>
            <a:ext cx="2905304" cy="145577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1125" y="4996336"/>
            <a:ext cx="3192460" cy="1027513"/>
          </a:xfrm>
          <a:prstGeom prst="rect">
            <a:avLst/>
          </a:prstGeom>
        </p:spPr>
      </p:pic>
      <p:sp>
        <p:nvSpPr>
          <p:cNvPr id="8" name="Rectangle 7"/>
          <p:cNvSpPr/>
          <p:nvPr/>
        </p:nvSpPr>
        <p:spPr>
          <a:xfrm>
            <a:off x="6315075" y="4597219"/>
            <a:ext cx="952500" cy="200025"/>
          </a:xfrm>
          <a:prstGeom prst="rect">
            <a:avLst/>
          </a:prstGeom>
          <a:noFill/>
          <a:ln w="38100">
            <a:solidFill>
              <a:srgbClr val="F1D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70654" y="4597219"/>
            <a:ext cx="1088846" cy="200025"/>
          </a:xfrm>
          <a:prstGeom prst="rect">
            <a:avLst/>
          </a:prstGeom>
          <a:noFill/>
          <a:ln w="38100">
            <a:solidFill>
              <a:srgbClr val="F1D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00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onido-ruleta">
            <a:hlinkClick r:id="" action="ppaction://media"/>
            <a:extLst>
              <a:ext uri="{FF2B5EF4-FFF2-40B4-BE49-F238E27FC236}">
                <a16:creationId xmlns:a16="http://schemas.microsoft.com/office/drawing/2014/main" id="{4EDBE5B4-C17F-F543-89AA-0C14D65A2D77}"/>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13" name="Rectángulo 3">
            <a:extLst>
              <a:ext uri="{FF2B5EF4-FFF2-40B4-BE49-F238E27FC236}">
                <a16:creationId xmlns:a16="http://schemas.microsoft.com/office/drawing/2014/main" id="{FAF5372F-0AC4-4844-81AF-D60F7CA19DD3}"/>
              </a:ext>
            </a:extLst>
          </p:cNvPr>
          <p:cNvSpPr/>
          <p:nvPr/>
        </p:nvSpPr>
        <p:spPr>
          <a:xfrm>
            <a:off x="3161089" y="5505651"/>
            <a:ext cx="3939187" cy="762938"/>
          </a:xfrm>
          <a:prstGeom prst="rect">
            <a:avLst/>
          </a:prstGeom>
          <a:solidFill>
            <a:schemeClr val="dk1">
              <a:alpha val="16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Elipse 4">
            <a:extLst>
              <a:ext uri="{FF2B5EF4-FFF2-40B4-BE49-F238E27FC236}">
                <a16:creationId xmlns:a16="http://schemas.microsoft.com/office/drawing/2014/main" id="{83E9F489-2EE6-2748-B128-1EF21FBAA044}"/>
              </a:ext>
            </a:extLst>
          </p:cNvPr>
          <p:cNvSpPr/>
          <p:nvPr/>
        </p:nvSpPr>
        <p:spPr>
          <a:xfrm>
            <a:off x="2431529" y="4318187"/>
            <a:ext cx="5312664" cy="1854233"/>
          </a:xfrm>
          <a:prstGeom prst="ellipse">
            <a:avLst/>
          </a:prstGeom>
          <a:gradFill>
            <a:gsLst>
              <a:gs pos="0">
                <a:schemeClr val="tx1">
                  <a:alpha val="69000"/>
                </a:schemeClr>
              </a:gs>
              <a:gs pos="100000">
                <a:schemeClr val="tx1">
                  <a:alpha val="0"/>
                </a:schemeClr>
              </a:gs>
            </a:gsLst>
            <a:path path="circle">
              <a:fillToRect l="50000" t="-80000" r="50000" b="18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 name="Grupo 5">
            <a:extLst>
              <a:ext uri="{FF2B5EF4-FFF2-40B4-BE49-F238E27FC236}">
                <a16:creationId xmlns:a16="http://schemas.microsoft.com/office/drawing/2014/main" id="{CA5520EA-E4E5-FF46-BAB9-9C1CED14B9D2}"/>
              </a:ext>
            </a:extLst>
          </p:cNvPr>
          <p:cNvGrpSpPr/>
          <p:nvPr/>
        </p:nvGrpSpPr>
        <p:grpSpPr>
          <a:xfrm>
            <a:off x="3161088" y="4784007"/>
            <a:ext cx="3853543" cy="1336001"/>
            <a:chOff x="4126405" y="5135997"/>
            <a:chExt cx="3853543" cy="1336001"/>
          </a:xfrm>
        </p:grpSpPr>
        <p:sp>
          <p:nvSpPr>
            <p:cNvPr id="16" name="Diagrama de flujo: operación manual 10">
              <a:extLst>
                <a:ext uri="{FF2B5EF4-FFF2-40B4-BE49-F238E27FC236}">
                  <a16:creationId xmlns:a16="http://schemas.microsoft.com/office/drawing/2014/main" id="{54D856D0-615A-0345-AA58-9483097D9FA0}"/>
                </a:ext>
              </a:extLst>
            </p:cNvPr>
            <p:cNvSpPr/>
            <p:nvPr/>
          </p:nvSpPr>
          <p:spPr>
            <a:xfrm rot="10800000">
              <a:off x="4238374" y="5135997"/>
              <a:ext cx="3629608" cy="1083134"/>
            </a:xfrm>
            <a:prstGeom prst="flowChartManualOperation">
              <a:avLst/>
            </a:prstGeom>
            <a:gradFill flip="none" rotWithShape="1">
              <a:gsLst>
                <a:gs pos="0">
                  <a:srgbClr val="0070C0"/>
                </a:gs>
                <a:gs pos="50000">
                  <a:srgbClr val="00B0F0"/>
                </a:gs>
                <a:gs pos="100000">
                  <a:srgbClr val="00B0F0"/>
                </a:gs>
              </a:gsLst>
              <a:lin ang="2700000" scaled="1"/>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7" name="Rectángulo: esquinas redondeadas 11">
              <a:extLst>
                <a:ext uri="{FF2B5EF4-FFF2-40B4-BE49-F238E27FC236}">
                  <a16:creationId xmlns:a16="http://schemas.microsoft.com/office/drawing/2014/main" id="{14B176EC-B1C2-284E-8AAF-4C83403553A1}"/>
                </a:ext>
              </a:extLst>
            </p:cNvPr>
            <p:cNvSpPr/>
            <p:nvPr/>
          </p:nvSpPr>
          <p:spPr>
            <a:xfrm>
              <a:off x="4126405" y="6143860"/>
              <a:ext cx="3853543" cy="328138"/>
            </a:xfrm>
            <a:prstGeom prst="roundRect">
              <a:avLst/>
            </a:prstGeom>
            <a:gradFill flip="none" rotWithShape="1">
              <a:gsLst>
                <a:gs pos="0">
                  <a:srgbClr val="0070C0"/>
                </a:gs>
                <a:gs pos="46000">
                  <a:srgbClr val="00B0F0"/>
                </a:gs>
                <a:gs pos="100000">
                  <a:srgbClr val="0070C0"/>
                </a:gs>
              </a:gsLst>
              <a:lin ang="5400000" scaled="0"/>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grpSp>
      <p:graphicFrame>
        <p:nvGraphicFramePr>
          <p:cNvPr id="18" name="Gráfico 8">
            <a:extLst>
              <a:ext uri="{FF2B5EF4-FFF2-40B4-BE49-F238E27FC236}">
                <a16:creationId xmlns:a16="http://schemas.microsoft.com/office/drawing/2014/main" id="{B9ECACAF-37B7-F843-B360-CA133872C3E5}"/>
              </a:ext>
            </a:extLst>
          </p:cNvPr>
          <p:cNvGraphicFramePr/>
          <p:nvPr>
            <p:extLst>
              <p:ext uri="{D42A27DB-BD31-4B8C-83A1-F6EECF244321}">
                <p14:modId xmlns:p14="http://schemas.microsoft.com/office/powerpoint/2010/main" val="3811220469"/>
              </p:ext>
            </p:extLst>
          </p:nvPr>
        </p:nvGraphicFramePr>
        <p:xfrm>
          <a:off x="1847067" y="31899"/>
          <a:ext cx="6342184" cy="6714181"/>
        </p:xfrm>
        <a:graphic>
          <a:graphicData uri="http://schemas.openxmlformats.org/drawingml/2006/chart">
            <c:chart xmlns:c="http://schemas.openxmlformats.org/drawingml/2006/chart" xmlns:r="http://schemas.openxmlformats.org/officeDocument/2006/relationships" r:id="rId5"/>
          </a:graphicData>
        </a:graphic>
      </p:graphicFrame>
      <p:sp>
        <p:nvSpPr>
          <p:cNvPr id="19" name="Forma libre: forma 8">
            <a:extLst>
              <a:ext uri="{FF2B5EF4-FFF2-40B4-BE49-F238E27FC236}">
                <a16:creationId xmlns:a16="http://schemas.microsoft.com/office/drawing/2014/main" id="{2B3ECEEC-3577-EF4F-9AEA-6EF0C4636B53}"/>
              </a:ext>
            </a:extLst>
          </p:cNvPr>
          <p:cNvSpPr/>
          <p:nvPr/>
        </p:nvSpPr>
        <p:spPr>
          <a:xfrm>
            <a:off x="4712581" y="2866968"/>
            <a:ext cx="611156" cy="973728"/>
          </a:xfrm>
          <a:custGeom>
            <a:avLst/>
            <a:gdLst>
              <a:gd name="connsiteX0" fmla="*/ 307581 w 611156"/>
              <a:gd name="connsiteY0" fmla="*/ 0 h 973728"/>
              <a:gd name="connsiteX1" fmla="*/ 559838 w 611156"/>
              <a:gd name="connsiteY1" fmla="*/ 496902 h 973728"/>
              <a:gd name="connsiteX2" fmla="*/ 558641 w 611156"/>
              <a:gd name="connsiteY2" fmla="*/ 496902 h 973728"/>
              <a:gd name="connsiteX3" fmla="*/ 558968 w 611156"/>
              <a:gd name="connsiteY3" fmla="*/ 497299 h 973728"/>
              <a:gd name="connsiteX4" fmla="*/ 611156 w 611156"/>
              <a:gd name="connsiteY4" fmla="*/ 668150 h 973728"/>
              <a:gd name="connsiteX5" fmla="*/ 305578 w 611156"/>
              <a:gd name="connsiteY5" fmla="*/ 973728 h 973728"/>
              <a:gd name="connsiteX6" fmla="*/ 0 w 611156"/>
              <a:gd name="connsiteY6" fmla="*/ 668150 h 973728"/>
              <a:gd name="connsiteX7" fmla="*/ 52188 w 611156"/>
              <a:gd name="connsiteY7" fmla="*/ 497299 h 973728"/>
              <a:gd name="connsiteX8" fmla="*/ 59814 w 611156"/>
              <a:gd name="connsiteY8" fmla="*/ 488056 h 97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6" h="973728">
                <a:moveTo>
                  <a:pt x="307581" y="0"/>
                </a:moveTo>
                <a:lnTo>
                  <a:pt x="559838" y="496902"/>
                </a:lnTo>
                <a:lnTo>
                  <a:pt x="558641" y="496902"/>
                </a:lnTo>
                <a:lnTo>
                  <a:pt x="558968" y="497299"/>
                </a:lnTo>
                <a:cubicBezTo>
                  <a:pt x="591917" y="546069"/>
                  <a:pt x="611156" y="604863"/>
                  <a:pt x="611156" y="668150"/>
                </a:cubicBezTo>
                <a:cubicBezTo>
                  <a:pt x="611156" y="836916"/>
                  <a:pt x="474344" y="973728"/>
                  <a:pt x="305578" y="973728"/>
                </a:cubicBezTo>
                <a:cubicBezTo>
                  <a:pt x="136812" y="973728"/>
                  <a:pt x="0" y="836916"/>
                  <a:pt x="0" y="668150"/>
                </a:cubicBezTo>
                <a:cubicBezTo>
                  <a:pt x="0" y="604863"/>
                  <a:pt x="19239" y="546069"/>
                  <a:pt x="52188" y="497299"/>
                </a:cubicBezTo>
                <a:lnTo>
                  <a:pt x="59814" y="488056"/>
                </a:lnTo>
                <a:close/>
              </a:path>
            </a:pathLst>
          </a:cu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sonido-ruleta">
            <a:hlinkClick r:id="" action="ppaction://media"/>
            <a:extLst>
              <a:ext uri="{FF2B5EF4-FFF2-40B4-BE49-F238E27FC236}">
                <a16:creationId xmlns:a16="http://schemas.microsoft.com/office/drawing/2014/main" id="{AC0DE47C-8B13-F24B-9B59-51AED4F7D7BC}"/>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21" name="INICIAR">
            <a:extLst>
              <a:ext uri="{FF2B5EF4-FFF2-40B4-BE49-F238E27FC236}">
                <a16:creationId xmlns:a16="http://schemas.microsoft.com/office/drawing/2014/main" id="{8EE55742-E5E9-7442-8AA7-C05BC0DCE31B}"/>
              </a:ext>
            </a:extLst>
          </p:cNvPr>
          <p:cNvSpPr/>
          <p:nvPr/>
        </p:nvSpPr>
        <p:spPr>
          <a:xfrm>
            <a:off x="7455057" y="5273847"/>
            <a:ext cx="846161" cy="846161"/>
          </a:xfrm>
          <a:prstGeom prst="ellipse">
            <a:avLst/>
          </a:prstGeom>
          <a:solidFill>
            <a:srgbClr val="FF0000"/>
          </a:solidFill>
          <a:ln w="34925">
            <a:solidFill>
              <a:srgbClr val="FFFFFF"/>
            </a:solidFill>
          </a:ln>
          <a:effectLst>
            <a:outerShdw blurRad="50800" dist="38100" dir="18900000" algn="bl" rotWithShape="0">
              <a:prstClr val="black">
                <a:alpha val="40000"/>
              </a:prstClr>
            </a:outerShdw>
          </a:effectLst>
          <a:scene3d>
            <a:camera prst="perspectiveFront" fov="2700000">
              <a:rot lat="19199958" lon="19199967" rev="3000051"/>
            </a:camera>
            <a:lightRig rig="balanced" dir="t"/>
          </a:scene3d>
          <a:sp3d extrusionH="38100" contourW="12700" prstMaterial="metal">
            <a:bevelT w="260350" h="50800" prst="softRound"/>
            <a:bevelB/>
            <a:extrusionClr>
              <a:schemeClr val="bg1"/>
            </a:extrusionClr>
            <a:contourClr>
              <a:schemeClr val="bg1">
                <a:lumMod val="75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456" y="879235"/>
            <a:ext cx="2583036" cy="4282312"/>
          </a:xfrm>
          <a:prstGeom prst="rect">
            <a:avLst/>
          </a:prstGeom>
        </p:spPr>
      </p:pic>
    </p:spTree>
    <p:extLst>
      <p:ext uri="{BB962C8B-B14F-4D97-AF65-F5344CB8AC3E}">
        <p14:creationId xmlns:p14="http://schemas.microsoft.com/office/powerpoint/2010/main" val="1816402392"/>
      </p:ext>
    </p:extLst>
  </p:cSld>
  <p:clrMapOvr>
    <a:masterClrMapping/>
  </p:clrMapOvr>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8" presetClass="emph" presetSubtype="0" repeatCount="indefinite" fill="hold" grpId="0" nodeType="withEffect">
                                  <p:stCondLst>
                                    <p:cond delay="0"/>
                                  </p:stCondLst>
                                  <p:endCondLst>
                                    <p:cond evt="onNext" delay="0">
                                      <p:tgtEl>
                                        <p:sldTgt/>
                                      </p:tgtEl>
                                    </p:cond>
                                  </p:endCondLst>
                                  <p:childTnLst>
                                    <p:animRot by="43200000">
                                      <p:cBhvr>
                                        <p:cTn id="7" dur="1000" fill="hold"/>
                                        <p:tgtEl>
                                          <p:spTgt spid="18"/>
                                        </p:tgtEl>
                                        <p:attrNameLst>
                                          <p:attrName>r</p:attrName>
                                        </p:attrNameLst>
                                      </p:cBhvr>
                                    </p:animRot>
                                  </p:childTnLst>
                                </p:cTn>
                              </p:par>
                              <p:par>
                                <p:cTn id="8" presetID="1" presetClass="mediacall" presetSubtype="0" fill="hold" nodeType="withEffect">
                                  <p:stCondLst>
                                    <p:cond delay="250"/>
                                  </p:stCondLst>
                                  <p:childTnLst>
                                    <p:cmd type="call" cmd="playFrom(0.0)">
                                      <p:cBhvr>
                                        <p:cTn id="9" dur="1" fill="hold"/>
                                        <p:tgtEl>
                                          <p:spTgt spid="20"/>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3" presetClass="mediacall" presetSubtype="0" fill="hold" nodeType="withEffect">
                                  <p:stCondLst>
                                    <p:cond delay="250"/>
                                  </p:stCondLst>
                                  <p:childTnLst>
                                    <p:cmd type="call" cmd="stop">
                                      <p:cBhvr>
                                        <p:cTn id="15" dur="1" fill="hold"/>
                                        <p:tgtEl>
                                          <p:spTgt spid="20"/>
                                        </p:tgtEl>
                                      </p:cBhvr>
                                    </p:cmd>
                                  </p:childTnLst>
                                </p:cTn>
                              </p:par>
                            </p:childTnLst>
                          </p:cTn>
                        </p:par>
                      </p:childTnLst>
                    </p:cTn>
                  </p:par>
                </p:childTnLst>
              </p:cTn>
              <p:nextCondLst>
                <p:cond evt="onClick" delay="0">
                  <p:tgtEl>
                    <p:spTgt spid="21"/>
                  </p:tgtEl>
                </p:cond>
              </p:nextCondLst>
            </p:seq>
            <p:audio>
              <p:cMediaNode vol="80000" numSld="999" showWhenStopped="0">
                <p:cTn id="16" repeatCount="indefinite" fill="hold" display="0">
                  <p:stCondLst>
                    <p:cond delay="indefinite"/>
                  </p:stCondLst>
                  <p:endCondLst>
                    <p:cond evt="onStopAudio" delay="0">
                      <p:tgtEl>
                        <p:sldTgt/>
                      </p:tgtEl>
                    </p:cond>
                  </p:endCondLst>
                </p:cTn>
                <p:tgtEl>
                  <p:spTgt spid="20"/>
                </p:tgtEl>
              </p:cMediaNode>
            </p:audio>
          </p:childTnLst>
        </p:cTn>
      </p:par>
    </p:tnLst>
    <p:bldLst>
      <p:bldGraphic spid="18" grpId="0">
        <p:bldAsOne/>
      </p:bldGraphic>
      <p:bldGraphic spid="18"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3">
            <a:extLst>
              <a:ext uri="{FF2B5EF4-FFF2-40B4-BE49-F238E27FC236}">
                <a16:creationId xmlns:a16="http://schemas.microsoft.com/office/drawing/2014/main" id="{FAF5372F-0AC4-4844-81AF-D60F7CA19DD3}"/>
              </a:ext>
            </a:extLst>
          </p:cNvPr>
          <p:cNvSpPr/>
          <p:nvPr/>
        </p:nvSpPr>
        <p:spPr>
          <a:xfrm>
            <a:off x="3161089" y="5505651"/>
            <a:ext cx="3939187" cy="762938"/>
          </a:xfrm>
          <a:prstGeom prst="rect">
            <a:avLst/>
          </a:prstGeom>
          <a:solidFill>
            <a:schemeClr val="dk1">
              <a:alpha val="16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3" name="Elipse 4">
            <a:extLst>
              <a:ext uri="{FF2B5EF4-FFF2-40B4-BE49-F238E27FC236}">
                <a16:creationId xmlns:a16="http://schemas.microsoft.com/office/drawing/2014/main" id="{83E9F489-2EE6-2748-B128-1EF21FBAA044}"/>
              </a:ext>
            </a:extLst>
          </p:cNvPr>
          <p:cNvSpPr/>
          <p:nvPr/>
        </p:nvSpPr>
        <p:spPr>
          <a:xfrm>
            <a:off x="2431529" y="4318187"/>
            <a:ext cx="5312664" cy="1854233"/>
          </a:xfrm>
          <a:prstGeom prst="ellipse">
            <a:avLst/>
          </a:prstGeom>
          <a:gradFill>
            <a:gsLst>
              <a:gs pos="0">
                <a:schemeClr val="tx1">
                  <a:alpha val="69000"/>
                </a:schemeClr>
              </a:gs>
              <a:gs pos="100000">
                <a:schemeClr val="tx1">
                  <a:alpha val="0"/>
                </a:schemeClr>
              </a:gs>
            </a:gsLst>
            <a:path path="circle">
              <a:fillToRect l="50000" t="-80000" r="50000" b="18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4" name="Grupo 5">
            <a:extLst>
              <a:ext uri="{FF2B5EF4-FFF2-40B4-BE49-F238E27FC236}">
                <a16:creationId xmlns:a16="http://schemas.microsoft.com/office/drawing/2014/main" id="{CA5520EA-E4E5-FF46-BAB9-9C1CED14B9D2}"/>
              </a:ext>
            </a:extLst>
          </p:cNvPr>
          <p:cNvGrpSpPr/>
          <p:nvPr/>
        </p:nvGrpSpPr>
        <p:grpSpPr>
          <a:xfrm>
            <a:off x="3161088" y="4784007"/>
            <a:ext cx="3853543" cy="1336001"/>
            <a:chOff x="4126405" y="5135997"/>
            <a:chExt cx="3853543" cy="1336001"/>
          </a:xfrm>
        </p:grpSpPr>
        <p:sp>
          <p:nvSpPr>
            <p:cNvPr id="25" name="Diagrama de flujo: operación manual 10">
              <a:extLst>
                <a:ext uri="{FF2B5EF4-FFF2-40B4-BE49-F238E27FC236}">
                  <a16:creationId xmlns:a16="http://schemas.microsoft.com/office/drawing/2014/main" id="{54D856D0-615A-0345-AA58-9483097D9FA0}"/>
                </a:ext>
              </a:extLst>
            </p:cNvPr>
            <p:cNvSpPr/>
            <p:nvPr/>
          </p:nvSpPr>
          <p:spPr>
            <a:xfrm rot="10800000">
              <a:off x="4238374" y="5135997"/>
              <a:ext cx="3629608" cy="1083134"/>
            </a:xfrm>
            <a:prstGeom prst="flowChartManualOperation">
              <a:avLst/>
            </a:prstGeom>
            <a:gradFill flip="none" rotWithShape="1">
              <a:gsLst>
                <a:gs pos="0">
                  <a:srgbClr val="0070C0"/>
                </a:gs>
                <a:gs pos="50000">
                  <a:srgbClr val="00B0F0"/>
                </a:gs>
                <a:gs pos="100000">
                  <a:srgbClr val="00B0F0"/>
                </a:gs>
              </a:gsLst>
              <a:lin ang="2700000" scaled="1"/>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6" name="Rectángulo: esquinas redondeadas 11">
              <a:extLst>
                <a:ext uri="{FF2B5EF4-FFF2-40B4-BE49-F238E27FC236}">
                  <a16:creationId xmlns:a16="http://schemas.microsoft.com/office/drawing/2014/main" id="{14B176EC-B1C2-284E-8AAF-4C83403553A1}"/>
                </a:ext>
              </a:extLst>
            </p:cNvPr>
            <p:cNvSpPr/>
            <p:nvPr/>
          </p:nvSpPr>
          <p:spPr>
            <a:xfrm>
              <a:off x="4126405" y="6143860"/>
              <a:ext cx="3853543" cy="328138"/>
            </a:xfrm>
            <a:prstGeom prst="roundRect">
              <a:avLst/>
            </a:prstGeom>
            <a:gradFill flip="none" rotWithShape="1">
              <a:gsLst>
                <a:gs pos="0">
                  <a:srgbClr val="0070C0"/>
                </a:gs>
                <a:gs pos="46000">
                  <a:srgbClr val="00B0F0"/>
                </a:gs>
                <a:gs pos="100000">
                  <a:srgbClr val="0070C0"/>
                </a:gs>
              </a:gsLst>
              <a:lin ang="5400000" scaled="0"/>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grpSp>
      <p:graphicFrame>
        <p:nvGraphicFramePr>
          <p:cNvPr id="27" name="Gráfico 8">
            <a:extLst>
              <a:ext uri="{FF2B5EF4-FFF2-40B4-BE49-F238E27FC236}">
                <a16:creationId xmlns:a16="http://schemas.microsoft.com/office/drawing/2014/main" id="{B9ECACAF-37B7-F843-B360-CA133872C3E5}"/>
              </a:ext>
            </a:extLst>
          </p:cNvPr>
          <p:cNvGraphicFramePr/>
          <p:nvPr>
            <p:extLst>
              <p:ext uri="{D42A27DB-BD31-4B8C-83A1-F6EECF244321}">
                <p14:modId xmlns:p14="http://schemas.microsoft.com/office/powerpoint/2010/main" val="1054612893"/>
              </p:ext>
            </p:extLst>
          </p:nvPr>
        </p:nvGraphicFramePr>
        <p:xfrm>
          <a:off x="1847067" y="31899"/>
          <a:ext cx="6342184" cy="6714181"/>
        </p:xfrm>
        <a:graphic>
          <a:graphicData uri="http://schemas.openxmlformats.org/drawingml/2006/chart">
            <c:chart xmlns:c="http://schemas.openxmlformats.org/drawingml/2006/chart" xmlns:r="http://schemas.openxmlformats.org/officeDocument/2006/relationships" r:id="rId4"/>
          </a:graphicData>
        </a:graphic>
      </p:graphicFrame>
      <p:sp>
        <p:nvSpPr>
          <p:cNvPr id="28" name="Forma libre: forma 8">
            <a:extLst>
              <a:ext uri="{FF2B5EF4-FFF2-40B4-BE49-F238E27FC236}">
                <a16:creationId xmlns:a16="http://schemas.microsoft.com/office/drawing/2014/main" id="{2B3ECEEC-3577-EF4F-9AEA-6EF0C4636B53}"/>
              </a:ext>
            </a:extLst>
          </p:cNvPr>
          <p:cNvSpPr/>
          <p:nvPr/>
        </p:nvSpPr>
        <p:spPr>
          <a:xfrm>
            <a:off x="4712581" y="2866968"/>
            <a:ext cx="611156" cy="973728"/>
          </a:xfrm>
          <a:custGeom>
            <a:avLst/>
            <a:gdLst>
              <a:gd name="connsiteX0" fmla="*/ 307581 w 611156"/>
              <a:gd name="connsiteY0" fmla="*/ 0 h 973728"/>
              <a:gd name="connsiteX1" fmla="*/ 559838 w 611156"/>
              <a:gd name="connsiteY1" fmla="*/ 496902 h 973728"/>
              <a:gd name="connsiteX2" fmla="*/ 558641 w 611156"/>
              <a:gd name="connsiteY2" fmla="*/ 496902 h 973728"/>
              <a:gd name="connsiteX3" fmla="*/ 558968 w 611156"/>
              <a:gd name="connsiteY3" fmla="*/ 497299 h 973728"/>
              <a:gd name="connsiteX4" fmla="*/ 611156 w 611156"/>
              <a:gd name="connsiteY4" fmla="*/ 668150 h 973728"/>
              <a:gd name="connsiteX5" fmla="*/ 305578 w 611156"/>
              <a:gd name="connsiteY5" fmla="*/ 973728 h 973728"/>
              <a:gd name="connsiteX6" fmla="*/ 0 w 611156"/>
              <a:gd name="connsiteY6" fmla="*/ 668150 h 973728"/>
              <a:gd name="connsiteX7" fmla="*/ 52188 w 611156"/>
              <a:gd name="connsiteY7" fmla="*/ 497299 h 973728"/>
              <a:gd name="connsiteX8" fmla="*/ 59814 w 611156"/>
              <a:gd name="connsiteY8" fmla="*/ 488056 h 97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6" h="973728">
                <a:moveTo>
                  <a:pt x="307581" y="0"/>
                </a:moveTo>
                <a:lnTo>
                  <a:pt x="559838" y="496902"/>
                </a:lnTo>
                <a:lnTo>
                  <a:pt x="558641" y="496902"/>
                </a:lnTo>
                <a:lnTo>
                  <a:pt x="558968" y="497299"/>
                </a:lnTo>
                <a:cubicBezTo>
                  <a:pt x="591917" y="546069"/>
                  <a:pt x="611156" y="604863"/>
                  <a:pt x="611156" y="668150"/>
                </a:cubicBezTo>
                <a:cubicBezTo>
                  <a:pt x="611156" y="836916"/>
                  <a:pt x="474344" y="973728"/>
                  <a:pt x="305578" y="973728"/>
                </a:cubicBezTo>
                <a:cubicBezTo>
                  <a:pt x="136812" y="973728"/>
                  <a:pt x="0" y="836916"/>
                  <a:pt x="0" y="668150"/>
                </a:cubicBezTo>
                <a:cubicBezTo>
                  <a:pt x="0" y="604863"/>
                  <a:pt x="19239" y="546069"/>
                  <a:pt x="52188" y="497299"/>
                </a:cubicBezTo>
                <a:lnTo>
                  <a:pt x="59814" y="488056"/>
                </a:lnTo>
                <a:close/>
              </a:path>
            </a:pathLst>
          </a:cu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9" name="sonido-ruleta">
            <a:hlinkClick r:id="" action="ppaction://media"/>
            <a:extLst>
              <a:ext uri="{FF2B5EF4-FFF2-40B4-BE49-F238E27FC236}">
                <a16:creationId xmlns:a16="http://schemas.microsoft.com/office/drawing/2014/main" id="{AC0DE47C-8B13-F24B-9B59-51AED4F7D7B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30" name="INICIAR">
            <a:extLst>
              <a:ext uri="{FF2B5EF4-FFF2-40B4-BE49-F238E27FC236}">
                <a16:creationId xmlns:a16="http://schemas.microsoft.com/office/drawing/2014/main" id="{8EE55742-E5E9-7442-8AA7-C05BC0DCE31B}"/>
              </a:ext>
            </a:extLst>
          </p:cNvPr>
          <p:cNvSpPr/>
          <p:nvPr/>
        </p:nvSpPr>
        <p:spPr>
          <a:xfrm>
            <a:off x="7455057" y="5273847"/>
            <a:ext cx="846161" cy="846161"/>
          </a:xfrm>
          <a:prstGeom prst="ellipse">
            <a:avLst/>
          </a:prstGeom>
          <a:solidFill>
            <a:srgbClr val="FF0000"/>
          </a:solidFill>
          <a:ln w="34925">
            <a:solidFill>
              <a:srgbClr val="FFFFFF"/>
            </a:solidFill>
          </a:ln>
          <a:effectLst>
            <a:outerShdw blurRad="50800" dist="38100" dir="18900000" algn="bl" rotWithShape="0">
              <a:prstClr val="black">
                <a:alpha val="40000"/>
              </a:prstClr>
            </a:outerShdw>
          </a:effectLst>
          <a:scene3d>
            <a:camera prst="perspectiveFront" fov="2700000">
              <a:rot lat="19199958" lon="19199967" rev="3000051"/>
            </a:camera>
            <a:lightRig rig="balanced" dir="t"/>
          </a:scene3d>
          <a:sp3d extrusionH="38100" contourW="12700" prstMaterial="metal">
            <a:bevelT w="260350" h="50800" prst="softRound"/>
            <a:bevelB/>
            <a:extrusionClr>
              <a:schemeClr val="bg1"/>
            </a:extrusionClr>
            <a:contourClr>
              <a:schemeClr val="bg1">
                <a:lumMod val="75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31" name="Picture 30"/>
          <p:cNvPicPr>
            <a:picLocks noChangeAspect="1"/>
          </p:cNvPicPr>
          <p:nvPr/>
        </p:nvPicPr>
        <p:blipFill rotWithShape="1">
          <a:blip r:embed="rId6" cstate="screen">
            <a:extLst>
              <a:ext uri="{28A0092B-C50C-407E-A947-70E740481C1C}">
                <a14:useLocalDpi xmlns:a14="http://schemas.microsoft.com/office/drawing/2010/main"/>
              </a:ext>
            </a:extLst>
          </a:blip>
          <a:srcRect l="11525"/>
          <a:stretch/>
        </p:blipFill>
        <p:spPr>
          <a:xfrm>
            <a:off x="0" y="1029904"/>
            <a:ext cx="2786717" cy="4475747"/>
          </a:xfrm>
          <a:prstGeom prst="rect">
            <a:avLst/>
          </a:prstGeom>
        </p:spPr>
      </p:pic>
    </p:spTree>
    <p:extLst>
      <p:ext uri="{BB962C8B-B14F-4D97-AF65-F5344CB8AC3E}">
        <p14:creationId xmlns:p14="http://schemas.microsoft.com/office/powerpoint/2010/main" val="1441971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43200000">
                                      <p:cBhvr>
                                        <p:cTn id="6" dur="1000" fill="hold"/>
                                        <p:tgtEl>
                                          <p:spTgt spid="27"/>
                                        </p:tgtEl>
                                        <p:attrNameLst>
                                          <p:attrName>r</p:attrName>
                                        </p:attrNameLst>
                                      </p:cBhvr>
                                    </p:animRot>
                                  </p:childTnLst>
                                </p:cTn>
                              </p:par>
                              <p:par>
                                <p:cTn id="7" presetID="1" presetClass="mediacall" presetSubtype="0" fill="hold" nodeType="withEffect">
                                  <p:stCondLst>
                                    <p:cond delay="250"/>
                                  </p:stCondLst>
                                  <p:childTnLst>
                                    <p:cmd type="call" cmd="playFrom(0.0)">
                                      <p:cBhvr>
                                        <p:cTn id="8" dur="1" fill="hold"/>
                                        <p:tgtEl>
                                          <p:spTgt spid="29"/>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3" presetClass="mediacall" presetSubtype="0" fill="hold" nodeType="withEffect">
                                  <p:stCondLst>
                                    <p:cond delay="250"/>
                                  </p:stCondLst>
                                  <p:childTnLst>
                                    <p:cmd type="call" cmd="stop">
                                      <p:cBhvr>
                                        <p:cTn id="14" dur="1" fill="hold"/>
                                        <p:tgtEl>
                                          <p:spTgt spid="29"/>
                                        </p:tgtEl>
                                      </p:cBhvr>
                                    </p:cmd>
                                  </p:childTnLst>
                                </p:cTn>
                              </p:par>
                            </p:childTnLst>
                          </p:cTn>
                        </p:par>
                      </p:childTnLst>
                    </p:cTn>
                  </p:par>
                </p:childTnLst>
              </p:cTn>
              <p:nextCondLst>
                <p:cond evt="onClick" delay="0">
                  <p:tgtEl>
                    <p:spTgt spid="30"/>
                  </p:tgtEl>
                </p:cond>
              </p:nextCondLst>
            </p:seq>
            <p:audio>
              <p:cMediaNode vol="80000" numSld="999" showWhenStopped="0">
                <p:cTn id="15" repeatCount="indefinite" fill="hold" display="0">
                  <p:stCondLst>
                    <p:cond delay="indefinite"/>
                  </p:stCondLst>
                  <p:endCondLst>
                    <p:cond evt="onStopAudio" delay="0">
                      <p:tgtEl>
                        <p:sldTgt/>
                      </p:tgtEl>
                    </p:cond>
                  </p:endCondLst>
                </p:cTn>
                <p:tgtEl>
                  <p:spTgt spid="29"/>
                </p:tgtEl>
              </p:cMediaNode>
            </p:audio>
          </p:childTnLst>
        </p:cTn>
      </p:par>
    </p:tnLst>
    <p:bldLst>
      <p:bldGraphic spid="27" grpId="0">
        <p:bldAsOne/>
      </p:bldGraphic>
      <p:bldGraphic spid="27"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19568">
            <a:off x="73385" y="634823"/>
            <a:ext cx="3099039" cy="5048341"/>
          </a:xfrm>
          <a:prstGeom prst="rect">
            <a:avLst/>
          </a:prstGeom>
        </p:spPr>
      </p:pic>
      <p:pic>
        <p:nvPicPr>
          <p:cNvPr id="9" name="sonido-ruleta">
            <a:hlinkClick r:id="" action="ppaction://media"/>
            <a:extLst>
              <a:ext uri="{FF2B5EF4-FFF2-40B4-BE49-F238E27FC236}">
                <a16:creationId xmlns:a16="http://schemas.microsoft.com/office/drawing/2014/main" id="{4EDBE5B4-C17F-F543-89AA-0C14D65A2D7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13" name="Rectángulo 3">
            <a:extLst>
              <a:ext uri="{FF2B5EF4-FFF2-40B4-BE49-F238E27FC236}">
                <a16:creationId xmlns:a16="http://schemas.microsoft.com/office/drawing/2014/main" id="{FAF5372F-0AC4-4844-81AF-D60F7CA19DD3}"/>
              </a:ext>
            </a:extLst>
          </p:cNvPr>
          <p:cNvSpPr/>
          <p:nvPr/>
        </p:nvSpPr>
        <p:spPr>
          <a:xfrm>
            <a:off x="3161089" y="5505651"/>
            <a:ext cx="3939187" cy="762938"/>
          </a:xfrm>
          <a:prstGeom prst="rect">
            <a:avLst/>
          </a:prstGeom>
          <a:solidFill>
            <a:schemeClr val="dk1">
              <a:alpha val="16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Elipse 4">
            <a:extLst>
              <a:ext uri="{FF2B5EF4-FFF2-40B4-BE49-F238E27FC236}">
                <a16:creationId xmlns:a16="http://schemas.microsoft.com/office/drawing/2014/main" id="{83E9F489-2EE6-2748-B128-1EF21FBAA044}"/>
              </a:ext>
            </a:extLst>
          </p:cNvPr>
          <p:cNvSpPr/>
          <p:nvPr/>
        </p:nvSpPr>
        <p:spPr>
          <a:xfrm>
            <a:off x="2431529" y="4318187"/>
            <a:ext cx="5312664" cy="1854233"/>
          </a:xfrm>
          <a:prstGeom prst="ellipse">
            <a:avLst/>
          </a:prstGeom>
          <a:gradFill>
            <a:gsLst>
              <a:gs pos="0">
                <a:schemeClr val="tx1">
                  <a:alpha val="69000"/>
                </a:schemeClr>
              </a:gs>
              <a:gs pos="100000">
                <a:schemeClr val="tx1">
                  <a:alpha val="0"/>
                </a:schemeClr>
              </a:gs>
            </a:gsLst>
            <a:path path="circle">
              <a:fillToRect l="50000" t="-80000" r="50000" b="18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 name="Grupo 5">
            <a:extLst>
              <a:ext uri="{FF2B5EF4-FFF2-40B4-BE49-F238E27FC236}">
                <a16:creationId xmlns:a16="http://schemas.microsoft.com/office/drawing/2014/main" id="{CA5520EA-E4E5-FF46-BAB9-9C1CED14B9D2}"/>
              </a:ext>
            </a:extLst>
          </p:cNvPr>
          <p:cNvGrpSpPr/>
          <p:nvPr/>
        </p:nvGrpSpPr>
        <p:grpSpPr>
          <a:xfrm>
            <a:off x="3161088" y="4784007"/>
            <a:ext cx="3853543" cy="1336001"/>
            <a:chOff x="4126405" y="5135997"/>
            <a:chExt cx="3853543" cy="1336001"/>
          </a:xfrm>
        </p:grpSpPr>
        <p:sp>
          <p:nvSpPr>
            <p:cNvPr id="16" name="Diagrama de flujo: operación manual 10">
              <a:extLst>
                <a:ext uri="{FF2B5EF4-FFF2-40B4-BE49-F238E27FC236}">
                  <a16:creationId xmlns:a16="http://schemas.microsoft.com/office/drawing/2014/main" id="{54D856D0-615A-0345-AA58-9483097D9FA0}"/>
                </a:ext>
              </a:extLst>
            </p:cNvPr>
            <p:cNvSpPr/>
            <p:nvPr/>
          </p:nvSpPr>
          <p:spPr>
            <a:xfrm rot="10800000">
              <a:off x="4238374" y="5135997"/>
              <a:ext cx="3629608" cy="1083134"/>
            </a:xfrm>
            <a:prstGeom prst="flowChartManualOperation">
              <a:avLst/>
            </a:prstGeom>
            <a:gradFill flip="none" rotWithShape="1">
              <a:gsLst>
                <a:gs pos="0">
                  <a:srgbClr val="0070C0"/>
                </a:gs>
                <a:gs pos="50000">
                  <a:srgbClr val="00B0F0"/>
                </a:gs>
                <a:gs pos="100000">
                  <a:srgbClr val="00B0F0"/>
                </a:gs>
              </a:gsLst>
              <a:lin ang="2700000" scaled="1"/>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7" name="Rectángulo: esquinas redondeadas 11">
              <a:extLst>
                <a:ext uri="{FF2B5EF4-FFF2-40B4-BE49-F238E27FC236}">
                  <a16:creationId xmlns:a16="http://schemas.microsoft.com/office/drawing/2014/main" id="{14B176EC-B1C2-284E-8AAF-4C83403553A1}"/>
                </a:ext>
              </a:extLst>
            </p:cNvPr>
            <p:cNvSpPr/>
            <p:nvPr/>
          </p:nvSpPr>
          <p:spPr>
            <a:xfrm>
              <a:off x="4126405" y="6143860"/>
              <a:ext cx="3853543" cy="328138"/>
            </a:xfrm>
            <a:prstGeom prst="roundRect">
              <a:avLst/>
            </a:prstGeom>
            <a:gradFill flip="none" rotWithShape="1">
              <a:gsLst>
                <a:gs pos="0">
                  <a:srgbClr val="0070C0"/>
                </a:gs>
                <a:gs pos="46000">
                  <a:srgbClr val="00B0F0"/>
                </a:gs>
                <a:gs pos="100000">
                  <a:srgbClr val="0070C0"/>
                </a:gs>
              </a:gsLst>
              <a:lin ang="5400000" scaled="0"/>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grpSp>
      <p:graphicFrame>
        <p:nvGraphicFramePr>
          <p:cNvPr id="18" name="Gráfico 8">
            <a:extLst>
              <a:ext uri="{FF2B5EF4-FFF2-40B4-BE49-F238E27FC236}">
                <a16:creationId xmlns:a16="http://schemas.microsoft.com/office/drawing/2014/main" id="{B9ECACAF-37B7-F843-B360-CA133872C3E5}"/>
              </a:ext>
            </a:extLst>
          </p:cNvPr>
          <p:cNvGraphicFramePr/>
          <p:nvPr>
            <p:extLst>
              <p:ext uri="{D42A27DB-BD31-4B8C-83A1-F6EECF244321}">
                <p14:modId xmlns:p14="http://schemas.microsoft.com/office/powerpoint/2010/main" val="2765456733"/>
              </p:ext>
            </p:extLst>
          </p:nvPr>
        </p:nvGraphicFramePr>
        <p:xfrm>
          <a:off x="1847067" y="31899"/>
          <a:ext cx="6342184" cy="6714181"/>
        </p:xfrm>
        <a:graphic>
          <a:graphicData uri="http://schemas.openxmlformats.org/drawingml/2006/chart">
            <c:chart xmlns:c="http://schemas.openxmlformats.org/drawingml/2006/chart" xmlns:r="http://schemas.openxmlformats.org/officeDocument/2006/relationships" r:id="rId6"/>
          </a:graphicData>
        </a:graphic>
      </p:graphicFrame>
      <p:sp>
        <p:nvSpPr>
          <p:cNvPr id="19" name="Forma libre: forma 8">
            <a:extLst>
              <a:ext uri="{FF2B5EF4-FFF2-40B4-BE49-F238E27FC236}">
                <a16:creationId xmlns:a16="http://schemas.microsoft.com/office/drawing/2014/main" id="{2B3ECEEC-3577-EF4F-9AEA-6EF0C4636B53}"/>
              </a:ext>
            </a:extLst>
          </p:cNvPr>
          <p:cNvSpPr/>
          <p:nvPr/>
        </p:nvSpPr>
        <p:spPr>
          <a:xfrm>
            <a:off x="4712581" y="2866968"/>
            <a:ext cx="611156" cy="973728"/>
          </a:xfrm>
          <a:custGeom>
            <a:avLst/>
            <a:gdLst>
              <a:gd name="connsiteX0" fmla="*/ 307581 w 611156"/>
              <a:gd name="connsiteY0" fmla="*/ 0 h 973728"/>
              <a:gd name="connsiteX1" fmla="*/ 559838 w 611156"/>
              <a:gd name="connsiteY1" fmla="*/ 496902 h 973728"/>
              <a:gd name="connsiteX2" fmla="*/ 558641 w 611156"/>
              <a:gd name="connsiteY2" fmla="*/ 496902 h 973728"/>
              <a:gd name="connsiteX3" fmla="*/ 558968 w 611156"/>
              <a:gd name="connsiteY3" fmla="*/ 497299 h 973728"/>
              <a:gd name="connsiteX4" fmla="*/ 611156 w 611156"/>
              <a:gd name="connsiteY4" fmla="*/ 668150 h 973728"/>
              <a:gd name="connsiteX5" fmla="*/ 305578 w 611156"/>
              <a:gd name="connsiteY5" fmla="*/ 973728 h 973728"/>
              <a:gd name="connsiteX6" fmla="*/ 0 w 611156"/>
              <a:gd name="connsiteY6" fmla="*/ 668150 h 973728"/>
              <a:gd name="connsiteX7" fmla="*/ 52188 w 611156"/>
              <a:gd name="connsiteY7" fmla="*/ 497299 h 973728"/>
              <a:gd name="connsiteX8" fmla="*/ 59814 w 611156"/>
              <a:gd name="connsiteY8" fmla="*/ 488056 h 97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6" h="973728">
                <a:moveTo>
                  <a:pt x="307581" y="0"/>
                </a:moveTo>
                <a:lnTo>
                  <a:pt x="559838" y="496902"/>
                </a:lnTo>
                <a:lnTo>
                  <a:pt x="558641" y="496902"/>
                </a:lnTo>
                <a:lnTo>
                  <a:pt x="558968" y="497299"/>
                </a:lnTo>
                <a:cubicBezTo>
                  <a:pt x="591917" y="546069"/>
                  <a:pt x="611156" y="604863"/>
                  <a:pt x="611156" y="668150"/>
                </a:cubicBezTo>
                <a:cubicBezTo>
                  <a:pt x="611156" y="836916"/>
                  <a:pt x="474344" y="973728"/>
                  <a:pt x="305578" y="973728"/>
                </a:cubicBezTo>
                <a:cubicBezTo>
                  <a:pt x="136812" y="973728"/>
                  <a:pt x="0" y="836916"/>
                  <a:pt x="0" y="668150"/>
                </a:cubicBezTo>
                <a:cubicBezTo>
                  <a:pt x="0" y="604863"/>
                  <a:pt x="19239" y="546069"/>
                  <a:pt x="52188" y="497299"/>
                </a:cubicBezTo>
                <a:lnTo>
                  <a:pt x="59814" y="488056"/>
                </a:lnTo>
                <a:close/>
              </a:path>
            </a:pathLst>
          </a:cu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sonido-ruleta">
            <a:hlinkClick r:id="" action="ppaction://media"/>
            <a:extLst>
              <a:ext uri="{FF2B5EF4-FFF2-40B4-BE49-F238E27FC236}">
                <a16:creationId xmlns:a16="http://schemas.microsoft.com/office/drawing/2014/main" id="{AC0DE47C-8B13-F24B-9B59-51AED4F7D7B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21" name="INICIAR">
            <a:extLst>
              <a:ext uri="{FF2B5EF4-FFF2-40B4-BE49-F238E27FC236}">
                <a16:creationId xmlns:a16="http://schemas.microsoft.com/office/drawing/2014/main" id="{8EE55742-E5E9-7442-8AA7-C05BC0DCE31B}"/>
              </a:ext>
            </a:extLst>
          </p:cNvPr>
          <p:cNvSpPr/>
          <p:nvPr/>
        </p:nvSpPr>
        <p:spPr>
          <a:xfrm>
            <a:off x="7455057" y="5273847"/>
            <a:ext cx="846161" cy="846161"/>
          </a:xfrm>
          <a:prstGeom prst="ellipse">
            <a:avLst/>
          </a:prstGeom>
          <a:solidFill>
            <a:srgbClr val="FF0000"/>
          </a:solidFill>
          <a:ln w="34925">
            <a:solidFill>
              <a:srgbClr val="FFFFFF"/>
            </a:solidFill>
          </a:ln>
          <a:effectLst>
            <a:outerShdw blurRad="50800" dist="38100" dir="18900000" algn="bl" rotWithShape="0">
              <a:prstClr val="black">
                <a:alpha val="40000"/>
              </a:prstClr>
            </a:outerShdw>
          </a:effectLst>
          <a:scene3d>
            <a:camera prst="perspectiveFront" fov="2700000">
              <a:rot lat="19199958" lon="19199967" rev="3000051"/>
            </a:camera>
            <a:lightRig rig="balanced" dir="t"/>
          </a:scene3d>
          <a:sp3d extrusionH="38100" contourW="12700" prstMaterial="metal">
            <a:bevelT w="260350" h="50800" prst="softRound"/>
            <a:bevelB/>
            <a:extrusionClr>
              <a:schemeClr val="bg1"/>
            </a:extrusionClr>
            <a:contourClr>
              <a:schemeClr val="bg1">
                <a:lumMod val="75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86518368"/>
      </p:ext>
    </p:extLst>
  </p:cSld>
  <p:clrMapOvr>
    <a:masterClrMapping/>
  </p:clrMapOvr>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21"/>
                    </p:tgtEl>
                  </p:cond>
                </p:stCondLst>
                <p:endSync evt="end" delay="0">
                  <p:rtn val="all"/>
                </p:endSync>
                <p:childTnLst>
                  <p:par>
                    <p:cTn id="4" fill="hold">
                      <p:stCondLst>
                        <p:cond delay="0"/>
                      </p:stCondLst>
                      <p:childTnLst>
                        <p:par>
                          <p:cTn id="5" fill="hold">
                            <p:stCondLst>
                              <p:cond delay="0"/>
                            </p:stCondLst>
                            <p:childTnLst>
                              <p:par>
                                <p:cTn id="6" presetID="8" presetClass="emph" presetSubtype="0" repeatCount="indefinite" fill="hold" grpId="0" nodeType="withEffect">
                                  <p:stCondLst>
                                    <p:cond delay="0"/>
                                  </p:stCondLst>
                                  <p:endCondLst>
                                    <p:cond evt="onNext" delay="0">
                                      <p:tgtEl>
                                        <p:sldTgt/>
                                      </p:tgtEl>
                                    </p:cond>
                                  </p:endCondLst>
                                  <p:childTnLst>
                                    <p:animRot by="43200000">
                                      <p:cBhvr>
                                        <p:cTn id="7" dur="1000" fill="hold"/>
                                        <p:tgtEl>
                                          <p:spTgt spid="18"/>
                                        </p:tgtEl>
                                        <p:attrNameLst>
                                          <p:attrName>r</p:attrName>
                                        </p:attrNameLst>
                                      </p:cBhvr>
                                    </p:animRot>
                                  </p:childTnLst>
                                </p:cTn>
                              </p:par>
                              <p:par>
                                <p:cTn id="8" presetID="1" presetClass="mediacall" presetSubtype="0" fill="hold" nodeType="withEffect">
                                  <p:stCondLst>
                                    <p:cond delay="250"/>
                                  </p:stCondLst>
                                  <p:childTnLst>
                                    <p:cmd type="call" cmd="playFrom(0.0)">
                                      <p:cBhvr>
                                        <p:cTn id="9" dur="1" fill="hold"/>
                                        <p:tgtEl>
                                          <p:spTgt spid="20"/>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3" presetClass="mediacall" presetSubtype="0" fill="hold" nodeType="withEffect">
                                  <p:stCondLst>
                                    <p:cond delay="250"/>
                                  </p:stCondLst>
                                  <p:childTnLst>
                                    <p:cmd type="call" cmd="stop">
                                      <p:cBhvr>
                                        <p:cTn id="15" dur="1" fill="hold"/>
                                        <p:tgtEl>
                                          <p:spTgt spid="20"/>
                                        </p:tgtEl>
                                      </p:cBhvr>
                                    </p:cmd>
                                  </p:childTnLst>
                                </p:cTn>
                              </p:par>
                            </p:childTnLst>
                          </p:cTn>
                        </p:par>
                      </p:childTnLst>
                    </p:cTn>
                  </p:par>
                </p:childTnLst>
              </p:cTn>
              <p:nextCondLst>
                <p:cond evt="onClick" delay="0">
                  <p:tgtEl>
                    <p:spTgt spid="21"/>
                  </p:tgtEl>
                </p:cond>
              </p:nextCondLst>
            </p:seq>
            <p:audio>
              <p:cMediaNode vol="80000" numSld="999" showWhenStopped="0">
                <p:cTn id="16" repeatCount="indefinite" fill="hold" display="0">
                  <p:stCondLst>
                    <p:cond delay="indefinite"/>
                  </p:stCondLst>
                  <p:endCondLst>
                    <p:cond evt="onStopAudio" delay="0">
                      <p:tgtEl>
                        <p:sldTgt/>
                      </p:tgtEl>
                    </p:cond>
                  </p:endCondLst>
                </p:cTn>
                <p:tgtEl>
                  <p:spTgt spid="20"/>
                </p:tgtEl>
              </p:cMediaNode>
            </p:audio>
          </p:childTnLst>
        </p:cTn>
      </p:par>
    </p:tnLst>
    <p:bldLst>
      <p:bldGraphic spid="18" grpId="0">
        <p:bldAsOne/>
      </p:bldGraphic>
      <p:bldGraphic spid="18"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l="35840" r="29534" b="17792"/>
          <a:stretch/>
        </p:blipFill>
        <p:spPr>
          <a:xfrm>
            <a:off x="1" y="370449"/>
            <a:ext cx="4523118" cy="6048260"/>
          </a:xfrm>
          <a:prstGeom prst="rect">
            <a:avLst/>
          </a:prstGeom>
        </p:spPr>
      </p:pic>
      <p:pic>
        <p:nvPicPr>
          <p:cNvPr id="23" name="sonido-ruleta">
            <a:hlinkClick r:id="" action="ppaction://media"/>
            <a:extLst>
              <a:ext uri="{FF2B5EF4-FFF2-40B4-BE49-F238E27FC236}">
                <a16:creationId xmlns:a16="http://schemas.microsoft.com/office/drawing/2014/main" id="{4EDBE5B4-C17F-F543-89AA-0C14D65A2D7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24" name="Rectángulo 3">
            <a:extLst>
              <a:ext uri="{FF2B5EF4-FFF2-40B4-BE49-F238E27FC236}">
                <a16:creationId xmlns:a16="http://schemas.microsoft.com/office/drawing/2014/main" id="{FAF5372F-0AC4-4844-81AF-D60F7CA19DD3}"/>
              </a:ext>
            </a:extLst>
          </p:cNvPr>
          <p:cNvSpPr/>
          <p:nvPr/>
        </p:nvSpPr>
        <p:spPr>
          <a:xfrm>
            <a:off x="3161089" y="5505651"/>
            <a:ext cx="3939187" cy="762938"/>
          </a:xfrm>
          <a:prstGeom prst="rect">
            <a:avLst/>
          </a:prstGeom>
          <a:solidFill>
            <a:schemeClr val="dk1">
              <a:alpha val="16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5" name="Elipse 4">
            <a:extLst>
              <a:ext uri="{FF2B5EF4-FFF2-40B4-BE49-F238E27FC236}">
                <a16:creationId xmlns:a16="http://schemas.microsoft.com/office/drawing/2014/main" id="{83E9F489-2EE6-2748-B128-1EF21FBAA044}"/>
              </a:ext>
            </a:extLst>
          </p:cNvPr>
          <p:cNvSpPr/>
          <p:nvPr/>
        </p:nvSpPr>
        <p:spPr>
          <a:xfrm>
            <a:off x="2431529" y="4318187"/>
            <a:ext cx="5312664" cy="1854233"/>
          </a:xfrm>
          <a:prstGeom prst="ellipse">
            <a:avLst/>
          </a:prstGeom>
          <a:gradFill>
            <a:gsLst>
              <a:gs pos="0">
                <a:schemeClr val="tx1">
                  <a:alpha val="69000"/>
                </a:schemeClr>
              </a:gs>
              <a:gs pos="100000">
                <a:schemeClr val="tx1">
                  <a:alpha val="0"/>
                </a:schemeClr>
              </a:gs>
            </a:gsLst>
            <a:path path="circle">
              <a:fillToRect l="50000" t="-80000" r="50000" b="18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6" name="Grupo 5">
            <a:extLst>
              <a:ext uri="{FF2B5EF4-FFF2-40B4-BE49-F238E27FC236}">
                <a16:creationId xmlns:a16="http://schemas.microsoft.com/office/drawing/2014/main" id="{CA5520EA-E4E5-FF46-BAB9-9C1CED14B9D2}"/>
              </a:ext>
            </a:extLst>
          </p:cNvPr>
          <p:cNvGrpSpPr/>
          <p:nvPr/>
        </p:nvGrpSpPr>
        <p:grpSpPr>
          <a:xfrm>
            <a:off x="3161088" y="4784007"/>
            <a:ext cx="3853543" cy="1336001"/>
            <a:chOff x="4126405" y="5135997"/>
            <a:chExt cx="3853543" cy="1336001"/>
          </a:xfrm>
        </p:grpSpPr>
        <p:sp>
          <p:nvSpPr>
            <p:cNvPr id="27" name="Diagrama de flujo: operación manual 10">
              <a:extLst>
                <a:ext uri="{FF2B5EF4-FFF2-40B4-BE49-F238E27FC236}">
                  <a16:creationId xmlns:a16="http://schemas.microsoft.com/office/drawing/2014/main" id="{54D856D0-615A-0345-AA58-9483097D9FA0}"/>
                </a:ext>
              </a:extLst>
            </p:cNvPr>
            <p:cNvSpPr/>
            <p:nvPr/>
          </p:nvSpPr>
          <p:spPr>
            <a:xfrm rot="10800000">
              <a:off x="4238374" y="5135997"/>
              <a:ext cx="3629608" cy="1083134"/>
            </a:xfrm>
            <a:prstGeom prst="flowChartManualOperation">
              <a:avLst/>
            </a:prstGeom>
            <a:gradFill flip="none" rotWithShape="1">
              <a:gsLst>
                <a:gs pos="0">
                  <a:srgbClr val="0070C0"/>
                </a:gs>
                <a:gs pos="50000">
                  <a:srgbClr val="00B0F0"/>
                </a:gs>
                <a:gs pos="100000">
                  <a:srgbClr val="00B0F0"/>
                </a:gs>
              </a:gsLst>
              <a:lin ang="2700000" scaled="1"/>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8" name="Rectángulo: esquinas redondeadas 11">
              <a:extLst>
                <a:ext uri="{FF2B5EF4-FFF2-40B4-BE49-F238E27FC236}">
                  <a16:creationId xmlns:a16="http://schemas.microsoft.com/office/drawing/2014/main" id="{14B176EC-B1C2-284E-8AAF-4C83403553A1}"/>
                </a:ext>
              </a:extLst>
            </p:cNvPr>
            <p:cNvSpPr/>
            <p:nvPr/>
          </p:nvSpPr>
          <p:spPr>
            <a:xfrm>
              <a:off x="4126405" y="6143860"/>
              <a:ext cx="3853543" cy="328138"/>
            </a:xfrm>
            <a:prstGeom prst="roundRect">
              <a:avLst/>
            </a:prstGeom>
            <a:gradFill flip="none" rotWithShape="1">
              <a:gsLst>
                <a:gs pos="0">
                  <a:srgbClr val="0070C0"/>
                </a:gs>
                <a:gs pos="46000">
                  <a:srgbClr val="00B0F0"/>
                </a:gs>
                <a:gs pos="100000">
                  <a:srgbClr val="0070C0"/>
                </a:gs>
              </a:gsLst>
              <a:lin ang="5400000" scaled="0"/>
              <a:tileRect/>
            </a:gradFill>
            <a:ln>
              <a:noFill/>
            </a:ln>
            <a:scene3d>
              <a:camera prst="orthographicFront">
                <a:rot lat="20699999" lon="0" rev="0"/>
              </a:camera>
              <a:lightRig rig="threePt" dir="t"/>
            </a:scene3d>
            <a:sp3d>
              <a:bevelB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grpSp>
      <p:graphicFrame>
        <p:nvGraphicFramePr>
          <p:cNvPr id="29" name="Gráfico 8">
            <a:extLst>
              <a:ext uri="{FF2B5EF4-FFF2-40B4-BE49-F238E27FC236}">
                <a16:creationId xmlns:a16="http://schemas.microsoft.com/office/drawing/2014/main" id="{B9ECACAF-37B7-F843-B360-CA133872C3E5}"/>
              </a:ext>
            </a:extLst>
          </p:cNvPr>
          <p:cNvGraphicFramePr/>
          <p:nvPr>
            <p:extLst>
              <p:ext uri="{D42A27DB-BD31-4B8C-83A1-F6EECF244321}">
                <p14:modId xmlns:p14="http://schemas.microsoft.com/office/powerpoint/2010/main" val="458542003"/>
              </p:ext>
            </p:extLst>
          </p:nvPr>
        </p:nvGraphicFramePr>
        <p:xfrm>
          <a:off x="1847067" y="31899"/>
          <a:ext cx="6342184" cy="6714181"/>
        </p:xfrm>
        <a:graphic>
          <a:graphicData uri="http://schemas.openxmlformats.org/drawingml/2006/chart">
            <c:chart xmlns:c="http://schemas.openxmlformats.org/drawingml/2006/chart" xmlns:r="http://schemas.openxmlformats.org/officeDocument/2006/relationships" r:id="rId6"/>
          </a:graphicData>
        </a:graphic>
      </p:graphicFrame>
      <p:sp>
        <p:nvSpPr>
          <p:cNvPr id="30" name="Forma libre: forma 8">
            <a:extLst>
              <a:ext uri="{FF2B5EF4-FFF2-40B4-BE49-F238E27FC236}">
                <a16:creationId xmlns:a16="http://schemas.microsoft.com/office/drawing/2014/main" id="{2B3ECEEC-3577-EF4F-9AEA-6EF0C4636B53}"/>
              </a:ext>
            </a:extLst>
          </p:cNvPr>
          <p:cNvSpPr/>
          <p:nvPr/>
        </p:nvSpPr>
        <p:spPr>
          <a:xfrm>
            <a:off x="4712581" y="2866968"/>
            <a:ext cx="611156" cy="973728"/>
          </a:xfrm>
          <a:custGeom>
            <a:avLst/>
            <a:gdLst>
              <a:gd name="connsiteX0" fmla="*/ 307581 w 611156"/>
              <a:gd name="connsiteY0" fmla="*/ 0 h 973728"/>
              <a:gd name="connsiteX1" fmla="*/ 559838 w 611156"/>
              <a:gd name="connsiteY1" fmla="*/ 496902 h 973728"/>
              <a:gd name="connsiteX2" fmla="*/ 558641 w 611156"/>
              <a:gd name="connsiteY2" fmla="*/ 496902 h 973728"/>
              <a:gd name="connsiteX3" fmla="*/ 558968 w 611156"/>
              <a:gd name="connsiteY3" fmla="*/ 497299 h 973728"/>
              <a:gd name="connsiteX4" fmla="*/ 611156 w 611156"/>
              <a:gd name="connsiteY4" fmla="*/ 668150 h 973728"/>
              <a:gd name="connsiteX5" fmla="*/ 305578 w 611156"/>
              <a:gd name="connsiteY5" fmla="*/ 973728 h 973728"/>
              <a:gd name="connsiteX6" fmla="*/ 0 w 611156"/>
              <a:gd name="connsiteY6" fmla="*/ 668150 h 973728"/>
              <a:gd name="connsiteX7" fmla="*/ 52188 w 611156"/>
              <a:gd name="connsiteY7" fmla="*/ 497299 h 973728"/>
              <a:gd name="connsiteX8" fmla="*/ 59814 w 611156"/>
              <a:gd name="connsiteY8" fmla="*/ 488056 h 97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6" h="973728">
                <a:moveTo>
                  <a:pt x="307581" y="0"/>
                </a:moveTo>
                <a:lnTo>
                  <a:pt x="559838" y="496902"/>
                </a:lnTo>
                <a:lnTo>
                  <a:pt x="558641" y="496902"/>
                </a:lnTo>
                <a:lnTo>
                  <a:pt x="558968" y="497299"/>
                </a:lnTo>
                <a:cubicBezTo>
                  <a:pt x="591917" y="546069"/>
                  <a:pt x="611156" y="604863"/>
                  <a:pt x="611156" y="668150"/>
                </a:cubicBezTo>
                <a:cubicBezTo>
                  <a:pt x="611156" y="836916"/>
                  <a:pt x="474344" y="973728"/>
                  <a:pt x="305578" y="973728"/>
                </a:cubicBezTo>
                <a:cubicBezTo>
                  <a:pt x="136812" y="973728"/>
                  <a:pt x="0" y="836916"/>
                  <a:pt x="0" y="668150"/>
                </a:cubicBezTo>
                <a:cubicBezTo>
                  <a:pt x="0" y="604863"/>
                  <a:pt x="19239" y="546069"/>
                  <a:pt x="52188" y="497299"/>
                </a:cubicBezTo>
                <a:lnTo>
                  <a:pt x="59814" y="488056"/>
                </a:lnTo>
                <a:close/>
              </a:path>
            </a:pathLst>
          </a:cu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1" name="sonido-ruleta">
            <a:hlinkClick r:id="" action="ppaction://media"/>
            <a:extLst>
              <a:ext uri="{FF2B5EF4-FFF2-40B4-BE49-F238E27FC236}">
                <a16:creationId xmlns:a16="http://schemas.microsoft.com/office/drawing/2014/main" id="{AC0DE47C-8B13-F24B-9B59-51AED4F7D7B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10905775" y="2786839"/>
            <a:ext cx="487363" cy="487363"/>
          </a:xfrm>
          <a:prstGeom prst="rect">
            <a:avLst/>
          </a:prstGeom>
        </p:spPr>
      </p:pic>
      <p:sp>
        <p:nvSpPr>
          <p:cNvPr id="32" name="INICIAR">
            <a:extLst>
              <a:ext uri="{FF2B5EF4-FFF2-40B4-BE49-F238E27FC236}">
                <a16:creationId xmlns:a16="http://schemas.microsoft.com/office/drawing/2014/main" id="{8EE55742-E5E9-7442-8AA7-C05BC0DCE31B}"/>
              </a:ext>
            </a:extLst>
          </p:cNvPr>
          <p:cNvSpPr/>
          <p:nvPr/>
        </p:nvSpPr>
        <p:spPr>
          <a:xfrm>
            <a:off x="7455057" y="5273847"/>
            <a:ext cx="846161" cy="846161"/>
          </a:xfrm>
          <a:prstGeom prst="ellipse">
            <a:avLst/>
          </a:prstGeom>
          <a:solidFill>
            <a:srgbClr val="FF0000"/>
          </a:solidFill>
          <a:ln w="34925">
            <a:solidFill>
              <a:srgbClr val="FFFFFF"/>
            </a:solidFill>
          </a:ln>
          <a:effectLst>
            <a:outerShdw blurRad="50800" dist="38100" dir="18900000" algn="bl" rotWithShape="0">
              <a:prstClr val="black">
                <a:alpha val="40000"/>
              </a:prstClr>
            </a:outerShdw>
          </a:effectLst>
          <a:scene3d>
            <a:camera prst="perspectiveFront" fov="2700000">
              <a:rot lat="19199958" lon="19199967" rev="3000051"/>
            </a:camera>
            <a:lightRig rig="balanced" dir="t"/>
          </a:scene3d>
          <a:sp3d extrusionH="38100" contourW="12700" prstMaterial="metal">
            <a:bevelT w="260350" h="50800" prst="softRound"/>
            <a:bevelB/>
            <a:extrusionClr>
              <a:schemeClr val="bg1"/>
            </a:extrusionClr>
            <a:contourClr>
              <a:schemeClr val="bg1">
                <a:lumMod val="75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88737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43200000">
                                      <p:cBhvr>
                                        <p:cTn id="6" dur="1000" fill="hold"/>
                                        <p:tgtEl>
                                          <p:spTgt spid="29"/>
                                        </p:tgtEl>
                                        <p:attrNameLst>
                                          <p:attrName>r</p:attrName>
                                        </p:attrNameLst>
                                      </p:cBhvr>
                                    </p:animRot>
                                  </p:childTnLst>
                                </p:cTn>
                              </p:par>
                              <p:par>
                                <p:cTn id="7" presetID="1" presetClass="mediacall" presetSubtype="0" fill="hold" nodeType="withEffect">
                                  <p:stCondLst>
                                    <p:cond delay="250"/>
                                  </p:stCondLst>
                                  <p:childTnLst>
                                    <p:cmd type="call" cmd="playFrom(0.0)">
                                      <p:cBhvr>
                                        <p:cTn id="8" dur="1" fill="hold"/>
                                        <p:tgtEl>
                                          <p:spTgt spid="31"/>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3" presetClass="mediacall" presetSubtype="0" fill="hold" nodeType="withEffect">
                                  <p:stCondLst>
                                    <p:cond delay="250"/>
                                  </p:stCondLst>
                                  <p:childTnLst>
                                    <p:cmd type="call" cmd="stop">
                                      <p:cBhvr>
                                        <p:cTn id="14" dur="1" fill="hold"/>
                                        <p:tgtEl>
                                          <p:spTgt spid="31"/>
                                        </p:tgtEl>
                                      </p:cBhvr>
                                    </p:cmd>
                                  </p:childTnLst>
                                </p:cTn>
                              </p:par>
                            </p:childTnLst>
                          </p:cTn>
                        </p:par>
                      </p:childTnLst>
                    </p:cTn>
                  </p:par>
                </p:childTnLst>
              </p:cTn>
              <p:nextCondLst>
                <p:cond evt="onClick" delay="0">
                  <p:tgtEl>
                    <p:spTgt spid="32"/>
                  </p:tgtEl>
                </p:cond>
              </p:nextCondLst>
            </p:seq>
            <p:audio>
              <p:cMediaNode vol="80000" numSld="999" showWhenStopped="0">
                <p:cTn id="15" repeatCount="indefinite" fill="hold" display="0">
                  <p:stCondLst>
                    <p:cond delay="indefinite"/>
                  </p:stCondLst>
                  <p:endCondLst>
                    <p:cond evt="onStopAudio" delay="0">
                      <p:tgtEl>
                        <p:sldTgt/>
                      </p:tgtEl>
                    </p:cond>
                  </p:endCondLst>
                </p:cTn>
                <p:tgtEl>
                  <p:spTgt spid="23"/>
                </p:tgtEl>
              </p:cMediaNode>
            </p:audio>
            <p:audio>
              <p:cMediaNode vol="80000" numSld="999" showWhenStopped="0">
                <p:cTn id="16" repeatCount="indefinite" fill="hold" display="0">
                  <p:stCondLst>
                    <p:cond delay="indefinite"/>
                  </p:stCondLst>
                  <p:endCondLst>
                    <p:cond evt="onStopAudio" delay="0">
                      <p:tgtEl>
                        <p:sldTgt/>
                      </p:tgtEl>
                    </p:cond>
                  </p:endCondLst>
                </p:cTn>
                <p:tgtEl>
                  <p:spTgt spid="31"/>
                </p:tgtEl>
              </p:cMediaNode>
            </p:audio>
          </p:childTnLst>
        </p:cTn>
      </p:par>
    </p:tnLst>
    <p:bldLst>
      <p:bldGraphic spid="29" grpId="0">
        <p:bldAsOne/>
      </p:bldGraphic>
      <p:bldGraphic spid="29"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120</TotalTime>
  <Words>133</Words>
  <Application>Microsoft Office PowerPoint</Application>
  <PresentationFormat>On-screen Show (4:3)</PresentationFormat>
  <Paragraphs>13</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Arial</vt:lpstr>
      <vt:lpstr>Twinkl</vt:lpstr>
      <vt:lpstr>Roboto</vt:lpstr>
      <vt:lpstr>Office Theme</vt:lpstr>
      <vt:lpstr>PowerPoint Presentation</vt:lpstr>
      <vt:lpstr>Instructions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Fox</dc:creator>
  <cp:lastModifiedBy>Rachel Fox</cp:lastModifiedBy>
  <cp:revision>13</cp:revision>
  <dcterms:created xsi:type="dcterms:W3CDTF">2020-11-13T09:27:05Z</dcterms:created>
  <dcterms:modified xsi:type="dcterms:W3CDTF">2020-11-17T09:26:58Z</dcterms:modified>
</cp:coreProperties>
</file>