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8" r:id="rId2"/>
    <p:sldId id="264" r:id="rId3"/>
    <p:sldId id="279" r:id="rId4"/>
    <p:sldId id="281" r:id="rId5"/>
    <p:sldId id="280" r:id="rId6"/>
    <p:sldId id="282" r:id="rId7"/>
    <p:sldId id="267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Twinkl" pitchFamily="2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215"/>
    <a:srgbClr val="85BD33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3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666" y="1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/i-spy-and-read-phase-2-activity-t-e-2549725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/i-spy-and-read-phase-2-activity-t-e-2549725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/i-spy-and-read-phase-4-phonics-activity-t-e-2549933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17" Type="http://schemas.openxmlformats.org/officeDocument/2006/relationships/image" Target="../media/image31.png"/><Relationship Id="rId2" Type="http://schemas.openxmlformats.org/officeDocument/2006/relationships/image" Target="../media/image5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5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17.png"/><Relationship Id="rId14" Type="http://schemas.openxmlformats.org/officeDocument/2006/relationships/image" Target="../media/image28.png"/><Relationship Id="rId2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41.png"/><Relationship Id="rId26" Type="http://schemas.openxmlformats.org/officeDocument/2006/relationships/image" Target="../media/image79.gif"/><Relationship Id="rId3" Type="http://schemas.openxmlformats.org/officeDocument/2006/relationships/image" Target="../media/image57.png"/><Relationship Id="rId21" Type="http://schemas.openxmlformats.org/officeDocument/2006/relationships/image" Target="../media/image7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8.tiff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7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6.png"/><Relationship Id="rId10" Type="http://schemas.openxmlformats.org/officeDocument/2006/relationships/image" Target="../media/image64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59.png"/><Relationship Id="rId3" Type="http://schemas.openxmlformats.org/officeDocument/2006/relationships/image" Target="../media/image81.png"/><Relationship Id="rId21" Type="http://schemas.openxmlformats.org/officeDocument/2006/relationships/image" Target="../media/image7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70.pn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image" Target="../media/image98.png"/><Relationship Id="rId10" Type="http://schemas.openxmlformats.org/officeDocument/2006/relationships/image" Target="../media/image88.png"/><Relationship Id="rId19" Type="http://schemas.openxmlformats.org/officeDocument/2006/relationships/image" Target="../media/image95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/i-spy-and-read-phase-4-phonics-activity-t-e-2549933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098A738A-F7C2-4A88-9E09-D2B2DBDC1753}"/>
              </a:ext>
            </a:extLst>
          </p:cNvPr>
          <p:cNvSpPr/>
          <p:nvPr/>
        </p:nvSpPr>
        <p:spPr>
          <a:xfrm>
            <a:off x="62144" y="5930281"/>
            <a:ext cx="1225118" cy="8655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85BD33"/>
                </a:solidFill>
                <a:latin typeface="+mn-lt"/>
              </a:rPr>
              <a:t>I Spy and Read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B711D01-2B27-C745-9A61-4D5F60BB71E7}"/>
              </a:ext>
            </a:extLst>
          </p:cNvPr>
          <p:cNvSpPr/>
          <p:nvPr/>
        </p:nvSpPr>
        <p:spPr>
          <a:xfrm>
            <a:off x="1628775" y="2050467"/>
            <a:ext cx="5886450" cy="3847216"/>
          </a:xfrm>
          <a:prstGeom prst="roundRect">
            <a:avLst/>
          </a:prstGeom>
          <a:noFill/>
          <a:ln w="31750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D65A9A-E0F7-724E-A2BB-AF86C79A66CF}"/>
              </a:ext>
            </a:extLst>
          </p:cNvPr>
          <p:cNvSpPr/>
          <p:nvPr/>
        </p:nvSpPr>
        <p:spPr>
          <a:xfrm>
            <a:off x="2039457" y="1325516"/>
            <a:ext cx="505555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en-GB" dirty="0"/>
              <a:t>Read each word and then click on the matching picture in the box.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4CDCB38-27ED-594A-9576-99F33D08D077}"/>
              </a:ext>
            </a:extLst>
          </p:cNvPr>
          <p:cNvGrpSpPr/>
          <p:nvPr/>
        </p:nvGrpSpPr>
        <p:grpSpPr>
          <a:xfrm>
            <a:off x="7266535" y="335294"/>
            <a:ext cx="1627094" cy="381936"/>
            <a:chOff x="6279777" y="528194"/>
            <a:chExt cx="1627094" cy="381936"/>
          </a:xfrm>
          <a:solidFill>
            <a:srgbClr val="85BD33"/>
          </a:solidFill>
        </p:grpSpPr>
        <p:sp>
          <p:nvSpPr>
            <p:cNvPr id="119" name="Rounded Rectangle 1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24EAD67-707B-D149-A203-B52CE7B3DE88}"/>
                </a:ext>
              </a:extLst>
            </p:cNvPr>
            <p:cNvSpPr/>
            <p:nvPr/>
          </p:nvSpPr>
          <p:spPr>
            <a:xfrm>
              <a:off x="6279777" y="528194"/>
              <a:ext cx="1627094" cy="38193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bg1"/>
                  </a:solidFill>
                </a:rPr>
                <a:t>Next I Spy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91EB7318-4CD9-7041-ABDB-E1B873B5237D}"/>
                </a:ext>
              </a:extLst>
            </p:cNvPr>
            <p:cNvCxnSpPr>
              <a:cxnSpLocks/>
            </p:cNvCxnSpPr>
            <p:nvPr/>
          </p:nvCxnSpPr>
          <p:spPr>
            <a:xfrm>
              <a:off x="7515225" y="729157"/>
              <a:ext cx="285308" cy="0"/>
            </a:xfrm>
            <a:prstGeom prst="straightConnector1">
              <a:avLst/>
            </a:prstGeom>
            <a:grpFill/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78E14A3-BDE1-4107-97D6-349995B76B9C}"/>
              </a:ext>
            </a:extLst>
          </p:cNvPr>
          <p:cNvGrpSpPr/>
          <p:nvPr/>
        </p:nvGrpSpPr>
        <p:grpSpPr>
          <a:xfrm>
            <a:off x="625155" y="4168422"/>
            <a:ext cx="2912964" cy="747345"/>
            <a:chOff x="625155" y="4168422"/>
            <a:chExt cx="2912964" cy="74734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C3FB518-82A9-D246-8046-E8FDECE5680B}"/>
                </a:ext>
              </a:extLst>
            </p:cNvPr>
            <p:cNvSpPr/>
            <p:nvPr/>
          </p:nvSpPr>
          <p:spPr>
            <a:xfrm>
              <a:off x="625155" y="421803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nest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9B33263-85E2-459D-A0FE-68CFCCC32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056" y="4168422"/>
              <a:ext cx="1094063" cy="747345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A798C7F-228F-4EB0-A567-92E093FE670D}"/>
              </a:ext>
            </a:extLst>
          </p:cNvPr>
          <p:cNvGrpSpPr/>
          <p:nvPr/>
        </p:nvGrpSpPr>
        <p:grpSpPr>
          <a:xfrm>
            <a:off x="625155" y="4868840"/>
            <a:ext cx="1858479" cy="795469"/>
            <a:chOff x="625155" y="4868840"/>
            <a:chExt cx="1858479" cy="79546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51B749-4BEE-C848-85AD-FB45D8B8CC85}"/>
                </a:ext>
              </a:extLst>
            </p:cNvPr>
            <p:cNvSpPr/>
            <p:nvPr/>
          </p:nvSpPr>
          <p:spPr>
            <a:xfrm>
              <a:off x="625155" y="507528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hand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616DA00-017E-4BA5-8B3E-194D3FF57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94" y="4868840"/>
              <a:ext cx="621340" cy="795469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7353BD9-1C31-46A3-88CD-9E296D23F004}"/>
              </a:ext>
            </a:extLst>
          </p:cNvPr>
          <p:cNvGrpSpPr/>
          <p:nvPr/>
        </p:nvGrpSpPr>
        <p:grpSpPr>
          <a:xfrm>
            <a:off x="1893292" y="2503534"/>
            <a:ext cx="6625553" cy="2041250"/>
            <a:chOff x="1893292" y="2503534"/>
            <a:chExt cx="6625553" cy="204125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7F722C9-59EB-394F-AB7A-3A70EAF3C242}"/>
                </a:ext>
              </a:extLst>
            </p:cNvPr>
            <p:cNvSpPr/>
            <p:nvPr/>
          </p:nvSpPr>
          <p:spPr>
            <a:xfrm>
              <a:off x="7677137" y="250353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milk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B67B0A1-D0EF-42A9-A915-08721073A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6530">
              <a:off x="1893292" y="3578207"/>
              <a:ext cx="378290" cy="966577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C3585FB-282C-4243-9627-A1A71A60F368}"/>
              </a:ext>
            </a:extLst>
          </p:cNvPr>
          <p:cNvGrpSpPr/>
          <p:nvPr/>
        </p:nvGrpSpPr>
        <p:grpSpPr>
          <a:xfrm>
            <a:off x="4613359" y="3360784"/>
            <a:ext cx="3905486" cy="1524636"/>
            <a:chOff x="4613359" y="3360784"/>
            <a:chExt cx="3905486" cy="152463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A76C2F6-40C7-2943-AE33-AC4D32F08670}"/>
                </a:ext>
              </a:extLst>
            </p:cNvPr>
            <p:cNvSpPr/>
            <p:nvPr/>
          </p:nvSpPr>
          <p:spPr>
            <a:xfrm>
              <a:off x="7677137" y="336078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tent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6A3C620-D339-439C-BC94-89365C720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3359" y="4120455"/>
              <a:ext cx="1182848" cy="764965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8DA0233-D648-459D-955A-21BB3946B2DF}"/>
              </a:ext>
            </a:extLst>
          </p:cNvPr>
          <p:cNvGrpSpPr/>
          <p:nvPr/>
        </p:nvGrpSpPr>
        <p:grpSpPr>
          <a:xfrm>
            <a:off x="2554623" y="4218034"/>
            <a:ext cx="5964222" cy="1483722"/>
            <a:chOff x="2554623" y="4218034"/>
            <a:chExt cx="5964222" cy="148372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165D59-1E53-0A4A-AE0C-763368109CD2}"/>
                </a:ext>
              </a:extLst>
            </p:cNvPr>
            <p:cNvSpPr/>
            <p:nvPr/>
          </p:nvSpPr>
          <p:spPr>
            <a:xfrm>
              <a:off x="7677137" y="421803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belt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8EE2312-43B4-488C-8A5A-70609A916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4623" y="5246419"/>
              <a:ext cx="1201574" cy="455337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4A1D3CB-D428-4E78-92FF-26B9A9530BB5}"/>
              </a:ext>
            </a:extLst>
          </p:cNvPr>
          <p:cNvGrpSpPr/>
          <p:nvPr/>
        </p:nvGrpSpPr>
        <p:grpSpPr>
          <a:xfrm>
            <a:off x="6507387" y="4651019"/>
            <a:ext cx="2011458" cy="1120937"/>
            <a:chOff x="6507387" y="4651019"/>
            <a:chExt cx="2011458" cy="112093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18C3154-6470-CB4F-887B-EF2772D9A27B}"/>
                </a:ext>
              </a:extLst>
            </p:cNvPr>
            <p:cNvSpPr/>
            <p:nvPr/>
          </p:nvSpPr>
          <p:spPr>
            <a:xfrm>
              <a:off x="7677137" y="507528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sink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EE4597E-74A6-4AA9-BCA9-24FFC935D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387" y="4651019"/>
              <a:ext cx="891772" cy="1120937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B387F0FD-B070-49E2-BF56-B9B11B529D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06" y="5106001"/>
            <a:ext cx="962593" cy="63072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6B8EA50-5994-4C9F-8BEC-AC76B605E3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77" y="3463289"/>
            <a:ext cx="557868" cy="55786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F34A1B1-C510-4BE5-B3CC-830F3F5731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87" y="3200264"/>
            <a:ext cx="969834" cy="78017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8E34DCC-B138-48F6-9A01-A10F924D3F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512" y="3420795"/>
            <a:ext cx="538268" cy="97714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13A4332-71CF-472D-A6D2-1AF61C1375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68" y="4793653"/>
            <a:ext cx="742513" cy="64292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7DD2E62-F7E5-47C7-A96A-4AD071EAAA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95" y="2343950"/>
            <a:ext cx="1017764" cy="50166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BB10BE4-23EF-4B24-A061-8A91D3BDD0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42" y="3747043"/>
            <a:ext cx="700787" cy="78936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91FA254-5381-4BE2-BDB6-EE5FD50EEB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813" y="3335216"/>
            <a:ext cx="734465" cy="73446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599D0E6-2664-46A3-B17C-62FC5BCE4FF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57" y="2183438"/>
            <a:ext cx="1182848" cy="106630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4626F9F-9602-4264-8C95-AF720A0D575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79" y="2989587"/>
            <a:ext cx="906011" cy="62386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476F6DB-D836-41E8-8C90-9A617DAA936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7523">
            <a:off x="3944870" y="4845985"/>
            <a:ext cx="707451" cy="73256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FBD29F8-CC56-49C8-AA95-40E4B9A32DD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83" y="2296864"/>
            <a:ext cx="891641" cy="92770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CBAE525-4136-463B-85FB-67CE21AA0D4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14" y="4243975"/>
            <a:ext cx="915955" cy="5496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F4BC3E-A6D3-4251-9E12-A3429E8E91AB}"/>
              </a:ext>
            </a:extLst>
          </p:cNvPr>
          <p:cNvGrpSpPr/>
          <p:nvPr/>
        </p:nvGrpSpPr>
        <p:grpSpPr>
          <a:xfrm>
            <a:off x="625155" y="2257524"/>
            <a:ext cx="2352887" cy="859529"/>
            <a:chOff x="625155" y="2257524"/>
            <a:chExt cx="2352887" cy="85952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D95EB5-3309-3845-8B46-5C43D4AEABE8}"/>
                </a:ext>
              </a:extLst>
            </p:cNvPr>
            <p:cNvSpPr/>
            <p:nvPr/>
          </p:nvSpPr>
          <p:spPr>
            <a:xfrm>
              <a:off x="625155" y="250353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camp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FB7AC49-7E2D-4F08-BF0E-DB9162A57734}"/>
                </a:ext>
              </a:extLst>
            </p:cNvPr>
            <p:cNvSpPr/>
            <p:nvPr/>
          </p:nvSpPr>
          <p:spPr>
            <a:xfrm>
              <a:off x="1883979" y="2257524"/>
              <a:ext cx="1094063" cy="859529"/>
            </a:xfrm>
            <a:prstGeom prst="roundRect">
              <a:avLst/>
            </a:prstGeom>
            <a:blipFill>
              <a:blip r:embed="rId2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F126BE-B66C-4DCC-8695-2055BCD6BA54}"/>
              </a:ext>
            </a:extLst>
          </p:cNvPr>
          <p:cNvGrpSpPr/>
          <p:nvPr/>
        </p:nvGrpSpPr>
        <p:grpSpPr>
          <a:xfrm>
            <a:off x="625155" y="2257524"/>
            <a:ext cx="3578097" cy="1472592"/>
            <a:chOff x="625155" y="2257524"/>
            <a:chExt cx="3578097" cy="147259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E29DCC-C451-CA42-B115-C10BC55B01A9}"/>
                </a:ext>
              </a:extLst>
            </p:cNvPr>
            <p:cNvSpPr/>
            <p:nvPr/>
          </p:nvSpPr>
          <p:spPr>
            <a:xfrm>
              <a:off x="625155" y="336078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pond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C09A874-DBAD-4BF4-91F9-D5F39D960561}"/>
                </a:ext>
              </a:extLst>
            </p:cNvPr>
            <p:cNvSpPr/>
            <p:nvPr/>
          </p:nvSpPr>
          <p:spPr>
            <a:xfrm>
              <a:off x="3109189" y="2257524"/>
              <a:ext cx="1094063" cy="859529"/>
            </a:xfrm>
            <a:prstGeom prst="roundRect">
              <a:avLst/>
            </a:prstGeom>
            <a:blipFill>
              <a:blip r:embed="rId2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3000"/>
                            </p:stCondLst>
                            <p:childTnLst>
                              <p:par>
                                <p:cTn id="2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000"/>
                            </p:stCondLst>
                            <p:childTnLst>
                              <p:par>
                                <p:cTn id="2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000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000"/>
                            </p:stCondLst>
                            <p:childTnLst>
                              <p:par>
                                <p:cTn id="2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30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000"/>
                            </p:stCondLst>
                            <p:childTnLst>
                              <p:par>
                                <p:cTn id="3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3000"/>
                            </p:stCondLst>
                            <p:childTnLst>
                              <p:par>
                                <p:cTn id="3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000"/>
                            </p:stCondLst>
                            <p:childTnLst>
                              <p:par>
                                <p:cTn id="3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85BD33"/>
                </a:solidFill>
                <a:latin typeface="+mn-lt"/>
              </a:rPr>
              <a:t>I Spy and Read</a:t>
            </a:r>
            <a:endParaRPr lang="en-GB" sz="3600" dirty="0">
              <a:solidFill>
                <a:srgbClr val="F08215"/>
              </a:solidFill>
              <a:latin typeface="+mn-lt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B711D01-2B27-C745-9A61-4D5F60BB71E7}"/>
              </a:ext>
            </a:extLst>
          </p:cNvPr>
          <p:cNvSpPr/>
          <p:nvPr/>
        </p:nvSpPr>
        <p:spPr>
          <a:xfrm>
            <a:off x="1628775" y="2050467"/>
            <a:ext cx="5886450" cy="3847216"/>
          </a:xfrm>
          <a:prstGeom prst="roundRect">
            <a:avLst/>
          </a:prstGeom>
          <a:noFill/>
          <a:ln w="31750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D65A9A-E0F7-724E-A2BB-AF86C79A66CF}"/>
              </a:ext>
            </a:extLst>
          </p:cNvPr>
          <p:cNvSpPr/>
          <p:nvPr/>
        </p:nvSpPr>
        <p:spPr>
          <a:xfrm>
            <a:off x="2039457" y="1325516"/>
            <a:ext cx="505555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en-GB" dirty="0"/>
              <a:t>Read each word and then click on the matching picture in the box.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4CDCB38-27ED-594A-9576-99F33D08D077}"/>
              </a:ext>
            </a:extLst>
          </p:cNvPr>
          <p:cNvGrpSpPr/>
          <p:nvPr/>
        </p:nvGrpSpPr>
        <p:grpSpPr>
          <a:xfrm>
            <a:off x="7266535" y="335294"/>
            <a:ext cx="1627094" cy="381936"/>
            <a:chOff x="6279777" y="528194"/>
            <a:chExt cx="1627094" cy="381936"/>
          </a:xfrm>
        </p:grpSpPr>
        <p:sp>
          <p:nvSpPr>
            <p:cNvPr id="119" name="Rounded Rectangle 1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24EAD67-707B-D149-A203-B52CE7B3DE88}"/>
                </a:ext>
              </a:extLst>
            </p:cNvPr>
            <p:cNvSpPr/>
            <p:nvPr/>
          </p:nvSpPr>
          <p:spPr>
            <a:xfrm>
              <a:off x="6279777" y="528194"/>
              <a:ext cx="1627094" cy="381936"/>
            </a:xfrm>
            <a:prstGeom prst="roundRect">
              <a:avLst/>
            </a:prstGeom>
            <a:solidFill>
              <a:srgbClr val="85BD33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bg1"/>
                  </a:solidFill>
                </a:rPr>
                <a:t>Next I Spy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91EB7318-4CD9-7041-ABDB-E1B873B5237D}"/>
                </a:ext>
              </a:extLst>
            </p:cNvPr>
            <p:cNvCxnSpPr>
              <a:cxnSpLocks/>
            </p:cNvCxnSpPr>
            <p:nvPr/>
          </p:nvCxnSpPr>
          <p:spPr>
            <a:xfrm>
              <a:off x="7515225" y="729157"/>
              <a:ext cx="285308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12517BE5-50B9-4317-A246-1A2024249E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38" y="2326174"/>
            <a:ext cx="1094063" cy="7473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A2AFCF8-80FF-41AD-AB19-7FDBA1793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92" y="3578207"/>
            <a:ext cx="378290" cy="9665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0E3C18B-4E76-415C-9E9C-44CE949C3D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46" y="4123161"/>
            <a:ext cx="1059003" cy="68487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F9DD2DF-E8B2-4801-85C4-8F57A3214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87" y="4651019"/>
            <a:ext cx="891772" cy="11209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2E1A910-AB4C-4D6F-BF7E-FC10C242BF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918" y="3270088"/>
            <a:ext cx="538268" cy="97714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4D78321-D7A5-41B3-9DE9-FA9A5D514E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229" y="5075284"/>
            <a:ext cx="742513" cy="64292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4CF719E-94DC-473C-83B0-13D1A3B18491}"/>
              </a:ext>
            </a:extLst>
          </p:cNvPr>
          <p:cNvGrpSpPr/>
          <p:nvPr/>
        </p:nvGrpSpPr>
        <p:grpSpPr>
          <a:xfrm>
            <a:off x="625155" y="2296864"/>
            <a:ext cx="6755931" cy="1371697"/>
            <a:chOff x="625155" y="2296864"/>
            <a:chExt cx="6755931" cy="137169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E29DCC-C451-CA42-B115-C10BC55B01A9}"/>
                </a:ext>
              </a:extLst>
            </p:cNvPr>
            <p:cNvSpPr/>
            <p:nvPr/>
          </p:nvSpPr>
          <p:spPr>
            <a:xfrm>
              <a:off x="625155" y="3360784"/>
              <a:ext cx="841708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dirty="0"/>
                <a:t>toast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A3DFA4B-DC78-4D9E-BFF7-DA48318B3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322" y="2296864"/>
              <a:ext cx="1017764" cy="501667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DF462F3-23EF-47CB-94FD-E2F9AB2CBCF8}"/>
              </a:ext>
            </a:extLst>
          </p:cNvPr>
          <p:cNvGrpSpPr/>
          <p:nvPr/>
        </p:nvGrpSpPr>
        <p:grpSpPr>
          <a:xfrm>
            <a:off x="6623023" y="3360784"/>
            <a:ext cx="1895822" cy="1184000"/>
            <a:chOff x="6623023" y="3360784"/>
            <a:chExt cx="1895822" cy="1184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A76C2F6-40C7-2943-AE33-AC4D32F08670}"/>
                </a:ext>
              </a:extLst>
            </p:cNvPr>
            <p:cNvSpPr/>
            <p:nvPr/>
          </p:nvSpPr>
          <p:spPr>
            <a:xfrm>
              <a:off x="7677137" y="3360784"/>
              <a:ext cx="841708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dirty="0"/>
                <a:t>shelf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8CE7F19-DF71-4475-81ED-D24B9D676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023" y="3755420"/>
              <a:ext cx="700787" cy="78936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5895E9E-53B6-4216-9152-E5D942C9AF45}"/>
              </a:ext>
            </a:extLst>
          </p:cNvPr>
          <p:cNvGrpSpPr/>
          <p:nvPr/>
        </p:nvGrpSpPr>
        <p:grpSpPr>
          <a:xfrm>
            <a:off x="4609550" y="2503534"/>
            <a:ext cx="3988509" cy="1391249"/>
            <a:chOff x="4609550" y="2503534"/>
            <a:chExt cx="3988509" cy="139124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7F722C9-59EB-394F-AB7A-3A70EAF3C242}"/>
                </a:ext>
              </a:extLst>
            </p:cNvPr>
            <p:cNvSpPr/>
            <p:nvPr/>
          </p:nvSpPr>
          <p:spPr>
            <a:xfrm>
              <a:off x="7597923" y="2503534"/>
              <a:ext cx="100013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dirty="0"/>
                <a:t>sandpit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2A2B0CC-C071-49C3-9AF5-F39CABEBB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9550" y="3160318"/>
              <a:ext cx="734465" cy="734465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30E28918-2EAB-4489-8C94-601A6B0019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69" y="2223606"/>
            <a:ext cx="891641" cy="92770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73FA05B-1F04-4112-B521-8D325EEBD3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76" y="4420554"/>
            <a:ext cx="915955" cy="549678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B7187C15-522C-434E-831E-D86FE6BBBB55}"/>
              </a:ext>
            </a:extLst>
          </p:cNvPr>
          <p:cNvGrpSpPr/>
          <p:nvPr/>
        </p:nvGrpSpPr>
        <p:grpSpPr>
          <a:xfrm>
            <a:off x="625155" y="4218034"/>
            <a:ext cx="2138618" cy="1423989"/>
            <a:chOff x="625155" y="4218034"/>
            <a:chExt cx="2138618" cy="14239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C3FB518-82A9-D246-8046-E8FDECE5680B}"/>
                </a:ext>
              </a:extLst>
            </p:cNvPr>
            <p:cNvSpPr/>
            <p:nvPr/>
          </p:nvSpPr>
          <p:spPr>
            <a:xfrm>
              <a:off x="625155" y="4218034"/>
              <a:ext cx="841708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dirty="0"/>
                <a:t>chimp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23D9A0-5B7E-4BCB-BEDC-70ABE3067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01" y="4695393"/>
              <a:ext cx="891772" cy="94663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344A4D7-618C-4FCF-BE58-374DCCEB08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00" y="2469881"/>
            <a:ext cx="876071" cy="445921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E375565D-EF2C-4C5C-A691-1F2260E6B66F}"/>
              </a:ext>
            </a:extLst>
          </p:cNvPr>
          <p:cNvGrpSpPr/>
          <p:nvPr/>
        </p:nvGrpSpPr>
        <p:grpSpPr>
          <a:xfrm>
            <a:off x="625155" y="5047745"/>
            <a:ext cx="3352397" cy="646347"/>
            <a:chOff x="625155" y="5047745"/>
            <a:chExt cx="3352397" cy="64634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51B749-4BEE-C848-85AD-FB45D8B8CC85}"/>
                </a:ext>
              </a:extLst>
            </p:cNvPr>
            <p:cNvSpPr/>
            <p:nvPr/>
          </p:nvSpPr>
          <p:spPr>
            <a:xfrm>
              <a:off x="625155" y="5075284"/>
              <a:ext cx="841708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dirty="0"/>
                <a:t>bench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5E86ED-977F-4F9D-978F-39211F12C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072" y="5047745"/>
              <a:ext cx="1008480" cy="646347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189BD3C-BD2E-4FA7-B8BE-3F82C028F480}"/>
              </a:ext>
            </a:extLst>
          </p:cNvPr>
          <p:cNvGrpSpPr/>
          <p:nvPr/>
        </p:nvGrpSpPr>
        <p:grpSpPr>
          <a:xfrm>
            <a:off x="2487797" y="3464796"/>
            <a:ext cx="6110262" cy="1146644"/>
            <a:chOff x="2487797" y="3464796"/>
            <a:chExt cx="6110262" cy="114664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165D59-1E53-0A4A-AE0C-763368109CD2}"/>
                </a:ext>
              </a:extLst>
            </p:cNvPr>
            <p:cNvSpPr/>
            <p:nvPr/>
          </p:nvSpPr>
          <p:spPr>
            <a:xfrm>
              <a:off x="7597923" y="4279589"/>
              <a:ext cx="1000136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dirty="0"/>
                <a:t>windmill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1080366-D3AD-4C65-9873-CF983ECF5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797" y="3464796"/>
              <a:ext cx="948101" cy="1146644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545E19D-A88C-4CCD-AF1E-5C6027A93A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67" y="3096026"/>
            <a:ext cx="582628" cy="11209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77EAB82-9166-434D-9D9A-84E76064650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44" y="4816591"/>
            <a:ext cx="888646" cy="994306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91C43DC-7520-406D-97F5-2FA517A8EC24}"/>
              </a:ext>
            </a:extLst>
          </p:cNvPr>
          <p:cNvGrpSpPr/>
          <p:nvPr/>
        </p:nvGrpSpPr>
        <p:grpSpPr>
          <a:xfrm>
            <a:off x="5688613" y="4390506"/>
            <a:ext cx="2830232" cy="992555"/>
            <a:chOff x="5688613" y="4390506"/>
            <a:chExt cx="2830232" cy="99255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18C3154-6470-CB4F-887B-EF2772D9A27B}"/>
                </a:ext>
              </a:extLst>
            </p:cNvPr>
            <p:cNvSpPr/>
            <p:nvPr/>
          </p:nvSpPr>
          <p:spPr>
            <a:xfrm>
              <a:off x="7677137" y="5075284"/>
              <a:ext cx="841708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dirty="0"/>
                <a:t>gift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273D6C7-A7FB-48FB-A9D2-5D1D1AD4E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613" y="4390506"/>
              <a:ext cx="1000136" cy="730132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193D686-6821-4DB8-B024-F0C3E4F66FA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002">
            <a:off x="6372415" y="2740650"/>
            <a:ext cx="680927" cy="1222757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B7A77A9-188A-449A-8AE9-660053614591}"/>
              </a:ext>
            </a:extLst>
          </p:cNvPr>
          <p:cNvSpPr/>
          <p:nvPr/>
        </p:nvSpPr>
        <p:spPr>
          <a:xfrm>
            <a:off x="3088078" y="2151020"/>
            <a:ext cx="1094063" cy="859529"/>
          </a:xfrm>
          <a:prstGeom prst="roundRect">
            <a:avLst/>
          </a:prstGeom>
          <a:blipFill>
            <a:blip r:embed="rId2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C69A82-6089-4599-886F-7ECFCD7BD81B}"/>
              </a:ext>
            </a:extLst>
          </p:cNvPr>
          <p:cNvGrpSpPr/>
          <p:nvPr/>
        </p:nvGrpSpPr>
        <p:grpSpPr>
          <a:xfrm>
            <a:off x="625155" y="2503534"/>
            <a:ext cx="2665582" cy="1177198"/>
            <a:chOff x="625155" y="2503534"/>
            <a:chExt cx="2665582" cy="117719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D95EB5-3309-3845-8B46-5C43D4AEABE8}"/>
                </a:ext>
              </a:extLst>
            </p:cNvPr>
            <p:cNvSpPr/>
            <p:nvPr/>
          </p:nvSpPr>
          <p:spPr>
            <a:xfrm>
              <a:off x="625155" y="2503534"/>
              <a:ext cx="841708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dirty="0"/>
                <a:t>paint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8D3542-F3CE-4C59-B609-DE51C9597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81799">
              <a:off x="1949194" y="2873487"/>
              <a:ext cx="1341543" cy="807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22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000"/>
                            </p:stCondLst>
                            <p:childTnLst>
                              <p:par>
                                <p:cTn id="2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85BD33"/>
                </a:solidFill>
                <a:latin typeface="+mn-lt"/>
              </a:rPr>
              <a:t>I Spy and Read</a:t>
            </a:r>
            <a:endParaRPr lang="en-GB" sz="3600" dirty="0">
              <a:solidFill>
                <a:srgbClr val="F08215"/>
              </a:solidFill>
              <a:latin typeface="+mn-lt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B711D01-2B27-C745-9A61-4D5F60BB71E7}"/>
              </a:ext>
            </a:extLst>
          </p:cNvPr>
          <p:cNvSpPr/>
          <p:nvPr/>
        </p:nvSpPr>
        <p:spPr>
          <a:xfrm>
            <a:off x="1628775" y="2050467"/>
            <a:ext cx="5886450" cy="3847216"/>
          </a:xfrm>
          <a:prstGeom prst="roundRect">
            <a:avLst/>
          </a:prstGeom>
          <a:noFill/>
          <a:ln w="31750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D65A9A-E0F7-724E-A2BB-AF86C79A66CF}"/>
              </a:ext>
            </a:extLst>
          </p:cNvPr>
          <p:cNvSpPr/>
          <p:nvPr/>
        </p:nvSpPr>
        <p:spPr>
          <a:xfrm>
            <a:off x="2039457" y="1325516"/>
            <a:ext cx="505555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en-GB" dirty="0"/>
              <a:t>Read each word and then click on the matching picture in the box.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4CDCB38-27ED-594A-9576-99F33D08D077}"/>
              </a:ext>
            </a:extLst>
          </p:cNvPr>
          <p:cNvGrpSpPr/>
          <p:nvPr/>
        </p:nvGrpSpPr>
        <p:grpSpPr>
          <a:xfrm>
            <a:off x="7266535" y="335294"/>
            <a:ext cx="1627094" cy="381936"/>
            <a:chOff x="6279777" y="528194"/>
            <a:chExt cx="1627094" cy="381936"/>
          </a:xfrm>
          <a:solidFill>
            <a:srgbClr val="85BD33"/>
          </a:solidFill>
        </p:grpSpPr>
        <p:sp>
          <p:nvSpPr>
            <p:cNvPr id="119" name="Rounded Rectangle 1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24EAD67-707B-D149-A203-B52CE7B3DE88}"/>
                </a:ext>
              </a:extLst>
            </p:cNvPr>
            <p:cNvSpPr/>
            <p:nvPr/>
          </p:nvSpPr>
          <p:spPr>
            <a:xfrm>
              <a:off x="6279777" y="528194"/>
              <a:ext cx="1627094" cy="38193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bg1"/>
                  </a:solidFill>
                </a:rPr>
                <a:t>Next I Spy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91EB7318-4CD9-7041-ABDB-E1B873B5237D}"/>
                </a:ext>
              </a:extLst>
            </p:cNvPr>
            <p:cNvCxnSpPr>
              <a:cxnSpLocks/>
            </p:cNvCxnSpPr>
            <p:nvPr/>
          </p:nvCxnSpPr>
          <p:spPr>
            <a:xfrm>
              <a:off x="7515225" y="729157"/>
              <a:ext cx="285308" cy="0"/>
            </a:xfrm>
            <a:prstGeom prst="straightConnector1">
              <a:avLst/>
            </a:prstGeom>
            <a:grpFill/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D14E0C3-843D-411E-8F0F-C845280E0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65" y="5222048"/>
            <a:ext cx="985690" cy="539521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BFBF3E43-BB42-45E6-BC06-DF95E557EF25}"/>
              </a:ext>
            </a:extLst>
          </p:cNvPr>
          <p:cNvGrpSpPr/>
          <p:nvPr/>
        </p:nvGrpSpPr>
        <p:grpSpPr>
          <a:xfrm>
            <a:off x="6187518" y="2887555"/>
            <a:ext cx="2331327" cy="1423860"/>
            <a:chOff x="6187518" y="2887555"/>
            <a:chExt cx="2331327" cy="142386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A76C2F6-40C7-2943-AE33-AC4D32F08670}"/>
                </a:ext>
              </a:extLst>
            </p:cNvPr>
            <p:cNvSpPr/>
            <p:nvPr/>
          </p:nvSpPr>
          <p:spPr>
            <a:xfrm>
              <a:off x="7677137" y="336078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gran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4D2E8F-BFF5-4904-809A-5EAC80F27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87518" y="2887555"/>
              <a:ext cx="415267" cy="142386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19DDAF8-71E5-43C7-A0F3-3E452C1567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60" y="3131236"/>
            <a:ext cx="861820" cy="122916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7A56B042-BFD2-4363-9B81-2CD146123D03}"/>
              </a:ext>
            </a:extLst>
          </p:cNvPr>
          <p:cNvGrpSpPr/>
          <p:nvPr/>
        </p:nvGrpSpPr>
        <p:grpSpPr>
          <a:xfrm>
            <a:off x="625155" y="4217886"/>
            <a:ext cx="3689854" cy="1226730"/>
            <a:chOff x="625155" y="4217886"/>
            <a:chExt cx="3689854" cy="122673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51B749-4BEE-C848-85AD-FB45D8B8CC85}"/>
                </a:ext>
              </a:extLst>
            </p:cNvPr>
            <p:cNvSpPr/>
            <p:nvPr/>
          </p:nvSpPr>
          <p:spPr>
            <a:xfrm>
              <a:off x="625155" y="507528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clap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39DCE4-929C-4656-AD48-48B3AEF4F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356" y="4217886"/>
              <a:ext cx="904653" cy="876031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82AEC81-31A2-4107-AE5E-C3F1F1CD05AA}"/>
              </a:ext>
            </a:extLst>
          </p:cNvPr>
          <p:cNvGrpSpPr/>
          <p:nvPr/>
        </p:nvGrpSpPr>
        <p:grpSpPr>
          <a:xfrm>
            <a:off x="625155" y="2503534"/>
            <a:ext cx="2975917" cy="3285039"/>
            <a:chOff x="625155" y="2503534"/>
            <a:chExt cx="2975917" cy="328503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D95EB5-3309-3845-8B46-5C43D4AEABE8}"/>
                </a:ext>
              </a:extLst>
            </p:cNvPr>
            <p:cNvSpPr/>
            <p:nvPr/>
          </p:nvSpPr>
          <p:spPr>
            <a:xfrm>
              <a:off x="625155" y="250353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frog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1F6F89-025D-4A1F-AE51-815725309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452" y="5100659"/>
              <a:ext cx="738620" cy="68791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570CF48-A665-4242-838C-8F77FCC774C3}"/>
              </a:ext>
            </a:extLst>
          </p:cNvPr>
          <p:cNvGrpSpPr/>
          <p:nvPr/>
        </p:nvGrpSpPr>
        <p:grpSpPr>
          <a:xfrm>
            <a:off x="6267372" y="4218034"/>
            <a:ext cx="2251473" cy="1549103"/>
            <a:chOff x="6267372" y="4218034"/>
            <a:chExt cx="2251473" cy="154910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165D59-1E53-0A4A-AE0C-763368109CD2}"/>
                </a:ext>
              </a:extLst>
            </p:cNvPr>
            <p:cNvSpPr/>
            <p:nvPr/>
          </p:nvSpPr>
          <p:spPr>
            <a:xfrm>
              <a:off x="7677137" y="421803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swim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B5A338D-F077-40EC-98B3-5C5D8757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372" y="4764122"/>
              <a:ext cx="1028435" cy="1003015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BDB5938-BCC3-484C-9C92-0DF0242C97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61" y="2749609"/>
            <a:ext cx="578906" cy="12437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40BCD1-BE60-4418-8533-818AAD7676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13" y="4525895"/>
            <a:ext cx="1199485" cy="11874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EB9D33-F56E-469A-A02C-D9109D0C18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186" y="3267427"/>
            <a:ext cx="1008746" cy="5958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276C7D6-B161-4293-B98D-275F938178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13" y="5153911"/>
            <a:ext cx="983703" cy="6033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01DD146-6319-4028-BE79-72256DEDEF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31" y="3330583"/>
            <a:ext cx="756445" cy="10298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B6C6370-2F16-4A80-A885-FFC1B73645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379" y="2242577"/>
            <a:ext cx="796061" cy="79270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ADFD8E-5C91-4BDD-97BE-C4DC49E530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765" y="3353554"/>
            <a:ext cx="818669" cy="1129976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3186EB47-C588-4F90-9C7D-B254294B5324}"/>
              </a:ext>
            </a:extLst>
          </p:cNvPr>
          <p:cNvGrpSpPr/>
          <p:nvPr/>
        </p:nvGrpSpPr>
        <p:grpSpPr>
          <a:xfrm>
            <a:off x="6797835" y="2503534"/>
            <a:ext cx="1721010" cy="2260588"/>
            <a:chOff x="6797835" y="2503534"/>
            <a:chExt cx="1721010" cy="226058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7F722C9-59EB-394F-AB7A-3A70EAF3C242}"/>
                </a:ext>
              </a:extLst>
            </p:cNvPr>
            <p:cNvSpPr/>
            <p:nvPr/>
          </p:nvSpPr>
          <p:spPr>
            <a:xfrm>
              <a:off x="7677137" y="250353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plum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830F0DE-9EC8-4985-B19F-C2B0D1248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7835" y="4135057"/>
              <a:ext cx="477429" cy="629065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FF0BBC79-1631-4D0A-BE7D-57BC2E7102E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71" y="2161146"/>
            <a:ext cx="1069923" cy="47778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71E5751-672A-4B9D-AB85-26C323BFAB6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46" y="2329130"/>
            <a:ext cx="798218" cy="6848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2C6E068-929C-45C2-B96D-D60D61D4239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150" y="2317760"/>
            <a:ext cx="873661" cy="1078810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5F99D727-3959-4623-B2C4-8E4D60671F6D}"/>
              </a:ext>
            </a:extLst>
          </p:cNvPr>
          <p:cNvGrpSpPr/>
          <p:nvPr/>
        </p:nvGrpSpPr>
        <p:grpSpPr>
          <a:xfrm>
            <a:off x="3430213" y="3302575"/>
            <a:ext cx="5088632" cy="2142041"/>
            <a:chOff x="3430213" y="3302575"/>
            <a:chExt cx="5088632" cy="214204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18C3154-6470-CB4F-887B-EF2772D9A27B}"/>
                </a:ext>
              </a:extLst>
            </p:cNvPr>
            <p:cNvSpPr/>
            <p:nvPr/>
          </p:nvSpPr>
          <p:spPr>
            <a:xfrm>
              <a:off x="7677137" y="507528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spoon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17B609F-D060-457B-81B2-9ACF8BEA7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213" y="3302575"/>
              <a:ext cx="672640" cy="755548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2F3E27D-3BBC-49EA-BE2D-7B42B854ECAF}"/>
              </a:ext>
            </a:extLst>
          </p:cNvPr>
          <p:cNvGrpSpPr/>
          <p:nvPr/>
        </p:nvGrpSpPr>
        <p:grpSpPr>
          <a:xfrm>
            <a:off x="625155" y="2227193"/>
            <a:ext cx="2226172" cy="2360173"/>
            <a:chOff x="625155" y="2227193"/>
            <a:chExt cx="2226172" cy="23601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C3FB518-82A9-D246-8046-E8FDECE5680B}"/>
                </a:ext>
              </a:extLst>
            </p:cNvPr>
            <p:cNvSpPr/>
            <p:nvPr/>
          </p:nvSpPr>
          <p:spPr>
            <a:xfrm>
              <a:off x="625155" y="421803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twins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4D76BD2-3020-42EF-AB63-F8D6CD062A4D}"/>
                </a:ext>
              </a:extLst>
            </p:cNvPr>
            <p:cNvGrpSpPr/>
            <p:nvPr/>
          </p:nvGrpSpPr>
          <p:grpSpPr>
            <a:xfrm>
              <a:off x="1787606" y="2227193"/>
              <a:ext cx="1063721" cy="960862"/>
              <a:chOff x="5572063" y="3905068"/>
              <a:chExt cx="1063721" cy="960862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E7E1ADD-7DCC-4001-8A14-4A6176115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2063" y="3905068"/>
                <a:ext cx="578906" cy="960862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D669C7D-D16D-4E49-ABD3-7861848A8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6878" y="3905068"/>
                <a:ext cx="578906" cy="960862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078A3C0-435F-4668-8B1D-9D55C17AC120}"/>
              </a:ext>
            </a:extLst>
          </p:cNvPr>
          <p:cNvGrpSpPr/>
          <p:nvPr/>
        </p:nvGrpSpPr>
        <p:grpSpPr>
          <a:xfrm>
            <a:off x="625155" y="3360784"/>
            <a:ext cx="5416332" cy="2274898"/>
            <a:chOff x="625155" y="3360784"/>
            <a:chExt cx="5416332" cy="227489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E29DCC-C451-CA42-B115-C10BC55B01A9}"/>
                </a:ext>
              </a:extLst>
            </p:cNvPr>
            <p:cNvSpPr/>
            <p:nvPr/>
          </p:nvSpPr>
          <p:spPr>
            <a:xfrm>
              <a:off x="625155" y="336078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flag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DED7DE3-AC1F-4398-83C7-0BA1D4597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9315" y="3964166"/>
              <a:ext cx="1062172" cy="1671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178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85BD33"/>
                </a:solidFill>
                <a:latin typeface="+mn-lt"/>
              </a:rPr>
              <a:t>I Spy and Read</a:t>
            </a:r>
            <a:endParaRPr lang="en-GB" sz="3600" dirty="0">
              <a:solidFill>
                <a:srgbClr val="F08215"/>
              </a:solidFill>
              <a:latin typeface="+mn-lt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B711D01-2B27-C745-9A61-4D5F60BB71E7}"/>
              </a:ext>
            </a:extLst>
          </p:cNvPr>
          <p:cNvSpPr/>
          <p:nvPr/>
        </p:nvSpPr>
        <p:spPr>
          <a:xfrm>
            <a:off x="1628775" y="2050467"/>
            <a:ext cx="5886450" cy="3847216"/>
          </a:xfrm>
          <a:prstGeom prst="roundRect">
            <a:avLst/>
          </a:prstGeom>
          <a:noFill/>
          <a:ln w="31750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D65A9A-E0F7-724E-A2BB-AF86C79A66CF}"/>
              </a:ext>
            </a:extLst>
          </p:cNvPr>
          <p:cNvSpPr/>
          <p:nvPr/>
        </p:nvSpPr>
        <p:spPr>
          <a:xfrm>
            <a:off x="2039457" y="1325516"/>
            <a:ext cx="505555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en-GB" dirty="0"/>
              <a:t>Read each word and then click on the matching picture in the box.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4CDCB38-27ED-594A-9576-99F33D08D077}"/>
              </a:ext>
            </a:extLst>
          </p:cNvPr>
          <p:cNvGrpSpPr/>
          <p:nvPr/>
        </p:nvGrpSpPr>
        <p:grpSpPr>
          <a:xfrm>
            <a:off x="7266535" y="335294"/>
            <a:ext cx="1627094" cy="381936"/>
            <a:chOff x="6279777" y="528194"/>
            <a:chExt cx="1627094" cy="381936"/>
          </a:xfrm>
          <a:solidFill>
            <a:srgbClr val="85BD33"/>
          </a:solidFill>
        </p:grpSpPr>
        <p:sp>
          <p:nvSpPr>
            <p:cNvPr id="119" name="Rounded Rectangle 1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24EAD67-707B-D149-A203-B52CE7B3DE88}"/>
                </a:ext>
              </a:extLst>
            </p:cNvPr>
            <p:cNvSpPr/>
            <p:nvPr/>
          </p:nvSpPr>
          <p:spPr>
            <a:xfrm>
              <a:off x="6279777" y="528194"/>
              <a:ext cx="1627094" cy="38193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bg1"/>
                  </a:solidFill>
                </a:rPr>
                <a:t>Next I Spy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91EB7318-4CD9-7041-ABDB-E1B873B5237D}"/>
                </a:ext>
              </a:extLst>
            </p:cNvPr>
            <p:cNvCxnSpPr>
              <a:cxnSpLocks/>
            </p:cNvCxnSpPr>
            <p:nvPr/>
          </p:nvCxnSpPr>
          <p:spPr>
            <a:xfrm>
              <a:off x="7515225" y="729157"/>
              <a:ext cx="285308" cy="0"/>
            </a:xfrm>
            <a:prstGeom prst="straightConnector1">
              <a:avLst/>
            </a:prstGeom>
            <a:grpFill/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DFB6D32-CF0A-49CB-B904-B24759305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60" y="3024605"/>
            <a:ext cx="708344" cy="1044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310BA-44EB-4080-8A31-E2BE734A9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11" y="4300053"/>
            <a:ext cx="1162579" cy="785084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BB62A39C-590B-4A06-B3D3-2D3FDCF0811B}"/>
              </a:ext>
            </a:extLst>
          </p:cNvPr>
          <p:cNvGrpSpPr/>
          <p:nvPr/>
        </p:nvGrpSpPr>
        <p:grpSpPr>
          <a:xfrm>
            <a:off x="1753054" y="3977994"/>
            <a:ext cx="6765791" cy="619411"/>
            <a:chOff x="1753054" y="3977994"/>
            <a:chExt cx="6765791" cy="61941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92E748-8DA3-4D37-B09D-112E762EA15C}"/>
                </a:ext>
              </a:extLst>
            </p:cNvPr>
            <p:cNvSpPr/>
            <p:nvPr/>
          </p:nvSpPr>
          <p:spPr>
            <a:xfrm>
              <a:off x="7677137" y="421803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twist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9A386C-8CCB-4257-BCFB-D361F8C74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753054" y="3977994"/>
              <a:ext cx="1318981" cy="619411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8D6502F-D97B-413C-B357-56124B4085C1}"/>
              </a:ext>
            </a:extLst>
          </p:cNvPr>
          <p:cNvGrpSpPr/>
          <p:nvPr/>
        </p:nvGrpSpPr>
        <p:grpSpPr>
          <a:xfrm>
            <a:off x="625155" y="2749471"/>
            <a:ext cx="2027566" cy="1585889"/>
            <a:chOff x="625155" y="2749471"/>
            <a:chExt cx="2027566" cy="158588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ED2832B-0CE3-4416-8C21-5EB5A1D27C02}"/>
                </a:ext>
              </a:extLst>
            </p:cNvPr>
            <p:cNvSpPr/>
            <p:nvPr/>
          </p:nvSpPr>
          <p:spPr>
            <a:xfrm>
              <a:off x="625155" y="336078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stamp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CBE8E6B-7206-40CF-9142-9417C3864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314" y="2749471"/>
              <a:ext cx="1121407" cy="1585889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A8B9A72-9550-48C6-8A20-3E0DFA0EBD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43" y="2791788"/>
            <a:ext cx="1142710" cy="9095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0071280-0B13-44D1-86F8-71A9A1E91A86}"/>
              </a:ext>
            </a:extLst>
          </p:cNvPr>
          <p:cNvGrpSpPr/>
          <p:nvPr/>
        </p:nvGrpSpPr>
        <p:grpSpPr>
          <a:xfrm>
            <a:off x="4585471" y="2186194"/>
            <a:ext cx="3933374" cy="686672"/>
            <a:chOff x="4585471" y="2186194"/>
            <a:chExt cx="3933374" cy="68667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8C92588-B1E5-4391-9927-F179913E4220}"/>
                </a:ext>
              </a:extLst>
            </p:cNvPr>
            <p:cNvSpPr/>
            <p:nvPr/>
          </p:nvSpPr>
          <p:spPr>
            <a:xfrm>
              <a:off x="7677137" y="250353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skunk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8C8ED3F-D251-4A80-8EE9-CF9F4130B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471" y="2186194"/>
              <a:ext cx="998104" cy="629940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1DF73D3-BEA3-47ED-9AB1-0330C8FD28A1}"/>
              </a:ext>
            </a:extLst>
          </p:cNvPr>
          <p:cNvGrpSpPr/>
          <p:nvPr/>
        </p:nvGrpSpPr>
        <p:grpSpPr>
          <a:xfrm>
            <a:off x="625155" y="2186194"/>
            <a:ext cx="3770417" cy="3258422"/>
            <a:chOff x="625155" y="2186194"/>
            <a:chExt cx="3770417" cy="325842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ED7E0DB-511B-447D-B365-BA078067856A}"/>
                </a:ext>
              </a:extLst>
            </p:cNvPr>
            <p:cNvSpPr/>
            <p:nvPr/>
          </p:nvSpPr>
          <p:spPr>
            <a:xfrm>
              <a:off x="625155" y="507528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crisps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D64312D-B809-4E3C-944B-BBB1CF8C5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229" y="2186194"/>
              <a:ext cx="708343" cy="783402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7CB5503-2C1D-49E1-943F-8293654CC6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13" y="5502024"/>
            <a:ext cx="1857319" cy="28524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62190F6-6D52-4B03-8BBD-3074DC522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087" y="4780315"/>
            <a:ext cx="1064507" cy="9692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DB590D5-0138-413C-957C-98DEB0DA2A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145" y="3938536"/>
            <a:ext cx="877384" cy="139299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44FD0D0-3848-40B0-AF8C-CB5A4D0AFA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953" y="5221112"/>
            <a:ext cx="634466" cy="566157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61820565-E8F0-4465-96EE-324DC46D5E0D}"/>
              </a:ext>
            </a:extLst>
          </p:cNvPr>
          <p:cNvGrpSpPr/>
          <p:nvPr/>
        </p:nvGrpSpPr>
        <p:grpSpPr>
          <a:xfrm>
            <a:off x="2717172" y="3093819"/>
            <a:ext cx="5801673" cy="2350797"/>
            <a:chOff x="2717172" y="3093819"/>
            <a:chExt cx="5801673" cy="235079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6D57D3D-9B76-45E7-80B4-C9BB4FF4A0DB}"/>
                </a:ext>
              </a:extLst>
            </p:cNvPr>
            <p:cNvSpPr/>
            <p:nvPr/>
          </p:nvSpPr>
          <p:spPr>
            <a:xfrm>
              <a:off x="7677137" y="507528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slept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4559873-73F8-4F0D-8D95-FDBF4A9B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172" y="3093819"/>
              <a:ext cx="1362296" cy="820315"/>
            </a:xfrm>
            <a:prstGeom prst="rect">
              <a:avLst/>
            </a:prstGeom>
          </p:spPr>
        </p:pic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D2795E6B-3F6D-4888-B8E4-CDBBF7F8C4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48" y="4313482"/>
            <a:ext cx="535172" cy="147534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7911BFF-7FA8-47DE-9E4B-AB86E121A32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97" y="3310325"/>
            <a:ext cx="1098561" cy="1385845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031939E3-4F55-42F9-BAA4-5FA725ECEE96}"/>
              </a:ext>
            </a:extLst>
          </p:cNvPr>
          <p:cNvGrpSpPr/>
          <p:nvPr/>
        </p:nvGrpSpPr>
        <p:grpSpPr>
          <a:xfrm>
            <a:off x="625155" y="2186194"/>
            <a:ext cx="1756561" cy="825236"/>
            <a:chOff x="625155" y="2186194"/>
            <a:chExt cx="1756561" cy="82523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347C8CF-520F-4CA1-A694-3DAB766E1216}"/>
                </a:ext>
              </a:extLst>
            </p:cNvPr>
            <p:cNvSpPr/>
            <p:nvPr/>
          </p:nvSpPr>
          <p:spPr>
            <a:xfrm>
              <a:off x="625155" y="250353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frost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842C2DA-3A46-4239-8257-1F38B0522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197" y="2186194"/>
              <a:ext cx="684519" cy="825236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1F38DC7-489F-44B0-9E6D-9D853265BBE8}"/>
              </a:ext>
            </a:extLst>
          </p:cNvPr>
          <p:cNvGrpSpPr/>
          <p:nvPr/>
        </p:nvGrpSpPr>
        <p:grpSpPr>
          <a:xfrm>
            <a:off x="625155" y="2177445"/>
            <a:ext cx="2862357" cy="2409921"/>
            <a:chOff x="625155" y="2177445"/>
            <a:chExt cx="2862357" cy="240992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06DA38A-27D8-4336-9090-7AC5FCC2968C}"/>
                </a:ext>
              </a:extLst>
            </p:cNvPr>
            <p:cNvSpPr/>
            <p:nvPr/>
          </p:nvSpPr>
          <p:spPr>
            <a:xfrm>
              <a:off x="625155" y="421803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trunk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E262A721-D1D9-49A1-B37C-B83E5685D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841" y="2177445"/>
              <a:ext cx="978671" cy="787289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DB4D0C2C-F610-4B7F-91BD-4D62C334655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953" y="4755298"/>
            <a:ext cx="1028435" cy="1003015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7F31B955-FC03-465D-9832-E455FEFA3533}"/>
              </a:ext>
            </a:extLst>
          </p:cNvPr>
          <p:cNvGrpSpPr/>
          <p:nvPr/>
        </p:nvGrpSpPr>
        <p:grpSpPr>
          <a:xfrm>
            <a:off x="5692820" y="2269176"/>
            <a:ext cx="632101" cy="503351"/>
            <a:chOff x="5486399" y="3925847"/>
            <a:chExt cx="632101" cy="503351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241C114D-ACF4-40AF-808B-CDE9B9D32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167" y="4218034"/>
              <a:ext cx="222333" cy="211164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677E14C-BAAF-4569-8B4D-059028B00536}"/>
                </a:ext>
              </a:extLst>
            </p:cNvPr>
            <p:cNvGrpSpPr/>
            <p:nvPr/>
          </p:nvGrpSpPr>
          <p:grpSpPr>
            <a:xfrm>
              <a:off x="5486399" y="3925847"/>
              <a:ext cx="597101" cy="422329"/>
              <a:chOff x="5486399" y="3925847"/>
              <a:chExt cx="597101" cy="42232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B786B50-2B1B-4502-8EB2-EB0924EDCB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6399" y="3925847"/>
                <a:ext cx="444667" cy="422329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3E68C5DA-F90F-4B15-8EEE-8CD4A5CB7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1489" y="4079366"/>
                <a:ext cx="112011" cy="106384"/>
              </a:xfrm>
              <a:prstGeom prst="rect">
                <a:avLst/>
              </a:prstGeom>
            </p:spPr>
          </p:pic>
        </p:grp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9E8D2E3B-ADFB-4F0F-8109-CF198615154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48" y="3654943"/>
            <a:ext cx="587497" cy="54716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E8371BE-1EE6-45FB-8A96-8051822E1D8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47" y="3769984"/>
            <a:ext cx="444667" cy="58589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D405E8D7-FEE9-4681-BC61-3117BE6F49D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3394" y="4021912"/>
            <a:ext cx="391208" cy="134136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897F0EB-7201-42B8-A391-3196298003AA}"/>
              </a:ext>
            </a:extLst>
          </p:cNvPr>
          <p:cNvGrpSpPr/>
          <p:nvPr/>
        </p:nvGrpSpPr>
        <p:grpSpPr>
          <a:xfrm>
            <a:off x="6486833" y="2306175"/>
            <a:ext cx="2027845" cy="1373482"/>
            <a:chOff x="6486833" y="2306175"/>
            <a:chExt cx="2027845" cy="1373482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5300545-8432-49A5-8F5F-9F36A8A6E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78"/>
            <a:stretch/>
          </p:blipFill>
          <p:spPr>
            <a:xfrm>
              <a:off x="6486833" y="2306175"/>
              <a:ext cx="811077" cy="1019918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9934D8-6495-48A6-8EAB-EBC89177BB05}"/>
                </a:ext>
              </a:extLst>
            </p:cNvPr>
            <p:cNvGrpSpPr/>
            <p:nvPr/>
          </p:nvGrpSpPr>
          <p:grpSpPr>
            <a:xfrm>
              <a:off x="6703678" y="2605901"/>
              <a:ext cx="1811000" cy="1073756"/>
              <a:chOff x="6703678" y="2605901"/>
              <a:chExt cx="1811000" cy="1073756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7464302C-CD16-4EFA-BDFF-78CCCA6600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35" t="13893" r="25763" b="81667"/>
              <a:stretch/>
            </p:blipFill>
            <p:spPr>
              <a:xfrm>
                <a:off x="6703678" y="2605901"/>
                <a:ext cx="382148" cy="93918"/>
              </a:xfrm>
              <a:prstGeom prst="rect">
                <a:avLst/>
              </a:prstGeom>
            </p:spPr>
          </p:pic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59382F2-DD61-4234-B3C3-EB12BD6F3CAC}"/>
                  </a:ext>
                </a:extLst>
              </p:cNvPr>
              <p:cNvSpPr/>
              <p:nvPr/>
            </p:nvSpPr>
            <p:spPr>
              <a:xfrm>
                <a:off x="7672970" y="3310325"/>
                <a:ext cx="841708" cy="369332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GB" sz="2400" dirty="0"/>
                  <a:t>blink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18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000"/>
                            </p:stCondLst>
                            <p:childTnLst>
                              <p:par>
                                <p:cTn id="2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85BD33"/>
                </a:solidFill>
                <a:latin typeface="+mn-lt"/>
              </a:rPr>
              <a:t>I Spy and Read</a:t>
            </a:r>
            <a:endParaRPr lang="en-GB" sz="3600" dirty="0">
              <a:solidFill>
                <a:srgbClr val="F08215"/>
              </a:solidFill>
              <a:latin typeface="+mn-lt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B711D01-2B27-C745-9A61-4D5F60BB71E7}"/>
              </a:ext>
            </a:extLst>
          </p:cNvPr>
          <p:cNvSpPr/>
          <p:nvPr/>
        </p:nvSpPr>
        <p:spPr>
          <a:xfrm>
            <a:off x="1628775" y="2050467"/>
            <a:ext cx="5886450" cy="3847216"/>
          </a:xfrm>
          <a:prstGeom prst="roundRect">
            <a:avLst/>
          </a:prstGeom>
          <a:noFill/>
          <a:ln w="31750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D65A9A-E0F7-724E-A2BB-AF86C79A66CF}"/>
              </a:ext>
            </a:extLst>
          </p:cNvPr>
          <p:cNvSpPr/>
          <p:nvPr/>
        </p:nvSpPr>
        <p:spPr>
          <a:xfrm>
            <a:off x="2039457" y="1325516"/>
            <a:ext cx="505555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en-GB" dirty="0"/>
              <a:t>Read each word and then click on the matching picture in the box.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4CDCB38-27ED-594A-9576-99F33D08D077}"/>
              </a:ext>
            </a:extLst>
          </p:cNvPr>
          <p:cNvGrpSpPr/>
          <p:nvPr/>
        </p:nvGrpSpPr>
        <p:grpSpPr>
          <a:xfrm>
            <a:off x="7266535" y="335294"/>
            <a:ext cx="1627094" cy="381936"/>
            <a:chOff x="6279777" y="528194"/>
            <a:chExt cx="1627094" cy="381936"/>
          </a:xfrm>
          <a:solidFill>
            <a:srgbClr val="85BD33"/>
          </a:solidFill>
        </p:grpSpPr>
        <p:sp>
          <p:nvSpPr>
            <p:cNvPr id="119" name="Rounded Rectangle 1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24EAD67-707B-D149-A203-B52CE7B3DE88}"/>
                </a:ext>
              </a:extLst>
            </p:cNvPr>
            <p:cNvSpPr/>
            <p:nvPr/>
          </p:nvSpPr>
          <p:spPr>
            <a:xfrm>
              <a:off x="6279777" y="528194"/>
              <a:ext cx="1627094" cy="38193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bg1"/>
                  </a:solidFill>
                </a:rPr>
                <a:t>Next I Spy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91EB7318-4CD9-7041-ABDB-E1B873B5237D}"/>
                </a:ext>
              </a:extLst>
            </p:cNvPr>
            <p:cNvCxnSpPr>
              <a:cxnSpLocks/>
            </p:cNvCxnSpPr>
            <p:nvPr/>
          </p:nvCxnSpPr>
          <p:spPr>
            <a:xfrm>
              <a:off x="7515225" y="729157"/>
              <a:ext cx="285308" cy="0"/>
            </a:xfrm>
            <a:prstGeom prst="straightConnector1">
              <a:avLst/>
            </a:prstGeom>
            <a:grpFill/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3F0405F-77C7-4CED-A8B4-88D1C3E83C70}"/>
              </a:ext>
            </a:extLst>
          </p:cNvPr>
          <p:cNvGrpSpPr/>
          <p:nvPr/>
        </p:nvGrpSpPr>
        <p:grpSpPr>
          <a:xfrm>
            <a:off x="625155" y="4066629"/>
            <a:ext cx="6057943" cy="718929"/>
            <a:chOff x="625155" y="4066629"/>
            <a:chExt cx="6057943" cy="7189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C3FB518-82A9-D246-8046-E8FDECE5680B}"/>
                </a:ext>
              </a:extLst>
            </p:cNvPr>
            <p:cNvSpPr/>
            <p:nvPr/>
          </p:nvSpPr>
          <p:spPr>
            <a:xfrm>
              <a:off x="625155" y="421803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string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3621E1-8114-436A-BFF8-C87A5BDAE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63321">
              <a:off x="5659763" y="4066629"/>
              <a:ext cx="1023335" cy="718929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60DC494-B24B-4C07-A309-793DCBC8967A}"/>
              </a:ext>
            </a:extLst>
          </p:cNvPr>
          <p:cNvGrpSpPr/>
          <p:nvPr/>
        </p:nvGrpSpPr>
        <p:grpSpPr>
          <a:xfrm>
            <a:off x="544199" y="3227209"/>
            <a:ext cx="6818227" cy="770063"/>
            <a:chOff x="544199" y="3227209"/>
            <a:chExt cx="6818227" cy="77006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E29DCC-C451-CA42-B115-C10BC55B01A9}"/>
                </a:ext>
              </a:extLst>
            </p:cNvPr>
            <p:cNvSpPr/>
            <p:nvPr/>
          </p:nvSpPr>
          <p:spPr>
            <a:xfrm>
              <a:off x="544199" y="3412694"/>
              <a:ext cx="1003620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crunch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1A1C08-3D52-48D6-8EA3-6920026D6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597" y="3227209"/>
              <a:ext cx="534829" cy="77006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8B66F54-39EC-4258-A056-9FAA257F2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16" y="3782026"/>
            <a:ext cx="540198" cy="12223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8EF08604-3E71-4A9A-9849-C1985A02ADFB}"/>
              </a:ext>
            </a:extLst>
          </p:cNvPr>
          <p:cNvGrpSpPr/>
          <p:nvPr/>
        </p:nvGrpSpPr>
        <p:grpSpPr>
          <a:xfrm>
            <a:off x="625155" y="2137781"/>
            <a:ext cx="6765555" cy="994301"/>
            <a:chOff x="625155" y="2137781"/>
            <a:chExt cx="6765555" cy="9943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D95EB5-3309-3845-8B46-5C43D4AEABE8}"/>
                </a:ext>
              </a:extLst>
            </p:cNvPr>
            <p:cNvSpPr/>
            <p:nvPr/>
          </p:nvSpPr>
          <p:spPr>
            <a:xfrm>
              <a:off x="625155" y="250353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spring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B493D8-B427-4B7E-8C67-CAB943A56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685" y="2137781"/>
              <a:ext cx="1378025" cy="99430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5CC7527-8D99-4971-A69C-D3FF84510D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38" y="5060267"/>
            <a:ext cx="1116480" cy="740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2600BC-9F07-42DD-86EA-CDD2D3B20F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148" y="3227209"/>
            <a:ext cx="1097107" cy="9254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603677-61C0-4E24-BA5E-E0E486CD8D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71" y="2439418"/>
            <a:ext cx="1052485" cy="1106032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7CF1978-03AD-4244-8011-A2E467FC1FFC}"/>
              </a:ext>
            </a:extLst>
          </p:cNvPr>
          <p:cNvGrpSpPr/>
          <p:nvPr/>
        </p:nvGrpSpPr>
        <p:grpSpPr>
          <a:xfrm>
            <a:off x="3472170" y="3360784"/>
            <a:ext cx="5046675" cy="1564665"/>
            <a:chOff x="3472170" y="3360784"/>
            <a:chExt cx="5046675" cy="156466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A76C2F6-40C7-2943-AE33-AC4D32F08670}"/>
                </a:ext>
              </a:extLst>
            </p:cNvPr>
            <p:cNvSpPr/>
            <p:nvPr/>
          </p:nvSpPr>
          <p:spPr>
            <a:xfrm>
              <a:off x="7677137" y="336078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quilt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2664904-8464-4EF2-AA0E-CD24ABBF5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2170" y="4291801"/>
              <a:ext cx="917730" cy="633648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5A14467-730F-4B88-9386-3F7E2C9C1D8B}"/>
              </a:ext>
            </a:extLst>
          </p:cNvPr>
          <p:cNvGrpSpPr/>
          <p:nvPr/>
        </p:nvGrpSpPr>
        <p:grpSpPr>
          <a:xfrm>
            <a:off x="4115647" y="4218034"/>
            <a:ext cx="4493478" cy="1795258"/>
            <a:chOff x="4115647" y="4218034"/>
            <a:chExt cx="4493478" cy="179525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165D59-1E53-0A4A-AE0C-763368109CD2}"/>
                </a:ext>
              </a:extLst>
            </p:cNvPr>
            <p:cNvSpPr/>
            <p:nvPr/>
          </p:nvSpPr>
          <p:spPr>
            <a:xfrm>
              <a:off x="7677137" y="4218034"/>
              <a:ext cx="93198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splash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A88DB94-BA92-434A-B1EA-40DED4425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5647" y="4665522"/>
              <a:ext cx="1347770" cy="134777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ADC50894-2966-4DF0-BB26-F44B035397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348" y="3363683"/>
            <a:ext cx="1052485" cy="6374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68D0BF-50AD-4B30-9F9C-FF282643CC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39" y="4466903"/>
            <a:ext cx="495032" cy="498181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789E2AA3-7047-4C30-AE01-1CBC23A4CB2A}"/>
              </a:ext>
            </a:extLst>
          </p:cNvPr>
          <p:cNvGrpSpPr/>
          <p:nvPr/>
        </p:nvGrpSpPr>
        <p:grpSpPr>
          <a:xfrm>
            <a:off x="4617818" y="2508913"/>
            <a:ext cx="3991307" cy="2368759"/>
            <a:chOff x="4617818" y="2508913"/>
            <a:chExt cx="3991307" cy="236875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7F722C9-59EB-394F-AB7A-3A70EAF3C242}"/>
                </a:ext>
              </a:extLst>
            </p:cNvPr>
            <p:cNvSpPr/>
            <p:nvPr/>
          </p:nvSpPr>
          <p:spPr>
            <a:xfrm>
              <a:off x="7608989" y="2508913"/>
              <a:ext cx="1000136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printer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7FDDDC2-DF97-4E4C-B205-302006835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818" y="4189464"/>
              <a:ext cx="803142" cy="688208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4EAFBDD-D6F0-4205-A5DF-B0A05BB5A3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4855">
            <a:off x="2289407" y="1664522"/>
            <a:ext cx="1146728" cy="118090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59188C6-429B-41DC-85CA-A831003A3ED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85" y="2478899"/>
            <a:ext cx="543463" cy="1229843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4EB980D3-4E80-4DE3-8A1F-0D350E85A645}"/>
              </a:ext>
            </a:extLst>
          </p:cNvPr>
          <p:cNvGrpSpPr/>
          <p:nvPr/>
        </p:nvGrpSpPr>
        <p:grpSpPr>
          <a:xfrm>
            <a:off x="5473461" y="5075284"/>
            <a:ext cx="3045384" cy="662116"/>
            <a:chOff x="5473461" y="5075284"/>
            <a:chExt cx="3045384" cy="66211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18C3154-6470-CB4F-887B-EF2772D9A27B}"/>
                </a:ext>
              </a:extLst>
            </p:cNvPr>
            <p:cNvSpPr/>
            <p:nvPr/>
          </p:nvSpPr>
          <p:spPr>
            <a:xfrm>
              <a:off x="7677137" y="507528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scrub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B13F5A9-DC7A-408B-9A4B-11584633A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461" y="5129786"/>
              <a:ext cx="633433" cy="607614"/>
            </a:xfrm>
            <a:prstGeom prst="rect">
              <a:avLst/>
            </a:prstGeom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A6F9E107-5C2C-4D07-B87D-70093CCCF7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20" y="2295399"/>
            <a:ext cx="684519" cy="82523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11D9B5F-F24C-4B65-8987-5583B4B998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18657" r="16009" b="19814"/>
          <a:stretch/>
        </p:blipFill>
        <p:spPr>
          <a:xfrm>
            <a:off x="4869774" y="3176901"/>
            <a:ext cx="780929" cy="97577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F968C33-F488-4304-AA90-B5E4F21D044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60" y="3669211"/>
            <a:ext cx="877108" cy="41402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B8B2D3B-E817-4A03-9F43-41DB94615DE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16" y="5013801"/>
            <a:ext cx="868067" cy="77460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2BDCA93-5943-4A4D-8153-5E427C4B40B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20" y="4154874"/>
            <a:ext cx="978671" cy="78728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B0698D0-5167-4AF8-945A-A980D75BA61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3" y="4352341"/>
            <a:ext cx="891783" cy="141585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AC15A83-8714-4145-923A-57ADD2066ED4}"/>
              </a:ext>
            </a:extLst>
          </p:cNvPr>
          <p:cNvGrpSpPr/>
          <p:nvPr/>
        </p:nvGrpSpPr>
        <p:grpSpPr>
          <a:xfrm>
            <a:off x="625155" y="2223083"/>
            <a:ext cx="4468853" cy="3221533"/>
            <a:chOff x="625155" y="2223083"/>
            <a:chExt cx="4468853" cy="32215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51B749-4BEE-C848-85AD-FB45D8B8CC85}"/>
                </a:ext>
              </a:extLst>
            </p:cNvPr>
            <p:cNvSpPr/>
            <p:nvPr/>
          </p:nvSpPr>
          <p:spPr>
            <a:xfrm>
              <a:off x="625155" y="5075284"/>
              <a:ext cx="8417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400" dirty="0"/>
                <a:t>street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A104F18-3007-4F96-9939-EA62513E9D43}"/>
                </a:ext>
              </a:extLst>
            </p:cNvPr>
            <p:cNvSpPr/>
            <p:nvPr/>
          </p:nvSpPr>
          <p:spPr>
            <a:xfrm>
              <a:off x="3766657" y="2223083"/>
              <a:ext cx="1327351" cy="888517"/>
            </a:xfrm>
            <a:prstGeom prst="roundRect">
              <a:avLst/>
            </a:prstGeom>
            <a:blipFill>
              <a:blip r:embed="rId2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2279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7155BFE4-0735-4608-B59D-D8B606DBBCD1}"/>
              </a:ext>
            </a:extLst>
          </p:cNvPr>
          <p:cNvSpPr/>
          <p:nvPr/>
        </p:nvSpPr>
        <p:spPr>
          <a:xfrm>
            <a:off x="62144" y="5930281"/>
            <a:ext cx="1225118" cy="8655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3093</TotalTime>
  <Words>145</Words>
  <Application>Microsoft Office PowerPoint</Application>
  <PresentationFormat>On-screen Show (4:3)</PresentationFormat>
  <Paragraphs>55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Twinkl</vt:lpstr>
      <vt:lpstr>Office Theme</vt:lpstr>
      <vt:lpstr>PowerPoint Presentation</vt:lpstr>
      <vt:lpstr>I Spy and Read</vt:lpstr>
      <vt:lpstr>I Spy and Read</vt:lpstr>
      <vt:lpstr>I Spy and Read</vt:lpstr>
      <vt:lpstr>I Spy and Read</vt:lpstr>
      <vt:lpstr>I Spy and Read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twiknl</dc:creator>
  <cp:lastModifiedBy>Melissa Naisbitt</cp:lastModifiedBy>
  <cp:revision>151</cp:revision>
  <dcterms:created xsi:type="dcterms:W3CDTF">2020-10-05T11:45:23Z</dcterms:created>
  <dcterms:modified xsi:type="dcterms:W3CDTF">2020-12-03T14:55:24Z</dcterms:modified>
</cp:coreProperties>
</file>