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33"/>
  </p:notesMasterIdLst>
  <p:handoutMasterIdLst>
    <p:handoutMasterId r:id="rId34"/>
  </p:handoutMasterIdLst>
  <p:sldIdLst>
    <p:sldId id="264" r:id="rId3"/>
    <p:sldId id="271" r:id="rId4"/>
    <p:sldId id="321" r:id="rId5"/>
    <p:sldId id="268" r:id="rId6"/>
    <p:sldId id="308" r:id="rId7"/>
    <p:sldId id="322" r:id="rId8"/>
    <p:sldId id="323" r:id="rId9"/>
    <p:sldId id="324" r:id="rId10"/>
    <p:sldId id="325" r:id="rId11"/>
    <p:sldId id="326" r:id="rId12"/>
    <p:sldId id="327" r:id="rId13"/>
    <p:sldId id="328" r:id="rId14"/>
    <p:sldId id="329" r:id="rId15"/>
    <p:sldId id="330" r:id="rId16"/>
    <p:sldId id="331" r:id="rId17"/>
    <p:sldId id="332" r:id="rId18"/>
    <p:sldId id="333" r:id="rId19"/>
    <p:sldId id="334" r:id="rId20"/>
    <p:sldId id="335" r:id="rId21"/>
    <p:sldId id="336" r:id="rId22"/>
    <p:sldId id="345" r:id="rId23"/>
    <p:sldId id="337" r:id="rId24"/>
    <p:sldId id="338" r:id="rId25"/>
    <p:sldId id="339" r:id="rId26"/>
    <p:sldId id="340" r:id="rId27"/>
    <p:sldId id="341" r:id="rId28"/>
    <p:sldId id="342" r:id="rId29"/>
    <p:sldId id="343" r:id="rId30"/>
    <p:sldId id="344" r:id="rId31"/>
    <p:sldId id="270" r:id="rId32"/>
  </p:sldIdLst>
  <p:sldSz cx="9144000" cy="6858000" type="screen4x3"/>
  <p:notesSz cx="6858000" cy="9144000"/>
  <p:embeddedFontLst>
    <p:embeddedFont>
      <p:font typeface="Calibri" panose="020F0502020204030204" pitchFamily="34" charset="0"/>
      <p:regular r:id="rId35"/>
      <p:bold r:id="rId36"/>
      <p:italic r:id="rId37"/>
      <p:boldItalic r:id="rId38"/>
    </p:embeddedFont>
    <p:embeddedFont>
      <p:font typeface="Roboto" panose="02000000000000000000" pitchFamily="2" charset="0"/>
      <p:regular r:id="rId39"/>
      <p:bold r:id="rId40"/>
      <p:italic r:id="rId41"/>
      <p:boldItalic r:id="rId42"/>
    </p:embeddedFont>
    <p:embeddedFont>
      <p:font typeface="Twinkl" panose="02000000000000000000" pitchFamily="2" charset="0"/>
      <p:regular r:id="rId43"/>
      <p:bold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8215"/>
    <a:srgbClr val="E94E13"/>
    <a:srgbClr val="F1884C"/>
    <a:srgbClr val="F8BD95"/>
    <a:srgbClr val="F9C4BF"/>
    <a:srgbClr val="EDBCD9"/>
    <a:srgbClr val="F9CBCB"/>
    <a:srgbClr val="E6E6E6"/>
    <a:srgbClr val="CA095B"/>
    <a:srgbClr val="EE73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0" autoAdjust="0"/>
    <p:restoredTop sz="94660"/>
  </p:normalViewPr>
  <p:slideViewPr>
    <p:cSldViewPr snapToGrid="0" showGuides="1">
      <p:cViewPr varScale="1">
        <p:scale>
          <a:sx n="86" d="100"/>
          <a:sy n="86" d="100"/>
        </p:scale>
        <p:origin x="826" y="5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7.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25/01/2023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‹Nº›</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25/01/2023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‹Nº›</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resources/esl-resources/browse-by-skill-esl-efl-resources/writing-esl-resources"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twinkl.co.uk/resources/esl-resources/browse-by-skill-esl-efl-resources/writing-esl-resources" TargetMode="External"/><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98320" y="5913442"/>
            <a:ext cx="1251085" cy="8513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38100" cap="rnd">
            <a:solidFill>
              <a:srgbClr val="CA095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38151"/>
            <a:ext cx="8220075" cy="994306"/>
          </a:xfrm>
          <a:prstGeom prst="roundRect">
            <a:avLst>
              <a:gd name="adj" fmla="val 9641"/>
            </a:avLst>
          </a:prstGeom>
        </p:spPr>
        <p:txBody>
          <a:bodyPr>
            <a:noAutofit/>
          </a:bodyPr>
          <a:lstStyle>
            <a:lvl1pPr>
              <a:defRPr sz="3600">
                <a:latin typeface="Twinkl" pitchFamily="2" charset="0"/>
              </a:defRPr>
            </a:lvl1pPr>
          </a:lstStyle>
          <a:p>
            <a:r>
              <a:rPr lang="es-ES"/>
              <a:t>Haga clic para modificar el estilo de título del patrón</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Rounded Rectangle 24">
            <a:extLst>
              <a:ext uri="{FF2B5EF4-FFF2-40B4-BE49-F238E27FC236}">
                <a16:creationId xmlns:a16="http://schemas.microsoft.com/office/drawing/2014/main" id="{D00ECC8E-1AC3-4E6C-A19B-0A141ABB9071}"/>
              </a:ext>
            </a:extLst>
          </p:cNvPr>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3" name="Rounded Rectangle 23">
            <a:extLst>
              <a:ext uri="{FF2B5EF4-FFF2-40B4-BE49-F238E27FC236}">
                <a16:creationId xmlns:a16="http://schemas.microsoft.com/office/drawing/2014/main" id="{D34100E7-28EA-4EB7-A437-37BB3EE7034D}"/>
              </a:ext>
            </a:extLst>
          </p:cNvPr>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ext Placeholder 9">
            <a:extLst>
              <a:ext uri="{FF2B5EF4-FFF2-40B4-BE49-F238E27FC236}">
                <a16:creationId xmlns:a16="http://schemas.microsoft.com/office/drawing/2014/main" id="{BAFFD08E-D8F1-4950-9C0C-AB7477306E53}"/>
              </a:ext>
            </a:extLst>
          </p:cNvPr>
          <p:cNvSpPr>
            <a:spLocks noGrp="1"/>
          </p:cNvSpPr>
          <p:nvPr>
            <p:ph type="body" sz="quarter" idx="10" hasCustomPrompt="1"/>
          </p:nvPr>
        </p:nvSpPr>
        <p:spPr>
          <a:xfrm>
            <a:off x="755651" y="1037017"/>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3" name="Text Placeholder 9">
            <a:extLst>
              <a:ext uri="{FF2B5EF4-FFF2-40B4-BE49-F238E27FC236}">
                <a16:creationId xmlns:a16="http://schemas.microsoft.com/office/drawing/2014/main" id="{D99DBCE3-B6AA-4708-994C-5096C6F0D38E}"/>
              </a:ext>
            </a:extLst>
          </p:cNvPr>
          <p:cNvSpPr>
            <a:spLocks noGrp="1"/>
          </p:cNvSpPr>
          <p:nvPr>
            <p:ph type="body" sz="quarter" idx="11" hasCustomPrompt="1"/>
          </p:nvPr>
        </p:nvSpPr>
        <p:spPr>
          <a:xfrm>
            <a:off x="755651" y="3445623"/>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5" name="Text Placeholder 8">
            <a:extLst>
              <a:ext uri="{FF2B5EF4-FFF2-40B4-BE49-F238E27FC236}">
                <a16:creationId xmlns:a16="http://schemas.microsoft.com/office/drawing/2014/main" id="{E9191366-6C10-435F-A2F8-6CBD1318FD96}"/>
              </a:ext>
            </a:extLst>
          </p:cNvPr>
          <p:cNvSpPr>
            <a:spLocks noGrp="1"/>
          </p:cNvSpPr>
          <p:nvPr>
            <p:ph type="body" sz="quarter" idx="12" hasCustomPrompt="1"/>
          </p:nvPr>
        </p:nvSpPr>
        <p:spPr>
          <a:xfrm>
            <a:off x="755650" y="512763"/>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Aim</a:t>
            </a:r>
            <a:endParaRPr lang="en-GB" dirty="0"/>
          </a:p>
        </p:txBody>
      </p:sp>
      <p:sp>
        <p:nvSpPr>
          <p:cNvPr id="17" name="Text Placeholder 8">
            <a:extLst>
              <a:ext uri="{FF2B5EF4-FFF2-40B4-BE49-F238E27FC236}">
                <a16:creationId xmlns:a16="http://schemas.microsoft.com/office/drawing/2014/main" id="{6758EDAF-8492-4BF5-93A1-EA11C5D83003}"/>
              </a:ext>
            </a:extLst>
          </p:cNvPr>
          <p:cNvSpPr>
            <a:spLocks noGrp="1"/>
          </p:cNvSpPr>
          <p:nvPr>
            <p:ph type="body" sz="quarter" idx="13" hasCustomPrompt="1"/>
          </p:nvPr>
        </p:nvSpPr>
        <p:spPr>
          <a:xfrm>
            <a:off x="755649" y="2930434"/>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Success Criteria</a:t>
            </a:r>
            <a:endParaRPr lang="en-GB" dirty="0"/>
          </a:p>
        </p:txBody>
      </p:sp>
    </p:spTree>
    <p:extLst>
      <p:ext uri="{BB962C8B-B14F-4D97-AF65-F5344CB8AC3E}">
        <p14:creationId xmlns:p14="http://schemas.microsoft.com/office/powerpoint/2010/main" val="2257523209"/>
      </p:ext>
    </p:extLst>
  </p:cSld>
  <p:clrMapOvr>
    <a:masterClrMapping/>
  </p:clrMapOvr>
  <p:extLst>
    <p:ext uri="{DCECCB84-F9BA-43D5-87BE-67443E8EF086}">
      <p15:sldGuideLst xmlns:p15="http://schemas.microsoft.com/office/powerpoint/2012/main">
        <p15:guide id="1" orient="horz" pos="640"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BCF35516-8D1D-C703-C6B4-742983D034A6}"/>
              </a:ext>
            </a:extLst>
          </p:cNvPr>
          <p:cNvSpPr/>
          <p:nvPr userDrawn="1"/>
        </p:nvSpPr>
        <p:spPr>
          <a:xfrm>
            <a:off x="3001317" y="2717480"/>
            <a:ext cx="1650582" cy="12153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udio/Video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7" name="Rectangle 6">
            <a:extLst>
              <a:ext uri="{FF2B5EF4-FFF2-40B4-BE49-F238E27FC236}">
                <a16:creationId xmlns:a16="http://schemas.microsoft.com/office/drawing/2014/main" id="{FFC63B62-F6F8-4A70-935A-0CBCE04C051B}"/>
              </a:ext>
            </a:extLst>
          </p:cNvPr>
          <p:cNvSpPr/>
          <p:nvPr userDrawn="1"/>
        </p:nvSpPr>
        <p:spPr>
          <a:xfrm>
            <a:off x="755650"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9" name="Rectangle 8">
            <a:extLst>
              <a:ext uri="{FF2B5EF4-FFF2-40B4-BE49-F238E27FC236}">
                <a16:creationId xmlns:a16="http://schemas.microsoft.com/office/drawing/2014/main" id="{F19AD57E-3485-41E5-86B7-DD796C8FF6EE}"/>
              </a:ext>
            </a:extLst>
          </p:cNvPr>
          <p:cNvSpPr/>
          <p:nvPr userDrawn="1"/>
        </p:nvSpPr>
        <p:spPr>
          <a:xfrm>
            <a:off x="3380669"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10" name="Rectangle 9">
            <a:extLst>
              <a:ext uri="{FF2B5EF4-FFF2-40B4-BE49-F238E27FC236}">
                <a16:creationId xmlns:a16="http://schemas.microsoft.com/office/drawing/2014/main" id="{2A702136-D7DD-49CD-A4E0-42B0D1BAFEFE}"/>
              </a:ext>
            </a:extLst>
          </p:cNvPr>
          <p:cNvSpPr/>
          <p:nvPr userDrawn="1"/>
        </p:nvSpPr>
        <p:spPr>
          <a:xfrm>
            <a:off x="6005688"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pic>
        <p:nvPicPr>
          <p:cNvPr id="12" name="Picture 1">
            <a:extLst>
              <a:ext uri="{FF2B5EF4-FFF2-40B4-BE49-F238E27FC236}">
                <a16:creationId xmlns:a16="http://schemas.microsoft.com/office/drawing/2014/main" id="{3124EECE-F7EF-4595-9620-68FD0E5E79FF}"/>
              </a:ext>
            </a:extLst>
          </p:cNvPr>
          <p:cNvPicPr>
            <a:picLocks noChangeAspect="1"/>
          </p:cNvPicPr>
          <p:nvPr userDrawn="1"/>
        </p:nvPicPr>
        <p:blipFill>
          <a:blip r:embed="rId2">
            <a:extLst>
              <a:ext uri="{28A0092B-C50C-407E-A947-70E740481C1C}">
                <a14:useLocalDpi xmlns:a14="http://schemas.microsoft.com/office/drawing/2010/main" val="0"/>
              </a:ext>
            </a:extLst>
          </a:blip>
          <a:srcRect l="14311" t="18852" r="58228" b="54654"/>
          <a:stretch>
            <a:fillRect/>
          </a:stretch>
        </p:blipFill>
        <p:spPr bwMode="auto">
          <a:xfrm>
            <a:off x="1088144" y="2435955"/>
            <a:ext cx="1717675" cy="1150938"/>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06CC5B3-3D32-4C6C-8E1F-3758561C1FA7}"/>
              </a:ext>
            </a:extLst>
          </p:cNvPr>
          <p:cNvPicPr>
            <a:picLocks noChangeAspect="1"/>
          </p:cNvPicPr>
          <p:nvPr userDrawn="1"/>
        </p:nvPicPr>
        <p:blipFill>
          <a:blip r:embed="rId3">
            <a:extLst>
              <a:ext uri="{28A0092B-C50C-407E-A947-70E740481C1C}">
                <a14:useLocalDpi xmlns:a14="http://schemas.microsoft.com/office/drawing/2010/main" val="0"/>
              </a:ext>
            </a:extLst>
          </a:blip>
          <a:srcRect l="15067" t="26003" r="44786" b="11296"/>
          <a:stretch>
            <a:fillRect/>
          </a:stretch>
        </p:blipFill>
        <p:spPr bwMode="auto">
          <a:xfrm>
            <a:off x="1088144" y="3771617"/>
            <a:ext cx="1717675" cy="185737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5" name="Rectangle 14">
            <a:extLst>
              <a:ext uri="{FF2B5EF4-FFF2-40B4-BE49-F238E27FC236}">
                <a16:creationId xmlns:a16="http://schemas.microsoft.com/office/drawing/2014/main" id="{BF1001AF-39AD-4F6C-8CC7-DE3F05F47402}"/>
              </a:ext>
            </a:extLst>
          </p:cNvPr>
          <p:cNvSpPr/>
          <p:nvPr userDrawn="1"/>
        </p:nvSpPr>
        <p:spPr>
          <a:xfrm>
            <a:off x="450762" y="5938338"/>
            <a:ext cx="8226000" cy="295275"/>
          </a:xfrm>
          <a:prstGeom prst="rect">
            <a:avLst/>
          </a:prstGeom>
          <a:solidFill>
            <a:srgbClr val="E34192"/>
          </a:solidFill>
          <a:ln>
            <a:solidFill>
              <a:srgbClr val="E341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b="1" dirty="0">
                <a:solidFill>
                  <a:schemeClr val="bg1"/>
                </a:solidFill>
                <a:latin typeface="Roboto" panose="02000000000000000000" pitchFamily="2" charset="0"/>
                <a:ea typeface="Roboto" panose="02000000000000000000" pitchFamily="2" charset="0"/>
                <a:cs typeface="Arial" panose="020B0604020202020204" pitchFamily="34" charset="0"/>
              </a:rPr>
              <a:t>Please note the embedded audio may not be compatible with earlier versions of PowerPoint. </a:t>
            </a:r>
          </a:p>
        </p:txBody>
      </p:sp>
      <p:grpSp>
        <p:nvGrpSpPr>
          <p:cNvPr id="16" name="Group 15">
            <a:extLst>
              <a:ext uri="{FF2B5EF4-FFF2-40B4-BE49-F238E27FC236}">
                <a16:creationId xmlns:a16="http://schemas.microsoft.com/office/drawing/2014/main" id="{F4C02CD7-54FA-442D-8552-484866B452A3}"/>
              </a:ext>
            </a:extLst>
          </p:cNvPr>
          <p:cNvGrpSpPr/>
          <p:nvPr userDrawn="1"/>
        </p:nvGrpSpPr>
        <p:grpSpPr>
          <a:xfrm>
            <a:off x="653175" y="1186618"/>
            <a:ext cx="2485137" cy="4640495"/>
            <a:chOff x="653175" y="1293580"/>
            <a:chExt cx="2485137" cy="4640495"/>
          </a:xfrm>
        </p:grpSpPr>
        <p:sp>
          <p:nvSpPr>
            <p:cNvPr id="17" name="Rectangle 16">
              <a:extLst>
                <a:ext uri="{FF2B5EF4-FFF2-40B4-BE49-F238E27FC236}">
                  <a16:creationId xmlns:a16="http://schemas.microsoft.com/office/drawing/2014/main" id="{70129BA9-07CA-4E45-BE89-A3B3D8B06794}"/>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Open the downloaded folder and copy all the files.</a:t>
              </a:r>
            </a:p>
          </p:txBody>
        </p:sp>
        <p:sp>
          <p:nvSpPr>
            <p:cNvPr id="18" name="Oval 17">
              <a:extLst>
                <a:ext uri="{FF2B5EF4-FFF2-40B4-BE49-F238E27FC236}">
                  <a16:creationId xmlns:a16="http://schemas.microsoft.com/office/drawing/2014/main" id="{06AD645D-EF4C-43B9-BC02-E73591ACFEA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1</a:t>
              </a:r>
            </a:p>
          </p:txBody>
        </p:sp>
      </p:grpSp>
      <p:grpSp>
        <p:nvGrpSpPr>
          <p:cNvPr id="19" name="Group 18">
            <a:extLst>
              <a:ext uri="{FF2B5EF4-FFF2-40B4-BE49-F238E27FC236}">
                <a16:creationId xmlns:a16="http://schemas.microsoft.com/office/drawing/2014/main" id="{08DFAC45-3E54-4D6A-98C4-CF211C83922E}"/>
              </a:ext>
            </a:extLst>
          </p:cNvPr>
          <p:cNvGrpSpPr/>
          <p:nvPr userDrawn="1"/>
        </p:nvGrpSpPr>
        <p:grpSpPr>
          <a:xfrm>
            <a:off x="3278194" y="1186618"/>
            <a:ext cx="2485137" cy="4640495"/>
            <a:chOff x="653175" y="1293580"/>
            <a:chExt cx="2485137" cy="4640495"/>
          </a:xfrm>
        </p:grpSpPr>
        <p:sp>
          <p:nvSpPr>
            <p:cNvPr id="20" name="Rectangle 19">
              <a:extLst>
                <a:ext uri="{FF2B5EF4-FFF2-40B4-BE49-F238E27FC236}">
                  <a16:creationId xmlns:a16="http://schemas.microsoft.com/office/drawing/2014/main" id="{F0CD5D4D-4B63-46DB-9525-B34F30B13615}"/>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Paste the copied files into a new folder.</a:t>
              </a:r>
            </a:p>
          </p:txBody>
        </p:sp>
        <p:sp>
          <p:nvSpPr>
            <p:cNvPr id="21" name="Oval 20">
              <a:extLst>
                <a:ext uri="{FF2B5EF4-FFF2-40B4-BE49-F238E27FC236}">
                  <a16:creationId xmlns:a16="http://schemas.microsoft.com/office/drawing/2014/main" id="{E921D1FD-6ED8-4721-9B13-952826BF7583}"/>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2</a:t>
              </a:r>
            </a:p>
          </p:txBody>
        </p:sp>
      </p:grpSp>
      <p:grpSp>
        <p:nvGrpSpPr>
          <p:cNvPr id="22" name="Group 21">
            <a:extLst>
              <a:ext uri="{FF2B5EF4-FFF2-40B4-BE49-F238E27FC236}">
                <a16:creationId xmlns:a16="http://schemas.microsoft.com/office/drawing/2014/main" id="{2E64373C-29B9-44AD-BBFF-1C2B6CB8B856}"/>
              </a:ext>
            </a:extLst>
          </p:cNvPr>
          <p:cNvGrpSpPr/>
          <p:nvPr userDrawn="1"/>
        </p:nvGrpSpPr>
        <p:grpSpPr>
          <a:xfrm>
            <a:off x="5903213" y="1186618"/>
            <a:ext cx="2485137" cy="4640495"/>
            <a:chOff x="653175" y="1293580"/>
            <a:chExt cx="2485137" cy="4640495"/>
          </a:xfrm>
        </p:grpSpPr>
        <p:sp>
          <p:nvSpPr>
            <p:cNvPr id="23" name="Rectangle 22">
              <a:extLst>
                <a:ext uri="{FF2B5EF4-FFF2-40B4-BE49-F238E27FC236}">
                  <a16:creationId xmlns:a16="http://schemas.microsoft.com/office/drawing/2014/main" id="{3F8F64B4-C8AD-4F3A-AC24-CC1D1D7B43F0}"/>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To use the PowerPoint, enable editing and put into slide show mode.</a:t>
              </a:r>
            </a:p>
          </p:txBody>
        </p:sp>
        <p:sp>
          <p:nvSpPr>
            <p:cNvPr id="24" name="Oval 23">
              <a:extLst>
                <a:ext uri="{FF2B5EF4-FFF2-40B4-BE49-F238E27FC236}">
                  <a16:creationId xmlns:a16="http://schemas.microsoft.com/office/drawing/2014/main" id="{306893F1-C2B6-43EB-825A-DA5B276C890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3</a:t>
              </a:r>
            </a:p>
          </p:txBody>
        </p:sp>
      </p:grpSp>
      <p:pic>
        <p:nvPicPr>
          <p:cNvPr id="25" name="Picture 24">
            <a:extLst>
              <a:ext uri="{FF2B5EF4-FFF2-40B4-BE49-F238E27FC236}">
                <a16:creationId xmlns:a16="http://schemas.microsoft.com/office/drawing/2014/main" id="{F8E75E30-3E3D-4F9B-9EF6-9A9630C27CBB}"/>
              </a:ext>
            </a:extLst>
          </p:cNvPr>
          <p:cNvPicPr>
            <a:picLocks noChangeAspect="1"/>
          </p:cNvPicPr>
          <p:nvPr userDrawn="1"/>
        </p:nvPicPr>
        <p:blipFill>
          <a:blip r:embed="rId4">
            <a:extLst>
              <a:ext uri="{28A0092B-C50C-407E-A947-70E740481C1C}">
                <a14:useLocalDpi xmlns:a14="http://schemas.microsoft.com/office/drawing/2010/main" val="0"/>
              </a:ext>
            </a:extLst>
          </a:blip>
          <a:srcRect l="14085" t="17912" r="52493" b="25307"/>
          <a:stretch>
            <a:fillRect/>
          </a:stretch>
        </p:blipFill>
        <p:spPr bwMode="auto">
          <a:xfrm>
            <a:off x="3720306" y="2435955"/>
            <a:ext cx="1703388" cy="2003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E55EBE21-985E-4E8F-B68C-A7F9AB89D609}"/>
              </a:ext>
            </a:extLst>
          </p:cNvPr>
          <p:cNvPicPr>
            <a:picLocks noChangeAspect="1"/>
          </p:cNvPicPr>
          <p:nvPr userDrawn="1"/>
        </p:nvPicPr>
        <p:blipFill>
          <a:blip r:embed="rId5">
            <a:extLst>
              <a:ext uri="{28A0092B-C50C-407E-A947-70E740481C1C}">
                <a14:useLocalDpi xmlns:a14="http://schemas.microsoft.com/office/drawing/2010/main" val="0"/>
              </a:ext>
            </a:extLst>
          </a:blip>
          <a:srcRect t="65628"/>
          <a:stretch>
            <a:fillRect/>
          </a:stretch>
        </p:blipFill>
        <p:spPr bwMode="auto">
          <a:xfrm>
            <a:off x="6114362" y="3710564"/>
            <a:ext cx="2165314" cy="1601754"/>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12AA4B95-3CCC-45E1-B7B1-343CCBC6F42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14344" y="2435955"/>
            <a:ext cx="2165350" cy="225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EB959152-16E0-47A5-9814-E4CDFB5F1B4A}"/>
              </a:ext>
            </a:extLst>
          </p:cNvPr>
          <p:cNvGrpSpPr/>
          <p:nvPr userDrawn="1"/>
        </p:nvGrpSpPr>
        <p:grpSpPr>
          <a:xfrm>
            <a:off x="6114362" y="2862122"/>
            <a:ext cx="2165350" cy="690207"/>
            <a:chOff x="6137101" y="2837944"/>
            <a:chExt cx="2165350" cy="690207"/>
          </a:xfrm>
        </p:grpSpPr>
        <p:grpSp>
          <p:nvGrpSpPr>
            <p:cNvPr id="29" name="Group 28">
              <a:extLst>
                <a:ext uri="{FF2B5EF4-FFF2-40B4-BE49-F238E27FC236}">
                  <a16:creationId xmlns:a16="http://schemas.microsoft.com/office/drawing/2014/main" id="{2AA9C2EC-978E-419F-A507-D371B5CA5B55}"/>
                </a:ext>
              </a:extLst>
            </p:cNvPr>
            <p:cNvGrpSpPr>
              <a:grpSpLocks/>
            </p:cNvGrpSpPr>
            <p:nvPr/>
          </p:nvGrpSpPr>
          <p:grpSpPr bwMode="auto">
            <a:xfrm>
              <a:off x="6137101" y="2837944"/>
              <a:ext cx="2165350" cy="647700"/>
              <a:chOff x="6164808" y="2589878"/>
              <a:chExt cx="2165459" cy="647296"/>
            </a:xfrm>
          </p:grpSpPr>
          <p:pic>
            <p:nvPicPr>
              <p:cNvPr id="31" name="Picture 30">
                <a:extLst>
                  <a:ext uri="{FF2B5EF4-FFF2-40B4-BE49-F238E27FC236}">
                    <a16:creationId xmlns:a16="http://schemas.microsoft.com/office/drawing/2014/main" id="{B5145F20-A130-4EC9-B902-0B2D234C1C06}"/>
                  </a:ext>
                </a:extLst>
              </p:cNvPr>
              <p:cNvPicPr>
                <a:picLocks noChangeAspect="1"/>
              </p:cNvPicPr>
              <p:nvPr/>
            </p:nvPicPr>
            <p:blipFill>
              <a:blip r:embed="rId7">
                <a:extLst>
                  <a:ext uri="{28A0092B-C50C-407E-A947-70E740481C1C}">
                    <a14:useLocalDpi xmlns:a14="http://schemas.microsoft.com/office/drawing/2010/main" val="0"/>
                  </a:ext>
                </a:extLst>
              </a:blip>
              <a:srcRect t="60687"/>
              <a:stretch>
                <a:fillRect/>
              </a:stretch>
            </p:blipFill>
            <p:spPr bwMode="auto">
              <a:xfrm>
                <a:off x="6164808" y="2589878"/>
                <a:ext cx="2165459" cy="647296"/>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7209CC96-78F3-4B82-BE38-23F76BEC0573}"/>
                  </a:ext>
                </a:extLst>
              </p:cNvPr>
              <p:cNvCxnSpPr/>
              <p:nvPr/>
            </p:nvCxnSpPr>
            <p:spPr>
              <a:xfrm flipH="1">
                <a:off x="7949742" y="2768837"/>
                <a:ext cx="79379" cy="287158"/>
              </a:xfrm>
              <a:prstGeom prst="straightConnector1">
                <a:avLst/>
              </a:prstGeom>
              <a:ln w="19050">
                <a:solidFill>
                  <a:srgbClr val="18A0DB"/>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Oval 29">
              <a:extLst>
                <a:ext uri="{FF2B5EF4-FFF2-40B4-BE49-F238E27FC236}">
                  <a16:creationId xmlns:a16="http://schemas.microsoft.com/office/drawing/2014/main" id="{289AD21C-A27E-4E30-8AB2-27CBD6E49F15}"/>
                </a:ext>
              </a:extLst>
            </p:cNvPr>
            <p:cNvSpPr/>
            <p:nvPr/>
          </p:nvSpPr>
          <p:spPr>
            <a:xfrm>
              <a:off x="7790917" y="3317748"/>
              <a:ext cx="210403" cy="210403"/>
            </a:xfrm>
            <a:prstGeom prst="ellipse">
              <a:avLst/>
            </a:prstGeom>
            <a:noFill/>
            <a:ln w="1905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TextBox 44">
            <a:extLst>
              <a:ext uri="{FF2B5EF4-FFF2-40B4-BE49-F238E27FC236}">
                <a16:creationId xmlns:a16="http://schemas.microsoft.com/office/drawing/2014/main" id="{3642231C-A2F6-4367-90C6-0767E987F9A9}"/>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Guidance for Video/Audio in PowerPoints</a:t>
            </a:r>
            <a:endParaRPr lang="en-GB" sz="2800" b="1" dirty="0">
              <a:solidFill>
                <a:srgbClr val="E34192"/>
              </a:solidFill>
            </a:endParaRPr>
          </a:p>
        </p:txBody>
      </p:sp>
    </p:spTree>
    <p:extLst>
      <p:ext uri="{BB962C8B-B14F-4D97-AF65-F5344CB8AC3E}">
        <p14:creationId xmlns:p14="http://schemas.microsoft.com/office/powerpoint/2010/main" val="395936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nimation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41" name="Group 40">
            <a:extLst>
              <a:ext uri="{FF2B5EF4-FFF2-40B4-BE49-F238E27FC236}">
                <a16:creationId xmlns:a16="http://schemas.microsoft.com/office/drawing/2014/main" id="{2BB4EA30-0107-4362-9222-C6055ABF324A}"/>
              </a:ext>
            </a:extLst>
          </p:cNvPr>
          <p:cNvGrpSpPr/>
          <p:nvPr userDrawn="1"/>
        </p:nvGrpSpPr>
        <p:grpSpPr>
          <a:xfrm>
            <a:off x="743835" y="1681195"/>
            <a:ext cx="7644513" cy="2295228"/>
            <a:chOff x="743837" y="1344834"/>
            <a:chExt cx="7644513" cy="2295228"/>
          </a:xfrm>
        </p:grpSpPr>
        <p:sp>
          <p:nvSpPr>
            <p:cNvPr id="42" name="Rectangle 41">
              <a:extLst>
                <a:ext uri="{FF2B5EF4-FFF2-40B4-BE49-F238E27FC236}">
                  <a16:creationId xmlns:a16="http://schemas.microsoft.com/office/drawing/2014/main" id="{0DF60415-D303-4DFE-A6B8-E0AB42EF4DDC}"/>
                </a:ext>
              </a:extLst>
            </p:cNvPr>
            <p:cNvSpPr/>
            <p:nvPr/>
          </p:nvSpPr>
          <p:spPr>
            <a:xfrm>
              <a:off x="743837" y="1344834"/>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43" name="Rectangle 42">
              <a:extLst>
                <a:ext uri="{FF2B5EF4-FFF2-40B4-BE49-F238E27FC236}">
                  <a16:creationId xmlns:a16="http://schemas.microsoft.com/office/drawing/2014/main" id="{6A96975B-C3DC-451D-8423-D15D5BCDB436}"/>
                </a:ext>
              </a:extLst>
            </p:cNvPr>
            <p:cNvSpPr/>
            <p:nvPr/>
          </p:nvSpPr>
          <p:spPr>
            <a:xfrm>
              <a:off x="755650" y="1618794"/>
              <a:ext cx="7632700" cy="2021268"/>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dirty="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sz="1400" dirty="0">
                  <a:latin typeface="Roboto" panose="02000000000000000000" pitchFamily="2" charset="0"/>
                  <a:ea typeface="Roboto" panose="02000000000000000000" pitchFamily="2" charset="0"/>
                </a:rPr>
                <a:t>To enter slide show mode, go to the </a:t>
              </a:r>
              <a:r>
                <a:rPr lang="en-GB" sz="1400" b="1" dirty="0">
                  <a:latin typeface="Roboto" panose="02000000000000000000" pitchFamily="2" charset="0"/>
                  <a:ea typeface="Roboto" panose="02000000000000000000" pitchFamily="2" charset="0"/>
                </a:rPr>
                <a:t>slide show menu tab </a:t>
              </a:r>
              <a:r>
                <a:rPr lang="en-GB" sz="1400" dirty="0">
                  <a:latin typeface="Roboto" panose="02000000000000000000" pitchFamily="2" charset="0"/>
                  <a:ea typeface="Roboto" panose="02000000000000000000" pitchFamily="2" charset="0"/>
                </a:rPr>
                <a:t>and select either </a:t>
              </a:r>
              <a:r>
                <a:rPr lang="en-GB" sz="1400" b="1" dirty="0">
                  <a:latin typeface="Roboto" panose="02000000000000000000" pitchFamily="2" charset="0"/>
                  <a:ea typeface="Roboto" panose="02000000000000000000" pitchFamily="2" charset="0"/>
                </a:rPr>
                <a:t>from beginning</a:t>
              </a:r>
              <a:r>
                <a:rPr lang="en-GB" sz="1400" dirty="0">
                  <a:latin typeface="Roboto" panose="02000000000000000000" pitchFamily="2" charset="0"/>
                  <a:ea typeface="Roboto" panose="02000000000000000000" pitchFamily="2" charset="0"/>
                </a:rPr>
                <a:t> </a:t>
              </a:r>
              <a:r>
                <a:rPr lang="en-GB" sz="1400" b="1" dirty="0">
                  <a:latin typeface="Roboto" panose="02000000000000000000" pitchFamily="2" charset="0"/>
                  <a:ea typeface="Roboto" panose="02000000000000000000" pitchFamily="2" charset="0"/>
                </a:rPr>
                <a:t>or from current slide</a:t>
              </a:r>
              <a:r>
                <a:rPr lang="en-GB" sz="1400" dirty="0">
                  <a:latin typeface="Roboto" panose="02000000000000000000" pitchFamily="2" charset="0"/>
                  <a:ea typeface="Roboto" panose="02000000000000000000" pitchFamily="2" charset="0"/>
                </a:rPr>
                <a:t>.</a:t>
              </a:r>
            </a:p>
          </p:txBody>
        </p:sp>
      </p:gr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138645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ternal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7223ECE9-6F1A-4E72-ACE0-06F71C468FD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1" name="Group 10">
            <a:extLst>
              <a:ext uri="{FF2B5EF4-FFF2-40B4-BE49-F238E27FC236}">
                <a16:creationId xmlns:a16="http://schemas.microsoft.com/office/drawing/2014/main" id="{5F05BBF0-ECD1-4FE4-937E-1F73A27AF916}"/>
              </a:ext>
            </a:extLst>
          </p:cNvPr>
          <p:cNvGrpSpPr/>
          <p:nvPr userDrawn="1"/>
        </p:nvGrpSpPr>
        <p:grpSpPr>
          <a:xfrm>
            <a:off x="743837" y="1681195"/>
            <a:ext cx="7644513" cy="2002840"/>
            <a:chOff x="743837" y="1344834"/>
            <a:chExt cx="7644513" cy="2002840"/>
          </a:xfrm>
        </p:grpSpPr>
        <p:sp>
          <p:nvSpPr>
            <p:cNvPr id="12" name="Rectangle 11">
              <a:extLst>
                <a:ext uri="{FF2B5EF4-FFF2-40B4-BE49-F238E27FC236}">
                  <a16:creationId xmlns:a16="http://schemas.microsoft.com/office/drawing/2014/main" id="{D52A1D21-ED2B-43AD-B353-E06410A36383}"/>
                </a:ext>
              </a:extLst>
            </p:cNvPr>
            <p:cNvSpPr/>
            <p:nvPr/>
          </p:nvSpPr>
          <p:spPr>
            <a:xfrm>
              <a:off x="743837" y="1344834"/>
              <a:ext cx="2703717"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Websites</a:t>
              </a:r>
            </a:p>
          </p:txBody>
        </p:sp>
        <p:sp>
          <p:nvSpPr>
            <p:cNvPr id="13" name="Rectangle 12">
              <a:extLst>
                <a:ext uri="{FF2B5EF4-FFF2-40B4-BE49-F238E27FC236}">
                  <a16:creationId xmlns:a16="http://schemas.microsoft.com/office/drawing/2014/main" id="{1FFC9EFA-95C1-4D1B-B736-D82D578BE355}"/>
                </a:ext>
              </a:extLst>
            </p:cNvPr>
            <p:cNvSpPr/>
            <p:nvPr/>
          </p:nvSpPr>
          <p:spPr>
            <a:xfrm>
              <a:off x="755650" y="1618794"/>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websites. Please be aware that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You should also be aware that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the case. We are not responsible for the content of external sites.</a:t>
              </a:r>
            </a:p>
          </p:txBody>
        </p:sp>
      </p:grpSp>
      <p:sp>
        <p:nvSpPr>
          <p:cNvPr id="16" name="TextBox 15">
            <a:extLst>
              <a:ext uri="{FF2B5EF4-FFF2-40B4-BE49-F238E27FC236}">
                <a16:creationId xmlns:a16="http://schemas.microsoft.com/office/drawing/2014/main" id="{3E809478-62E0-4C7A-83A2-03913DD4D89E}"/>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211658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ternal Video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6" name="Rectangle 15">
            <a:extLst>
              <a:ext uri="{FF2B5EF4-FFF2-40B4-BE49-F238E27FC236}">
                <a16:creationId xmlns:a16="http://schemas.microsoft.com/office/drawing/2014/main" id="{E98D6414-A260-404A-9274-A35AB2A1EA5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7" name="Group 16">
            <a:extLst>
              <a:ext uri="{FF2B5EF4-FFF2-40B4-BE49-F238E27FC236}">
                <a16:creationId xmlns:a16="http://schemas.microsoft.com/office/drawing/2014/main" id="{5688A155-CC1C-4CA5-824A-88B66BF4B7D8}"/>
              </a:ext>
            </a:extLst>
          </p:cNvPr>
          <p:cNvGrpSpPr/>
          <p:nvPr userDrawn="1"/>
        </p:nvGrpSpPr>
        <p:grpSpPr>
          <a:xfrm>
            <a:off x="733079" y="1681195"/>
            <a:ext cx="7643458" cy="2649171"/>
            <a:chOff x="744892" y="3707365"/>
            <a:chExt cx="7643458" cy="2649171"/>
          </a:xfrm>
        </p:grpSpPr>
        <p:sp>
          <p:nvSpPr>
            <p:cNvPr id="18" name="Rectangle 17">
              <a:extLst>
                <a:ext uri="{FF2B5EF4-FFF2-40B4-BE49-F238E27FC236}">
                  <a16:creationId xmlns:a16="http://schemas.microsoft.com/office/drawing/2014/main" id="{B519C287-0C36-43FA-A38F-45E9B4A11B4D}"/>
                </a:ext>
              </a:extLst>
            </p:cNvPr>
            <p:cNvSpPr/>
            <p:nvPr/>
          </p:nvSpPr>
          <p:spPr>
            <a:xfrm>
              <a:off x="744892" y="3707365"/>
              <a:ext cx="3214972"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Video Websites</a:t>
              </a:r>
            </a:p>
          </p:txBody>
        </p:sp>
        <p:sp>
          <p:nvSpPr>
            <p:cNvPr id="19" name="Rectangle 18">
              <a:extLst>
                <a:ext uri="{FF2B5EF4-FFF2-40B4-BE49-F238E27FC236}">
                  <a16:creationId xmlns:a16="http://schemas.microsoft.com/office/drawing/2014/main" id="{F9BBE2CC-1604-46EB-BCDA-9F6AB7410668}"/>
                </a:ext>
              </a:extLst>
            </p:cNvPr>
            <p:cNvSpPr/>
            <p:nvPr/>
          </p:nvSpPr>
          <p:spPr>
            <a:xfrm>
              <a:off x="755650" y="3981325"/>
              <a:ext cx="7632700" cy="2375211"/>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video websites. These websites often have </a:t>
              </a:r>
              <a:r>
                <a:rPr lang="en-GB" sz="1400" dirty="0" err="1">
                  <a:latin typeface="Roboto" panose="02000000000000000000" pitchFamily="2" charset="0"/>
                  <a:ea typeface="Roboto" panose="02000000000000000000" pitchFamily="2" charset="0"/>
                </a:rPr>
                <a:t>autoplay</a:t>
              </a:r>
              <a:r>
                <a:rPr lang="en-GB" sz="1400" dirty="0">
                  <a:latin typeface="Roboto" panose="02000000000000000000" pitchFamily="2" charset="0"/>
                  <a:ea typeface="Roboto" panose="02000000000000000000" pitchFamily="2" charset="0"/>
                </a:rPr>
                <a:t> features meaning that other videos will play after the video you are watching finishes. You should disable this feature before using the video in any classroom or similar setting.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assumes no responsibility for the contents of linked websites.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a:t>
              </a:r>
              <a:br>
                <a:rPr lang="en-GB" sz="1400" dirty="0">
                  <a:latin typeface="Roboto" panose="02000000000000000000" pitchFamily="2" charset="0"/>
                  <a:ea typeface="Roboto" panose="02000000000000000000" pitchFamily="2" charset="0"/>
                </a:rPr>
              </a:br>
              <a:r>
                <a:rPr lang="en-GB" sz="1400" dirty="0">
                  <a:latin typeface="Roboto" panose="02000000000000000000" pitchFamily="2" charset="0"/>
                  <a:ea typeface="Roboto" panose="02000000000000000000" pitchFamily="2" charset="0"/>
                </a:rPr>
                <a:t>the case.</a:t>
              </a:r>
            </a:p>
          </p:txBody>
        </p:sp>
      </p:grpSp>
      <p:sp>
        <p:nvSpPr>
          <p:cNvPr id="20" name="TextBox 19">
            <a:extLst>
              <a:ext uri="{FF2B5EF4-FFF2-40B4-BE49-F238E27FC236}">
                <a16:creationId xmlns:a16="http://schemas.microsoft.com/office/drawing/2014/main" id="{DFBBCB53-5B3E-420F-B980-49AC69553407}"/>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671506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claimers Editable">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89AF2E5A-21A6-4DED-A279-863F1FD479A6}"/>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20" name="Group 19">
            <a:extLst>
              <a:ext uri="{FF2B5EF4-FFF2-40B4-BE49-F238E27FC236}">
                <a16:creationId xmlns:a16="http://schemas.microsoft.com/office/drawing/2014/main" id="{0F0C260B-7A5F-4EEA-B147-DE8B78F68034}"/>
              </a:ext>
            </a:extLst>
          </p:cNvPr>
          <p:cNvGrpSpPr/>
          <p:nvPr userDrawn="1"/>
        </p:nvGrpSpPr>
        <p:grpSpPr>
          <a:xfrm>
            <a:off x="733079" y="3957995"/>
            <a:ext cx="7643458" cy="2002840"/>
            <a:chOff x="744892" y="3707365"/>
            <a:chExt cx="7643458" cy="2002840"/>
          </a:xfrm>
        </p:grpSpPr>
        <p:sp>
          <p:nvSpPr>
            <p:cNvPr id="21" name="Rectangle 20">
              <a:extLst>
                <a:ext uri="{FF2B5EF4-FFF2-40B4-BE49-F238E27FC236}">
                  <a16:creationId xmlns:a16="http://schemas.microsoft.com/office/drawing/2014/main" id="{55E2DD96-F714-4CFE-8121-9BD618AA74C8}"/>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22" name="Rectangle 21">
              <a:extLst>
                <a:ext uri="{FF2B5EF4-FFF2-40B4-BE49-F238E27FC236}">
                  <a16:creationId xmlns:a16="http://schemas.microsoft.com/office/drawing/2014/main" id="{110E9556-8ED8-404D-9793-60568C040CEB}"/>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
        <p:nvSpPr>
          <p:cNvPr id="23" name="TextBox 22">
            <a:extLst>
              <a:ext uri="{FF2B5EF4-FFF2-40B4-BE49-F238E27FC236}">
                <a16:creationId xmlns:a16="http://schemas.microsoft.com/office/drawing/2014/main" id="{A19C2661-D570-405D-A1E4-6CF9CAC8BE24}"/>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grpSp>
        <p:nvGrpSpPr>
          <p:cNvPr id="40" name="Group 39">
            <a:extLst>
              <a:ext uri="{FF2B5EF4-FFF2-40B4-BE49-F238E27FC236}">
                <a16:creationId xmlns:a16="http://schemas.microsoft.com/office/drawing/2014/main" id="{C6AC6D2F-10A3-489C-9A80-706183C3A327}"/>
              </a:ext>
            </a:extLst>
          </p:cNvPr>
          <p:cNvGrpSpPr/>
          <p:nvPr userDrawn="1"/>
        </p:nvGrpSpPr>
        <p:grpSpPr>
          <a:xfrm>
            <a:off x="735818" y="1678482"/>
            <a:ext cx="7643458" cy="2002840"/>
            <a:chOff x="744892" y="3707365"/>
            <a:chExt cx="7643458" cy="2002840"/>
          </a:xfrm>
        </p:grpSpPr>
        <p:sp>
          <p:nvSpPr>
            <p:cNvPr id="41" name="Rectangle 40">
              <a:extLst>
                <a:ext uri="{FF2B5EF4-FFF2-40B4-BE49-F238E27FC236}">
                  <a16:creationId xmlns:a16="http://schemas.microsoft.com/office/drawing/2014/main" id="{B0D18F5C-122B-478C-AA2E-1A9D89C3D4CD}"/>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42" name="Rectangle 41">
              <a:extLst>
                <a:ext uri="{FF2B5EF4-FFF2-40B4-BE49-F238E27FC236}">
                  <a16:creationId xmlns:a16="http://schemas.microsoft.com/office/drawing/2014/main" id="{43633EA5-BFCB-47C1-B42E-6602A01D8301}"/>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Tree>
    <p:extLst>
      <p:ext uri="{BB962C8B-B14F-4D97-AF65-F5344CB8AC3E}">
        <p14:creationId xmlns:p14="http://schemas.microsoft.com/office/powerpoint/2010/main" val="38378773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Lst>
  <p:txStyles>
    <p:titleStyle>
      <a:lvl1pPr algn="l" defTabSz="914400" rtl="0" eaLnBrk="1" latinLnBrk="0" hangingPunct="1">
        <a:lnSpc>
          <a:spcPct val="90000"/>
        </a:lnSpc>
        <a:spcBef>
          <a:spcPct val="0"/>
        </a:spcBef>
        <a:buNone/>
        <a:defRPr sz="36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1A6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2809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ounded Rectangle 4">
            <a:extLst>
              <a:ext uri="{FF2B5EF4-FFF2-40B4-BE49-F238E27FC236}">
                <a16:creationId xmlns:a16="http://schemas.microsoft.com/office/drawing/2014/main" id="{36059C24-FC81-A861-12AD-D57D7BFE3969}"/>
              </a:ext>
            </a:extLst>
          </p:cNvPr>
          <p:cNvSpPr/>
          <p:nvPr/>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2">
            <a:extLst>
              <a:ext uri="{FF2B5EF4-FFF2-40B4-BE49-F238E27FC236}">
                <a16:creationId xmlns:a16="http://schemas.microsoft.com/office/drawing/2014/main" id="{B188182A-18B6-658C-C730-52E048EEA899}"/>
              </a:ext>
            </a:extLst>
          </p:cNvPr>
          <p:cNvSpPr>
            <a:spLocks/>
          </p:cNvSpPr>
          <p:nvPr/>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9" name="Group 40">
            <a:extLst>
              <a:ext uri="{FF2B5EF4-FFF2-40B4-BE49-F238E27FC236}">
                <a16:creationId xmlns:a16="http://schemas.microsoft.com/office/drawing/2014/main" id="{4A753FC8-B814-87B3-A2DF-8A26F61A43B7}"/>
              </a:ext>
            </a:extLst>
          </p:cNvPr>
          <p:cNvGrpSpPr/>
          <p:nvPr/>
        </p:nvGrpSpPr>
        <p:grpSpPr>
          <a:xfrm>
            <a:off x="743835" y="1681195"/>
            <a:ext cx="7644513" cy="2295228"/>
            <a:chOff x="743837" y="1344834"/>
            <a:chExt cx="7644513" cy="2295228"/>
          </a:xfrm>
        </p:grpSpPr>
        <p:sp>
          <p:nvSpPr>
            <p:cNvPr id="10" name="Rectangle 41">
              <a:extLst>
                <a:ext uri="{FF2B5EF4-FFF2-40B4-BE49-F238E27FC236}">
                  <a16:creationId xmlns:a16="http://schemas.microsoft.com/office/drawing/2014/main" id="{9BB21629-A962-CA39-DEFB-84D2AC16BB83}"/>
                </a:ext>
              </a:extLst>
            </p:cNvPr>
            <p:cNvSpPr/>
            <p:nvPr/>
          </p:nvSpPr>
          <p:spPr>
            <a:xfrm>
              <a:off x="743837" y="1344834"/>
              <a:ext cx="1266195" cy="273960"/>
            </a:xfrm>
            <a:prstGeom prst="rect">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11" name="Rectangle 42">
              <a:extLst>
                <a:ext uri="{FF2B5EF4-FFF2-40B4-BE49-F238E27FC236}">
                  <a16:creationId xmlns:a16="http://schemas.microsoft.com/office/drawing/2014/main" id="{D276D994-2224-2052-2C37-B9366F6FA6F8}"/>
                </a:ext>
              </a:extLst>
            </p:cNvPr>
            <p:cNvSpPr/>
            <p:nvPr/>
          </p:nvSpPr>
          <p:spPr>
            <a:xfrm>
              <a:off x="755650" y="1618794"/>
              <a:ext cx="7632700" cy="2021268"/>
            </a:xfrm>
            <a:prstGeom prst="rect">
              <a:avLst/>
            </a:prstGeom>
            <a:noFill/>
            <a:ln w="19050">
              <a:solidFill>
                <a:srgbClr val="F08215"/>
              </a:solidFill>
            </a:ln>
          </p:spPr>
          <p:txBody>
            <a:bodyPr wrap="square" lIns="216000" tIns="216000" rIns="216000" bIns="216000">
              <a:spAutoFit/>
            </a:bodyPr>
            <a:lstStyle/>
            <a:p>
              <a:pPr>
                <a:spcAft>
                  <a:spcPts val="600"/>
                </a:spcAft>
              </a:pPr>
              <a:r>
                <a:rPr lang="en-GB" sz="1400" dirty="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sz="1400" dirty="0">
                  <a:latin typeface="Roboto" panose="02000000000000000000" pitchFamily="2" charset="0"/>
                  <a:ea typeface="Roboto" panose="02000000000000000000" pitchFamily="2" charset="0"/>
                </a:rPr>
                <a:t>To enter slide show mode, go to the </a:t>
              </a:r>
              <a:r>
                <a:rPr lang="en-GB" sz="1400" b="1" dirty="0">
                  <a:latin typeface="Roboto" panose="02000000000000000000" pitchFamily="2" charset="0"/>
                  <a:ea typeface="Roboto" panose="02000000000000000000" pitchFamily="2" charset="0"/>
                </a:rPr>
                <a:t>slide show menu tab </a:t>
              </a:r>
              <a:r>
                <a:rPr lang="en-GB" sz="1400" dirty="0">
                  <a:latin typeface="Roboto" panose="02000000000000000000" pitchFamily="2" charset="0"/>
                  <a:ea typeface="Roboto" panose="02000000000000000000" pitchFamily="2" charset="0"/>
                </a:rPr>
                <a:t>and select either </a:t>
              </a:r>
              <a:r>
                <a:rPr lang="en-GB" sz="1400" b="1" dirty="0">
                  <a:latin typeface="Roboto" panose="02000000000000000000" pitchFamily="2" charset="0"/>
                  <a:ea typeface="Roboto" panose="02000000000000000000" pitchFamily="2" charset="0"/>
                </a:rPr>
                <a:t>from beginning</a:t>
              </a:r>
              <a:r>
                <a:rPr lang="en-GB" sz="1400" dirty="0">
                  <a:latin typeface="Roboto" panose="02000000000000000000" pitchFamily="2" charset="0"/>
                  <a:ea typeface="Roboto" panose="02000000000000000000" pitchFamily="2" charset="0"/>
                </a:rPr>
                <a:t> </a:t>
              </a:r>
              <a:r>
                <a:rPr lang="en-GB" sz="1400" b="1" dirty="0">
                  <a:latin typeface="Roboto" panose="02000000000000000000" pitchFamily="2" charset="0"/>
                  <a:ea typeface="Roboto" panose="02000000000000000000" pitchFamily="2" charset="0"/>
                </a:rPr>
                <a:t>or from current slide</a:t>
              </a:r>
              <a:r>
                <a:rPr lang="en-GB" sz="1400" dirty="0">
                  <a:latin typeface="Roboto" panose="02000000000000000000" pitchFamily="2" charset="0"/>
                  <a:ea typeface="Roboto" panose="02000000000000000000" pitchFamily="2" charset="0"/>
                </a:rPr>
                <a:t>.</a:t>
              </a:r>
            </a:p>
          </p:txBody>
        </p:sp>
      </p:grpSp>
      <p:sp>
        <p:nvSpPr>
          <p:cNvPr id="12" name="Rectangle 43">
            <a:extLst>
              <a:ext uri="{FF2B5EF4-FFF2-40B4-BE49-F238E27FC236}">
                <a16:creationId xmlns:a16="http://schemas.microsoft.com/office/drawing/2014/main" id="{262F9A5A-9178-4F6C-AC4C-944EE98D0C02}"/>
              </a:ext>
            </a:extLst>
          </p:cNvPr>
          <p:cNvSpPr/>
          <p:nvPr/>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13" name="TextBox 44">
            <a:extLst>
              <a:ext uri="{FF2B5EF4-FFF2-40B4-BE49-F238E27FC236}">
                <a16:creationId xmlns:a16="http://schemas.microsoft.com/office/drawing/2014/main" id="{0A7D76E9-7E2D-B604-6B8A-B76AF05A3594}"/>
              </a:ext>
            </a:extLst>
          </p:cNvPr>
          <p:cNvSpPr txBox="1"/>
          <p:nvPr/>
        </p:nvSpPr>
        <p:spPr>
          <a:xfrm>
            <a:off x="755650" y="668014"/>
            <a:ext cx="7632700" cy="523220"/>
          </a:xfrm>
          <a:prstGeom prst="rect">
            <a:avLst/>
          </a:prstGeom>
          <a:noFill/>
        </p:spPr>
        <p:txBody>
          <a:bodyPr wrap="square">
            <a:spAutoFit/>
          </a:bodyPr>
          <a:lstStyle/>
          <a:p>
            <a:pPr lvl="0" algn="ctr"/>
            <a:r>
              <a:rPr lang="en-US" sz="2800" b="1" dirty="0">
                <a:solidFill>
                  <a:srgbClr val="E94E13"/>
                </a:solidFill>
                <a:latin typeface="Roboto" panose="02000000000000000000" pitchFamily="2" charset="0"/>
                <a:ea typeface="Roboto" panose="02000000000000000000" pitchFamily="2" charset="0"/>
              </a:rPr>
              <a:t>Disclaimer</a:t>
            </a:r>
            <a:endParaRPr lang="en-GB" sz="2800" b="1" dirty="0">
              <a:solidFill>
                <a:srgbClr val="E94E13"/>
              </a:solidFill>
            </a:endParaRPr>
          </a:p>
        </p:txBody>
      </p:sp>
    </p:spTree>
    <p:extLst>
      <p:ext uri="{BB962C8B-B14F-4D97-AF65-F5344CB8AC3E}">
        <p14:creationId xmlns:p14="http://schemas.microsoft.com/office/powerpoint/2010/main" val="1286237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p:cNvSpPr/>
          <p:nvPr/>
        </p:nvSpPr>
        <p:spPr>
          <a:xfrm>
            <a:off x="-212104" y="765175"/>
            <a:ext cx="3763172" cy="600450"/>
          </a:xfrm>
          <a:prstGeom prst="roundRect">
            <a:avLst>
              <a:gd name="adj" fmla="val 30552"/>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36000" tIns="108000" rIns="108000" bIns="108000" rtlCol="0" anchor="ctr">
            <a:spAutoFit/>
          </a:bodyPr>
          <a:lstStyle/>
          <a:p>
            <a:r>
              <a:rPr lang="en-GB" b="1" dirty="0">
                <a:solidFill>
                  <a:schemeClr val="bg1"/>
                </a:solidFill>
              </a:rPr>
              <a:t>Write a story about…</a:t>
            </a:r>
          </a:p>
        </p:txBody>
      </p:sp>
      <p:sp>
        <p:nvSpPr>
          <p:cNvPr id="7" name="Text Box">
            <a:extLst>
              <a:ext uri="{FF2B5EF4-FFF2-40B4-BE49-F238E27FC236}">
                <a16:creationId xmlns:a16="http://schemas.microsoft.com/office/drawing/2014/main" id="{E6FFA742-85B1-C453-08FD-DF9A0BADC54B}"/>
              </a:ext>
            </a:extLst>
          </p:cNvPr>
          <p:cNvSpPr/>
          <p:nvPr/>
        </p:nvSpPr>
        <p:spPr>
          <a:xfrm>
            <a:off x="461639" y="2844492"/>
            <a:ext cx="8211844" cy="671870"/>
          </a:xfrm>
          <a:prstGeom prst="roundRect">
            <a:avLst>
              <a:gd name="adj" fmla="val 30552"/>
            </a:avLst>
          </a:prstGeom>
          <a:noFill/>
          <a:ln>
            <a:noFill/>
          </a:ln>
          <a:effectLst>
            <a:outerShdw dist="38100" dir="5400000" algn="ctr" rotWithShape="0">
              <a:srgbClr val="F8BD95"/>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lgn="ctr">
              <a:spcAft>
                <a:spcPts val="1200"/>
              </a:spcAft>
            </a:pPr>
            <a:r>
              <a:rPr lang="en-GB" sz="3600" b="1" dirty="0">
                <a:solidFill>
                  <a:srgbClr val="E94E13"/>
                </a:solidFill>
              </a:rPr>
              <a:t>Dogs!</a:t>
            </a:r>
          </a:p>
        </p:txBody>
      </p:sp>
      <p:pic>
        <p:nvPicPr>
          <p:cNvPr id="9" name="Imagen 8">
            <a:extLst>
              <a:ext uri="{FF2B5EF4-FFF2-40B4-BE49-F238E27FC236}">
                <a16:creationId xmlns:a16="http://schemas.microsoft.com/office/drawing/2014/main" id="{6563811F-C3D8-007E-080F-7CB3C8819BC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483443" y="765175"/>
            <a:ext cx="3416355" cy="2806055"/>
          </a:xfrm>
          <a:prstGeom prst="rect">
            <a:avLst/>
          </a:prstGeom>
        </p:spPr>
      </p:pic>
      <p:pic>
        <p:nvPicPr>
          <p:cNvPr id="11" name="Imagen 10">
            <a:extLst>
              <a:ext uri="{FF2B5EF4-FFF2-40B4-BE49-F238E27FC236}">
                <a16:creationId xmlns:a16="http://schemas.microsoft.com/office/drawing/2014/main" id="{E573E668-8B3E-EBAE-F5E8-9357F3A1687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50430" y="2636015"/>
            <a:ext cx="3240839" cy="3560564"/>
          </a:xfrm>
          <a:prstGeom prst="rect">
            <a:avLst/>
          </a:prstGeom>
        </p:spPr>
      </p:pic>
    </p:spTree>
    <p:extLst>
      <p:ext uri="{BB962C8B-B14F-4D97-AF65-F5344CB8AC3E}">
        <p14:creationId xmlns:p14="http://schemas.microsoft.com/office/powerpoint/2010/main" val="329288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8"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p:cNvSpPr/>
          <p:nvPr/>
        </p:nvSpPr>
        <p:spPr>
          <a:xfrm>
            <a:off x="-212104" y="765175"/>
            <a:ext cx="3763172" cy="600450"/>
          </a:xfrm>
          <a:prstGeom prst="roundRect">
            <a:avLst>
              <a:gd name="adj" fmla="val 30552"/>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36000" tIns="108000" rIns="108000" bIns="108000" rtlCol="0" anchor="ctr">
            <a:spAutoFit/>
          </a:bodyPr>
          <a:lstStyle/>
          <a:p>
            <a:r>
              <a:rPr lang="en-GB" b="1" dirty="0">
                <a:solidFill>
                  <a:schemeClr val="bg1"/>
                </a:solidFill>
              </a:rPr>
              <a:t>Write a story about…</a:t>
            </a:r>
          </a:p>
        </p:txBody>
      </p:sp>
      <p:sp>
        <p:nvSpPr>
          <p:cNvPr id="7" name="Text Box">
            <a:extLst>
              <a:ext uri="{FF2B5EF4-FFF2-40B4-BE49-F238E27FC236}">
                <a16:creationId xmlns:a16="http://schemas.microsoft.com/office/drawing/2014/main" id="{E6FFA742-85B1-C453-08FD-DF9A0BADC54B}"/>
              </a:ext>
            </a:extLst>
          </p:cNvPr>
          <p:cNvSpPr/>
          <p:nvPr/>
        </p:nvSpPr>
        <p:spPr>
          <a:xfrm>
            <a:off x="461639" y="2844492"/>
            <a:ext cx="8211844" cy="671870"/>
          </a:xfrm>
          <a:prstGeom prst="roundRect">
            <a:avLst>
              <a:gd name="adj" fmla="val 30552"/>
            </a:avLst>
          </a:prstGeom>
          <a:noFill/>
          <a:ln>
            <a:noFill/>
          </a:ln>
          <a:effectLst>
            <a:outerShdw dist="38100" dir="5400000" algn="ctr" rotWithShape="0">
              <a:srgbClr val="F8BD95"/>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lgn="ctr">
              <a:spcAft>
                <a:spcPts val="1200"/>
              </a:spcAft>
            </a:pPr>
            <a:r>
              <a:rPr lang="en-US" sz="3600" b="1" dirty="0">
                <a:solidFill>
                  <a:srgbClr val="E94E13"/>
                </a:solidFill>
              </a:rPr>
              <a:t>Cats!</a:t>
            </a:r>
            <a:endParaRPr lang="en-GB" sz="3600" b="1" dirty="0">
              <a:solidFill>
                <a:srgbClr val="E94E13"/>
              </a:solidFill>
            </a:endParaRPr>
          </a:p>
        </p:txBody>
      </p:sp>
      <p:pic>
        <p:nvPicPr>
          <p:cNvPr id="9" name="Imagen 8">
            <a:extLst>
              <a:ext uri="{FF2B5EF4-FFF2-40B4-BE49-F238E27FC236}">
                <a16:creationId xmlns:a16="http://schemas.microsoft.com/office/drawing/2014/main" id="{6563811F-C3D8-007E-080F-7CB3C8819BC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653923" y="649578"/>
            <a:ext cx="1602309" cy="4832323"/>
          </a:xfrm>
          <a:prstGeom prst="rect">
            <a:avLst/>
          </a:prstGeom>
        </p:spPr>
      </p:pic>
      <p:pic>
        <p:nvPicPr>
          <p:cNvPr id="11" name="Imagen 10">
            <a:extLst>
              <a:ext uri="{FF2B5EF4-FFF2-40B4-BE49-F238E27FC236}">
                <a16:creationId xmlns:a16="http://schemas.microsoft.com/office/drawing/2014/main" id="{E573E668-8B3E-EBAE-F5E8-9357F3A1687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76268" y="2844491"/>
            <a:ext cx="3608055" cy="3417009"/>
          </a:xfrm>
          <a:prstGeom prst="rect">
            <a:avLst/>
          </a:prstGeom>
        </p:spPr>
      </p:pic>
    </p:spTree>
    <p:extLst>
      <p:ext uri="{BB962C8B-B14F-4D97-AF65-F5344CB8AC3E}">
        <p14:creationId xmlns:p14="http://schemas.microsoft.com/office/powerpoint/2010/main" val="173287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8"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p:cNvSpPr/>
          <p:nvPr/>
        </p:nvSpPr>
        <p:spPr>
          <a:xfrm>
            <a:off x="-212104" y="765175"/>
            <a:ext cx="3763172" cy="600450"/>
          </a:xfrm>
          <a:prstGeom prst="roundRect">
            <a:avLst>
              <a:gd name="adj" fmla="val 30552"/>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36000" tIns="108000" rIns="108000" bIns="108000" rtlCol="0" anchor="ctr">
            <a:spAutoFit/>
          </a:bodyPr>
          <a:lstStyle/>
          <a:p>
            <a:r>
              <a:rPr lang="en-GB" b="1" dirty="0">
                <a:solidFill>
                  <a:schemeClr val="bg1"/>
                </a:solidFill>
              </a:rPr>
              <a:t>Write a story about…</a:t>
            </a:r>
          </a:p>
        </p:txBody>
      </p:sp>
      <p:sp>
        <p:nvSpPr>
          <p:cNvPr id="7" name="Text Box">
            <a:extLst>
              <a:ext uri="{FF2B5EF4-FFF2-40B4-BE49-F238E27FC236}">
                <a16:creationId xmlns:a16="http://schemas.microsoft.com/office/drawing/2014/main" id="{E6FFA742-85B1-C453-08FD-DF9A0BADC54B}"/>
              </a:ext>
            </a:extLst>
          </p:cNvPr>
          <p:cNvSpPr/>
          <p:nvPr/>
        </p:nvSpPr>
        <p:spPr>
          <a:xfrm>
            <a:off x="461639" y="2844492"/>
            <a:ext cx="8211844" cy="671870"/>
          </a:xfrm>
          <a:prstGeom prst="roundRect">
            <a:avLst>
              <a:gd name="adj" fmla="val 30552"/>
            </a:avLst>
          </a:prstGeom>
          <a:noFill/>
          <a:ln>
            <a:noFill/>
          </a:ln>
          <a:effectLst>
            <a:outerShdw dist="38100" dir="5400000" algn="ctr" rotWithShape="0">
              <a:srgbClr val="F8BD95"/>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lgn="ctr">
              <a:spcAft>
                <a:spcPts val="1200"/>
              </a:spcAft>
            </a:pPr>
            <a:r>
              <a:rPr lang="en-GB" sz="3600" b="1" dirty="0">
                <a:solidFill>
                  <a:srgbClr val="E94E13"/>
                </a:solidFill>
              </a:rPr>
              <a:t>Your best friend!</a:t>
            </a:r>
          </a:p>
        </p:txBody>
      </p:sp>
      <p:pic>
        <p:nvPicPr>
          <p:cNvPr id="14" name="Imagen 13">
            <a:extLst>
              <a:ext uri="{FF2B5EF4-FFF2-40B4-BE49-F238E27FC236}">
                <a16:creationId xmlns:a16="http://schemas.microsoft.com/office/drawing/2014/main" id="{CEBEA74C-7838-C22A-E72C-886B48A888C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262544" y="3918406"/>
            <a:ext cx="2610034" cy="3004696"/>
          </a:xfrm>
          <a:prstGeom prst="rect">
            <a:avLst/>
          </a:prstGeom>
        </p:spPr>
      </p:pic>
    </p:spTree>
    <p:extLst>
      <p:ext uri="{BB962C8B-B14F-4D97-AF65-F5344CB8AC3E}">
        <p14:creationId xmlns:p14="http://schemas.microsoft.com/office/powerpoint/2010/main" val="171888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p:cNvSpPr/>
          <p:nvPr/>
        </p:nvSpPr>
        <p:spPr>
          <a:xfrm>
            <a:off x="-212104" y="765175"/>
            <a:ext cx="3763172" cy="600450"/>
          </a:xfrm>
          <a:prstGeom prst="roundRect">
            <a:avLst>
              <a:gd name="adj" fmla="val 30552"/>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36000" tIns="108000" rIns="108000" bIns="108000" rtlCol="0" anchor="ctr">
            <a:spAutoFit/>
          </a:bodyPr>
          <a:lstStyle/>
          <a:p>
            <a:r>
              <a:rPr lang="en-GB" b="1" dirty="0">
                <a:solidFill>
                  <a:schemeClr val="bg1"/>
                </a:solidFill>
              </a:rPr>
              <a:t>Write a story about…</a:t>
            </a:r>
          </a:p>
        </p:txBody>
      </p:sp>
      <p:sp>
        <p:nvSpPr>
          <p:cNvPr id="7" name="Text Box">
            <a:extLst>
              <a:ext uri="{FF2B5EF4-FFF2-40B4-BE49-F238E27FC236}">
                <a16:creationId xmlns:a16="http://schemas.microsoft.com/office/drawing/2014/main" id="{E6FFA742-85B1-C453-08FD-DF9A0BADC54B}"/>
              </a:ext>
            </a:extLst>
          </p:cNvPr>
          <p:cNvSpPr/>
          <p:nvPr/>
        </p:nvSpPr>
        <p:spPr>
          <a:xfrm>
            <a:off x="461639" y="2844492"/>
            <a:ext cx="8211844" cy="671870"/>
          </a:xfrm>
          <a:prstGeom prst="roundRect">
            <a:avLst>
              <a:gd name="adj" fmla="val 30552"/>
            </a:avLst>
          </a:prstGeom>
          <a:noFill/>
          <a:ln>
            <a:noFill/>
          </a:ln>
          <a:effectLst>
            <a:outerShdw dist="38100" dir="5400000" algn="ctr" rotWithShape="0">
              <a:srgbClr val="F8BD95"/>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lgn="ctr">
              <a:spcAft>
                <a:spcPts val="1200"/>
              </a:spcAft>
            </a:pPr>
            <a:r>
              <a:rPr lang="en-GB" sz="3600" b="1" dirty="0">
                <a:solidFill>
                  <a:srgbClr val="E94E13"/>
                </a:solidFill>
              </a:rPr>
              <a:t>Halloween!</a:t>
            </a:r>
          </a:p>
        </p:txBody>
      </p:sp>
      <p:pic>
        <p:nvPicPr>
          <p:cNvPr id="9" name="Imagen 8">
            <a:extLst>
              <a:ext uri="{FF2B5EF4-FFF2-40B4-BE49-F238E27FC236}">
                <a16:creationId xmlns:a16="http://schemas.microsoft.com/office/drawing/2014/main" id="{6563811F-C3D8-007E-080F-7CB3C8819BC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951275" y="1065400"/>
            <a:ext cx="2505278" cy="5004521"/>
          </a:xfrm>
          <a:prstGeom prst="rect">
            <a:avLst/>
          </a:prstGeom>
        </p:spPr>
      </p:pic>
      <p:pic>
        <p:nvPicPr>
          <p:cNvPr id="11" name="Imagen 10">
            <a:extLst>
              <a:ext uri="{FF2B5EF4-FFF2-40B4-BE49-F238E27FC236}">
                <a16:creationId xmlns:a16="http://schemas.microsoft.com/office/drawing/2014/main" id="{E573E668-8B3E-EBAE-F5E8-9357F3A1687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90938" y="1519034"/>
            <a:ext cx="3404013" cy="4482236"/>
          </a:xfrm>
          <a:prstGeom prst="rect">
            <a:avLst/>
          </a:prstGeom>
        </p:spPr>
      </p:pic>
    </p:spTree>
    <p:extLst>
      <p:ext uri="{BB962C8B-B14F-4D97-AF65-F5344CB8AC3E}">
        <p14:creationId xmlns:p14="http://schemas.microsoft.com/office/powerpoint/2010/main" val="137044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8"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p:cNvSpPr/>
          <p:nvPr/>
        </p:nvSpPr>
        <p:spPr>
          <a:xfrm>
            <a:off x="-212104" y="765175"/>
            <a:ext cx="3763172" cy="600450"/>
          </a:xfrm>
          <a:prstGeom prst="roundRect">
            <a:avLst>
              <a:gd name="adj" fmla="val 30552"/>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36000" tIns="108000" rIns="108000" bIns="108000" rtlCol="0" anchor="ctr">
            <a:spAutoFit/>
          </a:bodyPr>
          <a:lstStyle/>
          <a:p>
            <a:r>
              <a:rPr lang="en-GB" b="1" dirty="0">
                <a:solidFill>
                  <a:schemeClr val="bg1"/>
                </a:solidFill>
              </a:rPr>
              <a:t>Write a story about…</a:t>
            </a:r>
          </a:p>
        </p:txBody>
      </p:sp>
      <p:sp>
        <p:nvSpPr>
          <p:cNvPr id="7" name="Text Box">
            <a:extLst>
              <a:ext uri="{FF2B5EF4-FFF2-40B4-BE49-F238E27FC236}">
                <a16:creationId xmlns:a16="http://schemas.microsoft.com/office/drawing/2014/main" id="{E6FFA742-85B1-C453-08FD-DF9A0BADC54B}"/>
              </a:ext>
            </a:extLst>
          </p:cNvPr>
          <p:cNvSpPr/>
          <p:nvPr/>
        </p:nvSpPr>
        <p:spPr>
          <a:xfrm>
            <a:off x="461639" y="2844492"/>
            <a:ext cx="8211844" cy="671870"/>
          </a:xfrm>
          <a:prstGeom prst="roundRect">
            <a:avLst>
              <a:gd name="adj" fmla="val 30552"/>
            </a:avLst>
          </a:prstGeom>
          <a:noFill/>
          <a:ln>
            <a:noFill/>
          </a:ln>
          <a:effectLst>
            <a:outerShdw dist="38100" dir="5400000" algn="ctr" rotWithShape="0">
              <a:srgbClr val="F8BD95"/>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lgn="ctr">
              <a:spcAft>
                <a:spcPts val="1200"/>
              </a:spcAft>
            </a:pPr>
            <a:r>
              <a:rPr lang="en-GB" sz="3600" b="1" dirty="0">
                <a:solidFill>
                  <a:srgbClr val="E94E13"/>
                </a:solidFill>
              </a:rPr>
              <a:t>Christmas!</a:t>
            </a:r>
          </a:p>
        </p:txBody>
      </p:sp>
      <p:pic>
        <p:nvPicPr>
          <p:cNvPr id="9" name="Imagen 8">
            <a:extLst>
              <a:ext uri="{FF2B5EF4-FFF2-40B4-BE49-F238E27FC236}">
                <a16:creationId xmlns:a16="http://schemas.microsoft.com/office/drawing/2014/main" id="{6563811F-C3D8-007E-080F-7CB3C8819BC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03373" y="3196454"/>
            <a:ext cx="3684542" cy="3190229"/>
          </a:xfrm>
          <a:prstGeom prst="rect">
            <a:avLst/>
          </a:prstGeom>
        </p:spPr>
      </p:pic>
      <p:pic>
        <p:nvPicPr>
          <p:cNvPr id="11" name="Imagen 10">
            <a:extLst>
              <a:ext uri="{FF2B5EF4-FFF2-40B4-BE49-F238E27FC236}">
                <a16:creationId xmlns:a16="http://schemas.microsoft.com/office/drawing/2014/main" id="{E573E668-8B3E-EBAE-F5E8-9357F3A1687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687409" y="658282"/>
            <a:ext cx="3675355" cy="2044168"/>
          </a:xfrm>
          <a:prstGeom prst="rect">
            <a:avLst/>
          </a:prstGeom>
        </p:spPr>
      </p:pic>
    </p:spTree>
    <p:extLst>
      <p:ext uri="{BB962C8B-B14F-4D97-AF65-F5344CB8AC3E}">
        <p14:creationId xmlns:p14="http://schemas.microsoft.com/office/powerpoint/2010/main" val="20801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p:cNvSpPr/>
          <p:nvPr/>
        </p:nvSpPr>
        <p:spPr>
          <a:xfrm>
            <a:off x="-212104" y="765175"/>
            <a:ext cx="3763172" cy="600450"/>
          </a:xfrm>
          <a:prstGeom prst="roundRect">
            <a:avLst>
              <a:gd name="adj" fmla="val 30552"/>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36000" tIns="108000" rIns="108000" bIns="108000" rtlCol="0" anchor="ctr">
            <a:spAutoFit/>
          </a:bodyPr>
          <a:lstStyle/>
          <a:p>
            <a:r>
              <a:rPr lang="en-GB" b="1" dirty="0">
                <a:solidFill>
                  <a:schemeClr val="bg1"/>
                </a:solidFill>
              </a:rPr>
              <a:t>Write a story about…</a:t>
            </a:r>
          </a:p>
        </p:txBody>
      </p:sp>
      <p:sp>
        <p:nvSpPr>
          <p:cNvPr id="7" name="Text Box">
            <a:extLst>
              <a:ext uri="{FF2B5EF4-FFF2-40B4-BE49-F238E27FC236}">
                <a16:creationId xmlns:a16="http://schemas.microsoft.com/office/drawing/2014/main" id="{E6FFA742-85B1-C453-08FD-DF9A0BADC54B}"/>
              </a:ext>
            </a:extLst>
          </p:cNvPr>
          <p:cNvSpPr/>
          <p:nvPr/>
        </p:nvSpPr>
        <p:spPr>
          <a:xfrm>
            <a:off x="461639" y="2844492"/>
            <a:ext cx="8211844" cy="671870"/>
          </a:xfrm>
          <a:prstGeom prst="roundRect">
            <a:avLst>
              <a:gd name="adj" fmla="val 30552"/>
            </a:avLst>
          </a:prstGeom>
          <a:noFill/>
          <a:ln>
            <a:noFill/>
          </a:ln>
          <a:effectLst>
            <a:outerShdw dist="38100" dir="5400000" algn="ctr" rotWithShape="0">
              <a:srgbClr val="F8BD95"/>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lgn="ctr">
              <a:spcAft>
                <a:spcPts val="1200"/>
              </a:spcAft>
            </a:pPr>
            <a:r>
              <a:rPr lang="en-US" sz="3600" b="1" dirty="0">
                <a:solidFill>
                  <a:srgbClr val="E94E13"/>
                </a:solidFill>
              </a:rPr>
              <a:t>Winter!</a:t>
            </a:r>
            <a:endParaRPr lang="en-GB" sz="3600" b="1" dirty="0">
              <a:solidFill>
                <a:srgbClr val="E94E13"/>
              </a:solidFill>
            </a:endParaRPr>
          </a:p>
        </p:txBody>
      </p:sp>
      <p:pic>
        <p:nvPicPr>
          <p:cNvPr id="9" name="Imagen 8">
            <a:extLst>
              <a:ext uri="{FF2B5EF4-FFF2-40B4-BE49-F238E27FC236}">
                <a16:creationId xmlns:a16="http://schemas.microsoft.com/office/drawing/2014/main" id="{6563811F-C3D8-007E-080F-7CB3C8819BC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592934" y="853765"/>
            <a:ext cx="2863001" cy="2221547"/>
          </a:xfrm>
          <a:prstGeom prst="rect">
            <a:avLst/>
          </a:prstGeom>
        </p:spPr>
      </p:pic>
      <p:pic>
        <p:nvPicPr>
          <p:cNvPr id="11" name="Imagen 10">
            <a:extLst>
              <a:ext uri="{FF2B5EF4-FFF2-40B4-BE49-F238E27FC236}">
                <a16:creationId xmlns:a16="http://schemas.microsoft.com/office/drawing/2014/main" id="{E573E668-8B3E-EBAE-F5E8-9357F3A168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6924"/>
          <a:stretch/>
        </p:blipFill>
        <p:spPr>
          <a:xfrm>
            <a:off x="656948" y="3972034"/>
            <a:ext cx="3755254" cy="2206070"/>
          </a:xfrm>
          <a:prstGeom prst="roundRect">
            <a:avLst>
              <a:gd name="adj" fmla="val 10794"/>
            </a:avLst>
          </a:prstGeom>
          <a:ln w="28575">
            <a:solidFill>
              <a:srgbClr val="F08215"/>
            </a:solidFill>
          </a:ln>
        </p:spPr>
      </p:pic>
    </p:spTree>
    <p:extLst>
      <p:ext uri="{BB962C8B-B14F-4D97-AF65-F5344CB8AC3E}">
        <p14:creationId xmlns:p14="http://schemas.microsoft.com/office/powerpoint/2010/main" val="236561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8"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p:cNvSpPr/>
          <p:nvPr/>
        </p:nvSpPr>
        <p:spPr>
          <a:xfrm>
            <a:off x="-212104" y="765175"/>
            <a:ext cx="3763172" cy="600450"/>
          </a:xfrm>
          <a:prstGeom prst="roundRect">
            <a:avLst>
              <a:gd name="adj" fmla="val 30552"/>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36000" tIns="108000" rIns="108000" bIns="108000" rtlCol="0" anchor="ctr">
            <a:spAutoFit/>
          </a:bodyPr>
          <a:lstStyle/>
          <a:p>
            <a:r>
              <a:rPr lang="en-GB" b="1" dirty="0">
                <a:solidFill>
                  <a:schemeClr val="bg1"/>
                </a:solidFill>
              </a:rPr>
              <a:t>Write a story about…</a:t>
            </a:r>
          </a:p>
        </p:txBody>
      </p:sp>
      <p:sp>
        <p:nvSpPr>
          <p:cNvPr id="7" name="Text Box">
            <a:extLst>
              <a:ext uri="{FF2B5EF4-FFF2-40B4-BE49-F238E27FC236}">
                <a16:creationId xmlns:a16="http://schemas.microsoft.com/office/drawing/2014/main" id="{E6FFA742-85B1-C453-08FD-DF9A0BADC54B}"/>
              </a:ext>
            </a:extLst>
          </p:cNvPr>
          <p:cNvSpPr/>
          <p:nvPr/>
        </p:nvSpPr>
        <p:spPr>
          <a:xfrm>
            <a:off x="461639" y="2844492"/>
            <a:ext cx="8211844" cy="671870"/>
          </a:xfrm>
          <a:prstGeom prst="roundRect">
            <a:avLst>
              <a:gd name="adj" fmla="val 30552"/>
            </a:avLst>
          </a:prstGeom>
          <a:noFill/>
          <a:ln>
            <a:noFill/>
          </a:ln>
          <a:effectLst>
            <a:outerShdw dist="38100" dir="5400000" algn="ctr" rotWithShape="0">
              <a:srgbClr val="F8BD95"/>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lgn="ctr">
              <a:spcAft>
                <a:spcPts val="1200"/>
              </a:spcAft>
            </a:pPr>
            <a:r>
              <a:rPr lang="en-GB" sz="3600" b="1" dirty="0">
                <a:solidFill>
                  <a:srgbClr val="E94E13"/>
                </a:solidFill>
              </a:rPr>
              <a:t>Summer!</a:t>
            </a:r>
          </a:p>
        </p:txBody>
      </p:sp>
      <p:pic>
        <p:nvPicPr>
          <p:cNvPr id="9" name="Imagen 8">
            <a:extLst>
              <a:ext uri="{FF2B5EF4-FFF2-40B4-BE49-F238E27FC236}">
                <a16:creationId xmlns:a16="http://schemas.microsoft.com/office/drawing/2014/main" id="{6563811F-C3D8-007E-080F-7CB3C8819BC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538" t="24251" r="21727" b="17827"/>
          <a:stretch/>
        </p:blipFill>
        <p:spPr>
          <a:xfrm>
            <a:off x="5708341" y="2057571"/>
            <a:ext cx="2703908" cy="4046369"/>
          </a:xfrm>
          <a:prstGeom prst="rect">
            <a:avLst/>
          </a:prstGeom>
        </p:spPr>
      </p:pic>
      <p:pic>
        <p:nvPicPr>
          <p:cNvPr id="11" name="Imagen 10">
            <a:extLst>
              <a:ext uri="{FF2B5EF4-FFF2-40B4-BE49-F238E27FC236}">
                <a16:creationId xmlns:a16="http://schemas.microsoft.com/office/drawing/2014/main" id="{E573E668-8B3E-EBAE-F5E8-9357F3A168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82" r="5782"/>
          <a:stretch/>
        </p:blipFill>
        <p:spPr>
          <a:xfrm>
            <a:off x="-1465010" y="1710418"/>
            <a:ext cx="4393522" cy="4393522"/>
          </a:xfrm>
          <a:prstGeom prst="ellipse">
            <a:avLst/>
          </a:prstGeom>
          <a:ln w="28575">
            <a:solidFill>
              <a:srgbClr val="F08215"/>
            </a:solidFill>
          </a:ln>
        </p:spPr>
      </p:pic>
    </p:spTree>
    <p:extLst>
      <p:ext uri="{BB962C8B-B14F-4D97-AF65-F5344CB8AC3E}">
        <p14:creationId xmlns:p14="http://schemas.microsoft.com/office/powerpoint/2010/main" val="330025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8"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p:cNvSpPr/>
          <p:nvPr/>
        </p:nvSpPr>
        <p:spPr>
          <a:xfrm>
            <a:off x="-212104" y="765175"/>
            <a:ext cx="3763172" cy="600450"/>
          </a:xfrm>
          <a:prstGeom prst="roundRect">
            <a:avLst>
              <a:gd name="adj" fmla="val 30552"/>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36000" tIns="108000" rIns="108000" bIns="108000" rtlCol="0" anchor="ctr">
            <a:spAutoFit/>
          </a:bodyPr>
          <a:lstStyle/>
          <a:p>
            <a:r>
              <a:rPr lang="en-GB" b="1" dirty="0">
                <a:solidFill>
                  <a:schemeClr val="bg1"/>
                </a:solidFill>
              </a:rPr>
              <a:t>Write a story about…</a:t>
            </a:r>
          </a:p>
        </p:txBody>
      </p:sp>
      <p:sp>
        <p:nvSpPr>
          <p:cNvPr id="7" name="Text Box">
            <a:extLst>
              <a:ext uri="{FF2B5EF4-FFF2-40B4-BE49-F238E27FC236}">
                <a16:creationId xmlns:a16="http://schemas.microsoft.com/office/drawing/2014/main" id="{E6FFA742-85B1-C453-08FD-DF9A0BADC54B}"/>
              </a:ext>
            </a:extLst>
          </p:cNvPr>
          <p:cNvSpPr/>
          <p:nvPr/>
        </p:nvSpPr>
        <p:spPr>
          <a:xfrm>
            <a:off x="461639" y="2844492"/>
            <a:ext cx="8211844" cy="671870"/>
          </a:xfrm>
          <a:prstGeom prst="roundRect">
            <a:avLst>
              <a:gd name="adj" fmla="val 30552"/>
            </a:avLst>
          </a:prstGeom>
          <a:noFill/>
          <a:ln>
            <a:noFill/>
          </a:ln>
          <a:effectLst>
            <a:outerShdw dist="38100" dir="5400000" algn="ctr" rotWithShape="0">
              <a:srgbClr val="F8BD95"/>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lgn="ctr">
              <a:spcAft>
                <a:spcPts val="1200"/>
              </a:spcAft>
            </a:pPr>
            <a:r>
              <a:rPr lang="en-GB" sz="3600" b="1" dirty="0">
                <a:solidFill>
                  <a:srgbClr val="E94E13"/>
                </a:solidFill>
              </a:rPr>
              <a:t>Autumn!</a:t>
            </a:r>
          </a:p>
        </p:txBody>
      </p:sp>
      <p:pic>
        <p:nvPicPr>
          <p:cNvPr id="11" name="Imagen 10">
            <a:extLst>
              <a:ext uri="{FF2B5EF4-FFF2-40B4-BE49-F238E27FC236}">
                <a16:creationId xmlns:a16="http://schemas.microsoft.com/office/drawing/2014/main" id="{E573E668-8B3E-EBAE-F5E8-9357F3A1687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rot="335058">
            <a:off x="5898968" y="2194351"/>
            <a:ext cx="2979846" cy="2107095"/>
          </a:xfrm>
          <a:prstGeom prst="roundRect">
            <a:avLst/>
          </a:prstGeom>
          <a:ln w="28575">
            <a:solidFill>
              <a:srgbClr val="F08215"/>
            </a:solidFill>
          </a:ln>
        </p:spPr>
      </p:pic>
      <p:pic>
        <p:nvPicPr>
          <p:cNvPr id="14" name="Imagen 13">
            <a:extLst>
              <a:ext uri="{FF2B5EF4-FFF2-40B4-BE49-F238E27FC236}">
                <a16:creationId xmlns:a16="http://schemas.microsoft.com/office/drawing/2014/main" id="{CEBEA74C-7838-C22A-E72C-886B48A888C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flipH="1">
            <a:off x="164269" y="1537289"/>
            <a:ext cx="3309516" cy="4671191"/>
          </a:xfrm>
          <a:prstGeom prst="rect">
            <a:avLst/>
          </a:prstGeom>
        </p:spPr>
      </p:pic>
    </p:spTree>
    <p:extLst>
      <p:ext uri="{BB962C8B-B14F-4D97-AF65-F5344CB8AC3E}">
        <p14:creationId xmlns:p14="http://schemas.microsoft.com/office/powerpoint/2010/main" val="278669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p:cNvSpPr/>
          <p:nvPr/>
        </p:nvSpPr>
        <p:spPr>
          <a:xfrm>
            <a:off x="-212104" y="765175"/>
            <a:ext cx="3763172" cy="600450"/>
          </a:xfrm>
          <a:prstGeom prst="roundRect">
            <a:avLst>
              <a:gd name="adj" fmla="val 30552"/>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36000" tIns="108000" rIns="108000" bIns="108000" rtlCol="0" anchor="ctr">
            <a:spAutoFit/>
          </a:bodyPr>
          <a:lstStyle/>
          <a:p>
            <a:r>
              <a:rPr lang="en-GB" b="1" dirty="0">
                <a:solidFill>
                  <a:schemeClr val="bg1"/>
                </a:solidFill>
              </a:rPr>
              <a:t>Write a story about…</a:t>
            </a:r>
          </a:p>
        </p:txBody>
      </p:sp>
      <p:sp>
        <p:nvSpPr>
          <p:cNvPr id="7" name="Text Box">
            <a:extLst>
              <a:ext uri="{FF2B5EF4-FFF2-40B4-BE49-F238E27FC236}">
                <a16:creationId xmlns:a16="http://schemas.microsoft.com/office/drawing/2014/main" id="{E6FFA742-85B1-C453-08FD-DF9A0BADC54B}"/>
              </a:ext>
            </a:extLst>
          </p:cNvPr>
          <p:cNvSpPr/>
          <p:nvPr/>
        </p:nvSpPr>
        <p:spPr>
          <a:xfrm>
            <a:off x="461639" y="2844492"/>
            <a:ext cx="8211844" cy="671870"/>
          </a:xfrm>
          <a:prstGeom prst="roundRect">
            <a:avLst>
              <a:gd name="adj" fmla="val 30552"/>
            </a:avLst>
          </a:prstGeom>
          <a:noFill/>
          <a:ln>
            <a:noFill/>
          </a:ln>
          <a:effectLst>
            <a:outerShdw dist="38100" dir="5400000" algn="ctr" rotWithShape="0">
              <a:srgbClr val="F8BD95"/>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lgn="ctr">
              <a:spcAft>
                <a:spcPts val="1200"/>
              </a:spcAft>
            </a:pPr>
            <a:r>
              <a:rPr lang="en-GB" sz="3600" b="1" dirty="0">
                <a:solidFill>
                  <a:srgbClr val="E94E13"/>
                </a:solidFill>
              </a:rPr>
              <a:t>Spring!</a:t>
            </a:r>
          </a:p>
        </p:txBody>
      </p:sp>
      <p:pic>
        <p:nvPicPr>
          <p:cNvPr id="11" name="Imagen 10">
            <a:extLst>
              <a:ext uri="{FF2B5EF4-FFF2-40B4-BE49-F238E27FC236}">
                <a16:creationId xmlns:a16="http://schemas.microsoft.com/office/drawing/2014/main" id="{E573E668-8B3E-EBAE-F5E8-9357F3A1687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37" t="2844" r="19951"/>
          <a:stretch/>
        </p:blipFill>
        <p:spPr>
          <a:xfrm flipH="1">
            <a:off x="719092" y="1624614"/>
            <a:ext cx="2505468" cy="4632348"/>
          </a:xfrm>
          <a:prstGeom prst="rect">
            <a:avLst/>
          </a:prstGeom>
        </p:spPr>
      </p:pic>
      <p:pic>
        <p:nvPicPr>
          <p:cNvPr id="14" name="Imagen 13">
            <a:extLst>
              <a:ext uri="{FF2B5EF4-FFF2-40B4-BE49-F238E27FC236}">
                <a16:creationId xmlns:a16="http://schemas.microsoft.com/office/drawing/2014/main" id="{CEBEA74C-7838-C22A-E72C-886B48A888C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649327" y="1740024"/>
            <a:ext cx="3281609" cy="4929337"/>
          </a:xfrm>
          <a:prstGeom prst="rect">
            <a:avLst/>
          </a:prstGeom>
        </p:spPr>
      </p:pic>
    </p:spTree>
    <p:extLst>
      <p:ext uri="{BB962C8B-B14F-4D97-AF65-F5344CB8AC3E}">
        <p14:creationId xmlns:p14="http://schemas.microsoft.com/office/powerpoint/2010/main" val="204555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p:cNvSpPr/>
          <p:nvPr/>
        </p:nvSpPr>
        <p:spPr>
          <a:xfrm>
            <a:off x="-212104" y="765175"/>
            <a:ext cx="3763172" cy="600450"/>
          </a:xfrm>
          <a:prstGeom prst="roundRect">
            <a:avLst>
              <a:gd name="adj" fmla="val 30552"/>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36000" tIns="108000" rIns="108000" bIns="108000" rtlCol="0" anchor="ctr">
            <a:spAutoFit/>
          </a:bodyPr>
          <a:lstStyle/>
          <a:p>
            <a:r>
              <a:rPr lang="en-GB" b="1" dirty="0">
                <a:solidFill>
                  <a:schemeClr val="bg1"/>
                </a:solidFill>
              </a:rPr>
              <a:t>Write a story about…</a:t>
            </a:r>
          </a:p>
        </p:txBody>
      </p:sp>
      <p:sp>
        <p:nvSpPr>
          <p:cNvPr id="7" name="Text Box">
            <a:extLst>
              <a:ext uri="{FF2B5EF4-FFF2-40B4-BE49-F238E27FC236}">
                <a16:creationId xmlns:a16="http://schemas.microsoft.com/office/drawing/2014/main" id="{E6FFA742-85B1-C453-08FD-DF9A0BADC54B}"/>
              </a:ext>
            </a:extLst>
          </p:cNvPr>
          <p:cNvSpPr/>
          <p:nvPr/>
        </p:nvSpPr>
        <p:spPr>
          <a:xfrm>
            <a:off x="461639" y="2844492"/>
            <a:ext cx="8211844" cy="671870"/>
          </a:xfrm>
          <a:prstGeom prst="roundRect">
            <a:avLst>
              <a:gd name="adj" fmla="val 30552"/>
            </a:avLst>
          </a:prstGeom>
          <a:noFill/>
          <a:ln>
            <a:noFill/>
          </a:ln>
          <a:effectLst>
            <a:outerShdw dist="38100" dir="5400000" algn="ctr" rotWithShape="0">
              <a:srgbClr val="F8BD95"/>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lgn="ctr">
              <a:spcAft>
                <a:spcPts val="1200"/>
              </a:spcAft>
            </a:pPr>
            <a:r>
              <a:rPr lang="en-US" sz="3600" b="1" dirty="0">
                <a:solidFill>
                  <a:srgbClr val="E94E13"/>
                </a:solidFill>
              </a:rPr>
              <a:t>Your birthday!</a:t>
            </a:r>
            <a:endParaRPr lang="en-GB" sz="3600" b="1" dirty="0">
              <a:solidFill>
                <a:srgbClr val="E94E13"/>
              </a:solidFill>
            </a:endParaRPr>
          </a:p>
        </p:txBody>
      </p:sp>
      <p:pic>
        <p:nvPicPr>
          <p:cNvPr id="9" name="Imagen 8">
            <a:extLst>
              <a:ext uri="{FF2B5EF4-FFF2-40B4-BE49-F238E27FC236}">
                <a16:creationId xmlns:a16="http://schemas.microsoft.com/office/drawing/2014/main" id="{6563811F-C3D8-007E-080F-7CB3C8819BC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143367" y="590253"/>
            <a:ext cx="2281541" cy="2148110"/>
          </a:xfrm>
          <a:prstGeom prst="rect">
            <a:avLst/>
          </a:prstGeom>
        </p:spPr>
      </p:pic>
      <p:pic>
        <p:nvPicPr>
          <p:cNvPr id="11" name="Imagen 10">
            <a:extLst>
              <a:ext uri="{FF2B5EF4-FFF2-40B4-BE49-F238E27FC236}">
                <a16:creationId xmlns:a16="http://schemas.microsoft.com/office/drawing/2014/main" id="{E573E668-8B3E-EBAE-F5E8-9357F3A1687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43451" y="3775632"/>
            <a:ext cx="3160378" cy="2439194"/>
          </a:xfrm>
          <a:prstGeom prst="rect">
            <a:avLst/>
          </a:prstGeom>
        </p:spPr>
      </p:pic>
    </p:spTree>
    <p:extLst>
      <p:ext uri="{BB962C8B-B14F-4D97-AF65-F5344CB8AC3E}">
        <p14:creationId xmlns:p14="http://schemas.microsoft.com/office/powerpoint/2010/main" val="83023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le 4">
            <a:extLst>
              <a:ext uri="{FF2B5EF4-FFF2-40B4-BE49-F238E27FC236}">
                <a16:creationId xmlns:a16="http://schemas.microsoft.com/office/drawing/2014/main" id="{BE9222DA-9B5A-8A69-0A45-52F72B439EC3}"/>
              </a:ext>
            </a:extLst>
          </p:cNvPr>
          <p:cNvSpPr/>
          <p:nvPr/>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4" name="Title 2">
            <a:extLst>
              <a:ext uri="{FF2B5EF4-FFF2-40B4-BE49-F238E27FC236}">
                <a16:creationId xmlns:a16="http://schemas.microsoft.com/office/drawing/2014/main" id="{88E104F0-DF10-D35D-FF1D-6CB146F002F8}"/>
              </a:ext>
            </a:extLst>
          </p:cNvPr>
          <p:cNvSpPr>
            <a:spLocks/>
          </p:cNvSpPr>
          <p:nvPr/>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5" name="Rectangle 43">
            <a:extLst>
              <a:ext uri="{FF2B5EF4-FFF2-40B4-BE49-F238E27FC236}">
                <a16:creationId xmlns:a16="http://schemas.microsoft.com/office/drawing/2014/main" id="{48E9FB32-49FE-2350-5651-73C739402A59}"/>
              </a:ext>
            </a:extLst>
          </p:cNvPr>
          <p:cNvSpPr/>
          <p:nvPr/>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6" name="TextBox 44">
            <a:extLst>
              <a:ext uri="{FF2B5EF4-FFF2-40B4-BE49-F238E27FC236}">
                <a16:creationId xmlns:a16="http://schemas.microsoft.com/office/drawing/2014/main" id="{9C053CBB-4E66-CB93-F91A-F47C44403934}"/>
              </a:ext>
            </a:extLst>
          </p:cNvPr>
          <p:cNvSpPr txBox="1"/>
          <p:nvPr/>
        </p:nvSpPr>
        <p:spPr>
          <a:xfrm>
            <a:off x="755650" y="668014"/>
            <a:ext cx="7632700" cy="523220"/>
          </a:xfrm>
          <a:prstGeom prst="rect">
            <a:avLst/>
          </a:prstGeom>
          <a:noFill/>
        </p:spPr>
        <p:txBody>
          <a:bodyPr wrap="square">
            <a:spAutoFit/>
          </a:bodyPr>
          <a:lstStyle/>
          <a:p>
            <a:pPr lvl="0" algn="ctr"/>
            <a:r>
              <a:rPr lang="en-US" sz="2800" b="1" dirty="0">
                <a:solidFill>
                  <a:srgbClr val="E94E13"/>
                </a:solidFill>
                <a:latin typeface="Roboto" panose="02000000000000000000" pitchFamily="2" charset="0"/>
                <a:ea typeface="Roboto" panose="02000000000000000000" pitchFamily="2" charset="0"/>
              </a:rPr>
              <a:t>Disclaimer</a:t>
            </a:r>
            <a:endParaRPr lang="en-GB" sz="2800" b="1" dirty="0">
              <a:solidFill>
                <a:srgbClr val="E94E13"/>
              </a:solidFill>
            </a:endParaRPr>
          </a:p>
        </p:txBody>
      </p:sp>
      <p:grpSp>
        <p:nvGrpSpPr>
          <p:cNvPr id="7" name="Group 40">
            <a:extLst>
              <a:ext uri="{FF2B5EF4-FFF2-40B4-BE49-F238E27FC236}">
                <a16:creationId xmlns:a16="http://schemas.microsoft.com/office/drawing/2014/main" id="{1788F571-273F-9C16-AFEB-5DDCA989660C}"/>
              </a:ext>
            </a:extLst>
          </p:cNvPr>
          <p:cNvGrpSpPr/>
          <p:nvPr/>
        </p:nvGrpSpPr>
        <p:grpSpPr>
          <a:xfrm>
            <a:off x="743835" y="1681195"/>
            <a:ext cx="7644513" cy="3018503"/>
            <a:chOff x="743837" y="1344834"/>
            <a:chExt cx="7644513" cy="3018503"/>
          </a:xfrm>
        </p:grpSpPr>
        <p:sp>
          <p:nvSpPr>
            <p:cNvPr id="8" name="Rectangle 41">
              <a:extLst>
                <a:ext uri="{FF2B5EF4-FFF2-40B4-BE49-F238E27FC236}">
                  <a16:creationId xmlns:a16="http://schemas.microsoft.com/office/drawing/2014/main" id="{B49D47B3-E4EF-C98C-2A9B-C0E28083FE97}"/>
                </a:ext>
              </a:extLst>
            </p:cNvPr>
            <p:cNvSpPr/>
            <p:nvPr/>
          </p:nvSpPr>
          <p:spPr>
            <a:xfrm>
              <a:off x="743837" y="1344834"/>
              <a:ext cx="1528848" cy="273960"/>
            </a:xfrm>
            <a:prstGeom prst="rect">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ESL acronym</a:t>
              </a:r>
            </a:p>
          </p:txBody>
        </p:sp>
        <p:sp>
          <p:nvSpPr>
            <p:cNvPr id="9" name="Rectangle 42">
              <a:extLst>
                <a:ext uri="{FF2B5EF4-FFF2-40B4-BE49-F238E27FC236}">
                  <a16:creationId xmlns:a16="http://schemas.microsoft.com/office/drawing/2014/main" id="{81B40150-23C6-63A5-2B7D-E6631591AD5A}"/>
                </a:ext>
              </a:extLst>
            </p:cNvPr>
            <p:cNvSpPr/>
            <p:nvPr/>
          </p:nvSpPr>
          <p:spPr>
            <a:xfrm>
              <a:off x="755650" y="1618794"/>
              <a:ext cx="7632700" cy="2744543"/>
            </a:xfrm>
            <a:prstGeom prst="rect">
              <a:avLst/>
            </a:prstGeom>
            <a:noFill/>
            <a:ln w="19050">
              <a:solidFill>
                <a:srgbClr val="F08215"/>
              </a:solidFill>
            </a:ln>
          </p:spPr>
          <p:txBody>
            <a:bodyPr wrap="square" lIns="216000" tIns="216000" rIns="216000" bIns="216000">
              <a:spAutoFit/>
            </a:bodyPr>
            <a:lstStyle/>
            <a:p>
              <a:pPr>
                <a:spcAft>
                  <a:spcPts val="600"/>
                </a:spcAft>
              </a:pPr>
              <a:r>
                <a:rPr lang="en-US" sz="1400" dirty="0">
                  <a:latin typeface="Roboto" panose="02000000000000000000" pitchFamily="2" charset="0"/>
                  <a:ea typeface="Roboto" panose="02000000000000000000" pitchFamily="2" charset="0"/>
                </a:rPr>
                <a:t>This resource has been made for the purpose of teaching English language learners. We know that students can be learning English in many different places, in many different ways and at age, so we try to keep these resources as general as possible. </a:t>
              </a:r>
            </a:p>
            <a:p>
              <a:pPr>
                <a:spcAft>
                  <a:spcPts val="600"/>
                </a:spcAft>
              </a:pPr>
              <a:endParaRPr lang="en-US" sz="1400" dirty="0">
                <a:latin typeface="Roboto" panose="02000000000000000000" pitchFamily="2" charset="0"/>
                <a:ea typeface="Roboto" panose="02000000000000000000" pitchFamily="2" charset="0"/>
              </a:endParaRPr>
            </a:p>
            <a:p>
              <a:pPr>
                <a:spcAft>
                  <a:spcPts val="600"/>
                </a:spcAft>
              </a:pPr>
              <a:r>
                <a:rPr lang="en-US" sz="1400" dirty="0">
                  <a:latin typeface="Roboto" panose="02000000000000000000" pitchFamily="2" charset="0"/>
                  <a:ea typeface="Roboto" panose="02000000000000000000" pitchFamily="2" charset="0"/>
                </a:rPr>
                <a:t>There are many acronyms associated with English language teaching. These include (but are not limited to) ELT, TEFL, EFL, ELL, EAL and ESOL. While the term ESL may not fully represent the linguistic backgrounds of all students, it is the most widely </a:t>
              </a:r>
              <a:r>
                <a:rPr lang="en-US" sz="1400" dirty="0" err="1">
                  <a:latin typeface="Roboto" panose="02000000000000000000" pitchFamily="2" charset="0"/>
                  <a:ea typeface="Roboto" panose="02000000000000000000" pitchFamily="2" charset="0"/>
                </a:rPr>
                <a:t>recognised</a:t>
              </a:r>
              <a:r>
                <a:rPr lang="en-US" sz="1400" dirty="0">
                  <a:latin typeface="Roboto" panose="02000000000000000000" pitchFamily="2" charset="0"/>
                  <a:ea typeface="Roboto" panose="02000000000000000000" pitchFamily="2" charset="0"/>
                </a:rPr>
                <a:t> term for English language teaching globally.  Therefore, we use the term ‘ESL’ in the names of our resources to make them easy to find but they are suitable for any student learning to speak English. </a:t>
              </a:r>
              <a:endParaRPr lang="en-GB" sz="1400" dirty="0">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23240870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p:cNvSpPr/>
          <p:nvPr/>
        </p:nvSpPr>
        <p:spPr>
          <a:xfrm>
            <a:off x="-212104" y="765175"/>
            <a:ext cx="3763172" cy="600450"/>
          </a:xfrm>
          <a:prstGeom prst="roundRect">
            <a:avLst>
              <a:gd name="adj" fmla="val 30552"/>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36000" tIns="108000" rIns="108000" bIns="108000" rtlCol="0" anchor="ctr">
            <a:spAutoFit/>
          </a:bodyPr>
          <a:lstStyle/>
          <a:p>
            <a:r>
              <a:rPr lang="en-GB" b="1" dirty="0">
                <a:solidFill>
                  <a:schemeClr val="bg1"/>
                </a:solidFill>
              </a:rPr>
              <a:t>Write a story about…</a:t>
            </a:r>
          </a:p>
        </p:txBody>
      </p:sp>
      <p:sp>
        <p:nvSpPr>
          <p:cNvPr id="7" name="Text Box">
            <a:extLst>
              <a:ext uri="{FF2B5EF4-FFF2-40B4-BE49-F238E27FC236}">
                <a16:creationId xmlns:a16="http://schemas.microsoft.com/office/drawing/2014/main" id="{E6FFA742-85B1-C453-08FD-DF9A0BADC54B}"/>
              </a:ext>
            </a:extLst>
          </p:cNvPr>
          <p:cNvSpPr/>
          <p:nvPr/>
        </p:nvSpPr>
        <p:spPr>
          <a:xfrm>
            <a:off x="461639" y="2844492"/>
            <a:ext cx="8211844" cy="671870"/>
          </a:xfrm>
          <a:prstGeom prst="roundRect">
            <a:avLst>
              <a:gd name="adj" fmla="val 30552"/>
            </a:avLst>
          </a:prstGeom>
          <a:noFill/>
          <a:ln>
            <a:noFill/>
          </a:ln>
          <a:effectLst>
            <a:outerShdw dist="38100" dir="5400000" algn="ctr" rotWithShape="0">
              <a:srgbClr val="F8BD95"/>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lgn="ctr">
              <a:spcAft>
                <a:spcPts val="1200"/>
              </a:spcAft>
            </a:pPr>
            <a:r>
              <a:rPr lang="en-GB" sz="3600" b="1" dirty="0">
                <a:solidFill>
                  <a:srgbClr val="E94E13"/>
                </a:solidFill>
              </a:rPr>
              <a:t>Your favourite pop star!</a:t>
            </a:r>
          </a:p>
        </p:txBody>
      </p:sp>
      <p:pic>
        <p:nvPicPr>
          <p:cNvPr id="11" name="Imagen 10">
            <a:extLst>
              <a:ext uri="{FF2B5EF4-FFF2-40B4-BE49-F238E27FC236}">
                <a16:creationId xmlns:a16="http://schemas.microsoft.com/office/drawing/2014/main" id="{E573E668-8B3E-EBAE-F5E8-9357F3A1687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19092" y="3790767"/>
            <a:ext cx="2351962" cy="2587424"/>
          </a:xfrm>
          <a:prstGeom prst="rect">
            <a:avLst/>
          </a:prstGeom>
        </p:spPr>
      </p:pic>
      <p:pic>
        <p:nvPicPr>
          <p:cNvPr id="14" name="Imagen 13">
            <a:extLst>
              <a:ext uri="{FF2B5EF4-FFF2-40B4-BE49-F238E27FC236}">
                <a16:creationId xmlns:a16="http://schemas.microsoft.com/office/drawing/2014/main" id="{CEBEA74C-7838-C22A-E72C-886B48A888C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329588" y="3790304"/>
            <a:ext cx="1979910" cy="2587400"/>
          </a:xfrm>
          <a:prstGeom prst="rect">
            <a:avLst/>
          </a:prstGeom>
        </p:spPr>
      </p:pic>
    </p:spTree>
    <p:extLst>
      <p:ext uri="{BB962C8B-B14F-4D97-AF65-F5344CB8AC3E}">
        <p14:creationId xmlns:p14="http://schemas.microsoft.com/office/powerpoint/2010/main" val="328377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p:cNvSpPr/>
          <p:nvPr/>
        </p:nvSpPr>
        <p:spPr>
          <a:xfrm>
            <a:off x="-212104" y="765175"/>
            <a:ext cx="3763172" cy="600450"/>
          </a:xfrm>
          <a:prstGeom prst="roundRect">
            <a:avLst>
              <a:gd name="adj" fmla="val 30552"/>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36000" tIns="108000" rIns="108000" bIns="108000" rtlCol="0" anchor="ctr">
            <a:spAutoFit/>
          </a:bodyPr>
          <a:lstStyle/>
          <a:p>
            <a:r>
              <a:rPr lang="en-GB" b="1" dirty="0">
                <a:solidFill>
                  <a:schemeClr val="bg1"/>
                </a:solidFill>
              </a:rPr>
              <a:t>Write a story about…</a:t>
            </a:r>
          </a:p>
        </p:txBody>
      </p:sp>
      <p:sp>
        <p:nvSpPr>
          <p:cNvPr id="7" name="Text Box">
            <a:extLst>
              <a:ext uri="{FF2B5EF4-FFF2-40B4-BE49-F238E27FC236}">
                <a16:creationId xmlns:a16="http://schemas.microsoft.com/office/drawing/2014/main" id="{E6FFA742-85B1-C453-08FD-DF9A0BADC54B}"/>
              </a:ext>
            </a:extLst>
          </p:cNvPr>
          <p:cNvSpPr/>
          <p:nvPr/>
        </p:nvSpPr>
        <p:spPr>
          <a:xfrm>
            <a:off x="461639" y="2844492"/>
            <a:ext cx="8211844" cy="671870"/>
          </a:xfrm>
          <a:prstGeom prst="roundRect">
            <a:avLst>
              <a:gd name="adj" fmla="val 30552"/>
            </a:avLst>
          </a:prstGeom>
          <a:noFill/>
          <a:ln>
            <a:noFill/>
          </a:ln>
          <a:effectLst>
            <a:outerShdw dist="38100" dir="5400000" algn="ctr" rotWithShape="0">
              <a:srgbClr val="F8BD95"/>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lgn="ctr">
              <a:spcAft>
                <a:spcPts val="1200"/>
              </a:spcAft>
            </a:pPr>
            <a:r>
              <a:rPr lang="en-GB" sz="3600" b="1" dirty="0">
                <a:solidFill>
                  <a:srgbClr val="E94E13"/>
                </a:solidFill>
              </a:rPr>
              <a:t>Your favourite cartoon character!</a:t>
            </a:r>
          </a:p>
        </p:txBody>
      </p:sp>
      <p:pic>
        <p:nvPicPr>
          <p:cNvPr id="9" name="Imagen 8">
            <a:extLst>
              <a:ext uri="{FF2B5EF4-FFF2-40B4-BE49-F238E27FC236}">
                <a16:creationId xmlns:a16="http://schemas.microsoft.com/office/drawing/2014/main" id="{6563811F-C3D8-007E-080F-7CB3C8819BC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5591491" y="264795"/>
            <a:ext cx="2931071" cy="2579698"/>
          </a:xfrm>
          <a:prstGeom prst="rect">
            <a:avLst/>
          </a:prstGeom>
        </p:spPr>
      </p:pic>
      <p:pic>
        <p:nvPicPr>
          <p:cNvPr id="14" name="Imagen 13">
            <a:extLst>
              <a:ext uri="{FF2B5EF4-FFF2-40B4-BE49-F238E27FC236}">
                <a16:creationId xmlns:a16="http://schemas.microsoft.com/office/drawing/2014/main" id="{CEBEA74C-7838-C22A-E72C-886B48A888C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61638" y="3917919"/>
            <a:ext cx="3763171" cy="2457383"/>
          </a:xfrm>
          <a:prstGeom prst="roundRect">
            <a:avLst>
              <a:gd name="adj" fmla="val 6143"/>
            </a:avLst>
          </a:prstGeom>
        </p:spPr>
      </p:pic>
    </p:spTree>
    <p:extLst>
      <p:ext uri="{BB962C8B-B14F-4D97-AF65-F5344CB8AC3E}">
        <p14:creationId xmlns:p14="http://schemas.microsoft.com/office/powerpoint/2010/main" val="214532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p:cNvSpPr/>
          <p:nvPr/>
        </p:nvSpPr>
        <p:spPr>
          <a:xfrm>
            <a:off x="-212104" y="765175"/>
            <a:ext cx="3763172" cy="600450"/>
          </a:xfrm>
          <a:prstGeom prst="roundRect">
            <a:avLst>
              <a:gd name="adj" fmla="val 30552"/>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36000" tIns="108000" rIns="108000" bIns="108000" rtlCol="0" anchor="ctr">
            <a:spAutoFit/>
          </a:bodyPr>
          <a:lstStyle/>
          <a:p>
            <a:r>
              <a:rPr lang="en-GB" b="1" dirty="0">
                <a:solidFill>
                  <a:schemeClr val="bg1"/>
                </a:solidFill>
              </a:rPr>
              <a:t>Write a story about…</a:t>
            </a:r>
          </a:p>
        </p:txBody>
      </p:sp>
      <p:sp>
        <p:nvSpPr>
          <p:cNvPr id="7" name="Text Box">
            <a:extLst>
              <a:ext uri="{FF2B5EF4-FFF2-40B4-BE49-F238E27FC236}">
                <a16:creationId xmlns:a16="http://schemas.microsoft.com/office/drawing/2014/main" id="{E6FFA742-85B1-C453-08FD-DF9A0BADC54B}"/>
              </a:ext>
            </a:extLst>
          </p:cNvPr>
          <p:cNvSpPr/>
          <p:nvPr/>
        </p:nvSpPr>
        <p:spPr>
          <a:xfrm>
            <a:off x="461639" y="2844492"/>
            <a:ext cx="8211844" cy="671870"/>
          </a:xfrm>
          <a:prstGeom prst="roundRect">
            <a:avLst>
              <a:gd name="adj" fmla="val 30552"/>
            </a:avLst>
          </a:prstGeom>
          <a:noFill/>
          <a:ln>
            <a:noFill/>
          </a:ln>
          <a:effectLst>
            <a:outerShdw dist="38100" dir="5400000" algn="ctr" rotWithShape="0">
              <a:srgbClr val="F8BD95"/>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lgn="ctr">
              <a:spcAft>
                <a:spcPts val="1200"/>
              </a:spcAft>
            </a:pPr>
            <a:r>
              <a:rPr lang="en-GB" sz="3600" b="1" dirty="0">
                <a:solidFill>
                  <a:srgbClr val="E94E13"/>
                </a:solidFill>
              </a:rPr>
              <a:t>Your favourite toy!</a:t>
            </a:r>
          </a:p>
        </p:txBody>
      </p:sp>
      <p:pic>
        <p:nvPicPr>
          <p:cNvPr id="11" name="Imagen 10">
            <a:extLst>
              <a:ext uri="{FF2B5EF4-FFF2-40B4-BE49-F238E27FC236}">
                <a16:creationId xmlns:a16="http://schemas.microsoft.com/office/drawing/2014/main" id="{E573E668-8B3E-EBAE-F5E8-9357F3A1687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96422" y="3516362"/>
            <a:ext cx="2177597" cy="2637603"/>
          </a:xfrm>
          <a:prstGeom prst="rect">
            <a:avLst/>
          </a:prstGeom>
        </p:spPr>
      </p:pic>
      <p:pic>
        <p:nvPicPr>
          <p:cNvPr id="14" name="Imagen 13">
            <a:extLst>
              <a:ext uri="{FF2B5EF4-FFF2-40B4-BE49-F238E27FC236}">
                <a16:creationId xmlns:a16="http://schemas.microsoft.com/office/drawing/2014/main" id="{CEBEA74C-7838-C22A-E72C-886B48A888C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387764" y="2405848"/>
            <a:ext cx="2620501" cy="3862947"/>
          </a:xfrm>
          <a:prstGeom prst="rect">
            <a:avLst/>
          </a:prstGeom>
        </p:spPr>
      </p:pic>
    </p:spTree>
    <p:extLst>
      <p:ext uri="{BB962C8B-B14F-4D97-AF65-F5344CB8AC3E}">
        <p14:creationId xmlns:p14="http://schemas.microsoft.com/office/powerpoint/2010/main" val="1192058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p:cNvSpPr/>
          <p:nvPr/>
        </p:nvSpPr>
        <p:spPr>
          <a:xfrm>
            <a:off x="-212104" y="765175"/>
            <a:ext cx="3763172" cy="600450"/>
          </a:xfrm>
          <a:prstGeom prst="roundRect">
            <a:avLst>
              <a:gd name="adj" fmla="val 30552"/>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36000" tIns="108000" rIns="108000" bIns="108000" rtlCol="0" anchor="ctr">
            <a:spAutoFit/>
          </a:bodyPr>
          <a:lstStyle/>
          <a:p>
            <a:r>
              <a:rPr lang="en-GB" b="1" dirty="0">
                <a:solidFill>
                  <a:schemeClr val="bg1"/>
                </a:solidFill>
              </a:rPr>
              <a:t>Write a story about…</a:t>
            </a:r>
          </a:p>
        </p:txBody>
      </p:sp>
      <p:sp>
        <p:nvSpPr>
          <p:cNvPr id="7" name="Text Box">
            <a:extLst>
              <a:ext uri="{FF2B5EF4-FFF2-40B4-BE49-F238E27FC236}">
                <a16:creationId xmlns:a16="http://schemas.microsoft.com/office/drawing/2014/main" id="{E6FFA742-85B1-C453-08FD-DF9A0BADC54B}"/>
              </a:ext>
            </a:extLst>
          </p:cNvPr>
          <p:cNvSpPr/>
          <p:nvPr/>
        </p:nvSpPr>
        <p:spPr>
          <a:xfrm>
            <a:off x="461639" y="2844492"/>
            <a:ext cx="8211844" cy="671870"/>
          </a:xfrm>
          <a:prstGeom prst="roundRect">
            <a:avLst>
              <a:gd name="adj" fmla="val 30552"/>
            </a:avLst>
          </a:prstGeom>
          <a:noFill/>
          <a:ln>
            <a:noFill/>
          </a:ln>
          <a:effectLst>
            <a:outerShdw dist="38100" dir="5400000" algn="ctr" rotWithShape="0">
              <a:srgbClr val="F8BD95"/>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lgn="ctr">
              <a:spcAft>
                <a:spcPts val="1200"/>
              </a:spcAft>
            </a:pPr>
            <a:r>
              <a:rPr lang="en-GB" sz="3600" b="1" dirty="0">
                <a:solidFill>
                  <a:srgbClr val="E94E13"/>
                </a:solidFill>
              </a:rPr>
              <a:t>Your favourite sport!</a:t>
            </a:r>
          </a:p>
        </p:txBody>
      </p:sp>
      <p:pic>
        <p:nvPicPr>
          <p:cNvPr id="9" name="Imagen 8">
            <a:extLst>
              <a:ext uri="{FF2B5EF4-FFF2-40B4-BE49-F238E27FC236}">
                <a16:creationId xmlns:a16="http://schemas.microsoft.com/office/drawing/2014/main" id="{6563811F-C3D8-007E-080F-7CB3C8819BC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5805996" y="208805"/>
            <a:ext cx="2618912" cy="2635688"/>
          </a:xfrm>
          <a:prstGeom prst="rect">
            <a:avLst/>
          </a:prstGeom>
        </p:spPr>
      </p:pic>
      <p:pic>
        <p:nvPicPr>
          <p:cNvPr id="11" name="Imagen 10">
            <a:extLst>
              <a:ext uri="{FF2B5EF4-FFF2-40B4-BE49-F238E27FC236}">
                <a16:creationId xmlns:a16="http://schemas.microsoft.com/office/drawing/2014/main" id="{E573E668-8B3E-EBAE-F5E8-9357F3A1687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35053" y="3655197"/>
            <a:ext cx="3384185" cy="2532504"/>
          </a:xfrm>
          <a:prstGeom prst="rect">
            <a:avLst/>
          </a:prstGeom>
        </p:spPr>
      </p:pic>
    </p:spTree>
    <p:extLst>
      <p:ext uri="{BB962C8B-B14F-4D97-AF65-F5344CB8AC3E}">
        <p14:creationId xmlns:p14="http://schemas.microsoft.com/office/powerpoint/2010/main" val="386366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p:cNvSpPr/>
          <p:nvPr/>
        </p:nvSpPr>
        <p:spPr>
          <a:xfrm>
            <a:off x="-212104" y="765175"/>
            <a:ext cx="3763172" cy="600450"/>
          </a:xfrm>
          <a:prstGeom prst="roundRect">
            <a:avLst>
              <a:gd name="adj" fmla="val 30552"/>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36000" tIns="108000" rIns="108000" bIns="108000" rtlCol="0" anchor="ctr">
            <a:spAutoFit/>
          </a:bodyPr>
          <a:lstStyle/>
          <a:p>
            <a:r>
              <a:rPr lang="en-GB" b="1" dirty="0">
                <a:solidFill>
                  <a:schemeClr val="bg1"/>
                </a:solidFill>
              </a:rPr>
              <a:t>Write a story about…</a:t>
            </a:r>
          </a:p>
        </p:txBody>
      </p:sp>
      <p:sp>
        <p:nvSpPr>
          <p:cNvPr id="7" name="Text Box">
            <a:extLst>
              <a:ext uri="{FF2B5EF4-FFF2-40B4-BE49-F238E27FC236}">
                <a16:creationId xmlns:a16="http://schemas.microsoft.com/office/drawing/2014/main" id="{E6FFA742-85B1-C453-08FD-DF9A0BADC54B}"/>
              </a:ext>
            </a:extLst>
          </p:cNvPr>
          <p:cNvSpPr/>
          <p:nvPr/>
        </p:nvSpPr>
        <p:spPr>
          <a:xfrm>
            <a:off x="461639" y="2844492"/>
            <a:ext cx="8211844" cy="671870"/>
          </a:xfrm>
          <a:prstGeom prst="roundRect">
            <a:avLst>
              <a:gd name="adj" fmla="val 30552"/>
            </a:avLst>
          </a:prstGeom>
          <a:noFill/>
          <a:ln>
            <a:noFill/>
          </a:ln>
          <a:effectLst>
            <a:outerShdw dist="38100" dir="5400000" algn="ctr" rotWithShape="0">
              <a:srgbClr val="F8BD95"/>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lgn="ctr">
              <a:spcAft>
                <a:spcPts val="1200"/>
              </a:spcAft>
            </a:pPr>
            <a:r>
              <a:rPr lang="en-GB" sz="3600" b="1" dirty="0">
                <a:solidFill>
                  <a:srgbClr val="E94E13"/>
                </a:solidFill>
              </a:rPr>
              <a:t>A party!</a:t>
            </a:r>
          </a:p>
        </p:txBody>
      </p:sp>
      <p:pic>
        <p:nvPicPr>
          <p:cNvPr id="11" name="Imagen 10">
            <a:extLst>
              <a:ext uri="{FF2B5EF4-FFF2-40B4-BE49-F238E27FC236}">
                <a16:creationId xmlns:a16="http://schemas.microsoft.com/office/drawing/2014/main" id="{E573E668-8B3E-EBAE-F5E8-9357F3A1687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911440" y="3181220"/>
            <a:ext cx="1506138" cy="3006481"/>
          </a:xfrm>
          <a:prstGeom prst="rect">
            <a:avLst/>
          </a:prstGeom>
        </p:spPr>
      </p:pic>
      <p:pic>
        <p:nvPicPr>
          <p:cNvPr id="14" name="Imagen 13">
            <a:extLst>
              <a:ext uri="{FF2B5EF4-FFF2-40B4-BE49-F238E27FC236}">
                <a16:creationId xmlns:a16="http://schemas.microsoft.com/office/drawing/2014/main" id="{CEBEA74C-7838-C22A-E72C-886B48A888C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726423" y="452762"/>
            <a:ext cx="3180674" cy="3837808"/>
          </a:xfrm>
          <a:prstGeom prst="rect">
            <a:avLst/>
          </a:prstGeom>
        </p:spPr>
      </p:pic>
      <p:pic>
        <p:nvPicPr>
          <p:cNvPr id="4" name="Imagen 3" descr="Dibujo animado de un personaje animado&#10;&#10;Descripción generada automáticamente con confianza media">
            <a:extLst>
              <a:ext uri="{FF2B5EF4-FFF2-40B4-BE49-F238E27FC236}">
                <a16:creationId xmlns:a16="http://schemas.microsoft.com/office/drawing/2014/main" id="{C195979C-F375-96F3-639D-69C8448630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025" y="3241807"/>
            <a:ext cx="1707845" cy="2851018"/>
          </a:xfrm>
          <a:prstGeom prst="rect">
            <a:avLst/>
          </a:prstGeom>
        </p:spPr>
      </p:pic>
    </p:spTree>
    <p:extLst>
      <p:ext uri="{BB962C8B-B14F-4D97-AF65-F5344CB8AC3E}">
        <p14:creationId xmlns:p14="http://schemas.microsoft.com/office/powerpoint/2010/main" val="243873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p:cNvSpPr/>
          <p:nvPr/>
        </p:nvSpPr>
        <p:spPr>
          <a:xfrm>
            <a:off x="-212104" y="765175"/>
            <a:ext cx="3763172" cy="600450"/>
          </a:xfrm>
          <a:prstGeom prst="roundRect">
            <a:avLst>
              <a:gd name="adj" fmla="val 30552"/>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36000" tIns="108000" rIns="108000" bIns="108000" rtlCol="0" anchor="ctr">
            <a:spAutoFit/>
          </a:bodyPr>
          <a:lstStyle/>
          <a:p>
            <a:r>
              <a:rPr lang="en-GB" b="1" dirty="0">
                <a:solidFill>
                  <a:schemeClr val="bg1"/>
                </a:solidFill>
              </a:rPr>
              <a:t>Write a story about…</a:t>
            </a:r>
          </a:p>
        </p:txBody>
      </p:sp>
      <p:sp>
        <p:nvSpPr>
          <p:cNvPr id="7" name="Text Box">
            <a:extLst>
              <a:ext uri="{FF2B5EF4-FFF2-40B4-BE49-F238E27FC236}">
                <a16:creationId xmlns:a16="http://schemas.microsoft.com/office/drawing/2014/main" id="{E6FFA742-85B1-C453-08FD-DF9A0BADC54B}"/>
              </a:ext>
            </a:extLst>
          </p:cNvPr>
          <p:cNvSpPr/>
          <p:nvPr/>
        </p:nvSpPr>
        <p:spPr>
          <a:xfrm>
            <a:off x="461639" y="2844492"/>
            <a:ext cx="8211844" cy="671870"/>
          </a:xfrm>
          <a:prstGeom prst="roundRect">
            <a:avLst>
              <a:gd name="adj" fmla="val 30552"/>
            </a:avLst>
          </a:prstGeom>
          <a:noFill/>
          <a:ln>
            <a:noFill/>
          </a:ln>
          <a:effectLst>
            <a:outerShdw dist="38100" dir="5400000" algn="ctr" rotWithShape="0">
              <a:srgbClr val="F8BD95"/>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lgn="ctr">
              <a:spcAft>
                <a:spcPts val="1200"/>
              </a:spcAft>
            </a:pPr>
            <a:r>
              <a:rPr lang="en-US" sz="3600" b="1" dirty="0">
                <a:solidFill>
                  <a:srgbClr val="E94E13"/>
                </a:solidFill>
              </a:rPr>
              <a:t>The cinema!</a:t>
            </a:r>
            <a:endParaRPr lang="en-GB" sz="3600" b="1" dirty="0">
              <a:solidFill>
                <a:srgbClr val="E94E13"/>
              </a:solidFill>
            </a:endParaRPr>
          </a:p>
        </p:txBody>
      </p:sp>
      <p:pic>
        <p:nvPicPr>
          <p:cNvPr id="9" name="Imagen 8">
            <a:extLst>
              <a:ext uri="{FF2B5EF4-FFF2-40B4-BE49-F238E27FC236}">
                <a16:creationId xmlns:a16="http://schemas.microsoft.com/office/drawing/2014/main" id="{6563811F-C3D8-007E-080F-7CB3C8819BC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542842" y="622945"/>
            <a:ext cx="2112885" cy="4171409"/>
          </a:xfrm>
          <a:prstGeom prst="rect">
            <a:avLst/>
          </a:prstGeom>
        </p:spPr>
      </p:pic>
      <p:pic>
        <p:nvPicPr>
          <p:cNvPr id="11" name="Imagen 10">
            <a:extLst>
              <a:ext uri="{FF2B5EF4-FFF2-40B4-BE49-F238E27FC236}">
                <a16:creationId xmlns:a16="http://schemas.microsoft.com/office/drawing/2014/main" id="{E573E668-8B3E-EBAE-F5E8-9357F3A1687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21195954">
            <a:off x="502465" y="3981944"/>
            <a:ext cx="3616152" cy="2557113"/>
          </a:xfrm>
          <a:prstGeom prst="rect">
            <a:avLst/>
          </a:prstGeom>
          <a:ln w="28575">
            <a:solidFill>
              <a:srgbClr val="F08215"/>
            </a:solidFill>
          </a:ln>
        </p:spPr>
      </p:pic>
    </p:spTree>
    <p:extLst>
      <p:ext uri="{BB962C8B-B14F-4D97-AF65-F5344CB8AC3E}">
        <p14:creationId xmlns:p14="http://schemas.microsoft.com/office/powerpoint/2010/main" val="116729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2" presetClass="entr" presetSubtype="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p:cNvSpPr/>
          <p:nvPr/>
        </p:nvSpPr>
        <p:spPr>
          <a:xfrm>
            <a:off x="-212104" y="765175"/>
            <a:ext cx="3763172" cy="600450"/>
          </a:xfrm>
          <a:prstGeom prst="roundRect">
            <a:avLst>
              <a:gd name="adj" fmla="val 30552"/>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36000" tIns="108000" rIns="108000" bIns="108000" rtlCol="0" anchor="ctr">
            <a:spAutoFit/>
          </a:bodyPr>
          <a:lstStyle/>
          <a:p>
            <a:r>
              <a:rPr lang="en-GB" b="1" dirty="0">
                <a:solidFill>
                  <a:schemeClr val="bg1"/>
                </a:solidFill>
              </a:rPr>
              <a:t>Write a story about…</a:t>
            </a:r>
          </a:p>
        </p:txBody>
      </p:sp>
      <p:sp>
        <p:nvSpPr>
          <p:cNvPr id="7" name="Text Box">
            <a:extLst>
              <a:ext uri="{FF2B5EF4-FFF2-40B4-BE49-F238E27FC236}">
                <a16:creationId xmlns:a16="http://schemas.microsoft.com/office/drawing/2014/main" id="{E6FFA742-85B1-C453-08FD-DF9A0BADC54B}"/>
              </a:ext>
            </a:extLst>
          </p:cNvPr>
          <p:cNvSpPr/>
          <p:nvPr/>
        </p:nvSpPr>
        <p:spPr>
          <a:xfrm>
            <a:off x="461639" y="2844492"/>
            <a:ext cx="8211844" cy="671870"/>
          </a:xfrm>
          <a:prstGeom prst="roundRect">
            <a:avLst>
              <a:gd name="adj" fmla="val 30552"/>
            </a:avLst>
          </a:prstGeom>
          <a:noFill/>
          <a:ln>
            <a:noFill/>
          </a:ln>
          <a:effectLst>
            <a:outerShdw dist="38100" dir="5400000" algn="ctr" rotWithShape="0">
              <a:srgbClr val="F8BD95"/>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lgn="ctr">
              <a:spcAft>
                <a:spcPts val="1200"/>
              </a:spcAft>
            </a:pPr>
            <a:r>
              <a:rPr lang="en-GB" sz="3600" b="1" dirty="0">
                <a:solidFill>
                  <a:srgbClr val="E94E13"/>
                </a:solidFill>
              </a:rPr>
              <a:t>Your favourite food!</a:t>
            </a:r>
          </a:p>
        </p:txBody>
      </p:sp>
      <p:pic>
        <p:nvPicPr>
          <p:cNvPr id="9" name="Imagen 8">
            <a:extLst>
              <a:ext uri="{FF2B5EF4-FFF2-40B4-BE49-F238E27FC236}">
                <a16:creationId xmlns:a16="http://schemas.microsoft.com/office/drawing/2014/main" id="{6563811F-C3D8-007E-080F-7CB3C8819BC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036991" y="640700"/>
            <a:ext cx="2387917" cy="2060805"/>
          </a:xfrm>
          <a:prstGeom prst="rect">
            <a:avLst/>
          </a:prstGeom>
        </p:spPr>
      </p:pic>
      <p:pic>
        <p:nvPicPr>
          <p:cNvPr id="11" name="Imagen 10">
            <a:extLst>
              <a:ext uri="{FF2B5EF4-FFF2-40B4-BE49-F238E27FC236}">
                <a16:creationId xmlns:a16="http://schemas.microsoft.com/office/drawing/2014/main" id="{E573E668-8B3E-EBAE-F5E8-9357F3A1687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48071" y="4206279"/>
            <a:ext cx="2654422" cy="1923155"/>
          </a:xfrm>
          <a:prstGeom prst="rect">
            <a:avLst/>
          </a:prstGeom>
        </p:spPr>
      </p:pic>
      <p:pic>
        <p:nvPicPr>
          <p:cNvPr id="14" name="Imagen 13">
            <a:extLst>
              <a:ext uri="{FF2B5EF4-FFF2-40B4-BE49-F238E27FC236}">
                <a16:creationId xmlns:a16="http://schemas.microsoft.com/office/drawing/2014/main" id="{CEBEA74C-7838-C22A-E72C-886B48A888C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838330" y="4315899"/>
            <a:ext cx="3657599" cy="1901401"/>
          </a:xfrm>
          <a:prstGeom prst="rect">
            <a:avLst/>
          </a:prstGeom>
        </p:spPr>
      </p:pic>
    </p:spTree>
    <p:extLst>
      <p:ext uri="{BB962C8B-B14F-4D97-AF65-F5344CB8AC3E}">
        <p14:creationId xmlns:p14="http://schemas.microsoft.com/office/powerpoint/2010/main" val="161824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8"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4"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p:cNvSpPr/>
          <p:nvPr/>
        </p:nvSpPr>
        <p:spPr>
          <a:xfrm>
            <a:off x="-212104" y="765175"/>
            <a:ext cx="3763172" cy="600450"/>
          </a:xfrm>
          <a:prstGeom prst="roundRect">
            <a:avLst>
              <a:gd name="adj" fmla="val 30552"/>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36000" tIns="108000" rIns="108000" bIns="108000" rtlCol="0" anchor="ctr">
            <a:spAutoFit/>
          </a:bodyPr>
          <a:lstStyle/>
          <a:p>
            <a:r>
              <a:rPr lang="en-GB" b="1" dirty="0">
                <a:solidFill>
                  <a:schemeClr val="bg1"/>
                </a:solidFill>
              </a:rPr>
              <a:t>Write a story about…</a:t>
            </a:r>
          </a:p>
        </p:txBody>
      </p:sp>
      <p:sp>
        <p:nvSpPr>
          <p:cNvPr id="7" name="Text Box">
            <a:extLst>
              <a:ext uri="{FF2B5EF4-FFF2-40B4-BE49-F238E27FC236}">
                <a16:creationId xmlns:a16="http://schemas.microsoft.com/office/drawing/2014/main" id="{E6FFA742-85B1-C453-08FD-DF9A0BADC54B}"/>
              </a:ext>
            </a:extLst>
          </p:cNvPr>
          <p:cNvSpPr/>
          <p:nvPr/>
        </p:nvSpPr>
        <p:spPr>
          <a:xfrm>
            <a:off x="461639" y="2844492"/>
            <a:ext cx="8211844" cy="671870"/>
          </a:xfrm>
          <a:prstGeom prst="roundRect">
            <a:avLst>
              <a:gd name="adj" fmla="val 30552"/>
            </a:avLst>
          </a:prstGeom>
          <a:noFill/>
          <a:ln>
            <a:noFill/>
          </a:ln>
          <a:effectLst>
            <a:outerShdw dist="38100" dir="5400000" algn="ctr" rotWithShape="0">
              <a:srgbClr val="F8BD95"/>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lgn="ctr">
              <a:spcAft>
                <a:spcPts val="1200"/>
              </a:spcAft>
            </a:pPr>
            <a:r>
              <a:rPr lang="en-GB" sz="3600" b="1" dirty="0">
                <a:solidFill>
                  <a:srgbClr val="E94E13"/>
                </a:solidFill>
              </a:rPr>
              <a:t>Your family!</a:t>
            </a:r>
          </a:p>
        </p:txBody>
      </p:sp>
      <p:pic>
        <p:nvPicPr>
          <p:cNvPr id="9" name="Imagen 8">
            <a:extLst>
              <a:ext uri="{FF2B5EF4-FFF2-40B4-BE49-F238E27FC236}">
                <a16:creationId xmlns:a16="http://schemas.microsoft.com/office/drawing/2014/main" id="{6563811F-C3D8-007E-080F-7CB3C8819BC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913992" y="622945"/>
            <a:ext cx="2482819" cy="2221547"/>
          </a:xfrm>
          <a:prstGeom prst="rect">
            <a:avLst/>
          </a:prstGeom>
        </p:spPr>
      </p:pic>
      <p:pic>
        <p:nvPicPr>
          <p:cNvPr id="14" name="Imagen 13">
            <a:extLst>
              <a:ext uri="{FF2B5EF4-FFF2-40B4-BE49-F238E27FC236}">
                <a16:creationId xmlns:a16="http://schemas.microsoft.com/office/drawing/2014/main" id="{CEBEA74C-7838-C22A-E72C-886B48A888C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879799" y="3944152"/>
            <a:ext cx="5384402" cy="2913848"/>
          </a:xfrm>
          <a:prstGeom prst="rect">
            <a:avLst/>
          </a:prstGeom>
        </p:spPr>
      </p:pic>
    </p:spTree>
    <p:extLst>
      <p:ext uri="{BB962C8B-B14F-4D97-AF65-F5344CB8AC3E}">
        <p14:creationId xmlns:p14="http://schemas.microsoft.com/office/powerpoint/2010/main" val="382056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p:cNvSpPr/>
          <p:nvPr/>
        </p:nvSpPr>
        <p:spPr>
          <a:xfrm>
            <a:off x="-212104" y="765175"/>
            <a:ext cx="3763172" cy="600450"/>
          </a:xfrm>
          <a:prstGeom prst="roundRect">
            <a:avLst>
              <a:gd name="adj" fmla="val 30552"/>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36000" tIns="108000" rIns="108000" bIns="108000" rtlCol="0" anchor="ctr">
            <a:spAutoFit/>
          </a:bodyPr>
          <a:lstStyle/>
          <a:p>
            <a:r>
              <a:rPr lang="en-GB" b="1" dirty="0">
                <a:solidFill>
                  <a:schemeClr val="bg1"/>
                </a:solidFill>
              </a:rPr>
              <a:t>Write a story about…</a:t>
            </a:r>
          </a:p>
        </p:txBody>
      </p:sp>
      <p:sp>
        <p:nvSpPr>
          <p:cNvPr id="7" name="Text Box">
            <a:extLst>
              <a:ext uri="{FF2B5EF4-FFF2-40B4-BE49-F238E27FC236}">
                <a16:creationId xmlns:a16="http://schemas.microsoft.com/office/drawing/2014/main" id="{E6FFA742-85B1-C453-08FD-DF9A0BADC54B}"/>
              </a:ext>
            </a:extLst>
          </p:cNvPr>
          <p:cNvSpPr/>
          <p:nvPr/>
        </p:nvSpPr>
        <p:spPr>
          <a:xfrm>
            <a:off x="461639" y="2844492"/>
            <a:ext cx="8211844" cy="671870"/>
          </a:xfrm>
          <a:prstGeom prst="roundRect">
            <a:avLst>
              <a:gd name="adj" fmla="val 30552"/>
            </a:avLst>
          </a:prstGeom>
          <a:noFill/>
          <a:ln>
            <a:noFill/>
          </a:ln>
          <a:effectLst>
            <a:outerShdw dist="38100" dir="5400000" algn="ctr" rotWithShape="0">
              <a:srgbClr val="F8BD95"/>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lgn="ctr">
              <a:spcAft>
                <a:spcPts val="1200"/>
              </a:spcAft>
            </a:pPr>
            <a:r>
              <a:rPr lang="en-GB" sz="3600" b="1" dirty="0">
                <a:solidFill>
                  <a:srgbClr val="E94E13"/>
                </a:solidFill>
              </a:rPr>
              <a:t>The weekend!</a:t>
            </a:r>
          </a:p>
        </p:txBody>
      </p:sp>
      <p:pic>
        <p:nvPicPr>
          <p:cNvPr id="9" name="Imagen 8">
            <a:extLst>
              <a:ext uri="{FF2B5EF4-FFF2-40B4-BE49-F238E27FC236}">
                <a16:creationId xmlns:a16="http://schemas.microsoft.com/office/drawing/2014/main" id="{6563811F-C3D8-007E-080F-7CB3C8819BC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rot="507042">
            <a:off x="5211192" y="725988"/>
            <a:ext cx="3142695" cy="2104239"/>
          </a:xfrm>
          <a:prstGeom prst="rect">
            <a:avLst/>
          </a:prstGeom>
        </p:spPr>
      </p:pic>
      <p:pic>
        <p:nvPicPr>
          <p:cNvPr id="11" name="Imagen 10">
            <a:extLst>
              <a:ext uri="{FF2B5EF4-FFF2-40B4-BE49-F238E27FC236}">
                <a16:creationId xmlns:a16="http://schemas.microsoft.com/office/drawing/2014/main" id="{E573E668-8B3E-EBAE-F5E8-9357F3A1687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20669375">
            <a:off x="683343" y="4081387"/>
            <a:ext cx="3108742" cy="2081506"/>
          </a:xfrm>
          <a:prstGeom prst="rect">
            <a:avLst/>
          </a:prstGeom>
        </p:spPr>
      </p:pic>
    </p:spTree>
    <p:extLst>
      <p:ext uri="{BB962C8B-B14F-4D97-AF65-F5344CB8AC3E}">
        <p14:creationId xmlns:p14="http://schemas.microsoft.com/office/powerpoint/2010/main" val="201181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8"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p:cNvSpPr/>
          <p:nvPr/>
        </p:nvSpPr>
        <p:spPr>
          <a:xfrm>
            <a:off x="-212104" y="765175"/>
            <a:ext cx="3763172" cy="600450"/>
          </a:xfrm>
          <a:prstGeom prst="roundRect">
            <a:avLst>
              <a:gd name="adj" fmla="val 30552"/>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36000" tIns="108000" rIns="108000" bIns="108000" rtlCol="0" anchor="ctr">
            <a:spAutoFit/>
          </a:bodyPr>
          <a:lstStyle/>
          <a:p>
            <a:r>
              <a:rPr lang="en-GB" b="1" dirty="0">
                <a:solidFill>
                  <a:schemeClr val="bg1"/>
                </a:solidFill>
              </a:rPr>
              <a:t>Write a story about…</a:t>
            </a:r>
          </a:p>
        </p:txBody>
      </p:sp>
      <p:sp>
        <p:nvSpPr>
          <p:cNvPr id="7" name="Text Box">
            <a:extLst>
              <a:ext uri="{FF2B5EF4-FFF2-40B4-BE49-F238E27FC236}">
                <a16:creationId xmlns:a16="http://schemas.microsoft.com/office/drawing/2014/main" id="{E6FFA742-85B1-C453-08FD-DF9A0BADC54B}"/>
              </a:ext>
            </a:extLst>
          </p:cNvPr>
          <p:cNvSpPr/>
          <p:nvPr/>
        </p:nvSpPr>
        <p:spPr>
          <a:xfrm>
            <a:off x="461639" y="2844492"/>
            <a:ext cx="8211844" cy="671870"/>
          </a:xfrm>
          <a:prstGeom prst="roundRect">
            <a:avLst>
              <a:gd name="adj" fmla="val 30552"/>
            </a:avLst>
          </a:prstGeom>
          <a:noFill/>
          <a:ln>
            <a:noFill/>
          </a:ln>
          <a:effectLst>
            <a:outerShdw dist="38100" dir="5400000" algn="ctr" rotWithShape="0">
              <a:srgbClr val="F8BD95"/>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lgn="ctr">
              <a:spcAft>
                <a:spcPts val="1200"/>
              </a:spcAft>
            </a:pPr>
            <a:r>
              <a:rPr lang="en-US" sz="3600" b="1" dirty="0">
                <a:solidFill>
                  <a:srgbClr val="E94E13"/>
                </a:solidFill>
              </a:rPr>
              <a:t>The beach!</a:t>
            </a:r>
            <a:endParaRPr lang="en-GB" sz="3600" b="1" dirty="0">
              <a:solidFill>
                <a:srgbClr val="E94E13"/>
              </a:solidFill>
            </a:endParaRPr>
          </a:p>
        </p:txBody>
      </p:sp>
      <p:pic>
        <p:nvPicPr>
          <p:cNvPr id="11" name="Imagen 10">
            <a:extLst>
              <a:ext uri="{FF2B5EF4-FFF2-40B4-BE49-F238E27FC236}">
                <a16:creationId xmlns:a16="http://schemas.microsoft.com/office/drawing/2014/main" id="{E573E668-8B3E-EBAE-F5E8-9357F3A1687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rot="20828051">
            <a:off x="509177" y="4066999"/>
            <a:ext cx="3162711" cy="2236402"/>
          </a:xfrm>
          <a:prstGeom prst="rect">
            <a:avLst/>
          </a:prstGeom>
          <a:ln w="28575">
            <a:solidFill>
              <a:srgbClr val="F08215"/>
            </a:solidFill>
          </a:ln>
        </p:spPr>
      </p:pic>
      <p:pic>
        <p:nvPicPr>
          <p:cNvPr id="14" name="Imagen 13">
            <a:extLst>
              <a:ext uri="{FF2B5EF4-FFF2-40B4-BE49-F238E27FC236}">
                <a16:creationId xmlns:a16="http://schemas.microsoft.com/office/drawing/2014/main" id="{CEBEA74C-7838-C22A-E72C-886B48A888C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837819">
            <a:off x="5479713" y="566719"/>
            <a:ext cx="3197817" cy="2261292"/>
          </a:xfrm>
          <a:prstGeom prst="rect">
            <a:avLst/>
          </a:prstGeom>
          <a:ln w="28575">
            <a:solidFill>
              <a:srgbClr val="F08215"/>
            </a:solidFill>
          </a:ln>
        </p:spPr>
      </p:pic>
    </p:spTree>
    <p:extLst>
      <p:ext uri="{BB962C8B-B14F-4D97-AF65-F5344CB8AC3E}">
        <p14:creationId xmlns:p14="http://schemas.microsoft.com/office/powerpoint/2010/main" val="102831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le 4">
            <a:extLst>
              <a:ext uri="{FF2B5EF4-FFF2-40B4-BE49-F238E27FC236}">
                <a16:creationId xmlns:a16="http://schemas.microsoft.com/office/drawing/2014/main" id="{BE9222DA-9B5A-8A69-0A45-52F72B439EC3}"/>
              </a:ext>
            </a:extLst>
          </p:cNvPr>
          <p:cNvSpPr/>
          <p:nvPr/>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4" name="Title 2">
            <a:extLst>
              <a:ext uri="{FF2B5EF4-FFF2-40B4-BE49-F238E27FC236}">
                <a16:creationId xmlns:a16="http://schemas.microsoft.com/office/drawing/2014/main" id="{88E104F0-DF10-D35D-FF1D-6CB146F002F8}"/>
              </a:ext>
            </a:extLst>
          </p:cNvPr>
          <p:cNvSpPr>
            <a:spLocks/>
          </p:cNvSpPr>
          <p:nvPr/>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6" name="TextBox 44">
            <a:extLst>
              <a:ext uri="{FF2B5EF4-FFF2-40B4-BE49-F238E27FC236}">
                <a16:creationId xmlns:a16="http://schemas.microsoft.com/office/drawing/2014/main" id="{9C053CBB-4E66-CB93-F91A-F47C44403934}"/>
              </a:ext>
            </a:extLst>
          </p:cNvPr>
          <p:cNvSpPr txBox="1"/>
          <p:nvPr/>
        </p:nvSpPr>
        <p:spPr>
          <a:xfrm>
            <a:off x="755650" y="668014"/>
            <a:ext cx="7632700" cy="523220"/>
          </a:xfrm>
          <a:prstGeom prst="rect">
            <a:avLst/>
          </a:prstGeom>
          <a:noFill/>
        </p:spPr>
        <p:txBody>
          <a:bodyPr wrap="square">
            <a:spAutoFit/>
          </a:bodyPr>
          <a:lstStyle/>
          <a:p>
            <a:pPr lvl="0" algn="ctr"/>
            <a:r>
              <a:rPr lang="en-US" sz="2800" b="1" dirty="0">
                <a:solidFill>
                  <a:srgbClr val="E94E13"/>
                </a:solidFill>
                <a:latin typeface="Roboto" panose="02000000000000000000" pitchFamily="2" charset="0"/>
                <a:ea typeface="Roboto" panose="02000000000000000000" pitchFamily="2" charset="0"/>
              </a:rPr>
              <a:t>Teacher Instructions</a:t>
            </a:r>
            <a:endParaRPr lang="en-GB" sz="2800" b="1" dirty="0">
              <a:solidFill>
                <a:srgbClr val="E94E13"/>
              </a:solidFill>
            </a:endParaRPr>
          </a:p>
        </p:txBody>
      </p:sp>
      <p:sp>
        <p:nvSpPr>
          <p:cNvPr id="9" name="Rectangle 42">
            <a:extLst>
              <a:ext uri="{FF2B5EF4-FFF2-40B4-BE49-F238E27FC236}">
                <a16:creationId xmlns:a16="http://schemas.microsoft.com/office/drawing/2014/main" id="{81B40150-23C6-63A5-2B7D-E6631591AD5A}"/>
              </a:ext>
            </a:extLst>
          </p:cNvPr>
          <p:cNvSpPr/>
          <p:nvPr/>
        </p:nvSpPr>
        <p:spPr>
          <a:xfrm>
            <a:off x="755648" y="1421097"/>
            <a:ext cx="7632700" cy="1082550"/>
          </a:xfrm>
          <a:prstGeom prst="rect">
            <a:avLst/>
          </a:prstGeom>
          <a:noFill/>
          <a:ln w="19050">
            <a:solidFill>
              <a:srgbClr val="F08215"/>
            </a:solidFill>
          </a:ln>
        </p:spPr>
        <p:txBody>
          <a:bodyPr wrap="square" lIns="216000" tIns="216000" rIns="216000" bIns="216000">
            <a:spAutoFit/>
          </a:bodyPr>
          <a:lstStyle/>
          <a:p>
            <a:pPr marL="0" lvl="0" indent="0" algn="l" rtl="0">
              <a:spcBef>
                <a:spcPts val="0"/>
              </a:spcBef>
              <a:spcAft>
                <a:spcPts val="1200"/>
              </a:spcAft>
              <a:buNone/>
            </a:pPr>
            <a:r>
              <a:rPr lang="en-US" sz="1400" dirty="0">
                <a:latin typeface="Roboto" panose="02000000000000000000" pitchFamily="2" charset="0"/>
                <a:ea typeface="Roboto" panose="02000000000000000000" pitchFamily="2" charset="0"/>
              </a:rPr>
              <a:t>Each slide has a topic for a six word story. Show the slides to your students and give them some time to write their six word stories. When everyone has finished, students can share their ideas with the class.</a:t>
            </a:r>
          </a:p>
        </p:txBody>
      </p:sp>
    </p:spTree>
    <p:extLst>
      <p:ext uri="{BB962C8B-B14F-4D97-AF65-F5344CB8AC3E}">
        <p14:creationId xmlns:p14="http://schemas.microsoft.com/office/powerpoint/2010/main" val="8884154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893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014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p:cNvSpPr/>
          <p:nvPr/>
        </p:nvSpPr>
        <p:spPr>
          <a:xfrm>
            <a:off x="-212104" y="765175"/>
            <a:ext cx="3763172" cy="600450"/>
          </a:xfrm>
          <a:prstGeom prst="roundRect">
            <a:avLst>
              <a:gd name="adj" fmla="val 30552"/>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36000" tIns="108000" rIns="108000" bIns="108000" rtlCol="0" anchor="ctr">
            <a:spAutoFit/>
          </a:bodyPr>
          <a:lstStyle/>
          <a:p>
            <a:r>
              <a:rPr lang="en-GB" b="1" dirty="0">
                <a:solidFill>
                  <a:schemeClr val="bg1"/>
                </a:solidFill>
              </a:rPr>
              <a:t>Write a story about…</a:t>
            </a:r>
          </a:p>
        </p:txBody>
      </p:sp>
      <p:sp>
        <p:nvSpPr>
          <p:cNvPr id="7" name="Text Box">
            <a:extLst>
              <a:ext uri="{FF2B5EF4-FFF2-40B4-BE49-F238E27FC236}">
                <a16:creationId xmlns:a16="http://schemas.microsoft.com/office/drawing/2014/main" id="{E6FFA742-85B1-C453-08FD-DF9A0BADC54B}"/>
              </a:ext>
            </a:extLst>
          </p:cNvPr>
          <p:cNvSpPr/>
          <p:nvPr/>
        </p:nvSpPr>
        <p:spPr>
          <a:xfrm>
            <a:off x="461639" y="2844492"/>
            <a:ext cx="8211844" cy="671870"/>
          </a:xfrm>
          <a:prstGeom prst="roundRect">
            <a:avLst>
              <a:gd name="adj" fmla="val 30552"/>
            </a:avLst>
          </a:prstGeom>
          <a:noFill/>
          <a:ln>
            <a:noFill/>
          </a:ln>
          <a:effectLst>
            <a:outerShdw dist="38100" dir="5400000" algn="ctr" rotWithShape="0">
              <a:srgbClr val="F8BD95"/>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lgn="ctr">
              <a:spcAft>
                <a:spcPts val="1200"/>
              </a:spcAft>
            </a:pPr>
            <a:r>
              <a:rPr lang="en-GB" sz="3600" b="1" dirty="0">
                <a:solidFill>
                  <a:srgbClr val="E94E13"/>
                </a:solidFill>
              </a:rPr>
              <a:t>An alien invasion!</a:t>
            </a:r>
          </a:p>
        </p:txBody>
      </p:sp>
      <p:pic>
        <p:nvPicPr>
          <p:cNvPr id="9" name="Imagen 8" descr="Imagen que contiene tabla, celular&#10;&#10;Descripción generada automáticamente">
            <a:extLst>
              <a:ext uri="{FF2B5EF4-FFF2-40B4-BE49-F238E27FC236}">
                <a16:creationId xmlns:a16="http://schemas.microsoft.com/office/drawing/2014/main" id="{6563811F-C3D8-007E-080F-7CB3C8819B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82213" y="622945"/>
            <a:ext cx="3142695" cy="2221547"/>
          </a:xfrm>
          <a:prstGeom prst="rect">
            <a:avLst/>
          </a:prstGeom>
        </p:spPr>
      </p:pic>
      <p:pic>
        <p:nvPicPr>
          <p:cNvPr id="11" name="Imagen 10" descr="Imagen que contiene camiseta&#10;&#10;Descripción generada automáticamente">
            <a:extLst>
              <a:ext uri="{FF2B5EF4-FFF2-40B4-BE49-F238E27FC236}">
                <a16:creationId xmlns:a16="http://schemas.microsoft.com/office/drawing/2014/main" id="{E573E668-8B3E-EBAE-F5E8-9357F3A168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95954">
            <a:off x="197028" y="4161680"/>
            <a:ext cx="3676339" cy="1839590"/>
          </a:xfrm>
          <a:prstGeom prst="rect">
            <a:avLst/>
          </a:prstGeom>
        </p:spPr>
      </p:pic>
      <p:pic>
        <p:nvPicPr>
          <p:cNvPr id="14" name="Imagen 13" descr="Una caricatura de una persona&#10;&#10;Descripción generada automáticamente con confianza media">
            <a:extLst>
              <a:ext uri="{FF2B5EF4-FFF2-40B4-BE49-F238E27FC236}">
                <a16:creationId xmlns:a16="http://schemas.microsoft.com/office/drawing/2014/main" id="{CEBEA74C-7838-C22A-E72C-886B48A888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4998" y="3728621"/>
            <a:ext cx="1979910" cy="2996214"/>
          </a:xfrm>
          <a:prstGeom prst="rect">
            <a:avLst/>
          </a:prstGeom>
        </p:spPr>
      </p:pic>
    </p:spTree>
    <p:extLst>
      <p:ext uri="{BB962C8B-B14F-4D97-AF65-F5344CB8AC3E}">
        <p14:creationId xmlns:p14="http://schemas.microsoft.com/office/powerpoint/2010/main" val="304477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8"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4"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p:cNvSpPr/>
          <p:nvPr/>
        </p:nvSpPr>
        <p:spPr>
          <a:xfrm>
            <a:off x="-212104" y="765175"/>
            <a:ext cx="3763172" cy="600450"/>
          </a:xfrm>
          <a:prstGeom prst="roundRect">
            <a:avLst>
              <a:gd name="adj" fmla="val 30552"/>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36000" tIns="108000" rIns="108000" bIns="108000" rtlCol="0" anchor="ctr">
            <a:spAutoFit/>
          </a:bodyPr>
          <a:lstStyle/>
          <a:p>
            <a:r>
              <a:rPr lang="en-GB" b="1" dirty="0">
                <a:solidFill>
                  <a:schemeClr val="bg1"/>
                </a:solidFill>
              </a:rPr>
              <a:t>Write a story about…</a:t>
            </a:r>
          </a:p>
        </p:txBody>
      </p:sp>
      <p:sp>
        <p:nvSpPr>
          <p:cNvPr id="7" name="Text Box">
            <a:extLst>
              <a:ext uri="{FF2B5EF4-FFF2-40B4-BE49-F238E27FC236}">
                <a16:creationId xmlns:a16="http://schemas.microsoft.com/office/drawing/2014/main" id="{E6FFA742-85B1-C453-08FD-DF9A0BADC54B}"/>
              </a:ext>
            </a:extLst>
          </p:cNvPr>
          <p:cNvSpPr/>
          <p:nvPr/>
        </p:nvSpPr>
        <p:spPr>
          <a:xfrm>
            <a:off x="461639" y="2844492"/>
            <a:ext cx="8211844" cy="671870"/>
          </a:xfrm>
          <a:prstGeom prst="roundRect">
            <a:avLst>
              <a:gd name="adj" fmla="val 30552"/>
            </a:avLst>
          </a:prstGeom>
          <a:noFill/>
          <a:ln>
            <a:noFill/>
          </a:ln>
          <a:effectLst>
            <a:outerShdw dist="38100" dir="5400000" algn="ctr" rotWithShape="0">
              <a:srgbClr val="F8BD95"/>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lgn="ctr">
              <a:spcAft>
                <a:spcPts val="1200"/>
              </a:spcAft>
            </a:pPr>
            <a:r>
              <a:rPr lang="en-GB" sz="3600" b="1" dirty="0">
                <a:solidFill>
                  <a:srgbClr val="E94E13"/>
                </a:solidFill>
              </a:rPr>
              <a:t>Your school!</a:t>
            </a:r>
          </a:p>
        </p:txBody>
      </p:sp>
      <p:pic>
        <p:nvPicPr>
          <p:cNvPr id="9" name="Imagen 8">
            <a:extLst>
              <a:ext uri="{FF2B5EF4-FFF2-40B4-BE49-F238E27FC236}">
                <a16:creationId xmlns:a16="http://schemas.microsoft.com/office/drawing/2014/main" id="{6563811F-C3D8-007E-080F-7CB3C8819BC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644" r="14644"/>
          <a:stretch/>
        </p:blipFill>
        <p:spPr>
          <a:xfrm>
            <a:off x="5742787" y="622945"/>
            <a:ext cx="2534624" cy="2534624"/>
          </a:xfrm>
          <a:prstGeom prst="ellipse">
            <a:avLst/>
          </a:prstGeom>
        </p:spPr>
      </p:pic>
      <p:pic>
        <p:nvPicPr>
          <p:cNvPr id="11" name="Imagen 10">
            <a:extLst>
              <a:ext uri="{FF2B5EF4-FFF2-40B4-BE49-F238E27FC236}">
                <a16:creationId xmlns:a16="http://schemas.microsoft.com/office/drawing/2014/main" id="{E573E668-8B3E-EBAE-F5E8-9357F3A1687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73661" y="3587172"/>
            <a:ext cx="4193900" cy="2626673"/>
          </a:xfrm>
          <a:prstGeom prst="rect">
            <a:avLst/>
          </a:prstGeom>
        </p:spPr>
      </p:pic>
    </p:spTree>
    <p:extLst>
      <p:ext uri="{BB962C8B-B14F-4D97-AF65-F5344CB8AC3E}">
        <p14:creationId xmlns:p14="http://schemas.microsoft.com/office/powerpoint/2010/main" val="203284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2" presetClass="entr" presetSubtype="8"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p:cNvSpPr/>
          <p:nvPr/>
        </p:nvSpPr>
        <p:spPr>
          <a:xfrm>
            <a:off x="-212104" y="765175"/>
            <a:ext cx="3763172" cy="600450"/>
          </a:xfrm>
          <a:prstGeom prst="roundRect">
            <a:avLst>
              <a:gd name="adj" fmla="val 30552"/>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36000" tIns="108000" rIns="108000" bIns="108000" rtlCol="0" anchor="ctr">
            <a:spAutoFit/>
          </a:bodyPr>
          <a:lstStyle/>
          <a:p>
            <a:r>
              <a:rPr lang="en-GB" b="1" dirty="0">
                <a:solidFill>
                  <a:schemeClr val="bg1"/>
                </a:solidFill>
              </a:rPr>
              <a:t>Write a story about…</a:t>
            </a:r>
          </a:p>
        </p:txBody>
      </p:sp>
      <p:sp>
        <p:nvSpPr>
          <p:cNvPr id="7" name="Text Box">
            <a:extLst>
              <a:ext uri="{FF2B5EF4-FFF2-40B4-BE49-F238E27FC236}">
                <a16:creationId xmlns:a16="http://schemas.microsoft.com/office/drawing/2014/main" id="{E6FFA742-85B1-C453-08FD-DF9A0BADC54B}"/>
              </a:ext>
            </a:extLst>
          </p:cNvPr>
          <p:cNvSpPr/>
          <p:nvPr/>
        </p:nvSpPr>
        <p:spPr>
          <a:xfrm>
            <a:off x="461639" y="2844492"/>
            <a:ext cx="8211844" cy="671870"/>
          </a:xfrm>
          <a:prstGeom prst="roundRect">
            <a:avLst>
              <a:gd name="adj" fmla="val 30552"/>
            </a:avLst>
          </a:prstGeom>
          <a:noFill/>
          <a:ln>
            <a:noFill/>
          </a:ln>
          <a:effectLst>
            <a:outerShdw dist="38100" dir="5400000" algn="ctr" rotWithShape="0">
              <a:srgbClr val="F8BD95"/>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lgn="ctr">
              <a:spcAft>
                <a:spcPts val="1200"/>
              </a:spcAft>
            </a:pPr>
            <a:r>
              <a:rPr lang="en-US" sz="3600" b="1" dirty="0">
                <a:solidFill>
                  <a:srgbClr val="E94E13"/>
                </a:solidFill>
              </a:rPr>
              <a:t>The best holiday you’ve ever had!</a:t>
            </a:r>
            <a:endParaRPr lang="en-GB" sz="3600" b="1" dirty="0">
              <a:solidFill>
                <a:srgbClr val="E94E13"/>
              </a:solidFill>
            </a:endParaRPr>
          </a:p>
        </p:txBody>
      </p:sp>
      <p:pic>
        <p:nvPicPr>
          <p:cNvPr id="9" name="Imagen 8">
            <a:extLst>
              <a:ext uri="{FF2B5EF4-FFF2-40B4-BE49-F238E27FC236}">
                <a16:creationId xmlns:a16="http://schemas.microsoft.com/office/drawing/2014/main" id="{6563811F-C3D8-007E-080F-7CB3C8819BC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rot="466570">
            <a:off x="5611673" y="767676"/>
            <a:ext cx="2691864" cy="1903459"/>
          </a:xfrm>
          <a:prstGeom prst="rect">
            <a:avLst/>
          </a:prstGeom>
          <a:ln>
            <a:solidFill>
              <a:srgbClr val="F08215"/>
            </a:solidFill>
          </a:ln>
        </p:spPr>
      </p:pic>
      <p:pic>
        <p:nvPicPr>
          <p:cNvPr id="11" name="Imagen 10">
            <a:extLst>
              <a:ext uri="{FF2B5EF4-FFF2-40B4-BE49-F238E27FC236}">
                <a16:creationId xmlns:a16="http://schemas.microsoft.com/office/drawing/2014/main" id="{E573E668-8B3E-EBAE-F5E8-9357F3A1687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21195954">
            <a:off x="830796" y="3872277"/>
            <a:ext cx="2909114" cy="2057080"/>
          </a:xfrm>
          <a:prstGeom prst="rect">
            <a:avLst/>
          </a:prstGeom>
          <a:ln>
            <a:solidFill>
              <a:srgbClr val="F08215"/>
            </a:solidFill>
          </a:ln>
        </p:spPr>
      </p:pic>
    </p:spTree>
    <p:extLst>
      <p:ext uri="{BB962C8B-B14F-4D97-AF65-F5344CB8AC3E}">
        <p14:creationId xmlns:p14="http://schemas.microsoft.com/office/powerpoint/2010/main" val="366940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8"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p:cNvSpPr/>
          <p:nvPr/>
        </p:nvSpPr>
        <p:spPr>
          <a:xfrm>
            <a:off x="-212104" y="765175"/>
            <a:ext cx="3763172" cy="600450"/>
          </a:xfrm>
          <a:prstGeom prst="roundRect">
            <a:avLst>
              <a:gd name="adj" fmla="val 30552"/>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36000" tIns="108000" rIns="108000" bIns="108000" rtlCol="0" anchor="ctr">
            <a:spAutoFit/>
          </a:bodyPr>
          <a:lstStyle/>
          <a:p>
            <a:r>
              <a:rPr lang="en-GB" b="1" dirty="0">
                <a:solidFill>
                  <a:schemeClr val="bg1"/>
                </a:solidFill>
              </a:rPr>
              <a:t>Write a story about…</a:t>
            </a:r>
          </a:p>
        </p:txBody>
      </p:sp>
      <p:sp>
        <p:nvSpPr>
          <p:cNvPr id="7" name="Text Box">
            <a:extLst>
              <a:ext uri="{FF2B5EF4-FFF2-40B4-BE49-F238E27FC236}">
                <a16:creationId xmlns:a16="http://schemas.microsoft.com/office/drawing/2014/main" id="{E6FFA742-85B1-C453-08FD-DF9A0BADC54B}"/>
              </a:ext>
            </a:extLst>
          </p:cNvPr>
          <p:cNvSpPr/>
          <p:nvPr/>
        </p:nvSpPr>
        <p:spPr>
          <a:xfrm>
            <a:off x="461639" y="2844492"/>
            <a:ext cx="8211844" cy="671870"/>
          </a:xfrm>
          <a:prstGeom prst="roundRect">
            <a:avLst>
              <a:gd name="adj" fmla="val 30552"/>
            </a:avLst>
          </a:prstGeom>
          <a:noFill/>
          <a:ln>
            <a:noFill/>
          </a:ln>
          <a:effectLst>
            <a:outerShdw dist="38100" dir="5400000" algn="ctr" rotWithShape="0">
              <a:srgbClr val="F8BD95"/>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lgn="ctr">
              <a:spcAft>
                <a:spcPts val="1200"/>
              </a:spcAft>
            </a:pPr>
            <a:r>
              <a:rPr lang="en-GB" sz="3600" b="1" dirty="0">
                <a:solidFill>
                  <a:srgbClr val="E94E13"/>
                </a:solidFill>
              </a:rPr>
              <a:t>Dinosaurs!</a:t>
            </a:r>
          </a:p>
        </p:txBody>
      </p:sp>
      <p:pic>
        <p:nvPicPr>
          <p:cNvPr id="9" name="Imagen 8">
            <a:extLst>
              <a:ext uri="{FF2B5EF4-FFF2-40B4-BE49-F238E27FC236}">
                <a16:creationId xmlns:a16="http://schemas.microsoft.com/office/drawing/2014/main" id="{6563811F-C3D8-007E-080F-7CB3C8819BC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473092" y="693967"/>
            <a:ext cx="2951816" cy="2221547"/>
          </a:xfrm>
          <a:prstGeom prst="rect">
            <a:avLst/>
          </a:prstGeom>
        </p:spPr>
      </p:pic>
      <p:pic>
        <p:nvPicPr>
          <p:cNvPr id="11" name="Imagen 10">
            <a:extLst>
              <a:ext uri="{FF2B5EF4-FFF2-40B4-BE49-F238E27FC236}">
                <a16:creationId xmlns:a16="http://schemas.microsoft.com/office/drawing/2014/main" id="{E573E668-8B3E-EBAE-F5E8-9357F3A1687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flipH="1">
            <a:off x="81617" y="3950460"/>
            <a:ext cx="4232929" cy="2089537"/>
          </a:xfrm>
          <a:prstGeom prst="rect">
            <a:avLst/>
          </a:prstGeom>
        </p:spPr>
      </p:pic>
      <p:pic>
        <p:nvPicPr>
          <p:cNvPr id="14" name="Imagen 13">
            <a:extLst>
              <a:ext uri="{FF2B5EF4-FFF2-40B4-BE49-F238E27FC236}">
                <a16:creationId xmlns:a16="http://schemas.microsoft.com/office/drawing/2014/main" id="{CEBEA74C-7838-C22A-E72C-886B48A888C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175682" y="4768347"/>
            <a:ext cx="3249226" cy="1504494"/>
          </a:xfrm>
          <a:prstGeom prst="rect">
            <a:avLst/>
          </a:prstGeom>
        </p:spPr>
      </p:pic>
    </p:spTree>
    <p:extLst>
      <p:ext uri="{BB962C8B-B14F-4D97-AF65-F5344CB8AC3E}">
        <p14:creationId xmlns:p14="http://schemas.microsoft.com/office/powerpoint/2010/main" val="373830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8"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4"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p:cNvSpPr/>
          <p:nvPr/>
        </p:nvSpPr>
        <p:spPr>
          <a:xfrm>
            <a:off x="-212104" y="765175"/>
            <a:ext cx="3763172" cy="600450"/>
          </a:xfrm>
          <a:prstGeom prst="roundRect">
            <a:avLst>
              <a:gd name="adj" fmla="val 30552"/>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36000" tIns="108000" rIns="108000" bIns="108000" rtlCol="0" anchor="ctr">
            <a:spAutoFit/>
          </a:bodyPr>
          <a:lstStyle/>
          <a:p>
            <a:r>
              <a:rPr lang="en-GB" b="1" dirty="0">
                <a:solidFill>
                  <a:schemeClr val="bg1"/>
                </a:solidFill>
              </a:rPr>
              <a:t>Write a story about…</a:t>
            </a:r>
          </a:p>
        </p:txBody>
      </p:sp>
      <p:sp>
        <p:nvSpPr>
          <p:cNvPr id="7" name="Text Box">
            <a:extLst>
              <a:ext uri="{FF2B5EF4-FFF2-40B4-BE49-F238E27FC236}">
                <a16:creationId xmlns:a16="http://schemas.microsoft.com/office/drawing/2014/main" id="{E6FFA742-85B1-C453-08FD-DF9A0BADC54B}"/>
              </a:ext>
            </a:extLst>
          </p:cNvPr>
          <p:cNvSpPr/>
          <p:nvPr/>
        </p:nvSpPr>
        <p:spPr>
          <a:xfrm>
            <a:off x="461639" y="2844492"/>
            <a:ext cx="8211844" cy="671870"/>
          </a:xfrm>
          <a:prstGeom prst="roundRect">
            <a:avLst>
              <a:gd name="adj" fmla="val 30552"/>
            </a:avLst>
          </a:prstGeom>
          <a:noFill/>
          <a:ln>
            <a:noFill/>
          </a:ln>
          <a:effectLst>
            <a:outerShdw dist="38100" dir="5400000" algn="ctr" rotWithShape="0">
              <a:srgbClr val="F8BD95"/>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lgn="ctr">
              <a:spcAft>
                <a:spcPts val="1200"/>
              </a:spcAft>
            </a:pPr>
            <a:r>
              <a:rPr lang="en-GB" sz="3600" b="1" dirty="0">
                <a:solidFill>
                  <a:srgbClr val="E94E13"/>
                </a:solidFill>
              </a:rPr>
              <a:t>Your English teacher!</a:t>
            </a:r>
          </a:p>
        </p:txBody>
      </p:sp>
      <p:pic>
        <p:nvPicPr>
          <p:cNvPr id="11" name="Imagen 10">
            <a:extLst>
              <a:ext uri="{FF2B5EF4-FFF2-40B4-BE49-F238E27FC236}">
                <a16:creationId xmlns:a16="http://schemas.microsoft.com/office/drawing/2014/main" id="{E573E668-8B3E-EBAE-F5E8-9357F3A1687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rot="21195954">
            <a:off x="81030" y="2199821"/>
            <a:ext cx="2305433" cy="3879562"/>
          </a:xfrm>
          <a:prstGeom prst="rect">
            <a:avLst/>
          </a:prstGeom>
        </p:spPr>
      </p:pic>
      <p:pic>
        <p:nvPicPr>
          <p:cNvPr id="14" name="Imagen 13">
            <a:extLst>
              <a:ext uri="{FF2B5EF4-FFF2-40B4-BE49-F238E27FC236}">
                <a16:creationId xmlns:a16="http://schemas.microsoft.com/office/drawing/2014/main" id="{CEBEA74C-7838-C22A-E72C-886B48A888C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flipH="1">
            <a:off x="6844564" y="849947"/>
            <a:ext cx="1722386" cy="5332829"/>
          </a:xfrm>
          <a:prstGeom prst="rect">
            <a:avLst/>
          </a:prstGeom>
        </p:spPr>
      </p:pic>
    </p:spTree>
    <p:extLst>
      <p:ext uri="{BB962C8B-B14F-4D97-AF65-F5344CB8AC3E}">
        <p14:creationId xmlns:p14="http://schemas.microsoft.com/office/powerpoint/2010/main" val="2692802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theme/theme1.xml><?xml version="1.0" encoding="utf-8"?>
<a:theme xmlns:a="http://schemas.openxmlformats.org/drawingml/2006/main" name="Slide Layouts">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 id="{AEAE8EFC-84E1-44A5-B19D-1CAE340B02B6}" vid="{010B92F8-2E9D-4993-ABC6-5071BBCC9E2D}"/>
    </a:ext>
  </a:extLst>
</a:theme>
</file>

<file path=ppt/theme/theme2.xml><?xml version="1.0" encoding="utf-8"?>
<a:theme xmlns:a="http://schemas.openxmlformats.org/drawingml/2006/main" name="Disclaimers/Guidan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id="{AEAE8EFC-84E1-44A5-B19D-1CAE340B02B6}" vid="{1AD28E7D-A90E-4DFD-B834-C66F360CCA3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174</TotalTime>
  <Words>560</Words>
  <Application>Microsoft Office PowerPoint</Application>
  <PresentationFormat>Presentación en pantalla (4:3)</PresentationFormat>
  <Paragraphs>69</Paragraphs>
  <Slides>30</Slides>
  <Notes>0</Notes>
  <HiddenSlides>3</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30</vt:i4>
      </vt:variant>
    </vt:vector>
  </HeadingPairs>
  <TitlesOfParts>
    <vt:vector size="36" baseType="lpstr">
      <vt:lpstr>Roboto</vt:lpstr>
      <vt:lpstr>Arial</vt:lpstr>
      <vt:lpstr>Twinkl</vt:lpstr>
      <vt:lpstr>Calibri</vt:lpstr>
      <vt:lpstr>Slide Layouts</vt:lpstr>
      <vt:lpstr>Disclaimers/Guidance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Indy Miller</dc:creator>
  <cp:lastModifiedBy>Indy Miller</cp:lastModifiedBy>
  <cp:revision>4</cp:revision>
  <dcterms:created xsi:type="dcterms:W3CDTF">2022-11-21T08:58:17Z</dcterms:created>
  <dcterms:modified xsi:type="dcterms:W3CDTF">2023-01-25T10:24:04Z</dcterms:modified>
</cp:coreProperties>
</file>