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21"/>
  </p:notesMasterIdLst>
  <p:handoutMasterIdLst>
    <p:handoutMasterId r:id="rId22"/>
  </p:handoutMasterIdLst>
  <p:sldIdLst>
    <p:sldId id="268" r:id="rId3"/>
    <p:sldId id="271" r:id="rId4"/>
    <p:sldId id="277" r:id="rId5"/>
    <p:sldId id="272" r:id="rId6"/>
    <p:sldId id="276" r:id="rId7"/>
    <p:sldId id="278" r:id="rId8"/>
    <p:sldId id="274" r:id="rId9"/>
    <p:sldId id="279" r:id="rId10"/>
    <p:sldId id="280" r:id="rId11"/>
    <p:sldId id="282" r:id="rId12"/>
    <p:sldId id="283" r:id="rId13"/>
    <p:sldId id="281" r:id="rId14"/>
    <p:sldId id="284" r:id="rId15"/>
    <p:sldId id="285" r:id="rId16"/>
    <p:sldId id="287" r:id="rId17"/>
    <p:sldId id="286" r:id="rId18"/>
    <p:sldId id="288" r:id="rId19"/>
    <p:sldId id="270" r:id="rId20"/>
  </p:sldIdLst>
  <p:sldSz cx="9144000" cy="6858000" type="screen4x3"/>
  <p:notesSz cx="6858000" cy="9144000"/>
  <p:embeddedFontLst>
    <p:embeddedFont>
      <p:font typeface="Calibri" panose="020F0502020204030204" pitchFamily="34" charset="0"/>
      <p:regular r:id="rId23"/>
      <p:bold r:id="rId24"/>
      <p:italic r:id="rId25"/>
      <p:boldItalic r:id="rId26"/>
    </p:embeddedFont>
    <p:embeddedFont>
      <p:font typeface="Roboto" panose="02000000000000000000" pitchFamily="2" charset="0"/>
      <p:regular r:id="rId27"/>
      <p:bold r:id="rId28"/>
      <p:italic r:id="rId29"/>
      <p:boldItalic r:id="rId30"/>
    </p:embeddedFont>
    <p:embeddedFont>
      <p:font typeface="Twinkl" pitchFamily="2" charset="0"/>
      <p:regular r:id="rId31"/>
      <p:bold r:id="rId32"/>
    </p:embeddedFont>
    <p:embeddedFont>
      <p:font typeface="Twinkl ExtraBold" pitchFamily="2" charset="0"/>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74B"/>
    <a:srgbClr val="FFD500"/>
    <a:srgbClr val="E2C521"/>
    <a:srgbClr val="E51C36"/>
    <a:srgbClr val="AB63A5"/>
    <a:srgbClr val="ED2C27"/>
    <a:srgbClr val="088A72"/>
    <a:srgbClr val="21A6F9"/>
    <a:srgbClr val="4DB1E3"/>
    <a:srgbClr val="E341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p:scale>
          <a:sx n="91" d="100"/>
          <a:sy n="91" d="100"/>
        </p:scale>
        <p:origin x="468" y="1500"/>
      </p:cViewPr>
      <p:guideLst>
        <p:guide orient="horz" pos="2160"/>
        <p:guide pos="2880"/>
        <p:guide pos="340"/>
        <p:guide orient="horz" pos="3952"/>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13/06/2022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13/06/2022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2295228"/>
            <a:chOff x="743837" y="1344834"/>
            <a:chExt cx="7644513" cy="2295228"/>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1A6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31.png"/><Relationship Id="rId7" Type="http://schemas.openxmlformats.org/officeDocument/2006/relationships/slide" Target="slide3.xm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slide" Target="slide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31.png"/><Relationship Id="rId7"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slide" Target="slide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34.png"/><Relationship Id="rId7" Type="http://schemas.openxmlformats.org/officeDocument/2006/relationships/slide" Target="slide8.xm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slide" Target="slide2.xml"/><Relationship Id="rId10" Type="http://schemas.openxmlformats.org/officeDocument/2006/relationships/image" Target="../media/image26.png"/><Relationship Id="rId4" Type="http://schemas.openxmlformats.org/officeDocument/2006/relationships/image" Target="../media/image10.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 Target="slide16.xml"/><Relationship Id="rId7" Type="http://schemas.openxmlformats.org/officeDocument/2006/relationships/slide" Target="slide15.xml"/><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slide" Target="slide14.xml"/><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37.png"/><Relationship Id="rId7" Type="http://schemas.openxmlformats.org/officeDocument/2006/relationships/slide" Target="slide3.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slide" Target="slide17.xml"/><Relationship Id="rId5" Type="http://schemas.openxmlformats.org/officeDocument/2006/relationships/slide" Target="slide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7.png"/><Relationship Id="rId7" Type="http://schemas.openxmlformats.org/officeDocument/2006/relationships/slide" Target="slide13.xm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slide" Target="slide17.xml"/><Relationship Id="rId4" Type="http://schemas.openxmlformats.org/officeDocument/2006/relationships/slide" Target="slide2.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6.png"/><Relationship Id="rId7" Type="http://schemas.openxmlformats.org/officeDocument/2006/relationships/slide" Target="slide13.xm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slide" Target="slide17.xml"/><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26.png"/><Relationship Id="rId7" Type="http://schemas.openxmlformats.org/officeDocument/2006/relationships/slide" Target="slide3.xm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10.png"/><Relationship Id="rId10"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slide" Target="slide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3.xml"/><Relationship Id="rId7" Type="http://schemas.openxmlformats.org/officeDocument/2006/relationships/slide" Target="slide13.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8.xml"/><Relationship Id="rId4" Type="http://schemas.openxmlformats.org/officeDocument/2006/relationships/image" Target="../media/image11.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 Target="slide5.xml"/><Relationship Id="rId7" Type="http://schemas.openxmlformats.org/officeDocument/2006/relationships/slide" Target="slide6.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slide" Target="slide4.xml"/><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slide" Target="slide2.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slide" Target="slide7.xml"/><Relationship Id="rId10" Type="http://schemas.openxmlformats.org/officeDocument/2006/relationships/slide" Target="slide3.xml"/><Relationship Id="rId4" Type="http://schemas.openxmlformats.org/officeDocument/2006/relationships/slide" Target="slide10.xml"/><Relationship Id="rId9" Type="http://schemas.openxmlformats.org/officeDocument/2006/relationships/slide" Target="slide11.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1.png"/><Relationship Id="rId7" Type="http://schemas.openxmlformats.org/officeDocument/2006/relationships/slide" Target="slide12.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slide" Target="slide10.xml"/><Relationship Id="rId10" Type="http://schemas.openxmlformats.org/officeDocument/2006/relationships/slide" Target="slide3.xml"/><Relationship Id="rId4" Type="http://schemas.openxmlformats.org/officeDocument/2006/relationships/image" Target="../media/image16.png"/><Relationship Id="rId9" Type="http://schemas.openxmlformats.org/officeDocument/2006/relationships/slide" Target="slide1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slide" Target="slide3.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slide" Target="slide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10.png"/><Relationship Id="rId7" Type="http://schemas.openxmlformats.org/officeDocument/2006/relationships/slide" Target="slide3.xml"/><Relationship Id="rId12"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image" Target="../media/image26.png"/><Relationship Id="rId5" Type="http://schemas.openxmlformats.org/officeDocument/2006/relationships/slide" Target="slide2.xml"/><Relationship Id="rId10" Type="http://schemas.openxmlformats.org/officeDocument/2006/relationships/image" Target="../media/image25.png"/><Relationship Id="rId4" Type="http://schemas.openxmlformats.org/officeDocument/2006/relationships/slide" Target="slide12.xml"/><Relationship Id="rId9" Type="http://schemas.openxmlformats.org/officeDocument/2006/relationships/slide" Target="slide18.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 Target="slide10.xml"/><Relationship Id="rId7" Type="http://schemas.openxmlformats.org/officeDocument/2006/relationships/slide" Target="slide11.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slide" Target="slide9.xml"/><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31.png"/><Relationship Id="rId7" Type="http://schemas.openxmlformats.org/officeDocument/2006/relationships/slide" Target="slide3.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slide" Target="slide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4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eader Block">
            <a:extLst>
              <a:ext uri="{FF2B5EF4-FFF2-40B4-BE49-F238E27FC236}">
                <a16:creationId xmlns:a16="http://schemas.microsoft.com/office/drawing/2014/main" id="{7DC45D67-BF98-444A-BAE6-EA23E734C7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0" r="20287" b="540"/>
          <a:stretch/>
        </p:blipFill>
        <p:spPr>
          <a:xfrm>
            <a:off x="4204253" y="329632"/>
            <a:ext cx="4999301" cy="951611"/>
          </a:xfrm>
          <a:prstGeom prst="rect">
            <a:avLst/>
          </a:prstGeom>
        </p:spPr>
      </p:pic>
      <p:grpSp>
        <p:nvGrpSpPr>
          <p:cNvPr id="14" name="Image">
            <a:extLst>
              <a:ext uri="{FF2B5EF4-FFF2-40B4-BE49-F238E27FC236}">
                <a16:creationId xmlns:a16="http://schemas.microsoft.com/office/drawing/2014/main" id="{E5489FFD-EBAA-4284-BE12-9480B10E7A62}"/>
              </a:ext>
            </a:extLst>
          </p:cNvPr>
          <p:cNvGrpSpPr/>
          <p:nvPr/>
        </p:nvGrpSpPr>
        <p:grpSpPr>
          <a:xfrm>
            <a:off x="770231" y="898567"/>
            <a:ext cx="4042907" cy="4863405"/>
            <a:chOff x="763287" y="2267209"/>
            <a:chExt cx="2117441" cy="2547170"/>
          </a:xfrm>
        </p:grpSpPr>
        <p:sp>
          <p:nvSpPr>
            <p:cNvPr id="15" name="Rectangle 14">
              <a:extLst>
                <a:ext uri="{FF2B5EF4-FFF2-40B4-BE49-F238E27FC236}">
                  <a16:creationId xmlns:a16="http://schemas.microsoft.com/office/drawing/2014/main" id="{D7507F89-1A35-44A3-B919-FCEF4912D0B6}"/>
                </a:ext>
              </a:extLst>
            </p:cNvPr>
            <p:cNvSpPr/>
            <p:nvPr/>
          </p:nvSpPr>
          <p:spPr>
            <a:xfrm>
              <a:off x="830806" y="2354891"/>
              <a:ext cx="2049922" cy="2459488"/>
            </a:xfrm>
            <a:prstGeom prst="rect">
              <a:avLst/>
            </a:prstGeom>
            <a:solidFill>
              <a:srgbClr val="E2C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a:extLst>
                <a:ext uri="{FF2B5EF4-FFF2-40B4-BE49-F238E27FC236}">
                  <a16:creationId xmlns:a16="http://schemas.microsoft.com/office/drawing/2014/main" id="{2018C39E-E615-46A6-BB05-C8E75A37731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63287" y="2267209"/>
              <a:ext cx="2034649" cy="2459489"/>
            </a:xfrm>
            <a:prstGeom prst="rect">
              <a:avLst/>
            </a:prstGeom>
          </p:spPr>
        </p:pic>
      </p:grpSp>
      <p:sp>
        <p:nvSpPr>
          <p:cNvPr id="18" name="Header">
            <a:extLst>
              <a:ext uri="{FF2B5EF4-FFF2-40B4-BE49-F238E27FC236}">
                <a16:creationId xmlns:a16="http://schemas.microsoft.com/office/drawing/2014/main" id="{693DE5A1-0EDE-49B4-BEF7-3324E7206F5C}"/>
              </a:ext>
            </a:extLst>
          </p:cNvPr>
          <p:cNvSpPr>
            <a:spLocks noGrp="1"/>
          </p:cNvSpPr>
          <p:nvPr>
            <p:ph type="title"/>
          </p:nvPr>
        </p:nvSpPr>
        <p:spPr>
          <a:xfrm>
            <a:off x="4776344" y="396111"/>
            <a:ext cx="3621946" cy="994306"/>
          </a:xfrm>
        </p:spPr>
        <p:txBody>
          <a:bodyPr/>
          <a:lstStyle/>
          <a:p>
            <a:r>
              <a:rPr lang="en-GB" dirty="0">
                <a:solidFill>
                  <a:schemeClr val="bg1"/>
                </a:solidFill>
              </a:rPr>
              <a:t>Vocabulary </a:t>
            </a:r>
          </a:p>
        </p:txBody>
      </p:sp>
      <p:pic>
        <p:nvPicPr>
          <p:cNvPr id="20" name="Big Block">
            <a:extLst>
              <a:ext uri="{FF2B5EF4-FFF2-40B4-BE49-F238E27FC236}">
                <a16:creationId xmlns:a16="http://schemas.microsoft.com/office/drawing/2014/main" id="{D2010E93-EF15-4BD0-A2EF-31583F464858}"/>
              </a:ext>
            </a:extLst>
          </p:cNvPr>
          <p:cNvPicPr>
            <a:picLocks noChangeAspect="1"/>
          </p:cNvPicPr>
          <p:nvPr/>
        </p:nvPicPr>
        <p:blipFill rotWithShape="1">
          <a:blip r:embed="rId4">
            <a:extLst>
              <a:ext uri="{28A0092B-C50C-407E-A947-70E740481C1C}">
                <a14:useLocalDpi xmlns:a14="http://schemas.microsoft.com/office/drawing/2010/main" val="0"/>
              </a:ext>
            </a:extLst>
          </a:blip>
          <a:srcRect t="211" r="21364" b="211"/>
          <a:stretch/>
        </p:blipFill>
        <p:spPr>
          <a:xfrm>
            <a:off x="4813139" y="2191465"/>
            <a:ext cx="4390415" cy="2514600"/>
          </a:xfrm>
          <a:prstGeom prst="rect">
            <a:avLst/>
          </a:prstGeom>
        </p:spPr>
      </p:pic>
      <p:sp>
        <p:nvSpPr>
          <p:cNvPr id="21" name="Question">
            <a:extLst>
              <a:ext uri="{FF2B5EF4-FFF2-40B4-BE49-F238E27FC236}">
                <a16:creationId xmlns:a16="http://schemas.microsoft.com/office/drawing/2014/main" id="{D32BD6DE-10EB-45C7-8DC3-FBEB93F2D81F}"/>
              </a:ext>
            </a:extLst>
          </p:cNvPr>
          <p:cNvSpPr txBox="1">
            <a:spLocks/>
          </p:cNvSpPr>
          <p:nvPr/>
        </p:nvSpPr>
        <p:spPr>
          <a:xfrm>
            <a:off x="5614188" y="2378348"/>
            <a:ext cx="3589366" cy="193143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US" sz="2500" dirty="0">
                <a:solidFill>
                  <a:schemeClr val="bg1"/>
                </a:solidFill>
                <a:latin typeface="+mn-lt"/>
              </a:rPr>
              <a:t>What two words could you use to describe the hand that is holding the bag in this picture?</a:t>
            </a:r>
            <a:endParaRPr lang="en-GB" sz="2500" dirty="0">
              <a:solidFill>
                <a:schemeClr val="bg1"/>
              </a:solidFill>
              <a:latin typeface="+mn-lt"/>
            </a:endParaRPr>
          </a:p>
        </p:txBody>
      </p:sp>
      <p:grpSp>
        <p:nvGrpSpPr>
          <p:cNvPr id="19" name="Answers">
            <a:extLst>
              <a:ext uri="{FF2B5EF4-FFF2-40B4-BE49-F238E27FC236}">
                <a16:creationId xmlns:a16="http://schemas.microsoft.com/office/drawing/2014/main" id="{EDF7654B-30F7-4A96-A407-980F7AB19C4A}"/>
              </a:ext>
            </a:extLst>
          </p:cNvPr>
          <p:cNvGrpSpPr/>
          <p:nvPr/>
        </p:nvGrpSpPr>
        <p:grpSpPr>
          <a:xfrm>
            <a:off x="4993997" y="5935336"/>
            <a:ext cx="1325322" cy="630101"/>
            <a:chOff x="2901719" y="6097421"/>
            <a:chExt cx="1325322" cy="630101"/>
          </a:xfrm>
        </p:grpSpPr>
        <p:sp>
          <p:nvSpPr>
            <p:cNvPr id="22" name="Rounded Rectangle 56">
              <a:hlinkClick r:id="rId5" action="ppaction://hlinksldjump"/>
              <a:extLst>
                <a:ext uri="{FF2B5EF4-FFF2-40B4-BE49-F238E27FC236}">
                  <a16:creationId xmlns:a16="http://schemas.microsoft.com/office/drawing/2014/main" id="{E86E3F1C-DB32-4627-A456-177A3466D92A}"/>
                </a:ext>
              </a:extLst>
            </p:cNvPr>
            <p:cNvSpPr/>
            <p:nvPr/>
          </p:nvSpPr>
          <p:spPr>
            <a:xfrm>
              <a:off x="2955509" y="6155863"/>
              <a:ext cx="1271532"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24" name="Rounded Rectangle 56">
              <a:hlinkClick r:id="rId6" action="ppaction://hlinksldjump"/>
              <a:extLst>
                <a:ext uri="{FF2B5EF4-FFF2-40B4-BE49-F238E27FC236}">
                  <a16:creationId xmlns:a16="http://schemas.microsoft.com/office/drawing/2014/main" id="{9F5BAEDB-37DD-4AF5-BDB3-D91CCCCBD832}"/>
                </a:ext>
              </a:extLst>
            </p:cNvPr>
            <p:cNvSpPr/>
            <p:nvPr/>
          </p:nvSpPr>
          <p:spPr>
            <a:xfrm>
              <a:off x="2901719" y="6097421"/>
              <a:ext cx="1271532"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Answers</a:t>
              </a:r>
            </a:p>
          </p:txBody>
        </p:sp>
      </p:grpSp>
      <p:grpSp>
        <p:nvGrpSpPr>
          <p:cNvPr id="25" name="Back to menu">
            <a:extLst>
              <a:ext uri="{FF2B5EF4-FFF2-40B4-BE49-F238E27FC236}">
                <a16:creationId xmlns:a16="http://schemas.microsoft.com/office/drawing/2014/main" id="{1A1C8955-EBE5-432E-BB9E-A9A28BBF30F9}"/>
              </a:ext>
            </a:extLst>
          </p:cNvPr>
          <p:cNvGrpSpPr/>
          <p:nvPr/>
        </p:nvGrpSpPr>
        <p:grpSpPr>
          <a:xfrm>
            <a:off x="6483182" y="5935336"/>
            <a:ext cx="1905168" cy="630101"/>
            <a:chOff x="4390904" y="6097421"/>
            <a:chExt cx="1905168" cy="630101"/>
          </a:xfrm>
        </p:grpSpPr>
        <p:sp>
          <p:nvSpPr>
            <p:cNvPr id="26" name="Rounded Rectangle 28">
              <a:hlinkClick r:id="rId5" action="ppaction://hlinksldjump"/>
              <a:extLst>
                <a:ext uri="{FF2B5EF4-FFF2-40B4-BE49-F238E27FC236}">
                  <a16:creationId xmlns:a16="http://schemas.microsoft.com/office/drawing/2014/main" id="{40065D1B-3E70-4E9C-8F28-F06A9775CBAC}"/>
                </a:ext>
              </a:extLst>
            </p:cNvPr>
            <p:cNvSpPr/>
            <p:nvPr/>
          </p:nvSpPr>
          <p:spPr>
            <a:xfrm>
              <a:off x="4444694" y="6155863"/>
              <a:ext cx="1851378"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27" name="Rounded Rectangle 28">
              <a:hlinkClick r:id="rId5" action="ppaction://hlinksldjump"/>
              <a:extLst>
                <a:ext uri="{FF2B5EF4-FFF2-40B4-BE49-F238E27FC236}">
                  <a16:creationId xmlns:a16="http://schemas.microsoft.com/office/drawing/2014/main" id="{B67DE001-B332-41B3-A3A8-ADC2648C95C1}"/>
                </a:ext>
              </a:extLst>
            </p:cNvPr>
            <p:cNvSpPr/>
            <p:nvPr/>
          </p:nvSpPr>
          <p:spPr>
            <a:xfrm>
              <a:off x="4390904" y="6097421"/>
              <a:ext cx="1851378"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Back to Menu</a:t>
              </a:r>
            </a:p>
          </p:txBody>
        </p:sp>
      </p:grpSp>
      <p:grpSp>
        <p:nvGrpSpPr>
          <p:cNvPr id="28" name="Back to picture">
            <a:extLst>
              <a:ext uri="{FF2B5EF4-FFF2-40B4-BE49-F238E27FC236}">
                <a16:creationId xmlns:a16="http://schemas.microsoft.com/office/drawing/2014/main" id="{4881FD30-77B2-44BD-BC55-6DF90E1C58EF}"/>
              </a:ext>
            </a:extLst>
          </p:cNvPr>
          <p:cNvGrpSpPr/>
          <p:nvPr/>
        </p:nvGrpSpPr>
        <p:grpSpPr>
          <a:xfrm>
            <a:off x="2691551" y="5938236"/>
            <a:ext cx="2084793" cy="625449"/>
            <a:chOff x="1445499" y="6097421"/>
            <a:chExt cx="2084793" cy="625449"/>
          </a:xfrm>
        </p:grpSpPr>
        <p:sp>
          <p:nvSpPr>
            <p:cNvPr id="29" name="Rounded Rectangle 42">
              <a:hlinkClick r:id="rId7" action="ppaction://hlinksldjump"/>
              <a:extLst>
                <a:ext uri="{FF2B5EF4-FFF2-40B4-BE49-F238E27FC236}">
                  <a16:creationId xmlns:a16="http://schemas.microsoft.com/office/drawing/2014/main" id="{EF481810-8C9E-476B-839E-A734FFF60AD6}"/>
                </a:ext>
              </a:extLst>
            </p:cNvPr>
            <p:cNvSpPr/>
            <p:nvPr/>
          </p:nvSpPr>
          <p:spPr>
            <a:xfrm>
              <a:off x="1499289" y="6151211"/>
              <a:ext cx="2031003"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30" name="Rounded Rectangle 42">
              <a:hlinkClick r:id="rId8" action="ppaction://hlinksldjump"/>
              <a:extLst>
                <a:ext uri="{FF2B5EF4-FFF2-40B4-BE49-F238E27FC236}">
                  <a16:creationId xmlns:a16="http://schemas.microsoft.com/office/drawing/2014/main" id="{0839647E-3E93-470F-8F10-6201D95FE6EE}"/>
                </a:ext>
              </a:extLst>
            </p:cNvPr>
            <p:cNvSpPr/>
            <p:nvPr/>
          </p:nvSpPr>
          <p:spPr>
            <a:xfrm>
              <a:off x="1445499" y="6097421"/>
              <a:ext cx="2031003"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Back to Picture</a:t>
              </a:r>
            </a:p>
          </p:txBody>
        </p:sp>
      </p:grpSp>
    </p:spTree>
    <p:extLst>
      <p:ext uri="{BB962C8B-B14F-4D97-AF65-F5344CB8AC3E}">
        <p14:creationId xmlns:p14="http://schemas.microsoft.com/office/powerpoint/2010/main" val="231192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right)">
                                      <p:cBhvr>
                                        <p:cTn id="30" dur="500"/>
                                        <p:tgtEl>
                                          <p:spTgt spid="2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right)">
                                      <p:cBhvr>
                                        <p:cTn id="39" dur="500"/>
                                        <p:tgtEl>
                                          <p:spTgt spid="20"/>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eader Block">
            <a:extLst>
              <a:ext uri="{FF2B5EF4-FFF2-40B4-BE49-F238E27FC236}">
                <a16:creationId xmlns:a16="http://schemas.microsoft.com/office/drawing/2014/main" id="{7DC45D67-BF98-444A-BAE6-EA23E734C7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0" r="20287" b="540"/>
          <a:stretch/>
        </p:blipFill>
        <p:spPr>
          <a:xfrm>
            <a:off x="4204253" y="329632"/>
            <a:ext cx="4999301" cy="951611"/>
          </a:xfrm>
          <a:prstGeom prst="rect">
            <a:avLst/>
          </a:prstGeom>
        </p:spPr>
      </p:pic>
      <p:grpSp>
        <p:nvGrpSpPr>
          <p:cNvPr id="14" name="Image">
            <a:extLst>
              <a:ext uri="{FF2B5EF4-FFF2-40B4-BE49-F238E27FC236}">
                <a16:creationId xmlns:a16="http://schemas.microsoft.com/office/drawing/2014/main" id="{E5489FFD-EBAA-4284-BE12-9480B10E7A62}"/>
              </a:ext>
            </a:extLst>
          </p:cNvPr>
          <p:cNvGrpSpPr/>
          <p:nvPr/>
        </p:nvGrpSpPr>
        <p:grpSpPr>
          <a:xfrm>
            <a:off x="770231" y="898567"/>
            <a:ext cx="4042907" cy="4863405"/>
            <a:chOff x="763287" y="2267209"/>
            <a:chExt cx="2117441" cy="2547170"/>
          </a:xfrm>
        </p:grpSpPr>
        <p:sp>
          <p:nvSpPr>
            <p:cNvPr id="15" name="Rectangle 14">
              <a:extLst>
                <a:ext uri="{FF2B5EF4-FFF2-40B4-BE49-F238E27FC236}">
                  <a16:creationId xmlns:a16="http://schemas.microsoft.com/office/drawing/2014/main" id="{D7507F89-1A35-44A3-B919-FCEF4912D0B6}"/>
                </a:ext>
              </a:extLst>
            </p:cNvPr>
            <p:cNvSpPr/>
            <p:nvPr/>
          </p:nvSpPr>
          <p:spPr>
            <a:xfrm>
              <a:off x="830806" y="2354891"/>
              <a:ext cx="2049922" cy="2459488"/>
            </a:xfrm>
            <a:prstGeom prst="rect">
              <a:avLst/>
            </a:prstGeom>
            <a:solidFill>
              <a:srgbClr val="E2C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a:extLst>
                <a:ext uri="{FF2B5EF4-FFF2-40B4-BE49-F238E27FC236}">
                  <a16:creationId xmlns:a16="http://schemas.microsoft.com/office/drawing/2014/main" id="{2018C39E-E615-46A6-BB05-C8E75A37731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63287" y="2267209"/>
              <a:ext cx="2034649" cy="2459489"/>
            </a:xfrm>
            <a:prstGeom prst="rect">
              <a:avLst/>
            </a:prstGeom>
          </p:spPr>
        </p:pic>
      </p:grpSp>
      <p:sp>
        <p:nvSpPr>
          <p:cNvPr id="18" name="Header">
            <a:extLst>
              <a:ext uri="{FF2B5EF4-FFF2-40B4-BE49-F238E27FC236}">
                <a16:creationId xmlns:a16="http://schemas.microsoft.com/office/drawing/2014/main" id="{693DE5A1-0EDE-49B4-BEF7-3324E7206F5C}"/>
              </a:ext>
            </a:extLst>
          </p:cNvPr>
          <p:cNvSpPr>
            <a:spLocks noGrp="1"/>
          </p:cNvSpPr>
          <p:nvPr>
            <p:ph type="title"/>
          </p:nvPr>
        </p:nvSpPr>
        <p:spPr>
          <a:xfrm>
            <a:off x="4776344" y="438151"/>
            <a:ext cx="3621946" cy="994306"/>
          </a:xfrm>
        </p:spPr>
        <p:txBody>
          <a:bodyPr/>
          <a:lstStyle/>
          <a:p>
            <a:r>
              <a:rPr lang="en-GB" dirty="0">
                <a:solidFill>
                  <a:schemeClr val="bg1"/>
                </a:solidFill>
              </a:rPr>
              <a:t>Inference</a:t>
            </a:r>
          </a:p>
        </p:txBody>
      </p:sp>
      <p:pic>
        <p:nvPicPr>
          <p:cNvPr id="20" name="Big Block">
            <a:extLst>
              <a:ext uri="{FF2B5EF4-FFF2-40B4-BE49-F238E27FC236}">
                <a16:creationId xmlns:a16="http://schemas.microsoft.com/office/drawing/2014/main" id="{D2010E93-EF15-4BD0-A2EF-31583F464858}"/>
              </a:ext>
            </a:extLst>
          </p:cNvPr>
          <p:cNvPicPr>
            <a:picLocks noChangeAspect="1"/>
          </p:cNvPicPr>
          <p:nvPr/>
        </p:nvPicPr>
        <p:blipFill rotWithShape="1">
          <a:blip r:embed="rId4">
            <a:extLst>
              <a:ext uri="{28A0092B-C50C-407E-A947-70E740481C1C}">
                <a14:useLocalDpi xmlns:a14="http://schemas.microsoft.com/office/drawing/2010/main" val="0"/>
              </a:ext>
            </a:extLst>
          </a:blip>
          <a:srcRect t="211" r="21364" b="211"/>
          <a:stretch/>
        </p:blipFill>
        <p:spPr>
          <a:xfrm>
            <a:off x="4813139" y="2191465"/>
            <a:ext cx="4390415" cy="2514600"/>
          </a:xfrm>
          <a:prstGeom prst="rect">
            <a:avLst/>
          </a:prstGeom>
        </p:spPr>
      </p:pic>
      <p:sp>
        <p:nvSpPr>
          <p:cNvPr id="21" name="Question">
            <a:extLst>
              <a:ext uri="{FF2B5EF4-FFF2-40B4-BE49-F238E27FC236}">
                <a16:creationId xmlns:a16="http://schemas.microsoft.com/office/drawing/2014/main" id="{D32BD6DE-10EB-45C7-8DC3-FBEB93F2D81F}"/>
              </a:ext>
            </a:extLst>
          </p:cNvPr>
          <p:cNvSpPr txBox="1">
            <a:spLocks/>
          </p:cNvSpPr>
          <p:nvPr/>
        </p:nvSpPr>
        <p:spPr>
          <a:xfrm>
            <a:off x="5614188" y="2378348"/>
            <a:ext cx="3589366" cy="193143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US" sz="2500" dirty="0">
                <a:solidFill>
                  <a:schemeClr val="bg1"/>
                </a:solidFill>
                <a:latin typeface="+mn-lt"/>
              </a:rPr>
              <a:t>How do you think that Billy and </a:t>
            </a:r>
            <a:r>
              <a:rPr lang="en-US" sz="2500" dirty="0" err="1">
                <a:solidFill>
                  <a:schemeClr val="bg1"/>
                </a:solidFill>
                <a:latin typeface="+mn-lt"/>
              </a:rPr>
              <a:t>Fatcat</a:t>
            </a:r>
            <a:r>
              <a:rPr lang="en-US" sz="2500" dirty="0">
                <a:solidFill>
                  <a:schemeClr val="bg1"/>
                </a:solidFill>
                <a:latin typeface="+mn-lt"/>
              </a:rPr>
              <a:t> are feeling in this picture?</a:t>
            </a:r>
            <a:endParaRPr lang="en-GB" sz="2500" dirty="0">
              <a:solidFill>
                <a:schemeClr val="bg1"/>
              </a:solidFill>
              <a:latin typeface="+mn-lt"/>
            </a:endParaRPr>
          </a:p>
        </p:txBody>
      </p:sp>
      <p:grpSp>
        <p:nvGrpSpPr>
          <p:cNvPr id="19" name="Answers">
            <a:extLst>
              <a:ext uri="{FF2B5EF4-FFF2-40B4-BE49-F238E27FC236}">
                <a16:creationId xmlns:a16="http://schemas.microsoft.com/office/drawing/2014/main" id="{EDF7654B-30F7-4A96-A407-980F7AB19C4A}"/>
              </a:ext>
            </a:extLst>
          </p:cNvPr>
          <p:cNvGrpSpPr/>
          <p:nvPr/>
        </p:nvGrpSpPr>
        <p:grpSpPr>
          <a:xfrm>
            <a:off x="4993997" y="5935336"/>
            <a:ext cx="1325322" cy="630101"/>
            <a:chOff x="2901719" y="6097421"/>
            <a:chExt cx="1325322" cy="630101"/>
          </a:xfrm>
        </p:grpSpPr>
        <p:sp>
          <p:nvSpPr>
            <p:cNvPr id="22" name="Rounded Rectangle 56">
              <a:hlinkClick r:id="rId5" action="ppaction://hlinksldjump"/>
              <a:extLst>
                <a:ext uri="{FF2B5EF4-FFF2-40B4-BE49-F238E27FC236}">
                  <a16:creationId xmlns:a16="http://schemas.microsoft.com/office/drawing/2014/main" id="{E86E3F1C-DB32-4627-A456-177A3466D92A}"/>
                </a:ext>
              </a:extLst>
            </p:cNvPr>
            <p:cNvSpPr/>
            <p:nvPr/>
          </p:nvSpPr>
          <p:spPr>
            <a:xfrm>
              <a:off x="2955509" y="6155863"/>
              <a:ext cx="1271532"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24" name="Rounded Rectangle 56">
              <a:hlinkClick r:id="rId6" action="ppaction://hlinksldjump"/>
              <a:extLst>
                <a:ext uri="{FF2B5EF4-FFF2-40B4-BE49-F238E27FC236}">
                  <a16:creationId xmlns:a16="http://schemas.microsoft.com/office/drawing/2014/main" id="{9F5BAEDB-37DD-4AF5-BDB3-D91CCCCBD832}"/>
                </a:ext>
              </a:extLst>
            </p:cNvPr>
            <p:cNvSpPr/>
            <p:nvPr/>
          </p:nvSpPr>
          <p:spPr>
            <a:xfrm>
              <a:off x="2901719" y="6097421"/>
              <a:ext cx="1271532"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Answers</a:t>
              </a:r>
            </a:p>
          </p:txBody>
        </p:sp>
      </p:grpSp>
      <p:grpSp>
        <p:nvGrpSpPr>
          <p:cNvPr id="25" name="Back to menu">
            <a:extLst>
              <a:ext uri="{FF2B5EF4-FFF2-40B4-BE49-F238E27FC236}">
                <a16:creationId xmlns:a16="http://schemas.microsoft.com/office/drawing/2014/main" id="{1A1C8955-EBE5-432E-BB9E-A9A28BBF30F9}"/>
              </a:ext>
            </a:extLst>
          </p:cNvPr>
          <p:cNvGrpSpPr/>
          <p:nvPr/>
        </p:nvGrpSpPr>
        <p:grpSpPr>
          <a:xfrm>
            <a:off x="6483182" y="5935336"/>
            <a:ext cx="1905168" cy="630101"/>
            <a:chOff x="4390904" y="6097421"/>
            <a:chExt cx="1905168" cy="630101"/>
          </a:xfrm>
        </p:grpSpPr>
        <p:sp>
          <p:nvSpPr>
            <p:cNvPr id="26" name="Rounded Rectangle 28">
              <a:hlinkClick r:id="rId5" action="ppaction://hlinksldjump"/>
              <a:extLst>
                <a:ext uri="{FF2B5EF4-FFF2-40B4-BE49-F238E27FC236}">
                  <a16:creationId xmlns:a16="http://schemas.microsoft.com/office/drawing/2014/main" id="{40065D1B-3E70-4E9C-8F28-F06A9775CBAC}"/>
                </a:ext>
              </a:extLst>
            </p:cNvPr>
            <p:cNvSpPr/>
            <p:nvPr/>
          </p:nvSpPr>
          <p:spPr>
            <a:xfrm>
              <a:off x="4444694" y="6155863"/>
              <a:ext cx="1851378"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27" name="Rounded Rectangle 28">
              <a:hlinkClick r:id="rId5" action="ppaction://hlinksldjump"/>
              <a:extLst>
                <a:ext uri="{FF2B5EF4-FFF2-40B4-BE49-F238E27FC236}">
                  <a16:creationId xmlns:a16="http://schemas.microsoft.com/office/drawing/2014/main" id="{B67DE001-B332-41B3-A3A8-ADC2648C95C1}"/>
                </a:ext>
              </a:extLst>
            </p:cNvPr>
            <p:cNvSpPr/>
            <p:nvPr/>
          </p:nvSpPr>
          <p:spPr>
            <a:xfrm>
              <a:off x="4390904" y="6097421"/>
              <a:ext cx="1851378"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Back to Menu</a:t>
              </a:r>
            </a:p>
          </p:txBody>
        </p:sp>
      </p:grpSp>
      <p:grpSp>
        <p:nvGrpSpPr>
          <p:cNvPr id="28" name="Back to picture">
            <a:extLst>
              <a:ext uri="{FF2B5EF4-FFF2-40B4-BE49-F238E27FC236}">
                <a16:creationId xmlns:a16="http://schemas.microsoft.com/office/drawing/2014/main" id="{4881FD30-77B2-44BD-BC55-6DF90E1C58EF}"/>
              </a:ext>
            </a:extLst>
          </p:cNvPr>
          <p:cNvGrpSpPr/>
          <p:nvPr/>
        </p:nvGrpSpPr>
        <p:grpSpPr>
          <a:xfrm>
            <a:off x="2691551" y="5938236"/>
            <a:ext cx="2084793" cy="625449"/>
            <a:chOff x="1445499" y="6097421"/>
            <a:chExt cx="2084793" cy="625449"/>
          </a:xfrm>
        </p:grpSpPr>
        <p:sp>
          <p:nvSpPr>
            <p:cNvPr id="29" name="Rounded Rectangle 42">
              <a:hlinkClick r:id="rId7" action="ppaction://hlinksldjump"/>
              <a:extLst>
                <a:ext uri="{FF2B5EF4-FFF2-40B4-BE49-F238E27FC236}">
                  <a16:creationId xmlns:a16="http://schemas.microsoft.com/office/drawing/2014/main" id="{EF481810-8C9E-476B-839E-A734FFF60AD6}"/>
                </a:ext>
              </a:extLst>
            </p:cNvPr>
            <p:cNvSpPr/>
            <p:nvPr/>
          </p:nvSpPr>
          <p:spPr>
            <a:xfrm>
              <a:off x="1499289" y="6151211"/>
              <a:ext cx="2031003"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30" name="Rounded Rectangle 42">
              <a:hlinkClick r:id="rId8" action="ppaction://hlinksldjump"/>
              <a:extLst>
                <a:ext uri="{FF2B5EF4-FFF2-40B4-BE49-F238E27FC236}">
                  <a16:creationId xmlns:a16="http://schemas.microsoft.com/office/drawing/2014/main" id="{0839647E-3E93-470F-8F10-6201D95FE6EE}"/>
                </a:ext>
              </a:extLst>
            </p:cNvPr>
            <p:cNvSpPr/>
            <p:nvPr/>
          </p:nvSpPr>
          <p:spPr>
            <a:xfrm>
              <a:off x="1445499" y="6097421"/>
              <a:ext cx="2031003"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Back to Picture</a:t>
              </a:r>
            </a:p>
          </p:txBody>
        </p:sp>
      </p:grpSp>
    </p:spTree>
    <p:extLst>
      <p:ext uri="{BB962C8B-B14F-4D97-AF65-F5344CB8AC3E}">
        <p14:creationId xmlns:p14="http://schemas.microsoft.com/office/powerpoint/2010/main" val="48787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right)">
                                      <p:cBhvr>
                                        <p:cTn id="30" dur="500"/>
                                        <p:tgtEl>
                                          <p:spTgt spid="2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right)">
                                      <p:cBhvr>
                                        <p:cTn id="39" dur="500"/>
                                        <p:tgtEl>
                                          <p:spTgt spid="20"/>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Answer 3">
            <a:extLst>
              <a:ext uri="{FF2B5EF4-FFF2-40B4-BE49-F238E27FC236}">
                <a16:creationId xmlns:a16="http://schemas.microsoft.com/office/drawing/2014/main" id="{AC5B01A0-998B-445C-A6B0-FB44778BEDD9}"/>
              </a:ext>
            </a:extLst>
          </p:cNvPr>
          <p:cNvSpPr txBox="1"/>
          <p:nvPr/>
        </p:nvSpPr>
        <p:spPr>
          <a:xfrm>
            <a:off x="3724250" y="4087038"/>
            <a:ext cx="4786903" cy="1328023"/>
          </a:xfrm>
          <a:prstGeom prst="roundRect">
            <a:avLst>
              <a:gd name="adj" fmla="val 17194"/>
            </a:avLst>
          </a:prstGeom>
          <a:solidFill>
            <a:schemeClr val="bg1"/>
          </a:solidFill>
          <a:ln w="19050">
            <a:solidFill>
              <a:srgbClr val="00974B"/>
            </a:solidFill>
          </a:ln>
        </p:spPr>
        <p:txBody>
          <a:bodyPr wrap="square">
            <a:spAutoFit/>
          </a:bodyPr>
          <a:lstStyle/>
          <a:p>
            <a:r>
              <a:rPr lang="en-US" dirty="0"/>
              <a:t>I think that </a:t>
            </a:r>
            <a:r>
              <a:rPr lang="en-US" dirty="0" err="1"/>
              <a:t>Fatcat</a:t>
            </a:r>
            <a:r>
              <a:rPr lang="en-US" dirty="0"/>
              <a:t> might feel scared in the bag because it looks dark. I think that Billy feels annoyed because she looks like she is cross and shouting to be let out! </a:t>
            </a:r>
          </a:p>
        </p:txBody>
      </p:sp>
      <p:grpSp>
        <p:nvGrpSpPr>
          <p:cNvPr id="64" name="Block 3">
            <a:extLst>
              <a:ext uri="{FF2B5EF4-FFF2-40B4-BE49-F238E27FC236}">
                <a16:creationId xmlns:a16="http://schemas.microsoft.com/office/drawing/2014/main" id="{448E3DDF-AE66-44DB-8D50-A772A64710C3}"/>
              </a:ext>
            </a:extLst>
          </p:cNvPr>
          <p:cNvGrpSpPr/>
          <p:nvPr/>
        </p:nvGrpSpPr>
        <p:grpSpPr>
          <a:xfrm>
            <a:off x="3474972" y="4154051"/>
            <a:ext cx="5162655" cy="783348"/>
            <a:chOff x="3171905" y="2074711"/>
            <a:chExt cx="5162655" cy="783348"/>
          </a:xfrm>
        </p:grpSpPr>
        <p:sp>
          <p:nvSpPr>
            <p:cNvPr id="65" name="Freeform: Shape 64">
              <a:extLst>
                <a:ext uri="{FF2B5EF4-FFF2-40B4-BE49-F238E27FC236}">
                  <a16:creationId xmlns:a16="http://schemas.microsoft.com/office/drawing/2014/main" id="{265F01D3-156F-4A32-AF41-B04F8E5193C3}"/>
                </a:ext>
              </a:extLst>
            </p:cNvPr>
            <p:cNvSpPr/>
            <p:nvPr/>
          </p:nvSpPr>
          <p:spPr>
            <a:xfrm>
              <a:off x="3683935" y="2121989"/>
              <a:ext cx="3154207" cy="593768"/>
            </a:xfrm>
            <a:custGeom>
              <a:avLst/>
              <a:gdLst>
                <a:gd name="connsiteX0" fmla="*/ 11161 w 3154207"/>
                <a:gd name="connsiteY0" fmla="*/ 55885 h 593768"/>
                <a:gd name="connsiteX1" fmla="*/ 16540 w 3154207"/>
                <a:gd name="connsiteY1" fmla="*/ 136568 h 593768"/>
                <a:gd name="connsiteX2" fmla="*/ 32677 w 3154207"/>
                <a:gd name="connsiteY2" fmla="*/ 168841 h 593768"/>
                <a:gd name="connsiteX3" fmla="*/ 48813 w 3154207"/>
                <a:gd name="connsiteY3" fmla="*/ 174219 h 593768"/>
                <a:gd name="connsiteX4" fmla="*/ 215557 w 3154207"/>
                <a:gd name="connsiteY4" fmla="*/ 179598 h 593768"/>
                <a:gd name="connsiteX5" fmla="*/ 312375 w 3154207"/>
                <a:gd name="connsiteY5" fmla="*/ 190356 h 593768"/>
                <a:gd name="connsiteX6" fmla="*/ 371542 w 3154207"/>
                <a:gd name="connsiteY6" fmla="*/ 201114 h 593768"/>
                <a:gd name="connsiteX7" fmla="*/ 414573 w 3154207"/>
                <a:gd name="connsiteY7" fmla="*/ 206492 h 593768"/>
                <a:gd name="connsiteX8" fmla="*/ 446846 w 3154207"/>
                <a:gd name="connsiteY8" fmla="*/ 211871 h 593768"/>
                <a:gd name="connsiteX9" fmla="*/ 640484 w 3154207"/>
                <a:gd name="connsiteY9" fmla="*/ 228008 h 593768"/>
                <a:gd name="connsiteX10" fmla="*/ 710408 w 3154207"/>
                <a:gd name="connsiteY10" fmla="*/ 238765 h 593768"/>
                <a:gd name="connsiteX11" fmla="*/ 731924 w 3154207"/>
                <a:gd name="connsiteY11" fmla="*/ 244144 h 593768"/>
                <a:gd name="connsiteX12" fmla="*/ 748060 w 3154207"/>
                <a:gd name="connsiteY12" fmla="*/ 249523 h 593768"/>
                <a:gd name="connsiteX13" fmla="*/ 785712 w 3154207"/>
                <a:gd name="connsiteY13" fmla="*/ 254902 h 593768"/>
                <a:gd name="connsiteX14" fmla="*/ 807227 w 3154207"/>
                <a:gd name="connsiteY14" fmla="*/ 265659 h 593768"/>
                <a:gd name="connsiteX15" fmla="*/ 839500 w 3154207"/>
                <a:gd name="connsiteY15" fmla="*/ 271038 h 593768"/>
                <a:gd name="connsiteX16" fmla="*/ 866394 w 3154207"/>
                <a:gd name="connsiteY16" fmla="*/ 276417 h 593768"/>
                <a:gd name="connsiteX17" fmla="*/ 882531 w 3154207"/>
                <a:gd name="connsiteY17" fmla="*/ 287175 h 593768"/>
                <a:gd name="connsiteX18" fmla="*/ 936319 w 3154207"/>
                <a:gd name="connsiteY18" fmla="*/ 308690 h 593768"/>
                <a:gd name="connsiteX19" fmla="*/ 995486 w 3154207"/>
                <a:gd name="connsiteY19" fmla="*/ 362478 h 593768"/>
                <a:gd name="connsiteX20" fmla="*/ 1033138 w 3154207"/>
                <a:gd name="connsiteY20" fmla="*/ 421645 h 593768"/>
                <a:gd name="connsiteX21" fmla="*/ 1065411 w 3154207"/>
                <a:gd name="connsiteY21" fmla="*/ 464676 h 593768"/>
                <a:gd name="connsiteX22" fmla="*/ 1119199 w 3154207"/>
                <a:gd name="connsiteY22" fmla="*/ 502328 h 593768"/>
                <a:gd name="connsiteX23" fmla="*/ 1140714 w 3154207"/>
                <a:gd name="connsiteY23" fmla="*/ 513085 h 593768"/>
                <a:gd name="connsiteX24" fmla="*/ 1237533 w 3154207"/>
                <a:gd name="connsiteY24" fmla="*/ 550737 h 593768"/>
                <a:gd name="connsiteX25" fmla="*/ 1259048 w 3154207"/>
                <a:gd name="connsiteY25" fmla="*/ 556116 h 593768"/>
                <a:gd name="connsiteX26" fmla="*/ 1275185 w 3154207"/>
                <a:gd name="connsiteY26" fmla="*/ 561495 h 593768"/>
                <a:gd name="connsiteX27" fmla="*/ 1302079 w 3154207"/>
                <a:gd name="connsiteY27" fmla="*/ 566874 h 593768"/>
                <a:gd name="connsiteX28" fmla="*/ 1350488 w 3154207"/>
                <a:gd name="connsiteY28" fmla="*/ 583010 h 593768"/>
                <a:gd name="connsiteX29" fmla="*/ 1479580 w 3154207"/>
                <a:gd name="connsiteY29" fmla="*/ 593768 h 593768"/>
                <a:gd name="connsiteX30" fmla="*/ 1603293 w 3154207"/>
                <a:gd name="connsiteY30" fmla="*/ 588389 h 593768"/>
                <a:gd name="connsiteX31" fmla="*/ 1705491 w 3154207"/>
                <a:gd name="connsiteY31" fmla="*/ 572252 h 593768"/>
                <a:gd name="connsiteX32" fmla="*/ 1727006 w 3154207"/>
                <a:gd name="connsiteY32" fmla="*/ 566874 h 593768"/>
                <a:gd name="connsiteX33" fmla="*/ 1770037 w 3154207"/>
                <a:gd name="connsiteY33" fmla="*/ 561495 h 593768"/>
                <a:gd name="connsiteX34" fmla="*/ 1839961 w 3154207"/>
                <a:gd name="connsiteY34" fmla="*/ 550737 h 593768"/>
                <a:gd name="connsiteX35" fmla="*/ 1904507 w 3154207"/>
                <a:gd name="connsiteY35" fmla="*/ 539979 h 593768"/>
                <a:gd name="connsiteX36" fmla="*/ 1920644 w 3154207"/>
                <a:gd name="connsiteY36" fmla="*/ 534601 h 593768"/>
                <a:gd name="connsiteX37" fmla="*/ 2065872 w 3154207"/>
                <a:gd name="connsiteY37" fmla="*/ 518464 h 593768"/>
                <a:gd name="connsiteX38" fmla="*/ 3152394 w 3154207"/>
                <a:gd name="connsiteY38" fmla="*/ 513085 h 593768"/>
                <a:gd name="connsiteX39" fmla="*/ 3147015 w 3154207"/>
                <a:gd name="connsiteY39" fmla="*/ 496949 h 593768"/>
                <a:gd name="connsiteX40" fmla="*/ 3141637 w 3154207"/>
                <a:gd name="connsiteY40" fmla="*/ 453918 h 593768"/>
                <a:gd name="connsiteX41" fmla="*/ 3120121 w 3154207"/>
                <a:gd name="connsiteY41" fmla="*/ 400130 h 593768"/>
                <a:gd name="connsiteX42" fmla="*/ 3114742 w 3154207"/>
                <a:gd name="connsiteY42" fmla="*/ 383994 h 593768"/>
                <a:gd name="connsiteX43" fmla="*/ 3093227 w 3154207"/>
                <a:gd name="connsiteY43" fmla="*/ 362478 h 593768"/>
                <a:gd name="connsiteX44" fmla="*/ 3082469 w 3154207"/>
                <a:gd name="connsiteY44" fmla="*/ 346342 h 593768"/>
                <a:gd name="connsiteX45" fmla="*/ 3087848 w 3154207"/>
                <a:gd name="connsiteY45" fmla="*/ 330205 h 593768"/>
                <a:gd name="connsiteX46" fmla="*/ 3071712 w 3154207"/>
                <a:gd name="connsiteY46" fmla="*/ 308690 h 593768"/>
                <a:gd name="connsiteX47" fmla="*/ 3044818 w 3154207"/>
                <a:gd name="connsiteY47" fmla="*/ 281796 h 593768"/>
                <a:gd name="connsiteX48" fmla="*/ 3028681 w 3154207"/>
                <a:gd name="connsiteY48" fmla="*/ 265659 h 593768"/>
                <a:gd name="connsiteX49" fmla="*/ 2996408 w 3154207"/>
                <a:gd name="connsiteY49" fmla="*/ 244144 h 593768"/>
                <a:gd name="connsiteX50" fmla="*/ 2980272 w 3154207"/>
                <a:gd name="connsiteY50" fmla="*/ 233387 h 593768"/>
                <a:gd name="connsiteX51" fmla="*/ 2958757 w 3154207"/>
                <a:gd name="connsiteY51" fmla="*/ 222629 h 593768"/>
                <a:gd name="connsiteX52" fmla="*/ 2921105 w 3154207"/>
                <a:gd name="connsiteY52" fmla="*/ 201114 h 593768"/>
                <a:gd name="connsiteX53" fmla="*/ 2878074 w 3154207"/>
                <a:gd name="connsiteY53" fmla="*/ 179598 h 593768"/>
                <a:gd name="connsiteX54" fmla="*/ 2845801 w 3154207"/>
                <a:gd name="connsiteY54" fmla="*/ 163462 h 593768"/>
                <a:gd name="connsiteX55" fmla="*/ 2808149 w 3154207"/>
                <a:gd name="connsiteY55" fmla="*/ 147325 h 593768"/>
                <a:gd name="connsiteX56" fmla="*/ 2754361 w 3154207"/>
                <a:gd name="connsiteY56" fmla="*/ 125810 h 593768"/>
                <a:gd name="connsiteX57" fmla="*/ 2738225 w 3154207"/>
                <a:gd name="connsiteY57" fmla="*/ 120431 h 593768"/>
                <a:gd name="connsiteX58" fmla="*/ 2705952 w 3154207"/>
                <a:gd name="connsiteY58" fmla="*/ 115052 h 593768"/>
                <a:gd name="connsiteX59" fmla="*/ 2684437 w 3154207"/>
                <a:gd name="connsiteY59" fmla="*/ 109674 h 593768"/>
                <a:gd name="connsiteX60" fmla="*/ 2668300 w 3154207"/>
                <a:gd name="connsiteY60" fmla="*/ 104295 h 593768"/>
                <a:gd name="connsiteX61" fmla="*/ 2609133 w 3154207"/>
                <a:gd name="connsiteY61" fmla="*/ 98916 h 593768"/>
                <a:gd name="connsiteX62" fmla="*/ 2356328 w 3154207"/>
                <a:gd name="connsiteY62" fmla="*/ 93537 h 593768"/>
                <a:gd name="connsiteX63" fmla="*/ 2313298 w 3154207"/>
                <a:gd name="connsiteY63" fmla="*/ 88158 h 593768"/>
                <a:gd name="connsiteX64" fmla="*/ 2275646 w 3154207"/>
                <a:gd name="connsiteY64" fmla="*/ 77401 h 593768"/>
                <a:gd name="connsiteX65" fmla="*/ 2205721 w 3154207"/>
                <a:gd name="connsiteY65" fmla="*/ 72022 h 593768"/>
                <a:gd name="connsiteX66" fmla="*/ 2125039 w 3154207"/>
                <a:gd name="connsiteY66" fmla="*/ 61264 h 593768"/>
                <a:gd name="connsiteX67" fmla="*/ 2033599 w 3154207"/>
                <a:gd name="connsiteY67" fmla="*/ 50507 h 593768"/>
                <a:gd name="connsiteX68" fmla="*/ 2006705 w 3154207"/>
                <a:gd name="connsiteY68" fmla="*/ 45128 h 593768"/>
                <a:gd name="connsiteX69" fmla="*/ 1985189 w 3154207"/>
                <a:gd name="connsiteY69" fmla="*/ 39749 h 593768"/>
                <a:gd name="connsiteX70" fmla="*/ 1872234 w 3154207"/>
                <a:gd name="connsiteY70" fmla="*/ 23612 h 593768"/>
                <a:gd name="connsiteX71" fmla="*/ 1802309 w 3154207"/>
                <a:gd name="connsiteY71" fmla="*/ 12855 h 593768"/>
                <a:gd name="connsiteX72" fmla="*/ 1694733 w 3154207"/>
                <a:gd name="connsiteY72" fmla="*/ 7476 h 593768"/>
                <a:gd name="connsiteX73" fmla="*/ 1452686 w 3154207"/>
                <a:gd name="connsiteY73" fmla="*/ 7476 h 593768"/>
                <a:gd name="connsiteX74" fmla="*/ 1237533 w 3154207"/>
                <a:gd name="connsiteY74" fmla="*/ 18234 h 593768"/>
                <a:gd name="connsiteX75" fmla="*/ 1199881 w 3154207"/>
                <a:gd name="connsiteY75" fmla="*/ 23612 h 593768"/>
                <a:gd name="connsiteX76" fmla="*/ 737302 w 3154207"/>
                <a:gd name="connsiteY76" fmla="*/ 23612 h 593768"/>
                <a:gd name="connsiteX77" fmla="*/ 113359 w 3154207"/>
                <a:gd name="connsiteY77" fmla="*/ 23612 h 593768"/>
                <a:gd name="connsiteX78" fmla="*/ 64949 w 3154207"/>
                <a:gd name="connsiteY78" fmla="*/ 39749 h 593768"/>
                <a:gd name="connsiteX79" fmla="*/ 16540 w 3154207"/>
                <a:gd name="connsiteY79" fmla="*/ 50507 h 593768"/>
                <a:gd name="connsiteX80" fmla="*/ 11161 w 3154207"/>
                <a:gd name="connsiteY80" fmla="*/ 55885 h 593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154207" h="593768">
                  <a:moveTo>
                    <a:pt x="11161" y="55885"/>
                  </a:moveTo>
                  <a:cubicBezTo>
                    <a:pt x="11161" y="70228"/>
                    <a:pt x="13563" y="109779"/>
                    <a:pt x="16540" y="136568"/>
                  </a:cubicBezTo>
                  <a:cubicBezTo>
                    <a:pt x="17491" y="145124"/>
                    <a:pt x="26155" y="163623"/>
                    <a:pt x="32677" y="168841"/>
                  </a:cubicBezTo>
                  <a:cubicBezTo>
                    <a:pt x="37104" y="172383"/>
                    <a:pt x="43153" y="173886"/>
                    <a:pt x="48813" y="174219"/>
                  </a:cubicBezTo>
                  <a:cubicBezTo>
                    <a:pt x="104327" y="177484"/>
                    <a:pt x="159976" y="177805"/>
                    <a:pt x="215557" y="179598"/>
                  </a:cubicBezTo>
                  <a:cubicBezTo>
                    <a:pt x="247830" y="183184"/>
                    <a:pt x="280534" y="183988"/>
                    <a:pt x="312375" y="190356"/>
                  </a:cubicBezTo>
                  <a:cubicBezTo>
                    <a:pt x="335537" y="194989"/>
                    <a:pt x="347461" y="197674"/>
                    <a:pt x="371542" y="201114"/>
                  </a:cubicBezTo>
                  <a:cubicBezTo>
                    <a:pt x="385852" y="203158"/>
                    <a:pt x="400263" y="204448"/>
                    <a:pt x="414573" y="206492"/>
                  </a:cubicBezTo>
                  <a:cubicBezTo>
                    <a:pt x="425369" y="208034"/>
                    <a:pt x="435982" y="210912"/>
                    <a:pt x="446846" y="211871"/>
                  </a:cubicBezTo>
                  <a:cubicBezTo>
                    <a:pt x="613543" y="226580"/>
                    <a:pt x="547031" y="215547"/>
                    <a:pt x="640484" y="228008"/>
                  </a:cubicBezTo>
                  <a:cubicBezTo>
                    <a:pt x="655964" y="230072"/>
                    <a:pt x="693990" y="235482"/>
                    <a:pt x="710408" y="238765"/>
                  </a:cubicBezTo>
                  <a:cubicBezTo>
                    <a:pt x="717657" y="240215"/>
                    <a:pt x="724816" y="242113"/>
                    <a:pt x="731924" y="244144"/>
                  </a:cubicBezTo>
                  <a:cubicBezTo>
                    <a:pt x="737375" y="245702"/>
                    <a:pt x="742500" y="248411"/>
                    <a:pt x="748060" y="249523"/>
                  </a:cubicBezTo>
                  <a:cubicBezTo>
                    <a:pt x="760492" y="252009"/>
                    <a:pt x="773161" y="253109"/>
                    <a:pt x="785712" y="254902"/>
                  </a:cubicBezTo>
                  <a:cubicBezTo>
                    <a:pt x="792884" y="258488"/>
                    <a:pt x="799547" y="263355"/>
                    <a:pt x="807227" y="265659"/>
                  </a:cubicBezTo>
                  <a:cubicBezTo>
                    <a:pt x="817673" y="268793"/>
                    <a:pt x="828770" y="269087"/>
                    <a:pt x="839500" y="271038"/>
                  </a:cubicBezTo>
                  <a:cubicBezTo>
                    <a:pt x="848495" y="272673"/>
                    <a:pt x="857429" y="274624"/>
                    <a:pt x="866394" y="276417"/>
                  </a:cubicBezTo>
                  <a:cubicBezTo>
                    <a:pt x="871773" y="280003"/>
                    <a:pt x="876749" y="284284"/>
                    <a:pt x="882531" y="287175"/>
                  </a:cubicBezTo>
                  <a:cubicBezTo>
                    <a:pt x="907023" y="299421"/>
                    <a:pt x="914857" y="301536"/>
                    <a:pt x="936319" y="308690"/>
                  </a:cubicBezTo>
                  <a:cubicBezTo>
                    <a:pt x="959218" y="323957"/>
                    <a:pt x="979622" y="336037"/>
                    <a:pt x="995486" y="362478"/>
                  </a:cubicBezTo>
                  <a:cubicBezTo>
                    <a:pt x="1009996" y="386662"/>
                    <a:pt x="1016060" y="397737"/>
                    <a:pt x="1033138" y="421645"/>
                  </a:cubicBezTo>
                  <a:cubicBezTo>
                    <a:pt x="1043559" y="436235"/>
                    <a:pt x="1051067" y="453918"/>
                    <a:pt x="1065411" y="464676"/>
                  </a:cubicBezTo>
                  <a:cubicBezTo>
                    <a:pt x="1078900" y="474793"/>
                    <a:pt x="1105961" y="495709"/>
                    <a:pt x="1119199" y="502328"/>
                  </a:cubicBezTo>
                  <a:cubicBezTo>
                    <a:pt x="1126371" y="505914"/>
                    <a:pt x="1133368" y="509871"/>
                    <a:pt x="1140714" y="513085"/>
                  </a:cubicBezTo>
                  <a:cubicBezTo>
                    <a:pt x="1177260" y="529074"/>
                    <a:pt x="1201862" y="540035"/>
                    <a:pt x="1237533" y="550737"/>
                  </a:cubicBezTo>
                  <a:cubicBezTo>
                    <a:pt x="1244614" y="552861"/>
                    <a:pt x="1251940" y="554085"/>
                    <a:pt x="1259048" y="556116"/>
                  </a:cubicBezTo>
                  <a:cubicBezTo>
                    <a:pt x="1264500" y="557674"/>
                    <a:pt x="1269684" y="560120"/>
                    <a:pt x="1275185" y="561495"/>
                  </a:cubicBezTo>
                  <a:cubicBezTo>
                    <a:pt x="1284054" y="563712"/>
                    <a:pt x="1293289" y="564362"/>
                    <a:pt x="1302079" y="566874"/>
                  </a:cubicBezTo>
                  <a:cubicBezTo>
                    <a:pt x="1318434" y="571547"/>
                    <a:pt x="1333522" y="581798"/>
                    <a:pt x="1350488" y="583010"/>
                  </a:cubicBezTo>
                  <a:cubicBezTo>
                    <a:pt x="1443765" y="589673"/>
                    <a:pt x="1400752" y="585885"/>
                    <a:pt x="1479580" y="593768"/>
                  </a:cubicBezTo>
                  <a:cubicBezTo>
                    <a:pt x="1520818" y="591975"/>
                    <a:pt x="1562151" y="591725"/>
                    <a:pt x="1603293" y="588389"/>
                  </a:cubicBezTo>
                  <a:cubicBezTo>
                    <a:pt x="1628137" y="586375"/>
                    <a:pt x="1675190" y="578985"/>
                    <a:pt x="1705491" y="572252"/>
                  </a:cubicBezTo>
                  <a:cubicBezTo>
                    <a:pt x="1712707" y="570648"/>
                    <a:pt x="1719714" y="568089"/>
                    <a:pt x="1727006" y="566874"/>
                  </a:cubicBezTo>
                  <a:cubicBezTo>
                    <a:pt x="1741265" y="564498"/>
                    <a:pt x="1755727" y="563539"/>
                    <a:pt x="1770037" y="561495"/>
                  </a:cubicBezTo>
                  <a:cubicBezTo>
                    <a:pt x="1793382" y="558160"/>
                    <a:pt x="1816738" y="554835"/>
                    <a:pt x="1839961" y="550737"/>
                  </a:cubicBezTo>
                  <a:cubicBezTo>
                    <a:pt x="1926267" y="535506"/>
                    <a:pt x="1754878" y="558684"/>
                    <a:pt x="1904507" y="539979"/>
                  </a:cubicBezTo>
                  <a:cubicBezTo>
                    <a:pt x="1909886" y="538186"/>
                    <a:pt x="1915071" y="535646"/>
                    <a:pt x="1920644" y="534601"/>
                  </a:cubicBezTo>
                  <a:cubicBezTo>
                    <a:pt x="1987963" y="521979"/>
                    <a:pt x="1996368" y="523429"/>
                    <a:pt x="2065872" y="518464"/>
                  </a:cubicBezTo>
                  <a:cubicBezTo>
                    <a:pt x="2472084" y="523542"/>
                    <a:pt x="2723109" y="530824"/>
                    <a:pt x="3152394" y="513085"/>
                  </a:cubicBezTo>
                  <a:cubicBezTo>
                    <a:pt x="3158059" y="512851"/>
                    <a:pt x="3148808" y="502328"/>
                    <a:pt x="3147015" y="496949"/>
                  </a:cubicBezTo>
                  <a:cubicBezTo>
                    <a:pt x="3145222" y="482605"/>
                    <a:pt x="3144666" y="468052"/>
                    <a:pt x="3141637" y="453918"/>
                  </a:cubicBezTo>
                  <a:cubicBezTo>
                    <a:pt x="3134642" y="421272"/>
                    <a:pt x="3131497" y="426672"/>
                    <a:pt x="3120121" y="400130"/>
                  </a:cubicBezTo>
                  <a:cubicBezTo>
                    <a:pt x="3117888" y="394919"/>
                    <a:pt x="3118037" y="388608"/>
                    <a:pt x="3114742" y="383994"/>
                  </a:cubicBezTo>
                  <a:cubicBezTo>
                    <a:pt x="3108847" y="375741"/>
                    <a:pt x="3099828" y="370179"/>
                    <a:pt x="3093227" y="362478"/>
                  </a:cubicBezTo>
                  <a:cubicBezTo>
                    <a:pt x="3089020" y="357570"/>
                    <a:pt x="3086055" y="351721"/>
                    <a:pt x="3082469" y="346342"/>
                  </a:cubicBezTo>
                  <a:cubicBezTo>
                    <a:pt x="3084262" y="340963"/>
                    <a:pt x="3089406" y="335657"/>
                    <a:pt x="3087848" y="330205"/>
                  </a:cubicBezTo>
                  <a:cubicBezTo>
                    <a:pt x="3085385" y="321585"/>
                    <a:pt x="3076923" y="315985"/>
                    <a:pt x="3071712" y="308690"/>
                  </a:cubicBezTo>
                  <a:cubicBezTo>
                    <a:pt x="3048510" y="276208"/>
                    <a:pt x="3075190" y="307107"/>
                    <a:pt x="3044818" y="281796"/>
                  </a:cubicBezTo>
                  <a:cubicBezTo>
                    <a:pt x="3038974" y="276926"/>
                    <a:pt x="3034686" y="270329"/>
                    <a:pt x="3028681" y="265659"/>
                  </a:cubicBezTo>
                  <a:cubicBezTo>
                    <a:pt x="3018475" y="257721"/>
                    <a:pt x="3007166" y="251316"/>
                    <a:pt x="2996408" y="244144"/>
                  </a:cubicBezTo>
                  <a:cubicBezTo>
                    <a:pt x="2991029" y="240558"/>
                    <a:pt x="2986054" y="236278"/>
                    <a:pt x="2980272" y="233387"/>
                  </a:cubicBezTo>
                  <a:cubicBezTo>
                    <a:pt x="2973100" y="229801"/>
                    <a:pt x="2965556" y="226879"/>
                    <a:pt x="2958757" y="222629"/>
                  </a:cubicBezTo>
                  <a:cubicBezTo>
                    <a:pt x="2921544" y="199370"/>
                    <a:pt x="2952805" y="211679"/>
                    <a:pt x="2921105" y="201114"/>
                  </a:cubicBezTo>
                  <a:cubicBezTo>
                    <a:pt x="2883721" y="176191"/>
                    <a:pt x="2930705" y="205914"/>
                    <a:pt x="2878074" y="179598"/>
                  </a:cubicBezTo>
                  <a:cubicBezTo>
                    <a:pt x="2836369" y="158746"/>
                    <a:pt x="2886360" y="176982"/>
                    <a:pt x="2845801" y="163462"/>
                  </a:cubicBezTo>
                  <a:cubicBezTo>
                    <a:pt x="2815105" y="142996"/>
                    <a:pt x="2845553" y="160684"/>
                    <a:pt x="2808149" y="147325"/>
                  </a:cubicBezTo>
                  <a:cubicBezTo>
                    <a:pt x="2789964" y="140830"/>
                    <a:pt x="2772680" y="131917"/>
                    <a:pt x="2754361" y="125810"/>
                  </a:cubicBezTo>
                  <a:cubicBezTo>
                    <a:pt x="2748982" y="124017"/>
                    <a:pt x="2743760" y="121661"/>
                    <a:pt x="2738225" y="120431"/>
                  </a:cubicBezTo>
                  <a:cubicBezTo>
                    <a:pt x="2727579" y="118065"/>
                    <a:pt x="2716646" y="117191"/>
                    <a:pt x="2705952" y="115052"/>
                  </a:cubicBezTo>
                  <a:cubicBezTo>
                    <a:pt x="2698703" y="113602"/>
                    <a:pt x="2691545" y="111705"/>
                    <a:pt x="2684437" y="109674"/>
                  </a:cubicBezTo>
                  <a:cubicBezTo>
                    <a:pt x="2678985" y="108116"/>
                    <a:pt x="2673913" y="105097"/>
                    <a:pt x="2668300" y="104295"/>
                  </a:cubicBezTo>
                  <a:cubicBezTo>
                    <a:pt x="2648695" y="101494"/>
                    <a:pt x="2628925" y="99599"/>
                    <a:pt x="2609133" y="98916"/>
                  </a:cubicBezTo>
                  <a:cubicBezTo>
                    <a:pt x="2524896" y="96011"/>
                    <a:pt x="2440596" y="95330"/>
                    <a:pt x="2356328" y="93537"/>
                  </a:cubicBezTo>
                  <a:cubicBezTo>
                    <a:pt x="2341985" y="91744"/>
                    <a:pt x="2327520" y="90744"/>
                    <a:pt x="2313298" y="88158"/>
                  </a:cubicBezTo>
                  <a:cubicBezTo>
                    <a:pt x="2278222" y="81780"/>
                    <a:pt x="2318211" y="82408"/>
                    <a:pt x="2275646" y="77401"/>
                  </a:cubicBezTo>
                  <a:cubicBezTo>
                    <a:pt x="2252429" y="74670"/>
                    <a:pt x="2229002" y="74139"/>
                    <a:pt x="2205721" y="72022"/>
                  </a:cubicBezTo>
                  <a:cubicBezTo>
                    <a:pt x="2093726" y="61840"/>
                    <a:pt x="2208758" y="71729"/>
                    <a:pt x="2125039" y="61264"/>
                  </a:cubicBezTo>
                  <a:cubicBezTo>
                    <a:pt x="2063884" y="53619"/>
                    <a:pt x="2085396" y="59139"/>
                    <a:pt x="2033599" y="50507"/>
                  </a:cubicBezTo>
                  <a:cubicBezTo>
                    <a:pt x="2024581" y="49004"/>
                    <a:pt x="2015630" y="47111"/>
                    <a:pt x="2006705" y="45128"/>
                  </a:cubicBezTo>
                  <a:cubicBezTo>
                    <a:pt x="1999488" y="43524"/>
                    <a:pt x="1992481" y="40964"/>
                    <a:pt x="1985189" y="39749"/>
                  </a:cubicBezTo>
                  <a:cubicBezTo>
                    <a:pt x="1947673" y="33496"/>
                    <a:pt x="1909751" y="29864"/>
                    <a:pt x="1872234" y="23612"/>
                  </a:cubicBezTo>
                  <a:cubicBezTo>
                    <a:pt x="1858425" y="21311"/>
                    <a:pt x="1814755" y="13777"/>
                    <a:pt x="1802309" y="12855"/>
                  </a:cubicBezTo>
                  <a:cubicBezTo>
                    <a:pt x="1766504" y="10203"/>
                    <a:pt x="1730592" y="9269"/>
                    <a:pt x="1694733" y="7476"/>
                  </a:cubicBezTo>
                  <a:cubicBezTo>
                    <a:pt x="1586247" y="-4579"/>
                    <a:pt x="1646253" y="-165"/>
                    <a:pt x="1452686" y="7476"/>
                  </a:cubicBezTo>
                  <a:cubicBezTo>
                    <a:pt x="1380935" y="10308"/>
                    <a:pt x="1309251" y="14648"/>
                    <a:pt x="1237533" y="18234"/>
                  </a:cubicBezTo>
                  <a:cubicBezTo>
                    <a:pt x="1224982" y="20027"/>
                    <a:pt x="1212559" y="23612"/>
                    <a:pt x="1199881" y="23612"/>
                  </a:cubicBezTo>
                  <a:cubicBezTo>
                    <a:pt x="727596" y="23612"/>
                    <a:pt x="908345" y="-10590"/>
                    <a:pt x="737302" y="23612"/>
                  </a:cubicBezTo>
                  <a:cubicBezTo>
                    <a:pt x="543658" y="20155"/>
                    <a:pt x="305988" y="12445"/>
                    <a:pt x="113359" y="23612"/>
                  </a:cubicBezTo>
                  <a:cubicBezTo>
                    <a:pt x="96378" y="24596"/>
                    <a:pt x="81628" y="36413"/>
                    <a:pt x="64949" y="39749"/>
                  </a:cubicBezTo>
                  <a:cubicBezTo>
                    <a:pt x="30806" y="46578"/>
                    <a:pt x="46924" y="42911"/>
                    <a:pt x="16540" y="50507"/>
                  </a:cubicBezTo>
                  <a:cubicBezTo>
                    <a:pt x="-17225" y="73017"/>
                    <a:pt x="11161" y="41542"/>
                    <a:pt x="11161" y="55885"/>
                  </a:cubicBezTo>
                  <a:close/>
                </a:path>
              </a:pathLst>
            </a:custGeom>
            <a:solidFill>
              <a:srgbClr val="009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6" name="Header Block">
              <a:extLst>
                <a:ext uri="{FF2B5EF4-FFF2-40B4-BE49-F238E27FC236}">
                  <a16:creationId xmlns:a16="http://schemas.microsoft.com/office/drawing/2014/main" id="{6070AA5D-E442-4A7F-90FB-18AE503DA439}"/>
                </a:ext>
              </a:extLst>
            </p:cNvPr>
            <p:cNvPicPr>
              <a:picLocks noChangeAspect="1"/>
            </p:cNvPicPr>
            <p:nvPr/>
          </p:nvPicPr>
          <p:blipFill>
            <a:blip r:embed="rId2" cstate="print">
              <a:extLst>
                <a:ext uri="{28A0092B-C50C-407E-A947-70E740481C1C}">
                  <a14:useLocalDpi xmlns:a14="http://schemas.microsoft.com/office/drawing/2010/main" val="0"/>
                </a:ext>
              </a:extLst>
            </a:blip>
            <a:srcRect t="540" b="540"/>
            <a:stretch/>
          </p:blipFill>
          <p:spPr>
            <a:xfrm>
              <a:off x="3171905" y="2074711"/>
              <a:ext cx="5162655" cy="783348"/>
            </a:xfrm>
            <a:prstGeom prst="rect">
              <a:avLst/>
            </a:prstGeom>
          </p:spPr>
        </p:pic>
      </p:grpSp>
      <p:sp>
        <p:nvSpPr>
          <p:cNvPr id="39" name="Answer 1">
            <a:extLst>
              <a:ext uri="{FF2B5EF4-FFF2-40B4-BE49-F238E27FC236}">
                <a16:creationId xmlns:a16="http://schemas.microsoft.com/office/drawing/2014/main" id="{70BEEA9D-2EFD-445E-904C-A25A5A4C24C1}"/>
              </a:ext>
            </a:extLst>
          </p:cNvPr>
          <p:cNvSpPr txBox="1"/>
          <p:nvPr/>
        </p:nvSpPr>
        <p:spPr>
          <a:xfrm>
            <a:off x="3763895" y="1948674"/>
            <a:ext cx="4786903" cy="715089"/>
          </a:xfrm>
          <a:prstGeom prst="roundRect">
            <a:avLst>
              <a:gd name="adj" fmla="val 17194"/>
            </a:avLst>
          </a:prstGeom>
          <a:solidFill>
            <a:schemeClr val="bg1"/>
          </a:solidFill>
          <a:ln w="19050">
            <a:solidFill>
              <a:srgbClr val="FFD500"/>
            </a:solidFill>
          </a:ln>
        </p:spPr>
        <p:txBody>
          <a:bodyPr wrap="square">
            <a:spAutoFit/>
          </a:bodyPr>
          <a:lstStyle/>
          <a:p>
            <a:r>
              <a:rPr lang="en-US" dirty="0"/>
              <a:t>I can see Billy and </a:t>
            </a:r>
            <a:r>
              <a:rPr lang="en-US" dirty="0" err="1"/>
              <a:t>Fatcat</a:t>
            </a:r>
            <a:r>
              <a:rPr lang="en-US" dirty="0"/>
              <a:t> in a bag. I can see a blue hand holding the bag.</a:t>
            </a:r>
          </a:p>
        </p:txBody>
      </p:sp>
      <p:sp>
        <p:nvSpPr>
          <p:cNvPr id="58" name="Answer 2">
            <a:extLst>
              <a:ext uri="{FF2B5EF4-FFF2-40B4-BE49-F238E27FC236}">
                <a16:creationId xmlns:a16="http://schemas.microsoft.com/office/drawing/2014/main" id="{B07EA922-80F2-4AAC-A287-007FBD2BC48B}"/>
              </a:ext>
            </a:extLst>
          </p:cNvPr>
          <p:cNvSpPr txBox="1"/>
          <p:nvPr/>
        </p:nvSpPr>
        <p:spPr>
          <a:xfrm>
            <a:off x="3724250" y="2867114"/>
            <a:ext cx="4786903" cy="1021556"/>
          </a:xfrm>
          <a:prstGeom prst="roundRect">
            <a:avLst>
              <a:gd name="adj" fmla="val 17194"/>
            </a:avLst>
          </a:prstGeom>
          <a:solidFill>
            <a:schemeClr val="bg1"/>
          </a:solidFill>
          <a:ln w="19050">
            <a:solidFill>
              <a:srgbClr val="E51C36"/>
            </a:solidFill>
          </a:ln>
        </p:spPr>
        <p:txBody>
          <a:bodyPr wrap="square">
            <a:spAutoFit/>
          </a:bodyPr>
          <a:lstStyle/>
          <a:p>
            <a:r>
              <a:rPr lang="en-US" dirty="0"/>
              <a:t>‘Blue’ and ‘hairy’ are two words that could be used to describe the hand that is holding the bag in this picture.</a:t>
            </a:r>
          </a:p>
        </p:txBody>
      </p:sp>
      <p:grpSp>
        <p:nvGrpSpPr>
          <p:cNvPr id="53" name="Block 1">
            <a:extLst>
              <a:ext uri="{FF2B5EF4-FFF2-40B4-BE49-F238E27FC236}">
                <a16:creationId xmlns:a16="http://schemas.microsoft.com/office/drawing/2014/main" id="{E9F4A25D-7709-4ED7-B758-7D562BD2BDC4}"/>
              </a:ext>
            </a:extLst>
          </p:cNvPr>
          <p:cNvGrpSpPr/>
          <p:nvPr/>
        </p:nvGrpSpPr>
        <p:grpSpPr>
          <a:xfrm>
            <a:off x="3474973" y="1880933"/>
            <a:ext cx="5162655" cy="783348"/>
            <a:chOff x="3171905" y="2074711"/>
            <a:chExt cx="5162655" cy="783348"/>
          </a:xfrm>
        </p:grpSpPr>
        <p:sp>
          <p:nvSpPr>
            <p:cNvPr id="46" name="Freeform: Shape 45">
              <a:extLst>
                <a:ext uri="{FF2B5EF4-FFF2-40B4-BE49-F238E27FC236}">
                  <a16:creationId xmlns:a16="http://schemas.microsoft.com/office/drawing/2014/main" id="{C57BE4FD-E69C-4D45-93FA-0B931B03A7C2}"/>
                </a:ext>
              </a:extLst>
            </p:cNvPr>
            <p:cNvSpPr/>
            <p:nvPr/>
          </p:nvSpPr>
          <p:spPr>
            <a:xfrm>
              <a:off x="3683935" y="2121989"/>
              <a:ext cx="3154207" cy="593768"/>
            </a:xfrm>
            <a:custGeom>
              <a:avLst/>
              <a:gdLst>
                <a:gd name="connsiteX0" fmla="*/ 11161 w 3154207"/>
                <a:gd name="connsiteY0" fmla="*/ 55885 h 593768"/>
                <a:gd name="connsiteX1" fmla="*/ 16540 w 3154207"/>
                <a:gd name="connsiteY1" fmla="*/ 136568 h 593768"/>
                <a:gd name="connsiteX2" fmla="*/ 32677 w 3154207"/>
                <a:gd name="connsiteY2" fmla="*/ 168841 h 593768"/>
                <a:gd name="connsiteX3" fmla="*/ 48813 w 3154207"/>
                <a:gd name="connsiteY3" fmla="*/ 174219 h 593768"/>
                <a:gd name="connsiteX4" fmla="*/ 215557 w 3154207"/>
                <a:gd name="connsiteY4" fmla="*/ 179598 h 593768"/>
                <a:gd name="connsiteX5" fmla="*/ 312375 w 3154207"/>
                <a:gd name="connsiteY5" fmla="*/ 190356 h 593768"/>
                <a:gd name="connsiteX6" fmla="*/ 371542 w 3154207"/>
                <a:gd name="connsiteY6" fmla="*/ 201114 h 593768"/>
                <a:gd name="connsiteX7" fmla="*/ 414573 w 3154207"/>
                <a:gd name="connsiteY7" fmla="*/ 206492 h 593768"/>
                <a:gd name="connsiteX8" fmla="*/ 446846 w 3154207"/>
                <a:gd name="connsiteY8" fmla="*/ 211871 h 593768"/>
                <a:gd name="connsiteX9" fmla="*/ 640484 w 3154207"/>
                <a:gd name="connsiteY9" fmla="*/ 228008 h 593768"/>
                <a:gd name="connsiteX10" fmla="*/ 710408 w 3154207"/>
                <a:gd name="connsiteY10" fmla="*/ 238765 h 593768"/>
                <a:gd name="connsiteX11" fmla="*/ 731924 w 3154207"/>
                <a:gd name="connsiteY11" fmla="*/ 244144 h 593768"/>
                <a:gd name="connsiteX12" fmla="*/ 748060 w 3154207"/>
                <a:gd name="connsiteY12" fmla="*/ 249523 h 593768"/>
                <a:gd name="connsiteX13" fmla="*/ 785712 w 3154207"/>
                <a:gd name="connsiteY13" fmla="*/ 254902 h 593768"/>
                <a:gd name="connsiteX14" fmla="*/ 807227 w 3154207"/>
                <a:gd name="connsiteY14" fmla="*/ 265659 h 593768"/>
                <a:gd name="connsiteX15" fmla="*/ 839500 w 3154207"/>
                <a:gd name="connsiteY15" fmla="*/ 271038 h 593768"/>
                <a:gd name="connsiteX16" fmla="*/ 866394 w 3154207"/>
                <a:gd name="connsiteY16" fmla="*/ 276417 h 593768"/>
                <a:gd name="connsiteX17" fmla="*/ 882531 w 3154207"/>
                <a:gd name="connsiteY17" fmla="*/ 287175 h 593768"/>
                <a:gd name="connsiteX18" fmla="*/ 936319 w 3154207"/>
                <a:gd name="connsiteY18" fmla="*/ 308690 h 593768"/>
                <a:gd name="connsiteX19" fmla="*/ 995486 w 3154207"/>
                <a:gd name="connsiteY19" fmla="*/ 362478 h 593768"/>
                <a:gd name="connsiteX20" fmla="*/ 1033138 w 3154207"/>
                <a:gd name="connsiteY20" fmla="*/ 421645 h 593768"/>
                <a:gd name="connsiteX21" fmla="*/ 1065411 w 3154207"/>
                <a:gd name="connsiteY21" fmla="*/ 464676 h 593768"/>
                <a:gd name="connsiteX22" fmla="*/ 1119199 w 3154207"/>
                <a:gd name="connsiteY22" fmla="*/ 502328 h 593768"/>
                <a:gd name="connsiteX23" fmla="*/ 1140714 w 3154207"/>
                <a:gd name="connsiteY23" fmla="*/ 513085 h 593768"/>
                <a:gd name="connsiteX24" fmla="*/ 1237533 w 3154207"/>
                <a:gd name="connsiteY24" fmla="*/ 550737 h 593768"/>
                <a:gd name="connsiteX25" fmla="*/ 1259048 w 3154207"/>
                <a:gd name="connsiteY25" fmla="*/ 556116 h 593768"/>
                <a:gd name="connsiteX26" fmla="*/ 1275185 w 3154207"/>
                <a:gd name="connsiteY26" fmla="*/ 561495 h 593768"/>
                <a:gd name="connsiteX27" fmla="*/ 1302079 w 3154207"/>
                <a:gd name="connsiteY27" fmla="*/ 566874 h 593768"/>
                <a:gd name="connsiteX28" fmla="*/ 1350488 w 3154207"/>
                <a:gd name="connsiteY28" fmla="*/ 583010 h 593768"/>
                <a:gd name="connsiteX29" fmla="*/ 1479580 w 3154207"/>
                <a:gd name="connsiteY29" fmla="*/ 593768 h 593768"/>
                <a:gd name="connsiteX30" fmla="*/ 1603293 w 3154207"/>
                <a:gd name="connsiteY30" fmla="*/ 588389 h 593768"/>
                <a:gd name="connsiteX31" fmla="*/ 1705491 w 3154207"/>
                <a:gd name="connsiteY31" fmla="*/ 572252 h 593768"/>
                <a:gd name="connsiteX32" fmla="*/ 1727006 w 3154207"/>
                <a:gd name="connsiteY32" fmla="*/ 566874 h 593768"/>
                <a:gd name="connsiteX33" fmla="*/ 1770037 w 3154207"/>
                <a:gd name="connsiteY33" fmla="*/ 561495 h 593768"/>
                <a:gd name="connsiteX34" fmla="*/ 1839961 w 3154207"/>
                <a:gd name="connsiteY34" fmla="*/ 550737 h 593768"/>
                <a:gd name="connsiteX35" fmla="*/ 1904507 w 3154207"/>
                <a:gd name="connsiteY35" fmla="*/ 539979 h 593768"/>
                <a:gd name="connsiteX36" fmla="*/ 1920644 w 3154207"/>
                <a:gd name="connsiteY36" fmla="*/ 534601 h 593768"/>
                <a:gd name="connsiteX37" fmla="*/ 2065872 w 3154207"/>
                <a:gd name="connsiteY37" fmla="*/ 518464 h 593768"/>
                <a:gd name="connsiteX38" fmla="*/ 3152394 w 3154207"/>
                <a:gd name="connsiteY38" fmla="*/ 513085 h 593768"/>
                <a:gd name="connsiteX39" fmla="*/ 3147015 w 3154207"/>
                <a:gd name="connsiteY39" fmla="*/ 496949 h 593768"/>
                <a:gd name="connsiteX40" fmla="*/ 3141637 w 3154207"/>
                <a:gd name="connsiteY40" fmla="*/ 453918 h 593768"/>
                <a:gd name="connsiteX41" fmla="*/ 3120121 w 3154207"/>
                <a:gd name="connsiteY41" fmla="*/ 400130 h 593768"/>
                <a:gd name="connsiteX42" fmla="*/ 3114742 w 3154207"/>
                <a:gd name="connsiteY42" fmla="*/ 383994 h 593768"/>
                <a:gd name="connsiteX43" fmla="*/ 3093227 w 3154207"/>
                <a:gd name="connsiteY43" fmla="*/ 362478 h 593768"/>
                <a:gd name="connsiteX44" fmla="*/ 3082469 w 3154207"/>
                <a:gd name="connsiteY44" fmla="*/ 346342 h 593768"/>
                <a:gd name="connsiteX45" fmla="*/ 3087848 w 3154207"/>
                <a:gd name="connsiteY45" fmla="*/ 330205 h 593768"/>
                <a:gd name="connsiteX46" fmla="*/ 3071712 w 3154207"/>
                <a:gd name="connsiteY46" fmla="*/ 308690 h 593768"/>
                <a:gd name="connsiteX47" fmla="*/ 3044818 w 3154207"/>
                <a:gd name="connsiteY47" fmla="*/ 281796 h 593768"/>
                <a:gd name="connsiteX48" fmla="*/ 3028681 w 3154207"/>
                <a:gd name="connsiteY48" fmla="*/ 265659 h 593768"/>
                <a:gd name="connsiteX49" fmla="*/ 2996408 w 3154207"/>
                <a:gd name="connsiteY49" fmla="*/ 244144 h 593768"/>
                <a:gd name="connsiteX50" fmla="*/ 2980272 w 3154207"/>
                <a:gd name="connsiteY50" fmla="*/ 233387 h 593768"/>
                <a:gd name="connsiteX51" fmla="*/ 2958757 w 3154207"/>
                <a:gd name="connsiteY51" fmla="*/ 222629 h 593768"/>
                <a:gd name="connsiteX52" fmla="*/ 2921105 w 3154207"/>
                <a:gd name="connsiteY52" fmla="*/ 201114 h 593768"/>
                <a:gd name="connsiteX53" fmla="*/ 2878074 w 3154207"/>
                <a:gd name="connsiteY53" fmla="*/ 179598 h 593768"/>
                <a:gd name="connsiteX54" fmla="*/ 2845801 w 3154207"/>
                <a:gd name="connsiteY54" fmla="*/ 163462 h 593768"/>
                <a:gd name="connsiteX55" fmla="*/ 2808149 w 3154207"/>
                <a:gd name="connsiteY55" fmla="*/ 147325 h 593768"/>
                <a:gd name="connsiteX56" fmla="*/ 2754361 w 3154207"/>
                <a:gd name="connsiteY56" fmla="*/ 125810 h 593768"/>
                <a:gd name="connsiteX57" fmla="*/ 2738225 w 3154207"/>
                <a:gd name="connsiteY57" fmla="*/ 120431 h 593768"/>
                <a:gd name="connsiteX58" fmla="*/ 2705952 w 3154207"/>
                <a:gd name="connsiteY58" fmla="*/ 115052 h 593768"/>
                <a:gd name="connsiteX59" fmla="*/ 2684437 w 3154207"/>
                <a:gd name="connsiteY59" fmla="*/ 109674 h 593768"/>
                <a:gd name="connsiteX60" fmla="*/ 2668300 w 3154207"/>
                <a:gd name="connsiteY60" fmla="*/ 104295 h 593768"/>
                <a:gd name="connsiteX61" fmla="*/ 2609133 w 3154207"/>
                <a:gd name="connsiteY61" fmla="*/ 98916 h 593768"/>
                <a:gd name="connsiteX62" fmla="*/ 2356328 w 3154207"/>
                <a:gd name="connsiteY62" fmla="*/ 93537 h 593768"/>
                <a:gd name="connsiteX63" fmla="*/ 2313298 w 3154207"/>
                <a:gd name="connsiteY63" fmla="*/ 88158 h 593768"/>
                <a:gd name="connsiteX64" fmla="*/ 2275646 w 3154207"/>
                <a:gd name="connsiteY64" fmla="*/ 77401 h 593768"/>
                <a:gd name="connsiteX65" fmla="*/ 2205721 w 3154207"/>
                <a:gd name="connsiteY65" fmla="*/ 72022 h 593768"/>
                <a:gd name="connsiteX66" fmla="*/ 2125039 w 3154207"/>
                <a:gd name="connsiteY66" fmla="*/ 61264 h 593768"/>
                <a:gd name="connsiteX67" fmla="*/ 2033599 w 3154207"/>
                <a:gd name="connsiteY67" fmla="*/ 50507 h 593768"/>
                <a:gd name="connsiteX68" fmla="*/ 2006705 w 3154207"/>
                <a:gd name="connsiteY68" fmla="*/ 45128 h 593768"/>
                <a:gd name="connsiteX69" fmla="*/ 1985189 w 3154207"/>
                <a:gd name="connsiteY69" fmla="*/ 39749 h 593768"/>
                <a:gd name="connsiteX70" fmla="*/ 1872234 w 3154207"/>
                <a:gd name="connsiteY70" fmla="*/ 23612 h 593768"/>
                <a:gd name="connsiteX71" fmla="*/ 1802309 w 3154207"/>
                <a:gd name="connsiteY71" fmla="*/ 12855 h 593768"/>
                <a:gd name="connsiteX72" fmla="*/ 1694733 w 3154207"/>
                <a:gd name="connsiteY72" fmla="*/ 7476 h 593768"/>
                <a:gd name="connsiteX73" fmla="*/ 1452686 w 3154207"/>
                <a:gd name="connsiteY73" fmla="*/ 7476 h 593768"/>
                <a:gd name="connsiteX74" fmla="*/ 1237533 w 3154207"/>
                <a:gd name="connsiteY74" fmla="*/ 18234 h 593768"/>
                <a:gd name="connsiteX75" fmla="*/ 1199881 w 3154207"/>
                <a:gd name="connsiteY75" fmla="*/ 23612 h 593768"/>
                <a:gd name="connsiteX76" fmla="*/ 737302 w 3154207"/>
                <a:gd name="connsiteY76" fmla="*/ 23612 h 593768"/>
                <a:gd name="connsiteX77" fmla="*/ 113359 w 3154207"/>
                <a:gd name="connsiteY77" fmla="*/ 23612 h 593768"/>
                <a:gd name="connsiteX78" fmla="*/ 64949 w 3154207"/>
                <a:gd name="connsiteY78" fmla="*/ 39749 h 593768"/>
                <a:gd name="connsiteX79" fmla="*/ 16540 w 3154207"/>
                <a:gd name="connsiteY79" fmla="*/ 50507 h 593768"/>
                <a:gd name="connsiteX80" fmla="*/ 11161 w 3154207"/>
                <a:gd name="connsiteY80" fmla="*/ 55885 h 593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154207" h="593768">
                  <a:moveTo>
                    <a:pt x="11161" y="55885"/>
                  </a:moveTo>
                  <a:cubicBezTo>
                    <a:pt x="11161" y="70228"/>
                    <a:pt x="13563" y="109779"/>
                    <a:pt x="16540" y="136568"/>
                  </a:cubicBezTo>
                  <a:cubicBezTo>
                    <a:pt x="17491" y="145124"/>
                    <a:pt x="26155" y="163623"/>
                    <a:pt x="32677" y="168841"/>
                  </a:cubicBezTo>
                  <a:cubicBezTo>
                    <a:pt x="37104" y="172383"/>
                    <a:pt x="43153" y="173886"/>
                    <a:pt x="48813" y="174219"/>
                  </a:cubicBezTo>
                  <a:cubicBezTo>
                    <a:pt x="104327" y="177484"/>
                    <a:pt x="159976" y="177805"/>
                    <a:pt x="215557" y="179598"/>
                  </a:cubicBezTo>
                  <a:cubicBezTo>
                    <a:pt x="247830" y="183184"/>
                    <a:pt x="280534" y="183988"/>
                    <a:pt x="312375" y="190356"/>
                  </a:cubicBezTo>
                  <a:cubicBezTo>
                    <a:pt x="335537" y="194989"/>
                    <a:pt x="347461" y="197674"/>
                    <a:pt x="371542" y="201114"/>
                  </a:cubicBezTo>
                  <a:cubicBezTo>
                    <a:pt x="385852" y="203158"/>
                    <a:pt x="400263" y="204448"/>
                    <a:pt x="414573" y="206492"/>
                  </a:cubicBezTo>
                  <a:cubicBezTo>
                    <a:pt x="425369" y="208034"/>
                    <a:pt x="435982" y="210912"/>
                    <a:pt x="446846" y="211871"/>
                  </a:cubicBezTo>
                  <a:cubicBezTo>
                    <a:pt x="613543" y="226580"/>
                    <a:pt x="547031" y="215547"/>
                    <a:pt x="640484" y="228008"/>
                  </a:cubicBezTo>
                  <a:cubicBezTo>
                    <a:pt x="655964" y="230072"/>
                    <a:pt x="693990" y="235482"/>
                    <a:pt x="710408" y="238765"/>
                  </a:cubicBezTo>
                  <a:cubicBezTo>
                    <a:pt x="717657" y="240215"/>
                    <a:pt x="724816" y="242113"/>
                    <a:pt x="731924" y="244144"/>
                  </a:cubicBezTo>
                  <a:cubicBezTo>
                    <a:pt x="737375" y="245702"/>
                    <a:pt x="742500" y="248411"/>
                    <a:pt x="748060" y="249523"/>
                  </a:cubicBezTo>
                  <a:cubicBezTo>
                    <a:pt x="760492" y="252009"/>
                    <a:pt x="773161" y="253109"/>
                    <a:pt x="785712" y="254902"/>
                  </a:cubicBezTo>
                  <a:cubicBezTo>
                    <a:pt x="792884" y="258488"/>
                    <a:pt x="799547" y="263355"/>
                    <a:pt x="807227" y="265659"/>
                  </a:cubicBezTo>
                  <a:cubicBezTo>
                    <a:pt x="817673" y="268793"/>
                    <a:pt x="828770" y="269087"/>
                    <a:pt x="839500" y="271038"/>
                  </a:cubicBezTo>
                  <a:cubicBezTo>
                    <a:pt x="848495" y="272673"/>
                    <a:pt x="857429" y="274624"/>
                    <a:pt x="866394" y="276417"/>
                  </a:cubicBezTo>
                  <a:cubicBezTo>
                    <a:pt x="871773" y="280003"/>
                    <a:pt x="876749" y="284284"/>
                    <a:pt x="882531" y="287175"/>
                  </a:cubicBezTo>
                  <a:cubicBezTo>
                    <a:pt x="907023" y="299421"/>
                    <a:pt x="914857" y="301536"/>
                    <a:pt x="936319" y="308690"/>
                  </a:cubicBezTo>
                  <a:cubicBezTo>
                    <a:pt x="959218" y="323957"/>
                    <a:pt x="979622" y="336037"/>
                    <a:pt x="995486" y="362478"/>
                  </a:cubicBezTo>
                  <a:cubicBezTo>
                    <a:pt x="1009996" y="386662"/>
                    <a:pt x="1016060" y="397737"/>
                    <a:pt x="1033138" y="421645"/>
                  </a:cubicBezTo>
                  <a:cubicBezTo>
                    <a:pt x="1043559" y="436235"/>
                    <a:pt x="1051067" y="453918"/>
                    <a:pt x="1065411" y="464676"/>
                  </a:cubicBezTo>
                  <a:cubicBezTo>
                    <a:pt x="1078900" y="474793"/>
                    <a:pt x="1105961" y="495709"/>
                    <a:pt x="1119199" y="502328"/>
                  </a:cubicBezTo>
                  <a:cubicBezTo>
                    <a:pt x="1126371" y="505914"/>
                    <a:pt x="1133368" y="509871"/>
                    <a:pt x="1140714" y="513085"/>
                  </a:cubicBezTo>
                  <a:cubicBezTo>
                    <a:pt x="1177260" y="529074"/>
                    <a:pt x="1201862" y="540035"/>
                    <a:pt x="1237533" y="550737"/>
                  </a:cubicBezTo>
                  <a:cubicBezTo>
                    <a:pt x="1244614" y="552861"/>
                    <a:pt x="1251940" y="554085"/>
                    <a:pt x="1259048" y="556116"/>
                  </a:cubicBezTo>
                  <a:cubicBezTo>
                    <a:pt x="1264500" y="557674"/>
                    <a:pt x="1269684" y="560120"/>
                    <a:pt x="1275185" y="561495"/>
                  </a:cubicBezTo>
                  <a:cubicBezTo>
                    <a:pt x="1284054" y="563712"/>
                    <a:pt x="1293289" y="564362"/>
                    <a:pt x="1302079" y="566874"/>
                  </a:cubicBezTo>
                  <a:cubicBezTo>
                    <a:pt x="1318434" y="571547"/>
                    <a:pt x="1333522" y="581798"/>
                    <a:pt x="1350488" y="583010"/>
                  </a:cubicBezTo>
                  <a:cubicBezTo>
                    <a:pt x="1443765" y="589673"/>
                    <a:pt x="1400752" y="585885"/>
                    <a:pt x="1479580" y="593768"/>
                  </a:cubicBezTo>
                  <a:cubicBezTo>
                    <a:pt x="1520818" y="591975"/>
                    <a:pt x="1562151" y="591725"/>
                    <a:pt x="1603293" y="588389"/>
                  </a:cubicBezTo>
                  <a:cubicBezTo>
                    <a:pt x="1628137" y="586375"/>
                    <a:pt x="1675190" y="578985"/>
                    <a:pt x="1705491" y="572252"/>
                  </a:cubicBezTo>
                  <a:cubicBezTo>
                    <a:pt x="1712707" y="570648"/>
                    <a:pt x="1719714" y="568089"/>
                    <a:pt x="1727006" y="566874"/>
                  </a:cubicBezTo>
                  <a:cubicBezTo>
                    <a:pt x="1741265" y="564498"/>
                    <a:pt x="1755727" y="563539"/>
                    <a:pt x="1770037" y="561495"/>
                  </a:cubicBezTo>
                  <a:cubicBezTo>
                    <a:pt x="1793382" y="558160"/>
                    <a:pt x="1816738" y="554835"/>
                    <a:pt x="1839961" y="550737"/>
                  </a:cubicBezTo>
                  <a:cubicBezTo>
                    <a:pt x="1926267" y="535506"/>
                    <a:pt x="1754878" y="558684"/>
                    <a:pt x="1904507" y="539979"/>
                  </a:cubicBezTo>
                  <a:cubicBezTo>
                    <a:pt x="1909886" y="538186"/>
                    <a:pt x="1915071" y="535646"/>
                    <a:pt x="1920644" y="534601"/>
                  </a:cubicBezTo>
                  <a:cubicBezTo>
                    <a:pt x="1987963" y="521979"/>
                    <a:pt x="1996368" y="523429"/>
                    <a:pt x="2065872" y="518464"/>
                  </a:cubicBezTo>
                  <a:cubicBezTo>
                    <a:pt x="2472084" y="523542"/>
                    <a:pt x="2723109" y="530824"/>
                    <a:pt x="3152394" y="513085"/>
                  </a:cubicBezTo>
                  <a:cubicBezTo>
                    <a:pt x="3158059" y="512851"/>
                    <a:pt x="3148808" y="502328"/>
                    <a:pt x="3147015" y="496949"/>
                  </a:cubicBezTo>
                  <a:cubicBezTo>
                    <a:pt x="3145222" y="482605"/>
                    <a:pt x="3144666" y="468052"/>
                    <a:pt x="3141637" y="453918"/>
                  </a:cubicBezTo>
                  <a:cubicBezTo>
                    <a:pt x="3134642" y="421272"/>
                    <a:pt x="3131497" y="426672"/>
                    <a:pt x="3120121" y="400130"/>
                  </a:cubicBezTo>
                  <a:cubicBezTo>
                    <a:pt x="3117888" y="394919"/>
                    <a:pt x="3118037" y="388608"/>
                    <a:pt x="3114742" y="383994"/>
                  </a:cubicBezTo>
                  <a:cubicBezTo>
                    <a:pt x="3108847" y="375741"/>
                    <a:pt x="3099828" y="370179"/>
                    <a:pt x="3093227" y="362478"/>
                  </a:cubicBezTo>
                  <a:cubicBezTo>
                    <a:pt x="3089020" y="357570"/>
                    <a:pt x="3086055" y="351721"/>
                    <a:pt x="3082469" y="346342"/>
                  </a:cubicBezTo>
                  <a:cubicBezTo>
                    <a:pt x="3084262" y="340963"/>
                    <a:pt x="3089406" y="335657"/>
                    <a:pt x="3087848" y="330205"/>
                  </a:cubicBezTo>
                  <a:cubicBezTo>
                    <a:pt x="3085385" y="321585"/>
                    <a:pt x="3076923" y="315985"/>
                    <a:pt x="3071712" y="308690"/>
                  </a:cubicBezTo>
                  <a:cubicBezTo>
                    <a:pt x="3048510" y="276208"/>
                    <a:pt x="3075190" y="307107"/>
                    <a:pt x="3044818" y="281796"/>
                  </a:cubicBezTo>
                  <a:cubicBezTo>
                    <a:pt x="3038974" y="276926"/>
                    <a:pt x="3034686" y="270329"/>
                    <a:pt x="3028681" y="265659"/>
                  </a:cubicBezTo>
                  <a:cubicBezTo>
                    <a:pt x="3018475" y="257721"/>
                    <a:pt x="3007166" y="251316"/>
                    <a:pt x="2996408" y="244144"/>
                  </a:cubicBezTo>
                  <a:cubicBezTo>
                    <a:pt x="2991029" y="240558"/>
                    <a:pt x="2986054" y="236278"/>
                    <a:pt x="2980272" y="233387"/>
                  </a:cubicBezTo>
                  <a:cubicBezTo>
                    <a:pt x="2973100" y="229801"/>
                    <a:pt x="2965556" y="226879"/>
                    <a:pt x="2958757" y="222629"/>
                  </a:cubicBezTo>
                  <a:cubicBezTo>
                    <a:pt x="2921544" y="199370"/>
                    <a:pt x="2952805" y="211679"/>
                    <a:pt x="2921105" y="201114"/>
                  </a:cubicBezTo>
                  <a:cubicBezTo>
                    <a:pt x="2883721" y="176191"/>
                    <a:pt x="2930705" y="205914"/>
                    <a:pt x="2878074" y="179598"/>
                  </a:cubicBezTo>
                  <a:cubicBezTo>
                    <a:pt x="2836369" y="158746"/>
                    <a:pt x="2886360" y="176982"/>
                    <a:pt x="2845801" y="163462"/>
                  </a:cubicBezTo>
                  <a:cubicBezTo>
                    <a:pt x="2815105" y="142996"/>
                    <a:pt x="2845553" y="160684"/>
                    <a:pt x="2808149" y="147325"/>
                  </a:cubicBezTo>
                  <a:cubicBezTo>
                    <a:pt x="2789964" y="140830"/>
                    <a:pt x="2772680" y="131917"/>
                    <a:pt x="2754361" y="125810"/>
                  </a:cubicBezTo>
                  <a:cubicBezTo>
                    <a:pt x="2748982" y="124017"/>
                    <a:pt x="2743760" y="121661"/>
                    <a:pt x="2738225" y="120431"/>
                  </a:cubicBezTo>
                  <a:cubicBezTo>
                    <a:pt x="2727579" y="118065"/>
                    <a:pt x="2716646" y="117191"/>
                    <a:pt x="2705952" y="115052"/>
                  </a:cubicBezTo>
                  <a:cubicBezTo>
                    <a:pt x="2698703" y="113602"/>
                    <a:pt x="2691545" y="111705"/>
                    <a:pt x="2684437" y="109674"/>
                  </a:cubicBezTo>
                  <a:cubicBezTo>
                    <a:pt x="2678985" y="108116"/>
                    <a:pt x="2673913" y="105097"/>
                    <a:pt x="2668300" y="104295"/>
                  </a:cubicBezTo>
                  <a:cubicBezTo>
                    <a:pt x="2648695" y="101494"/>
                    <a:pt x="2628925" y="99599"/>
                    <a:pt x="2609133" y="98916"/>
                  </a:cubicBezTo>
                  <a:cubicBezTo>
                    <a:pt x="2524896" y="96011"/>
                    <a:pt x="2440596" y="95330"/>
                    <a:pt x="2356328" y="93537"/>
                  </a:cubicBezTo>
                  <a:cubicBezTo>
                    <a:pt x="2341985" y="91744"/>
                    <a:pt x="2327520" y="90744"/>
                    <a:pt x="2313298" y="88158"/>
                  </a:cubicBezTo>
                  <a:cubicBezTo>
                    <a:pt x="2278222" y="81780"/>
                    <a:pt x="2318211" y="82408"/>
                    <a:pt x="2275646" y="77401"/>
                  </a:cubicBezTo>
                  <a:cubicBezTo>
                    <a:pt x="2252429" y="74670"/>
                    <a:pt x="2229002" y="74139"/>
                    <a:pt x="2205721" y="72022"/>
                  </a:cubicBezTo>
                  <a:cubicBezTo>
                    <a:pt x="2093726" y="61840"/>
                    <a:pt x="2208758" y="71729"/>
                    <a:pt x="2125039" y="61264"/>
                  </a:cubicBezTo>
                  <a:cubicBezTo>
                    <a:pt x="2063884" y="53619"/>
                    <a:pt x="2085396" y="59139"/>
                    <a:pt x="2033599" y="50507"/>
                  </a:cubicBezTo>
                  <a:cubicBezTo>
                    <a:pt x="2024581" y="49004"/>
                    <a:pt x="2015630" y="47111"/>
                    <a:pt x="2006705" y="45128"/>
                  </a:cubicBezTo>
                  <a:cubicBezTo>
                    <a:pt x="1999488" y="43524"/>
                    <a:pt x="1992481" y="40964"/>
                    <a:pt x="1985189" y="39749"/>
                  </a:cubicBezTo>
                  <a:cubicBezTo>
                    <a:pt x="1947673" y="33496"/>
                    <a:pt x="1909751" y="29864"/>
                    <a:pt x="1872234" y="23612"/>
                  </a:cubicBezTo>
                  <a:cubicBezTo>
                    <a:pt x="1858425" y="21311"/>
                    <a:pt x="1814755" y="13777"/>
                    <a:pt x="1802309" y="12855"/>
                  </a:cubicBezTo>
                  <a:cubicBezTo>
                    <a:pt x="1766504" y="10203"/>
                    <a:pt x="1730592" y="9269"/>
                    <a:pt x="1694733" y="7476"/>
                  </a:cubicBezTo>
                  <a:cubicBezTo>
                    <a:pt x="1586247" y="-4579"/>
                    <a:pt x="1646253" y="-165"/>
                    <a:pt x="1452686" y="7476"/>
                  </a:cubicBezTo>
                  <a:cubicBezTo>
                    <a:pt x="1380935" y="10308"/>
                    <a:pt x="1309251" y="14648"/>
                    <a:pt x="1237533" y="18234"/>
                  </a:cubicBezTo>
                  <a:cubicBezTo>
                    <a:pt x="1224982" y="20027"/>
                    <a:pt x="1212559" y="23612"/>
                    <a:pt x="1199881" y="23612"/>
                  </a:cubicBezTo>
                  <a:cubicBezTo>
                    <a:pt x="727596" y="23612"/>
                    <a:pt x="908345" y="-10590"/>
                    <a:pt x="737302" y="23612"/>
                  </a:cubicBezTo>
                  <a:cubicBezTo>
                    <a:pt x="543658" y="20155"/>
                    <a:pt x="305988" y="12445"/>
                    <a:pt x="113359" y="23612"/>
                  </a:cubicBezTo>
                  <a:cubicBezTo>
                    <a:pt x="96378" y="24596"/>
                    <a:pt x="81628" y="36413"/>
                    <a:pt x="64949" y="39749"/>
                  </a:cubicBezTo>
                  <a:cubicBezTo>
                    <a:pt x="30806" y="46578"/>
                    <a:pt x="46924" y="42911"/>
                    <a:pt x="16540" y="50507"/>
                  </a:cubicBezTo>
                  <a:cubicBezTo>
                    <a:pt x="-17225" y="73017"/>
                    <a:pt x="11161" y="41542"/>
                    <a:pt x="11161" y="55885"/>
                  </a:cubicBezTo>
                  <a:close/>
                </a:path>
              </a:pathLst>
            </a:custGeom>
            <a:solidFill>
              <a:srgbClr val="FF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4" name="Header Block">
              <a:extLst>
                <a:ext uri="{FF2B5EF4-FFF2-40B4-BE49-F238E27FC236}">
                  <a16:creationId xmlns:a16="http://schemas.microsoft.com/office/drawing/2014/main" id="{AAE3DD7C-AAE3-4B07-B3A0-5F7AB64E33F5}"/>
                </a:ext>
              </a:extLst>
            </p:cNvPr>
            <p:cNvPicPr>
              <a:picLocks noChangeAspect="1"/>
            </p:cNvPicPr>
            <p:nvPr/>
          </p:nvPicPr>
          <p:blipFill>
            <a:blip r:embed="rId3" cstate="print">
              <a:extLst>
                <a:ext uri="{28A0092B-C50C-407E-A947-70E740481C1C}">
                  <a14:useLocalDpi xmlns:a14="http://schemas.microsoft.com/office/drawing/2010/main" val="0"/>
                </a:ext>
              </a:extLst>
            </a:blip>
            <a:srcRect t="540" b="540"/>
            <a:stretch/>
          </p:blipFill>
          <p:spPr>
            <a:xfrm>
              <a:off x="3171905" y="2074711"/>
              <a:ext cx="5162655" cy="783348"/>
            </a:xfrm>
            <a:prstGeom prst="rect">
              <a:avLst/>
            </a:prstGeom>
          </p:spPr>
        </p:pic>
      </p:grpSp>
      <p:sp>
        <p:nvSpPr>
          <p:cNvPr id="43" name="Inference">
            <a:extLst>
              <a:ext uri="{FF2B5EF4-FFF2-40B4-BE49-F238E27FC236}">
                <a16:creationId xmlns:a16="http://schemas.microsoft.com/office/drawing/2014/main" id="{07B9B157-DD85-444D-AE77-ABE765FF1200}"/>
              </a:ext>
            </a:extLst>
          </p:cNvPr>
          <p:cNvSpPr txBox="1">
            <a:spLocks/>
          </p:cNvSpPr>
          <p:nvPr/>
        </p:nvSpPr>
        <p:spPr>
          <a:xfrm>
            <a:off x="4793542" y="2116567"/>
            <a:ext cx="1860632" cy="42169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GB" sz="2400" dirty="0">
                <a:solidFill>
                  <a:schemeClr val="tx1"/>
                </a:solidFill>
              </a:rPr>
              <a:t>Retrieval</a:t>
            </a:r>
          </a:p>
        </p:txBody>
      </p:sp>
      <p:sp>
        <p:nvSpPr>
          <p:cNvPr id="4" name="Title">
            <a:extLst>
              <a:ext uri="{FF2B5EF4-FFF2-40B4-BE49-F238E27FC236}">
                <a16:creationId xmlns:a16="http://schemas.microsoft.com/office/drawing/2014/main" id="{D6BCD19C-619F-409F-B1DE-C8D7B718A3B2}"/>
              </a:ext>
            </a:extLst>
          </p:cNvPr>
          <p:cNvSpPr>
            <a:spLocks noGrp="1"/>
          </p:cNvSpPr>
          <p:nvPr>
            <p:ph type="title"/>
          </p:nvPr>
        </p:nvSpPr>
        <p:spPr>
          <a:xfrm>
            <a:off x="457198" y="149953"/>
            <a:ext cx="8220075" cy="994306"/>
          </a:xfrm>
        </p:spPr>
        <p:txBody>
          <a:bodyPr/>
          <a:lstStyle/>
          <a:p>
            <a:pPr algn="ctr"/>
            <a:r>
              <a:rPr lang="en-GB" sz="5500" dirty="0">
                <a:solidFill>
                  <a:schemeClr val="bg1"/>
                </a:solidFill>
                <a:latin typeface="+mn-lt"/>
              </a:rPr>
              <a:t>Answers</a:t>
            </a:r>
            <a:endParaRPr lang="en-GB" sz="5500" b="0" dirty="0">
              <a:solidFill>
                <a:schemeClr val="bg1"/>
              </a:solidFill>
              <a:latin typeface="+mn-lt"/>
            </a:endParaRPr>
          </a:p>
        </p:txBody>
      </p:sp>
      <p:pic>
        <p:nvPicPr>
          <p:cNvPr id="14" name="Picture 13">
            <a:extLst>
              <a:ext uri="{FF2B5EF4-FFF2-40B4-BE49-F238E27FC236}">
                <a16:creationId xmlns:a16="http://schemas.microsoft.com/office/drawing/2014/main" id="{46D8CA3D-6897-4110-A574-8BEDFCA86F49}"/>
              </a:ext>
            </a:extLst>
          </p:cNvPr>
          <p:cNvPicPr>
            <a:picLocks noChangeAspect="1"/>
          </p:cNvPicPr>
          <p:nvPr/>
        </p:nvPicPr>
        <p:blipFill rotWithShape="1">
          <a:blip r:embed="rId4">
            <a:extLst>
              <a:ext uri="{28A0092B-C50C-407E-A947-70E740481C1C}">
                <a14:useLocalDpi xmlns:a14="http://schemas.microsoft.com/office/drawing/2010/main" val="0"/>
              </a:ext>
            </a:extLst>
          </a:blip>
          <a:srcRect l="10311" t="23943" r="25893" b="62727"/>
          <a:stretch/>
        </p:blipFill>
        <p:spPr>
          <a:xfrm rot="10800000">
            <a:off x="-339634" y="-225910"/>
            <a:ext cx="9927772" cy="1458335"/>
          </a:xfrm>
          <a:prstGeom prst="rect">
            <a:avLst/>
          </a:prstGeom>
        </p:spPr>
      </p:pic>
      <p:grpSp>
        <p:nvGrpSpPr>
          <p:cNvPr id="28" name="Group 27">
            <a:extLst>
              <a:ext uri="{FF2B5EF4-FFF2-40B4-BE49-F238E27FC236}">
                <a16:creationId xmlns:a16="http://schemas.microsoft.com/office/drawing/2014/main" id="{A262120E-57CF-4B72-8D1A-B457EEB9D4C9}"/>
              </a:ext>
            </a:extLst>
          </p:cNvPr>
          <p:cNvGrpSpPr/>
          <p:nvPr/>
        </p:nvGrpSpPr>
        <p:grpSpPr>
          <a:xfrm>
            <a:off x="4606493" y="5936057"/>
            <a:ext cx="1905168" cy="625449"/>
            <a:chOff x="3646311" y="6097421"/>
            <a:chExt cx="1905168" cy="625449"/>
          </a:xfrm>
        </p:grpSpPr>
        <p:sp>
          <p:nvSpPr>
            <p:cNvPr id="24" name="Rounded Rectangle 56">
              <a:hlinkClick r:id="rId5" action="ppaction://hlinksldjump"/>
              <a:extLst>
                <a:ext uri="{FF2B5EF4-FFF2-40B4-BE49-F238E27FC236}">
                  <a16:creationId xmlns:a16="http://schemas.microsoft.com/office/drawing/2014/main" id="{367C9865-E758-4DCB-AB97-1DBF0860D2BA}"/>
                </a:ext>
              </a:extLst>
            </p:cNvPr>
            <p:cNvSpPr/>
            <p:nvPr/>
          </p:nvSpPr>
          <p:spPr>
            <a:xfrm>
              <a:off x="3700101" y="6151211"/>
              <a:ext cx="1851378"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15" name="Rounded Rectangle 56">
              <a:hlinkClick r:id="rId5" action="ppaction://hlinksldjump"/>
              <a:extLst>
                <a:ext uri="{FF2B5EF4-FFF2-40B4-BE49-F238E27FC236}">
                  <a16:creationId xmlns:a16="http://schemas.microsoft.com/office/drawing/2014/main" id="{9657326C-F5EC-41CA-B2CE-C99CFE587916}"/>
                </a:ext>
              </a:extLst>
            </p:cNvPr>
            <p:cNvSpPr/>
            <p:nvPr/>
          </p:nvSpPr>
          <p:spPr>
            <a:xfrm>
              <a:off x="3646311" y="6097421"/>
              <a:ext cx="1851378"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Back to Menu</a:t>
              </a:r>
            </a:p>
          </p:txBody>
        </p:sp>
      </p:grpSp>
      <p:grpSp>
        <p:nvGrpSpPr>
          <p:cNvPr id="29" name="Group 28">
            <a:extLst>
              <a:ext uri="{FF2B5EF4-FFF2-40B4-BE49-F238E27FC236}">
                <a16:creationId xmlns:a16="http://schemas.microsoft.com/office/drawing/2014/main" id="{652BAB20-CF1C-4B75-9247-0730083B1480}"/>
              </a:ext>
            </a:extLst>
          </p:cNvPr>
          <p:cNvGrpSpPr/>
          <p:nvPr/>
        </p:nvGrpSpPr>
        <p:grpSpPr>
          <a:xfrm>
            <a:off x="2405681" y="5936057"/>
            <a:ext cx="2084793" cy="625449"/>
            <a:chOff x="1445499" y="6097421"/>
            <a:chExt cx="2084793" cy="625449"/>
          </a:xfrm>
        </p:grpSpPr>
        <p:sp>
          <p:nvSpPr>
            <p:cNvPr id="25" name="Rounded Rectangle 42">
              <a:hlinkClick r:id="rId6" action="ppaction://hlinksldjump"/>
              <a:extLst>
                <a:ext uri="{FF2B5EF4-FFF2-40B4-BE49-F238E27FC236}">
                  <a16:creationId xmlns:a16="http://schemas.microsoft.com/office/drawing/2014/main" id="{EDB5ABFC-48AB-471A-AB63-21D27345F8FB}"/>
                </a:ext>
              </a:extLst>
            </p:cNvPr>
            <p:cNvSpPr/>
            <p:nvPr/>
          </p:nvSpPr>
          <p:spPr>
            <a:xfrm>
              <a:off x="1499289" y="6151211"/>
              <a:ext cx="2031003"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16" name="Rounded Rectangle 42">
              <a:hlinkClick r:id="rId7" action="ppaction://hlinksldjump"/>
              <a:extLst>
                <a:ext uri="{FF2B5EF4-FFF2-40B4-BE49-F238E27FC236}">
                  <a16:creationId xmlns:a16="http://schemas.microsoft.com/office/drawing/2014/main" id="{2D897994-D1A9-4089-AB25-C72B31FD95AB}"/>
                </a:ext>
              </a:extLst>
            </p:cNvPr>
            <p:cNvSpPr/>
            <p:nvPr/>
          </p:nvSpPr>
          <p:spPr>
            <a:xfrm>
              <a:off x="1445499" y="6097421"/>
              <a:ext cx="2031003"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Back to Picture</a:t>
              </a:r>
            </a:p>
          </p:txBody>
        </p:sp>
      </p:grpSp>
      <p:grpSp>
        <p:nvGrpSpPr>
          <p:cNvPr id="27" name="Group 26">
            <a:extLst>
              <a:ext uri="{FF2B5EF4-FFF2-40B4-BE49-F238E27FC236}">
                <a16:creationId xmlns:a16="http://schemas.microsoft.com/office/drawing/2014/main" id="{F1FBC07D-41B9-4810-B510-637BC5BFC458}"/>
              </a:ext>
            </a:extLst>
          </p:cNvPr>
          <p:cNvGrpSpPr/>
          <p:nvPr/>
        </p:nvGrpSpPr>
        <p:grpSpPr>
          <a:xfrm>
            <a:off x="6627680" y="5936057"/>
            <a:ext cx="1760670" cy="625449"/>
            <a:chOff x="5667498" y="6097421"/>
            <a:chExt cx="1760670" cy="625449"/>
          </a:xfrm>
        </p:grpSpPr>
        <p:sp>
          <p:nvSpPr>
            <p:cNvPr id="26" name="Rounded Rectangle 48">
              <a:hlinkClick r:id="rId8" action="ppaction://hlinksldjump"/>
              <a:extLst>
                <a:ext uri="{FF2B5EF4-FFF2-40B4-BE49-F238E27FC236}">
                  <a16:creationId xmlns:a16="http://schemas.microsoft.com/office/drawing/2014/main" id="{CB45332A-C3A9-4C26-B412-446653736126}"/>
                </a:ext>
              </a:extLst>
            </p:cNvPr>
            <p:cNvSpPr/>
            <p:nvPr/>
          </p:nvSpPr>
          <p:spPr>
            <a:xfrm>
              <a:off x="5721288" y="6151211"/>
              <a:ext cx="1706880"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pPr algn="ctr"/>
              <a:endParaRPr lang="en-GB" sz="2000" b="1" dirty="0">
                <a:solidFill>
                  <a:schemeClr val="bg1"/>
                </a:solidFill>
              </a:endParaRPr>
            </a:p>
          </p:txBody>
        </p:sp>
        <p:sp>
          <p:nvSpPr>
            <p:cNvPr id="17" name="Rounded Rectangle 48">
              <a:hlinkClick r:id="rId8" action="ppaction://hlinksldjump"/>
              <a:extLst>
                <a:ext uri="{FF2B5EF4-FFF2-40B4-BE49-F238E27FC236}">
                  <a16:creationId xmlns:a16="http://schemas.microsoft.com/office/drawing/2014/main" id="{14D2AAA6-2382-41ED-8E0E-B96396499DE9}"/>
                </a:ext>
              </a:extLst>
            </p:cNvPr>
            <p:cNvSpPr/>
            <p:nvPr/>
          </p:nvSpPr>
          <p:spPr>
            <a:xfrm>
              <a:off x="5667498" y="6097421"/>
              <a:ext cx="1706880"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pPr algn="ctr"/>
              <a:r>
                <a:rPr lang="en-GB" sz="2000" b="1" dirty="0">
                  <a:solidFill>
                    <a:schemeClr val="bg1"/>
                  </a:solidFill>
                </a:rPr>
                <a:t>To End Slide</a:t>
              </a:r>
            </a:p>
          </p:txBody>
        </p:sp>
      </p:grpSp>
      <p:sp>
        <p:nvSpPr>
          <p:cNvPr id="30" name="Title">
            <a:extLst>
              <a:ext uri="{FF2B5EF4-FFF2-40B4-BE49-F238E27FC236}">
                <a16:creationId xmlns:a16="http://schemas.microsoft.com/office/drawing/2014/main" id="{20067EF3-D39D-4DCC-94A8-FD1741E2C45F}"/>
              </a:ext>
            </a:extLst>
          </p:cNvPr>
          <p:cNvSpPr txBox="1">
            <a:spLocks/>
          </p:cNvSpPr>
          <p:nvPr/>
        </p:nvSpPr>
        <p:spPr>
          <a:xfrm>
            <a:off x="457198" y="232014"/>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GB" dirty="0">
                <a:ln>
                  <a:solidFill>
                    <a:schemeClr val="bg1"/>
                  </a:solidFill>
                </a:ln>
                <a:solidFill>
                  <a:srgbClr val="088A72"/>
                </a:solidFill>
                <a:latin typeface="Twinkl ExtraBold" pitchFamily="2" charset="0"/>
              </a:rPr>
              <a:t>Answers</a:t>
            </a:r>
          </a:p>
        </p:txBody>
      </p:sp>
      <p:grpSp>
        <p:nvGrpSpPr>
          <p:cNvPr id="31" name="Image pink">
            <a:extLst>
              <a:ext uri="{FF2B5EF4-FFF2-40B4-BE49-F238E27FC236}">
                <a16:creationId xmlns:a16="http://schemas.microsoft.com/office/drawing/2014/main" id="{9E20DDEA-23C7-4202-A548-73E07EABD05D}"/>
              </a:ext>
            </a:extLst>
          </p:cNvPr>
          <p:cNvGrpSpPr/>
          <p:nvPr/>
        </p:nvGrpSpPr>
        <p:grpSpPr>
          <a:xfrm>
            <a:off x="593202" y="1782625"/>
            <a:ext cx="2765515" cy="3326767"/>
            <a:chOff x="763286" y="2267209"/>
            <a:chExt cx="2117442" cy="2547170"/>
          </a:xfrm>
        </p:grpSpPr>
        <p:sp>
          <p:nvSpPr>
            <p:cNvPr id="32" name="Rectangle 31">
              <a:extLst>
                <a:ext uri="{FF2B5EF4-FFF2-40B4-BE49-F238E27FC236}">
                  <a16:creationId xmlns:a16="http://schemas.microsoft.com/office/drawing/2014/main" id="{3157160F-8B92-41B9-9F21-6825098BBE71}"/>
                </a:ext>
              </a:extLst>
            </p:cNvPr>
            <p:cNvSpPr/>
            <p:nvPr/>
          </p:nvSpPr>
          <p:spPr>
            <a:xfrm>
              <a:off x="830806" y="2354891"/>
              <a:ext cx="2049922" cy="2459488"/>
            </a:xfrm>
            <a:prstGeom prst="rect">
              <a:avLst/>
            </a:prstGeom>
            <a:solidFill>
              <a:srgbClr val="E2C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a:hlinkClick r:id="rId6" action="ppaction://hlinksldjump"/>
              <a:extLst>
                <a:ext uri="{FF2B5EF4-FFF2-40B4-BE49-F238E27FC236}">
                  <a16:creationId xmlns:a16="http://schemas.microsoft.com/office/drawing/2014/main" id="{B28DC4A3-7032-43B4-8D82-E037A1F67B0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63286" y="2267209"/>
              <a:ext cx="2034649" cy="2459489"/>
            </a:xfrm>
            <a:prstGeom prst="rect">
              <a:avLst/>
            </a:prstGeom>
          </p:spPr>
        </p:pic>
      </p:grpSp>
      <p:grpSp>
        <p:nvGrpSpPr>
          <p:cNvPr id="59" name="Block 2">
            <a:extLst>
              <a:ext uri="{FF2B5EF4-FFF2-40B4-BE49-F238E27FC236}">
                <a16:creationId xmlns:a16="http://schemas.microsoft.com/office/drawing/2014/main" id="{F9A9C0D1-65F1-4F21-8566-D797AA8EC5FA}"/>
              </a:ext>
            </a:extLst>
          </p:cNvPr>
          <p:cNvGrpSpPr/>
          <p:nvPr/>
        </p:nvGrpSpPr>
        <p:grpSpPr>
          <a:xfrm>
            <a:off x="3474973" y="3023561"/>
            <a:ext cx="5162655" cy="783348"/>
            <a:chOff x="3171905" y="2074711"/>
            <a:chExt cx="5162655" cy="783348"/>
          </a:xfrm>
        </p:grpSpPr>
        <p:sp>
          <p:nvSpPr>
            <p:cNvPr id="60" name="Freeform: Shape 59">
              <a:extLst>
                <a:ext uri="{FF2B5EF4-FFF2-40B4-BE49-F238E27FC236}">
                  <a16:creationId xmlns:a16="http://schemas.microsoft.com/office/drawing/2014/main" id="{38EAB5F8-8F7A-4415-AC15-3CD25E4AAD39}"/>
                </a:ext>
              </a:extLst>
            </p:cNvPr>
            <p:cNvSpPr/>
            <p:nvPr/>
          </p:nvSpPr>
          <p:spPr>
            <a:xfrm>
              <a:off x="3683935" y="2121989"/>
              <a:ext cx="3154207" cy="593768"/>
            </a:xfrm>
            <a:custGeom>
              <a:avLst/>
              <a:gdLst>
                <a:gd name="connsiteX0" fmla="*/ 11161 w 3154207"/>
                <a:gd name="connsiteY0" fmla="*/ 55885 h 593768"/>
                <a:gd name="connsiteX1" fmla="*/ 16540 w 3154207"/>
                <a:gd name="connsiteY1" fmla="*/ 136568 h 593768"/>
                <a:gd name="connsiteX2" fmla="*/ 32677 w 3154207"/>
                <a:gd name="connsiteY2" fmla="*/ 168841 h 593768"/>
                <a:gd name="connsiteX3" fmla="*/ 48813 w 3154207"/>
                <a:gd name="connsiteY3" fmla="*/ 174219 h 593768"/>
                <a:gd name="connsiteX4" fmla="*/ 215557 w 3154207"/>
                <a:gd name="connsiteY4" fmla="*/ 179598 h 593768"/>
                <a:gd name="connsiteX5" fmla="*/ 312375 w 3154207"/>
                <a:gd name="connsiteY5" fmla="*/ 190356 h 593768"/>
                <a:gd name="connsiteX6" fmla="*/ 371542 w 3154207"/>
                <a:gd name="connsiteY6" fmla="*/ 201114 h 593768"/>
                <a:gd name="connsiteX7" fmla="*/ 414573 w 3154207"/>
                <a:gd name="connsiteY7" fmla="*/ 206492 h 593768"/>
                <a:gd name="connsiteX8" fmla="*/ 446846 w 3154207"/>
                <a:gd name="connsiteY8" fmla="*/ 211871 h 593768"/>
                <a:gd name="connsiteX9" fmla="*/ 640484 w 3154207"/>
                <a:gd name="connsiteY9" fmla="*/ 228008 h 593768"/>
                <a:gd name="connsiteX10" fmla="*/ 710408 w 3154207"/>
                <a:gd name="connsiteY10" fmla="*/ 238765 h 593768"/>
                <a:gd name="connsiteX11" fmla="*/ 731924 w 3154207"/>
                <a:gd name="connsiteY11" fmla="*/ 244144 h 593768"/>
                <a:gd name="connsiteX12" fmla="*/ 748060 w 3154207"/>
                <a:gd name="connsiteY12" fmla="*/ 249523 h 593768"/>
                <a:gd name="connsiteX13" fmla="*/ 785712 w 3154207"/>
                <a:gd name="connsiteY13" fmla="*/ 254902 h 593768"/>
                <a:gd name="connsiteX14" fmla="*/ 807227 w 3154207"/>
                <a:gd name="connsiteY14" fmla="*/ 265659 h 593768"/>
                <a:gd name="connsiteX15" fmla="*/ 839500 w 3154207"/>
                <a:gd name="connsiteY15" fmla="*/ 271038 h 593768"/>
                <a:gd name="connsiteX16" fmla="*/ 866394 w 3154207"/>
                <a:gd name="connsiteY16" fmla="*/ 276417 h 593768"/>
                <a:gd name="connsiteX17" fmla="*/ 882531 w 3154207"/>
                <a:gd name="connsiteY17" fmla="*/ 287175 h 593768"/>
                <a:gd name="connsiteX18" fmla="*/ 936319 w 3154207"/>
                <a:gd name="connsiteY18" fmla="*/ 308690 h 593768"/>
                <a:gd name="connsiteX19" fmla="*/ 995486 w 3154207"/>
                <a:gd name="connsiteY19" fmla="*/ 362478 h 593768"/>
                <a:gd name="connsiteX20" fmla="*/ 1033138 w 3154207"/>
                <a:gd name="connsiteY20" fmla="*/ 421645 h 593768"/>
                <a:gd name="connsiteX21" fmla="*/ 1065411 w 3154207"/>
                <a:gd name="connsiteY21" fmla="*/ 464676 h 593768"/>
                <a:gd name="connsiteX22" fmla="*/ 1119199 w 3154207"/>
                <a:gd name="connsiteY22" fmla="*/ 502328 h 593768"/>
                <a:gd name="connsiteX23" fmla="*/ 1140714 w 3154207"/>
                <a:gd name="connsiteY23" fmla="*/ 513085 h 593768"/>
                <a:gd name="connsiteX24" fmla="*/ 1237533 w 3154207"/>
                <a:gd name="connsiteY24" fmla="*/ 550737 h 593768"/>
                <a:gd name="connsiteX25" fmla="*/ 1259048 w 3154207"/>
                <a:gd name="connsiteY25" fmla="*/ 556116 h 593768"/>
                <a:gd name="connsiteX26" fmla="*/ 1275185 w 3154207"/>
                <a:gd name="connsiteY26" fmla="*/ 561495 h 593768"/>
                <a:gd name="connsiteX27" fmla="*/ 1302079 w 3154207"/>
                <a:gd name="connsiteY27" fmla="*/ 566874 h 593768"/>
                <a:gd name="connsiteX28" fmla="*/ 1350488 w 3154207"/>
                <a:gd name="connsiteY28" fmla="*/ 583010 h 593768"/>
                <a:gd name="connsiteX29" fmla="*/ 1479580 w 3154207"/>
                <a:gd name="connsiteY29" fmla="*/ 593768 h 593768"/>
                <a:gd name="connsiteX30" fmla="*/ 1603293 w 3154207"/>
                <a:gd name="connsiteY30" fmla="*/ 588389 h 593768"/>
                <a:gd name="connsiteX31" fmla="*/ 1705491 w 3154207"/>
                <a:gd name="connsiteY31" fmla="*/ 572252 h 593768"/>
                <a:gd name="connsiteX32" fmla="*/ 1727006 w 3154207"/>
                <a:gd name="connsiteY32" fmla="*/ 566874 h 593768"/>
                <a:gd name="connsiteX33" fmla="*/ 1770037 w 3154207"/>
                <a:gd name="connsiteY33" fmla="*/ 561495 h 593768"/>
                <a:gd name="connsiteX34" fmla="*/ 1839961 w 3154207"/>
                <a:gd name="connsiteY34" fmla="*/ 550737 h 593768"/>
                <a:gd name="connsiteX35" fmla="*/ 1904507 w 3154207"/>
                <a:gd name="connsiteY35" fmla="*/ 539979 h 593768"/>
                <a:gd name="connsiteX36" fmla="*/ 1920644 w 3154207"/>
                <a:gd name="connsiteY36" fmla="*/ 534601 h 593768"/>
                <a:gd name="connsiteX37" fmla="*/ 2065872 w 3154207"/>
                <a:gd name="connsiteY37" fmla="*/ 518464 h 593768"/>
                <a:gd name="connsiteX38" fmla="*/ 3152394 w 3154207"/>
                <a:gd name="connsiteY38" fmla="*/ 513085 h 593768"/>
                <a:gd name="connsiteX39" fmla="*/ 3147015 w 3154207"/>
                <a:gd name="connsiteY39" fmla="*/ 496949 h 593768"/>
                <a:gd name="connsiteX40" fmla="*/ 3141637 w 3154207"/>
                <a:gd name="connsiteY40" fmla="*/ 453918 h 593768"/>
                <a:gd name="connsiteX41" fmla="*/ 3120121 w 3154207"/>
                <a:gd name="connsiteY41" fmla="*/ 400130 h 593768"/>
                <a:gd name="connsiteX42" fmla="*/ 3114742 w 3154207"/>
                <a:gd name="connsiteY42" fmla="*/ 383994 h 593768"/>
                <a:gd name="connsiteX43" fmla="*/ 3093227 w 3154207"/>
                <a:gd name="connsiteY43" fmla="*/ 362478 h 593768"/>
                <a:gd name="connsiteX44" fmla="*/ 3082469 w 3154207"/>
                <a:gd name="connsiteY44" fmla="*/ 346342 h 593768"/>
                <a:gd name="connsiteX45" fmla="*/ 3087848 w 3154207"/>
                <a:gd name="connsiteY45" fmla="*/ 330205 h 593768"/>
                <a:gd name="connsiteX46" fmla="*/ 3071712 w 3154207"/>
                <a:gd name="connsiteY46" fmla="*/ 308690 h 593768"/>
                <a:gd name="connsiteX47" fmla="*/ 3044818 w 3154207"/>
                <a:gd name="connsiteY47" fmla="*/ 281796 h 593768"/>
                <a:gd name="connsiteX48" fmla="*/ 3028681 w 3154207"/>
                <a:gd name="connsiteY48" fmla="*/ 265659 h 593768"/>
                <a:gd name="connsiteX49" fmla="*/ 2996408 w 3154207"/>
                <a:gd name="connsiteY49" fmla="*/ 244144 h 593768"/>
                <a:gd name="connsiteX50" fmla="*/ 2980272 w 3154207"/>
                <a:gd name="connsiteY50" fmla="*/ 233387 h 593768"/>
                <a:gd name="connsiteX51" fmla="*/ 2958757 w 3154207"/>
                <a:gd name="connsiteY51" fmla="*/ 222629 h 593768"/>
                <a:gd name="connsiteX52" fmla="*/ 2921105 w 3154207"/>
                <a:gd name="connsiteY52" fmla="*/ 201114 h 593768"/>
                <a:gd name="connsiteX53" fmla="*/ 2878074 w 3154207"/>
                <a:gd name="connsiteY53" fmla="*/ 179598 h 593768"/>
                <a:gd name="connsiteX54" fmla="*/ 2845801 w 3154207"/>
                <a:gd name="connsiteY54" fmla="*/ 163462 h 593768"/>
                <a:gd name="connsiteX55" fmla="*/ 2808149 w 3154207"/>
                <a:gd name="connsiteY55" fmla="*/ 147325 h 593768"/>
                <a:gd name="connsiteX56" fmla="*/ 2754361 w 3154207"/>
                <a:gd name="connsiteY56" fmla="*/ 125810 h 593768"/>
                <a:gd name="connsiteX57" fmla="*/ 2738225 w 3154207"/>
                <a:gd name="connsiteY57" fmla="*/ 120431 h 593768"/>
                <a:gd name="connsiteX58" fmla="*/ 2705952 w 3154207"/>
                <a:gd name="connsiteY58" fmla="*/ 115052 h 593768"/>
                <a:gd name="connsiteX59" fmla="*/ 2684437 w 3154207"/>
                <a:gd name="connsiteY59" fmla="*/ 109674 h 593768"/>
                <a:gd name="connsiteX60" fmla="*/ 2668300 w 3154207"/>
                <a:gd name="connsiteY60" fmla="*/ 104295 h 593768"/>
                <a:gd name="connsiteX61" fmla="*/ 2609133 w 3154207"/>
                <a:gd name="connsiteY61" fmla="*/ 98916 h 593768"/>
                <a:gd name="connsiteX62" fmla="*/ 2356328 w 3154207"/>
                <a:gd name="connsiteY62" fmla="*/ 93537 h 593768"/>
                <a:gd name="connsiteX63" fmla="*/ 2313298 w 3154207"/>
                <a:gd name="connsiteY63" fmla="*/ 88158 h 593768"/>
                <a:gd name="connsiteX64" fmla="*/ 2275646 w 3154207"/>
                <a:gd name="connsiteY64" fmla="*/ 77401 h 593768"/>
                <a:gd name="connsiteX65" fmla="*/ 2205721 w 3154207"/>
                <a:gd name="connsiteY65" fmla="*/ 72022 h 593768"/>
                <a:gd name="connsiteX66" fmla="*/ 2125039 w 3154207"/>
                <a:gd name="connsiteY66" fmla="*/ 61264 h 593768"/>
                <a:gd name="connsiteX67" fmla="*/ 2033599 w 3154207"/>
                <a:gd name="connsiteY67" fmla="*/ 50507 h 593768"/>
                <a:gd name="connsiteX68" fmla="*/ 2006705 w 3154207"/>
                <a:gd name="connsiteY68" fmla="*/ 45128 h 593768"/>
                <a:gd name="connsiteX69" fmla="*/ 1985189 w 3154207"/>
                <a:gd name="connsiteY69" fmla="*/ 39749 h 593768"/>
                <a:gd name="connsiteX70" fmla="*/ 1872234 w 3154207"/>
                <a:gd name="connsiteY70" fmla="*/ 23612 h 593768"/>
                <a:gd name="connsiteX71" fmla="*/ 1802309 w 3154207"/>
                <a:gd name="connsiteY71" fmla="*/ 12855 h 593768"/>
                <a:gd name="connsiteX72" fmla="*/ 1694733 w 3154207"/>
                <a:gd name="connsiteY72" fmla="*/ 7476 h 593768"/>
                <a:gd name="connsiteX73" fmla="*/ 1452686 w 3154207"/>
                <a:gd name="connsiteY73" fmla="*/ 7476 h 593768"/>
                <a:gd name="connsiteX74" fmla="*/ 1237533 w 3154207"/>
                <a:gd name="connsiteY74" fmla="*/ 18234 h 593768"/>
                <a:gd name="connsiteX75" fmla="*/ 1199881 w 3154207"/>
                <a:gd name="connsiteY75" fmla="*/ 23612 h 593768"/>
                <a:gd name="connsiteX76" fmla="*/ 737302 w 3154207"/>
                <a:gd name="connsiteY76" fmla="*/ 23612 h 593768"/>
                <a:gd name="connsiteX77" fmla="*/ 113359 w 3154207"/>
                <a:gd name="connsiteY77" fmla="*/ 23612 h 593768"/>
                <a:gd name="connsiteX78" fmla="*/ 64949 w 3154207"/>
                <a:gd name="connsiteY78" fmla="*/ 39749 h 593768"/>
                <a:gd name="connsiteX79" fmla="*/ 16540 w 3154207"/>
                <a:gd name="connsiteY79" fmla="*/ 50507 h 593768"/>
                <a:gd name="connsiteX80" fmla="*/ 11161 w 3154207"/>
                <a:gd name="connsiteY80" fmla="*/ 55885 h 593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154207" h="593768">
                  <a:moveTo>
                    <a:pt x="11161" y="55885"/>
                  </a:moveTo>
                  <a:cubicBezTo>
                    <a:pt x="11161" y="70228"/>
                    <a:pt x="13563" y="109779"/>
                    <a:pt x="16540" y="136568"/>
                  </a:cubicBezTo>
                  <a:cubicBezTo>
                    <a:pt x="17491" y="145124"/>
                    <a:pt x="26155" y="163623"/>
                    <a:pt x="32677" y="168841"/>
                  </a:cubicBezTo>
                  <a:cubicBezTo>
                    <a:pt x="37104" y="172383"/>
                    <a:pt x="43153" y="173886"/>
                    <a:pt x="48813" y="174219"/>
                  </a:cubicBezTo>
                  <a:cubicBezTo>
                    <a:pt x="104327" y="177484"/>
                    <a:pt x="159976" y="177805"/>
                    <a:pt x="215557" y="179598"/>
                  </a:cubicBezTo>
                  <a:cubicBezTo>
                    <a:pt x="247830" y="183184"/>
                    <a:pt x="280534" y="183988"/>
                    <a:pt x="312375" y="190356"/>
                  </a:cubicBezTo>
                  <a:cubicBezTo>
                    <a:pt x="335537" y="194989"/>
                    <a:pt x="347461" y="197674"/>
                    <a:pt x="371542" y="201114"/>
                  </a:cubicBezTo>
                  <a:cubicBezTo>
                    <a:pt x="385852" y="203158"/>
                    <a:pt x="400263" y="204448"/>
                    <a:pt x="414573" y="206492"/>
                  </a:cubicBezTo>
                  <a:cubicBezTo>
                    <a:pt x="425369" y="208034"/>
                    <a:pt x="435982" y="210912"/>
                    <a:pt x="446846" y="211871"/>
                  </a:cubicBezTo>
                  <a:cubicBezTo>
                    <a:pt x="613543" y="226580"/>
                    <a:pt x="547031" y="215547"/>
                    <a:pt x="640484" y="228008"/>
                  </a:cubicBezTo>
                  <a:cubicBezTo>
                    <a:pt x="655964" y="230072"/>
                    <a:pt x="693990" y="235482"/>
                    <a:pt x="710408" y="238765"/>
                  </a:cubicBezTo>
                  <a:cubicBezTo>
                    <a:pt x="717657" y="240215"/>
                    <a:pt x="724816" y="242113"/>
                    <a:pt x="731924" y="244144"/>
                  </a:cubicBezTo>
                  <a:cubicBezTo>
                    <a:pt x="737375" y="245702"/>
                    <a:pt x="742500" y="248411"/>
                    <a:pt x="748060" y="249523"/>
                  </a:cubicBezTo>
                  <a:cubicBezTo>
                    <a:pt x="760492" y="252009"/>
                    <a:pt x="773161" y="253109"/>
                    <a:pt x="785712" y="254902"/>
                  </a:cubicBezTo>
                  <a:cubicBezTo>
                    <a:pt x="792884" y="258488"/>
                    <a:pt x="799547" y="263355"/>
                    <a:pt x="807227" y="265659"/>
                  </a:cubicBezTo>
                  <a:cubicBezTo>
                    <a:pt x="817673" y="268793"/>
                    <a:pt x="828770" y="269087"/>
                    <a:pt x="839500" y="271038"/>
                  </a:cubicBezTo>
                  <a:cubicBezTo>
                    <a:pt x="848495" y="272673"/>
                    <a:pt x="857429" y="274624"/>
                    <a:pt x="866394" y="276417"/>
                  </a:cubicBezTo>
                  <a:cubicBezTo>
                    <a:pt x="871773" y="280003"/>
                    <a:pt x="876749" y="284284"/>
                    <a:pt x="882531" y="287175"/>
                  </a:cubicBezTo>
                  <a:cubicBezTo>
                    <a:pt x="907023" y="299421"/>
                    <a:pt x="914857" y="301536"/>
                    <a:pt x="936319" y="308690"/>
                  </a:cubicBezTo>
                  <a:cubicBezTo>
                    <a:pt x="959218" y="323957"/>
                    <a:pt x="979622" y="336037"/>
                    <a:pt x="995486" y="362478"/>
                  </a:cubicBezTo>
                  <a:cubicBezTo>
                    <a:pt x="1009996" y="386662"/>
                    <a:pt x="1016060" y="397737"/>
                    <a:pt x="1033138" y="421645"/>
                  </a:cubicBezTo>
                  <a:cubicBezTo>
                    <a:pt x="1043559" y="436235"/>
                    <a:pt x="1051067" y="453918"/>
                    <a:pt x="1065411" y="464676"/>
                  </a:cubicBezTo>
                  <a:cubicBezTo>
                    <a:pt x="1078900" y="474793"/>
                    <a:pt x="1105961" y="495709"/>
                    <a:pt x="1119199" y="502328"/>
                  </a:cubicBezTo>
                  <a:cubicBezTo>
                    <a:pt x="1126371" y="505914"/>
                    <a:pt x="1133368" y="509871"/>
                    <a:pt x="1140714" y="513085"/>
                  </a:cubicBezTo>
                  <a:cubicBezTo>
                    <a:pt x="1177260" y="529074"/>
                    <a:pt x="1201862" y="540035"/>
                    <a:pt x="1237533" y="550737"/>
                  </a:cubicBezTo>
                  <a:cubicBezTo>
                    <a:pt x="1244614" y="552861"/>
                    <a:pt x="1251940" y="554085"/>
                    <a:pt x="1259048" y="556116"/>
                  </a:cubicBezTo>
                  <a:cubicBezTo>
                    <a:pt x="1264500" y="557674"/>
                    <a:pt x="1269684" y="560120"/>
                    <a:pt x="1275185" y="561495"/>
                  </a:cubicBezTo>
                  <a:cubicBezTo>
                    <a:pt x="1284054" y="563712"/>
                    <a:pt x="1293289" y="564362"/>
                    <a:pt x="1302079" y="566874"/>
                  </a:cubicBezTo>
                  <a:cubicBezTo>
                    <a:pt x="1318434" y="571547"/>
                    <a:pt x="1333522" y="581798"/>
                    <a:pt x="1350488" y="583010"/>
                  </a:cubicBezTo>
                  <a:cubicBezTo>
                    <a:pt x="1443765" y="589673"/>
                    <a:pt x="1400752" y="585885"/>
                    <a:pt x="1479580" y="593768"/>
                  </a:cubicBezTo>
                  <a:cubicBezTo>
                    <a:pt x="1520818" y="591975"/>
                    <a:pt x="1562151" y="591725"/>
                    <a:pt x="1603293" y="588389"/>
                  </a:cubicBezTo>
                  <a:cubicBezTo>
                    <a:pt x="1628137" y="586375"/>
                    <a:pt x="1675190" y="578985"/>
                    <a:pt x="1705491" y="572252"/>
                  </a:cubicBezTo>
                  <a:cubicBezTo>
                    <a:pt x="1712707" y="570648"/>
                    <a:pt x="1719714" y="568089"/>
                    <a:pt x="1727006" y="566874"/>
                  </a:cubicBezTo>
                  <a:cubicBezTo>
                    <a:pt x="1741265" y="564498"/>
                    <a:pt x="1755727" y="563539"/>
                    <a:pt x="1770037" y="561495"/>
                  </a:cubicBezTo>
                  <a:cubicBezTo>
                    <a:pt x="1793382" y="558160"/>
                    <a:pt x="1816738" y="554835"/>
                    <a:pt x="1839961" y="550737"/>
                  </a:cubicBezTo>
                  <a:cubicBezTo>
                    <a:pt x="1926267" y="535506"/>
                    <a:pt x="1754878" y="558684"/>
                    <a:pt x="1904507" y="539979"/>
                  </a:cubicBezTo>
                  <a:cubicBezTo>
                    <a:pt x="1909886" y="538186"/>
                    <a:pt x="1915071" y="535646"/>
                    <a:pt x="1920644" y="534601"/>
                  </a:cubicBezTo>
                  <a:cubicBezTo>
                    <a:pt x="1987963" y="521979"/>
                    <a:pt x="1996368" y="523429"/>
                    <a:pt x="2065872" y="518464"/>
                  </a:cubicBezTo>
                  <a:cubicBezTo>
                    <a:pt x="2472084" y="523542"/>
                    <a:pt x="2723109" y="530824"/>
                    <a:pt x="3152394" y="513085"/>
                  </a:cubicBezTo>
                  <a:cubicBezTo>
                    <a:pt x="3158059" y="512851"/>
                    <a:pt x="3148808" y="502328"/>
                    <a:pt x="3147015" y="496949"/>
                  </a:cubicBezTo>
                  <a:cubicBezTo>
                    <a:pt x="3145222" y="482605"/>
                    <a:pt x="3144666" y="468052"/>
                    <a:pt x="3141637" y="453918"/>
                  </a:cubicBezTo>
                  <a:cubicBezTo>
                    <a:pt x="3134642" y="421272"/>
                    <a:pt x="3131497" y="426672"/>
                    <a:pt x="3120121" y="400130"/>
                  </a:cubicBezTo>
                  <a:cubicBezTo>
                    <a:pt x="3117888" y="394919"/>
                    <a:pt x="3118037" y="388608"/>
                    <a:pt x="3114742" y="383994"/>
                  </a:cubicBezTo>
                  <a:cubicBezTo>
                    <a:pt x="3108847" y="375741"/>
                    <a:pt x="3099828" y="370179"/>
                    <a:pt x="3093227" y="362478"/>
                  </a:cubicBezTo>
                  <a:cubicBezTo>
                    <a:pt x="3089020" y="357570"/>
                    <a:pt x="3086055" y="351721"/>
                    <a:pt x="3082469" y="346342"/>
                  </a:cubicBezTo>
                  <a:cubicBezTo>
                    <a:pt x="3084262" y="340963"/>
                    <a:pt x="3089406" y="335657"/>
                    <a:pt x="3087848" y="330205"/>
                  </a:cubicBezTo>
                  <a:cubicBezTo>
                    <a:pt x="3085385" y="321585"/>
                    <a:pt x="3076923" y="315985"/>
                    <a:pt x="3071712" y="308690"/>
                  </a:cubicBezTo>
                  <a:cubicBezTo>
                    <a:pt x="3048510" y="276208"/>
                    <a:pt x="3075190" y="307107"/>
                    <a:pt x="3044818" y="281796"/>
                  </a:cubicBezTo>
                  <a:cubicBezTo>
                    <a:pt x="3038974" y="276926"/>
                    <a:pt x="3034686" y="270329"/>
                    <a:pt x="3028681" y="265659"/>
                  </a:cubicBezTo>
                  <a:cubicBezTo>
                    <a:pt x="3018475" y="257721"/>
                    <a:pt x="3007166" y="251316"/>
                    <a:pt x="2996408" y="244144"/>
                  </a:cubicBezTo>
                  <a:cubicBezTo>
                    <a:pt x="2991029" y="240558"/>
                    <a:pt x="2986054" y="236278"/>
                    <a:pt x="2980272" y="233387"/>
                  </a:cubicBezTo>
                  <a:cubicBezTo>
                    <a:pt x="2973100" y="229801"/>
                    <a:pt x="2965556" y="226879"/>
                    <a:pt x="2958757" y="222629"/>
                  </a:cubicBezTo>
                  <a:cubicBezTo>
                    <a:pt x="2921544" y="199370"/>
                    <a:pt x="2952805" y="211679"/>
                    <a:pt x="2921105" y="201114"/>
                  </a:cubicBezTo>
                  <a:cubicBezTo>
                    <a:pt x="2883721" y="176191"/>
                    <a:pt x="2930705" y="205914"/>
                    <a:pt x="2878074" y="179598"/>
                  </a:cubicBezTo>
                  <a:cubicBezTo>
                    <a:pt x="2836369" y="158746"/>
                    <a:pt x="2886360" y="176982"/>
                    <a:pt x="2845801" y="163462"/>
                  </a:cubicBezTo>
                  <a:cubicBezTo>
                    <a:pt x="2815105" y="142996"/>
                    <a:pt x="2845553" y="160684"/>
                    <a:pt x="2808149" y="147325"/>
                  </a:cubicBezTo>
                  <a:cubicBezTo>
                    <a:pt x="2789964" y="140830"/>
                    <a:pt x="2772680" y="131917"/>
                    <a:pt x="2754361" y="125810"/>
                  </a:cubicBezTo>
                  <a:cubicBezTo>
                    <a:pt x="2748982" y="124017"/>
                    <a:pt x="2743760" y="121661"/>
                    <a:pt x="2738225" y="120431"/>
                  </a:cubicBezTo>
                  <a:cubicBezTo>
                    <a:pt x="2727579" y="118065"/>
                    <a:pt x="2716646" y="117191"/>
                    <a:pt x="2705952" y="115052"/>
                  </a:cubicBezTo>
                  <a:cubicBezTo>
                    <a:pt x="2698703" y="113602"/>
                    <a:pt x="2691545" y="111705"/>
                    <a:pt x="2684437" y="109674"/>
                  </a:cubicBezTo>
                  <a:cubicBezTo>
                    <a:pt x="2678985" y="108116"/>
                    <a:pt x="2673913" y="105097"/>
                    <a:pt x="2668300" y="104295"/>
                  </a:cubicBezTo>
                  <a:cubicBezTo>
                    <a:pt x="2648695" y="101494"/>
                    <a:pt x="2628925" y="99599"/>
                    <a:pt x="2609133" y="98916"/>
                  </a:cubicBezTo>
                  <a:cubicBezTo>
                    <a:pt x="2524896" y="96011"/>
                    <a:pt x="2440596" y="95330"/>
                    <a:pt x="2356328" y="93537"/>
                  </a:cubicBezTo>
                  <a:cubicBezTo>
                    <a:pt x="2341985" y="91744"/>
                    <a:pt x="2327520" y="90744"/>
                    <a:pt x="2313298" y="88158"/>
                  </a:cubicBezTo>
                  <a:cubicBezTo>
                    <a:pt x="2278222" y="81780"/>
                    <a:pt x="2318211" y="82408"/>
                    <a:pt x="2275646" y="77401"/>
                  </a:cubicBezTo>
                  <a:cubicBezTo>
                    <a:pt x="2252429" y="74670"/>
                    <a:pt x="2229002" y="74139"/>
                    <a:pt x="2205721" y="72022"/>
                  </a:cubicBezTo>
                  <a:cubicBezTo>
                    <a:pt x="2093726" y="61840"/>
                    <a:pt x="2208758" y="71729"/>
                    <a:pt x="2125039" y="61264"/>
                  </a:cubicBezTo>
                  <a:cubicBezTo>
                    <a:pt x="2063884" y="53619"/>
                    <a:pt x="2085396" y="59139"/>
                    <a:pt x="2033599" y="50507"/>
                  </a:cubicBezTo>
                  <a:cubicBezTo>
                    <a:pt x="2024581" y="49004"/>
                    <a:pt x="2015630" y="47111"/>
                    <a:pt x="2006705" y="45128"/>
                  </a:cubicBezTo>
                  <a:cubicBezTo>
                    <a:pt x="1999488" y="43524"/>
                    <a:pt x="1992481" y="40964"/>
                    <a:pt x="1985189" y="39749"/>
                  </a:cubicBezTo>
                  <a:cubicBezTo>
                    <a:pt x="1947673" y="33496"/>
                    <a:pt x="1909751" y="29864"/>
                    <a:pt x="1872234" y="23612"/>
                  </a:cubicBezTo>
                  <a:cubicBezTo>
                    <a:pt x="1858425" y="21311"/>
                    <a:pt x="1814755" y="13777"/>
                    <a:pt x="1802309" y="12855"/>
                  </a:cubicBezTo>
                  <a:cubicBezTo>
                    <a:pt x="1766504" y="10203"/>
                    <a:pt x="1730592" y="9269"/>
                    <a:pt x="1694733" y="7476"/>
                  </a:cubicBezTo>
                  <a:cubicBezTo>
                    <a:pt x="1586247" y="-4579"/>
                    <a:pt x="1646253" y="-165"/>
                    <a:pt x="1452686" y="7476"/>
                  </a:cubicBezTo>
                  <a:cubicBezTo>
                    <a:pt x="1380935" y="10308"/>
                    <a:pt x="1309251" y="14648"/>
                    <a:pt x="1237533" y="18234"/>
                  </a:cubicBezTo>
                  <a:cubicBezTo>
                    <a:pt x="1224982" y="20027"/>
                    <a:pt x="1212559" y="23612"/>
                    <a:pt x="1199881" y="23612"/>
                  </a:cubicBezTo>
                  <a:cubicBezTo>
                    <a:pt x="727596" y="23612"/>
                    <a:pt x="908345" y="-10590"/>
                    <a:pt x="737302" y="23612"/>
                  </a:cubicBezTo>
                  <a:cubicBezTo>
                    <a:pt x="543658" y="20155"/>
                    <a:pt x="305988" y="12445"/>
                    <a:pt x="113359" y="23612"/>
                  </a:cubicBezTo>
                  <a:cubicBezTo>
                    <a:pt x="96378" y="24596"/>
                    <a:pt x="81628" y="36413"/>
                    <a:pt x="64949" y="39749"/>
                  </a:cubicBezTo>
                  <a:cubicBezTo>
                    <a:pt x="30806" y="46578"/>
                    <a:pt x="46924" y="42911"/>
                    <a:pt x="16540" y="50507"/>
                  </a:cubicBezTo>
                  <a:cubicBezTo>
                    <a:pt x="-17225" y="73017"/>
                    <a:pt x="11161" y="41542"/>
                    <a:pt x="11161" y="55885"/>
                  </a:cubicBezTo>
                  <a:close/>
                </a:path>
              </a:pathLst>
            </a:custGeom>
            <a:solidFill>
              <a:srgbClr val="E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Header Block">
              <a:extLst>
                <a:ext uri="{FF2B5EF4-FFF2-40B4-BE49-F238E27FC236}">
                  <a16:creationId xmlns:a16="http://schemas.microsoft.com/office/drawing/2014/main" id="{ADA2A246-E81E-484C-AB20-32722AA5EA21}"/>
                </a:ext>
              </a:extLst>
            </p:cNvPr>
            <p:cNvPicPr>
              <a:picLocks noChangeAspect="1"/>
            </p:cNvPicPr>
            <p:nvPr/>
          </p:nvPicPr>
          <p:blipFill>
            <a:blip r:embed="rId10" cstate="print">
              <a:extLst>
                <a:ext uri="{28A0092B-C50C-407E-A947-70E740481C1C}">
                  <a14:useLocalDpi xmlns:a14="http://schemas.microsoft.com/office/drawing/2010/main" val="0"/>
                </a:ext>
              </a:extLst>
            </a:blip>
            <a:srcRect t="540" b="540"/>
            <a:stretch/>
          </p:blipFill>
          <p:spPr>
            <a:xfrm>
              <a:off x="3171905" y="2074711"/>
              <a:ext cx="5162655" cy="783348"/>
            </a:xfrm>
            <a:prstGeom prst="rect">
              <a:avLst/>
            </a:prstGeom>
          </p:spPr>
        </p:pic>
      </p:grpSp>
      <p:sp>
        <p:nvSpPr>
          <p:cNvPr id="62" name="Inference">
            <a:extLst>
              <a:ext uri="{FF2B5EF4-FFF2-40B4-BE49-F238E27FC236}">
                <a16:creationId xmlns:a16="http://schemas.microsoft.com/office/drawing/2014/main" id="{5713EDF0-68DB-4DF8-8294-5A267C1B23B3}"/>
              </a:ext>
            </a:extLst>
          </p:cNvPr>
          <p:cNvSpPr txBox="1">
            <a:spLocks/>
          </p:cNvSpPr>
          <p:nvPr/>
        </p:nvSpPr>
        <p:spPr>
          <a:xfrm>
            <a:off x="4477035" y="3143582"/>
            <a:ext cx="2177139" cy="42169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GB" sz="2400" dirty="0">
                <a:solidFill>
                  <a:schemeClr val="bg1"/>
                </a:solidFill>
              </a:rPr>
              <a:t>Vocabulary</a:t>
            </a:r>
          </a:p>
        </p:txBody>
      </p:sp>
      <p:sp>
        <p:nvSpPr>
          <p:cNvPr id="67" name="Inference">
            <a:extLst>
              <a:ext uri="{FF2B5EF4-FFF2-40B4-BE49-F238E27FC236}">
                <a16:creationId xmlns:a16="http://schemas.microsoft.com/office/drawing/2014/main" id="{11AB9BF9-5098-41B3-88AE-392CB95580B6}"/>
              </a:ext>
            </a:extLst>
          </p:cNvPr>
          <p:cNvSpPr txBox="1">
            <a:spLocks/>
          </p:cNvSpPr>
          <p:nvPr/>
        </p:nvSpPr>
        <p:spPr>
          <a:xfrm>
            <a:off x="4633021" y="4321585"/>
            <a:ext cx="2021153" cy="42169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GB" sz="2400" dirty="0">
                <a:solidFill>
                  <a:schemeClr val="bg1"/>
                </a:solidFill>
              </a:rPr>
              <a:t>Inference</a:t>
            </a:r>
          </a:p>
        </p:txBody>
      </p:sp>
    </p:spTree>
    <p:extLst>
      <p:ext uri="{BB962C8B-B14F-4D97-AF65-F5344CB8AC3E}">
        <p14:creationId xmlns:p14="http://schemas.microsoft.com/office/powerpoint/2010/main" val="327204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right)">
                                      <p:cBhvr>
                                        <p:cTn id="11" dur="500"/>
                                        <p:tgtEl>
                                          <p:spTgt spid="5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fade">
                                      <p:cBhvr>
                                        <p:cTn id="15" dur="500"/>
                                        <p:tgtEl>
                                          <p:spTgt spid="62"/>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wipe(right)">
                                      <p:cBhvr>
                                        <p:cTn id="19" dur="500"/>
                                        <p:tgtEl>
                                          <p:spTgt spid="5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wipe(right)">
                                      <p:cBhvr>
                                        <p:cTn id="2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3"/>
                    </p:tgtEl>
                  </p:cond>
                </p:stCondLst>
                <p:endSync evt="end" delay="0">
                  <p:rtn val="all"/>
                </p:endSync>
                <p:childTnLst>
                  <p:par>
                    <p:cTn id="29" fill="hold">
                      <p:stCondLst>
                        <p:cond delay="0"/>
                      </p:stCondLst>
                      <p:childTnLst>
                        <p:par>
                          <p:cTn id="30" fill="hold">
                            <p:stCondLst>
                              <p:cond delay="0"/>
                            </p:stCondLst>
                            <p:childTnLst>
                              <p:par>
                                <p:cTn id="31" presetID="22" presetClass="exit" presetSubtype="2" fill="hold" grpId="1" nodeType="withEffect">
                                  <p:stCondLst>
                                    <p:cond delay="0"/>
                                  </p:stCondLst>
                                  <p:childTnLst>
                                    <p:animEffect transition="out" filter="wipe(right)">
                                      <p:cBhvr>
                                        <p:cTn id="32" dur="500"/>
                                        <p:tgtEl>
                                          <p:spTgt spid="43"/>
                                        </p:tgtEl>
                                      </p:cBhvr>
                                    </p:animEffect>
                                    <p:set>
                                      <p:cBhvr>
                                        <p:cTn id="33" dur="1" fill="hold">
                                          <p:stCondLst>
                                            <p:cond delay="499"/>
                                          </p:stCondLst>
                                        </p:cTn>
                                        <p:tgtEl>
                                          <p:spTgt spid="43"/>
                                        </p:tgtEl>
                                        <p:attrNameLst>
                                          <p:attrName>style.visibility</p:attrName>
                                        </p:attrNameLst>
                                      </p:cBhvr>
                                      <p:to>
                                        <p:strVal val="hidden"/>
                                      </p:to>
                                    </p:set>
                                  </p:childTnLst>
                                </p:cTn>
                              </p:par>
                              <p:par>
                                <p:cTn id="34" presetID="22" presetClass="exit" presetSubtype="2" fill="hold" nodeType="withEffect">
                                  <p:stCondLst>
                                    <p:cond delay="200"/>
                                  </p:stCondLst>
                                  <p:childTnLst>
                                    <p:animEffect transition="out" filter="wipe(right)">
                                      <p:cBhvr>
                                        <p:cTn id="35" dur="500"/>
                                        <p:tgtEl>
                                          <p:spTgt spid="53"/>
                                        </p:tgtEl>
                                      </p:cBhvr>
                                    </p:animEffect>
                                    <p:set>
                                      <p:cBhvr>
                                        <p:cTn id="36" dur="1" fill="hold">
                                          <p:stCondLst>
                                            <p:cond delay="499"/>
                                          </p:stCondLst>
                                        </p:cTn>
                                        <p:tgtEl>
                                          <p:spTgt spid="53"/>
                                        </p:tgtEl>
                                        <p:attrNameLst>
                                          <p:attrName>style.visibility</p:attrName>
                                        </p:attrNameLst>
                                      </p:cBhvr>
                                      <p:to>
                                        <p:strVal val="hidden"/>
                                      </p:to>
                                    </p:set>
                                  </p:childTnLst>
                                </p:cTn>
                              </p:par>
                            </p:childTnLst>
                          </p:cTn>
                        </p:par>
                        <p:par>
                          <p:cTn id="37" fill="hold">
                            <p:stCondLst>
                              <p:cond delay="700"/>
                            </p:stCondLst>
                            <p:childTnLst>
                              <p:par>
                                <p:cTn id="38" presetID="10" presetClass="entr" presetSubtype="0" fill="hold" grpId="0"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childTnLst>
                          </p:cTn>
                        </p:par>
                      </p:childTnLst>
                    </p:cTn>
                  </p:par>
                </p:childTnLst>
              </p:cTn>
              <p:nextCondLst>
                <p:cond evt="onClick" delay="0">
                  <p:tgtEl>
                    <p:spTgt spid="53"/>
                  </p:tgtEl>
                </p:cond>
              </p:nextCondLst>
            </p:seq>
            <p:seq concurrent="1" nextAc="seek">
              <p:cTn id="41" restart="whenNotActive" fill="hold" evtFilter="cancelBubble" nodeType="interactiveSeq">
                <p:stCondLst>
                  <p:cond evt="onClick" delay="0">
                    <p:tgtEl>
                      <p:spTgt spid="59"/>
                    </p:tgtEl>
                  </p:cond>
                </p:stCondLst>
                <p:endSync evt="end" delay="0">
                  <p:rtn val="all"/>
                </p:endSync>
                <p:childTnLst>
                  <p:par>
                    <p:cTn id="42" fill="hold">
                      <p:stCondLst>
                        <p:cond delay="0"/>
                      </p:stCondLst>
                      <p:childTnLst>
                        <p:par>
                          <p:cTn id="43" fill="hold">
                            <p:stCondLst>
                              <p:cond delay="0"/>
                            </p:stCondLst>
                            <p:childTnLst>
                              <p:par>
                                <p:cTn id="44" presetID="22" presetClass="exit" presetSubtype="2" fill="hold" grpId="1" nodeType="withEffect">
                                  <p:stCondLst>
                                    <p:cond delay="0"/>
                                  </p:stCondLst>
                                  <p:childTnLst>
                                    <p:animEffect transition="out" filter="wipe(right)">
                                      <p:cBhvr>
                                        <p:cTn id="45" dur="500"/>
                                        <p:tgtEl>
                                          <p:spTgt spid="62"/>
                                        </p:tgtEl>
                                      </p:cBhvr>
                                    </p:animEffect>
                                    <p:set>
                                      <p:cBhvr>
                                        <p:cTn id="46" dur="1" fill="hold">
                                          <p:stCondLst>
                                            <p:cond delay="499"/>
                                          </p:stCondLst>
                                        </p:cTn>
                                        <p:tgtEl>
                                          <p:spTgt spid="62"/>
                                        </p:tgtEl>
                                        <p:attrNameLst>
                                          <p:attrName>style.visibility</p:attrName>
                                        </p:attrNameLst>
                                      </p:cBhvr>
                                      <p:to>
                                        <p:strVal val="hidden"/>
                                      </p:to>
                                    </p:set>
                                  </p:childTnLst>
                                </p:cTn>
                              </p:par>
                              <p:par>
                                <p:cTn id="47" presetID="22" presetClass="exit" presetSubtype="2" fill="hold" nodeType="withEffect">
                                  <p:stCondLst>
                                    <p:cond delay="200"/>
                                  </p:stCondLst>
                                  <p:childTnLst>
                                    <p:animEffect transition="out" filter="wipe(right)">
                                      <p:cBhvr>
                                        <p:cTn id="48" dur="500"/>
                                        <p:tgtEl>
                                          <p:spTgt spid="59"/>
                                        </p:tgtEl>
                                      </p:cBhvr>
                                    </p:animEffect>
                                    <p:set>
                                      <p:cBhvr>
                                        <p:cTn id="49" dur="1" fill="hold">
                                          <p:stCondLst>
                                            <p:cond delay="499"/>
                                          </p:stCondLst>
                                        </p:cTn>
                                        <p:tgtEl>
                                          <p:spTgt spid="59"/>
                                        </p:tgtEl>
                                        <p:attrNameLst>
                                          <p:attrName>style.visibility</p:attrName>
                                        </p:attrNameLst>
                                      </p:cBhvr>
                                      <p:to>
                                        <p:strVal val="hidden"/>
                                      </p:to>
                                    </p:set>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500"/>
                                        <p:tgtEl>
                                          <p:spTgt spid="58"/>
                                        </p:tgtEl>
                                      </p:cBhvr>
                                    </p:animEffect>
                                  </p:childTnLst>
                                </p:cTn>
                              </p:par>
                            </p:childTnLst>
                          </p:cTn>
                        </p:par>
                      </p:childTnLst>
                    </p:cTn>
                  </p:par>
                </p:childTnLst>
              </p:cTn>
              <p:nextCondLst>
                <p:cond evt="onClick" delay="0">
                  <p:tgtEl>
                    <p:spTgt spid="59"/>
                  </p:tgtEl>
                </p:cond>
              </p:nextCondLst>
            </p:seq>
            <p:seq concurrent="1" nextAc="seek">
              <p:cTn id="54" restart="whenNotActive" fill="hold" evtFilter="cancelBubble" nodeType="interactiveSeq">
                <p:stCondLst>
                  <p:cond evt="onClick" delay="0">
                    <p:tgtEl>
                      <p:spTgt spid="64"/>
                    </p:tgtEl>
                  </p:cond>
                </p:stCondLst>
                <p:endSync evt="end" delay="0">
                  <p:rtn val="all"/>
                </p:endSync>
                <p:childTnLst>
                  <p:par>
                    <p:cTn id="55" fill="hold">
                      <p:stCondLst>
                        <p:cond delay="0"/>
                      </p:stCondLst>
                      <p:childTnLst>
                        <p:par>
                          <p:cTn id="56" fill="hold">
                            <p:stCondLst>
                              <p:cond delay="0"/>
                            </p:stCondLst>
                            <p:childTnLst>
                              <p:par>
                                <p:cTn id="57" presetID="22" presetClass="exit" presetSubtype="2" fill="hold" grpId="1" nodeType="withEffect">
                                  <p:stCondLst>
                                    <p:cond delay="0"/>
                                  </p:stCondLst>
                                  <p:childTnLst>
                                    <p:animEffect transition="out" filter="wipe(right)">
                                      <p:cBhvr>
                                        <p:cTn id="58" dur="500"/>
                                        <p:tgtEl>
                                          <p:spTgt spid="67"/>
                                        </p:tgtEl>
                                      </p:cBhvr>
                                    </p:animEffect>
                                    <p:set>
                                      <p:cBhvr>
                                        <p:cTn id="59" dur="1" fill="hold">
                                          <p:stCondLst>
                                            <p:cond delay="499"/>
                                          </p:stCondLst>
                                        </p:cTn>
                                        <p:tgtEl>
                                          <p:spTgt spid="67"/>
                                        </p:tgtEl>
                                        <p:attrNameLst>
                                          <p:attrName>style.visibility</p:attrName>
                                        </p:attrNameLst>
                                      </p:cBhvr>
                                      <p:to>
                                        <p:strVal val="hidden"/>
                                      </p:to>
                                    </p:set>
                                  </p:childTnLst>
                                </p:cTn>
                              </p:par>
                              <p:par>
                                <p:cTn id="60" presetID="22" presetClass="exit" presetSubtype="2" fill="hold" nodeType="withEffect">
                                  <p:stCondLst>
                                    <p:cond delay="200"/>
                                  </p:stCondLst>
                                  <p:childTnLst>
                                    <p:animEffect transition="out" filter="wipe(right)">
                                      <p:cBhvr>
                                        <p:cTn id="61" dur="500"/>
                                        <p:tgtEl>
                                          <p:spTgt spid="64"/>
                                        </p:tgtEl>
                                      </p:cBhvr>
                                    </p:animEffect>
                                    <p:set>
                                      <p:cBhvr>
                                        <p:cTn id="62" dur="1" fill="hold">
                                          <p:stCondLst>
                                            <p:cond delay="499"/>
                                          </p:stCondLst>
                                        </p:cTn>
                                        <p:tgtEl>
                                          <p:spTgt spid="64"/>
                                        </p:tgtEl>
                                        <p:attrNameLst>
                                          <p:attrName>style.visibility</p:attrName>
                                        </p:attrNameLst>
                                      </p:cBhvr>
                                      <p:to>
                                        <p:strVal val="hidden"/>
                                      </p:to>
                                    </p:set>
                                  </p:childTnLst>
                                </p:cTn>
                              </p:par>
                            </p:childTnLst>
                          </p:cTn>
                        </p:par>
                        <p:par>
                          <p:cTn id="63" fill="hold">
                            <p:stCondLst>
                              <p:cond delay="700"/>
                            </p:stCondLst>
                            <p:childTnLst>
                              <p:par>
                                <p:cTn id="64" presetID="10" presetClass="entr" presetSubtype="0" fill="hold" grpId="0" nodeType="afterEffect">
                                  <p:stCondLst>
                                    <p:cond delay="0"/>
                                  </p:stCondLst>
                                  <p:childTnLst>
                                    <p:set>
                                      <p:cBhvr>
                                        <p:cTn id="65" dur="1" fill="hold">
                                          <p:stCondLst>
                                            <p:cond delay="0"/>
                                          </p:stCondLst>
                                        </p:cTn>
                                        <p:tgtEl>
                                          <p:spTgt spid="63"/>
                                        </p:tgtEl>
                                        <p:attrNameLst>
                                          <p:attrName>style.visibility</p:attrName>
                                        </p:attrNameLst>
                                      </p:cBhvr>
                                      <p:to>
                                        <p:strVal val="visible"/>
                                      </p:to>
                                    </p:set>
                                    <p:animEffect transition="in" filter="fade">
                                      <p:cBhvr>
                                        <p:cTn id="66" dur="500"/>
                                        <p:tgtEl>
                                          <p:spTgt spid="63"/>
                                        </p:tgtEl>
                                      </p:cBhvr>
                                    </p:animEffect>
                                  </p:childTnLst>
                                </p:cTn>
                              </p:par>
                            </p:childTnLst>
                          </p:cTn>
                        </p:par>
                      </p:childTnLst>
                    </p:cTn>
                  </p:par>
                </p:childTnLst>
              </p:cTn>
              <p:nextCondLst>
                <p:cond evt="onClick" delay="0">
                  <p:tgtEl>
                    <p:spTgt spid="64"/>
                  </p:tgtEl>
                </p:cond>
              </p:nextCondLst>
            </p:seq>
          </p:childTnLst>
        </p:cTn>
      </p:par>
    </p:tnLst>
    <p:bldLst>
      <p:bldP spid="63" grpId="0" animBg="1"/>
      <p:bldP spid="39" grpId="0" animBg="1"/>
      <p:bldP spid="58" grpId="0" animBg="1"/>
      <p:bldP spid="43" grpId="0"/>
      <p:bldP spid="43" grpId="1"/>
      <p:bldP spid="62" grpId="0"/>
      <p:bldP spid="62" grpId="1"/>
      <p:bldP spid="67" grpId="0"/>
      <p:bldP spid="6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Image">
            <a:extLst>
              <a:ext uri="{FF2B5EF4-FFF2-40B4-BE49-F238E27FC236}">
                <a16:creationId xmlns:a16="http://schemas.microsoft.com/office/drawing/2014/main" id="{7208FF66-2536-4633-BD56-9A983B829DA0}"/>
              </a:ext>
            </a:extLst>
          </p:cNvPr>
          <p:cNvGrpSpPr/>
          <p:nvPr/>
        </p:nvGrpSpPr>
        <p:grpSpPr>
          <a:xfrm>
            <a:off x="1964841" y="573503"/>
            <a:ext cx="5214317" cy="4435837"/>
            <a:chOff x="-90590" y="2286668"/>
            <a:chExt cx="2971318" cy="2527711"/>
          </a:xfrm>
        </p:grpSpPr>
        <p:sp>
          <p:nvSpPr>
            <p:cNvPr id="4" name="Rectangle 3">
              <a:extLst>
                <a:ext uri="{FF2B5EF4-FFF2-40B4-BE49-F238E27FC236}">
                  <a16:creationId xmlns:a16="http://schemas.microsoft.com/office/drawing/2014/main" id="{0E073F44-EF0E-478C-8C37-8162C07B4FBA}"/>
                </a:ext>
              </a:extLst>
            </p:cNvPr>
            <p:cNvSpPr/>
            <p:nvPr/>
          </p:nvSpPr>
          <p:spPr>
            <a:xfrm>
              <a:off x="-7797" y="2354891"/>
              <a:ext cx="2888525" cy="2459488"/>
            </a:xfrm>
            <a:prstGeom prst="rect">
              <a:avLst/>
            </a:prstGeom>
            <a:solidFill>
              <a:srgbClr val="E2C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a:extLst>
                <a:ext uri="{FF2B5EF4-FFF2-40B4-BE49-F238E27FC236}">
                  <a16:creationId xmlns:a16="http://schemas.microsoft.com/office/drawing/2014/main" id="{FC8815D2-39AE-4DBD-87AB-E29235314BC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0590" y="2286668"/>
              <a:ext cx="2888525" cy="2455384"/>
            </a:xfrm>
            <a:prstGeom prst="rect">
              <a:avLst/>
            </a:prstGeom>
          </p:spPr>
        </p:pic>
      </p:grpSp>
      <p:grpSp>
        <p:nvGrpSpPr>
          <p:cNvPr id="20" name="Group 19">
            <a:extLst>
              <a:ext uri="{FF2B5EF4-FFF2-40B4-BE49-F238E27FC236}">
                <a16:creationId xmlns:a16="http://schemas.microsoft.com/office/drawing/2014/main" id="{BECBF410-9399-4472-8174-9D3267ED5522}"/>
              </a:ext>
            </a:extLst>
          </p:cNvPr>
          <p:cNvGrpSpPr/>
          <p:nvPr/>
        </p:nvGrpSpPr>
        <p:grpSpPr>
          <a:xfrm>
            <a:off x="6195392" y="5238688"/>
            <a:ext cx="2715734" cy="1228318"/>
            <a:chOff x="3214133" y="5173133"/>
            <a:chExt cx="2715734" cy="1228318"/>
          </a:xfrm>
        </p:grpSpPr>
        <p:pic>
          <p:nvPicPr>
            <p:cNvPr id="16" name="Picture 15">
              <a:hlinkClick r:id="rId3" action="ppaction://hlinksldjump"/>
              <a:extLst>
                <a:ext uri="{FF2B5EF4-FFF2-40B4-BE49-F238E27FC236}">
                  <a16:creationId xmlns:a16="http://schemas.microsoft.com/office/drawing/2014/main" id="{7FD60D6F-8C28-4081-83C0-202DDD863E9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14133" y="5173133"/>
              <a:ext cx="2715734" cy="1228318"/>
            </a:xfrm>
            <a:prstGeom prst="rect">
              <a:avLst/>
            </a:prstGeom>
          </p:spPr>
        </p:pic>
        <p:sp>
          <p:nvSpPr>
            <p:cNvPr id="17" name="Header">
              <a:hlinkClick r:id="rId3" action="ppaction://hlinksldjump"/>
              <a:extLst>
                <a:ext uri="{FF2B5EF4-FFF2-40B4-BE49-F238E27FC236}">
                  <a16:creationId xmlns:a16="http://schemas.microsoft.com/office/drawing/2014/main" id="{1D59D77C-0321-46F1-ADFB-1F714F540049}"/>
                </a:ext>
              </a:extLst>
            </p:cNvPr>
            <p:cNvSpPr txBox="1">
              <a:spLocks/>
            </p:cNvSpPr>
            <p:nvPr/>
          </p:nvSpPr>
          <p:spPr>
            <a:xfrm>
              <a:off x="3429000" y="5279494"/>
              <a:ext cx="2285999"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GB" sz="2400" dirty="0">
                  <a:ln>
                    <a:solidFill>
                      <a:schemeClr val="tx1"/>
                    </a:solidFill>
                  </a:ln>
                  <a:solidFill>
                    <a:schemeClr val="bg1"/>
                  </a:solidFill>
                  <a:latin typeface="Twinkl ExtraBold" pitchFamily="2" charset="0"/>
                </a:rPr>
                <a:t>Vocabulary</a:t>
              </a:r>
            </a:p>
          </p:txBody>
        </p:sp>
      </p:grpSp>
      <p:grpSp>
        <p:nvGrpSpPr>
          <p:cNvPr id="29" name="Group 28">
            <a:extLst>
              <a:ext uri="{FF2B5EF4-FFF2-40B4-BE49-F238E27FC236}">
                <a16:creationId xmlns:a16="http://schemas.microsoft.com/office/drawing/2014/main" id="{F1FBC022-9715-4C87-BCA1-3198485AE156}"/>
              </a:ext>
            </a:extLst>
          </p:cNvPr>
          <p:cNvGrpSpPr/>
          <p:nvPr/>
        </p:nvGrpSpPr>
        <p:grpSpPr>
          <a:xfrm>
            <a:off x="283531" y="5249333"/>
            <a:ext cx="2715734" cy="1228317"/>
            <a:chOff x="283531" y="5249333"/>
            <a:chExt cx="2715734" cy="1228317"/>
          </a:xfrm>
        </p:grpSpPr>
        <p:pic>
          <p:nvPicPr>
            <p:cNvPr id="18" name="Picture 17">
              <a:hlinkClick r:id="rId5" action="ppaction://hlinksldjump"/>
              <a:extLst>
                <a:ext uri="{FF2B5EF4-FFF2-40B4-BE49-F238E27FC236}">
                  <a16:creationId xmlns:a16="http://schemas.microsoft.com/office/drawing/2014/main" id="{C1ACD252-DCC7-421F-8AC5-61E1B48E8A1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83531" y="5249333"/>
              <a:ext cx="2715734" cy="1228317"/>
            </a:xfrm>
            <a:prstGeom prst="rect">
              <a:avLst/>
            </a:prstGeom>
          </p:spPr>
        </p:pic>
        <p:sp>
          <p:nvSpPr>
            <p:cNvPr id="19" name="Header">
              <a:hlinkClick r:id="rId5" action="ppaction://hlinksldjump"/>
              <a:extLst>
                <a:ext uri="{FF2B5EF4-FFF2-40B4-BE49-F238E27FC236}">
                  <a16:creationId xmlns:a16="http://schemas.microsoft.com/office/drawing/2014/main" id="{B8F806CC-4CFB-4B91-B80E-E2EF7D622944}"/>
                </a:ext>
              </a:extLst>
            </p:cNvPr>
            <p:cNvSpPr txBox="1">
              <a:spLocks/>
            </p:cNvSpPr>
            <p:nvPr/>
          </p:nvSpPr>
          <p:spPr>
            <a:xfrm>
              <a:off x="498398" y="5595687"/>
              <a:ext cx="2285999" cy="535609"/>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GB" sz="2400" dirty="0">
                  <a:ln>
                    <a:solidFill>
                      <a:schemeClr val="tx1"/>
                    </a:solidFill>
                  </a:ln>
                  <a:solidFill>
                    <a:schemeClr val="bg1"/>
                  </a:solidFill>
                  <a:latin typeface="Twinkl ExtraBold" pitchFamily="2" charset="0"/>
                </a:rPr>
                <a:t>Retrieval</a:t>
              </a:r>
            </a:p>
          </p:txBody>
        </p:sp>
      </p:grpSp>
      <p:grpSp>
        <p:nvGrpSpPr>
          <p:cNvPr id="26" name="Group 25">
            <a:extLst>
              <a:ext uri="{FF2B5EF4-FFF2-40B4-BE49-F238E27FC236}">
                <a16:creationId xmlns:a16="http://schemas.microsoft.com/office/drawing/2014/main" id="{8E1D961F-4293-476A-8775-E084FE46449C}"/>
              </a:ext>
            </a:extLst>
          </p:cNvPr>
          <p:cNvGrpSpPr/>
          <p:nvPr/>
        </p:nvGrpSpPr>
        <p:grpSpPr>
          <a:xfrm>
            <a:off x="3239461" y="5249333"/>
            <a:ext cx="2715734" cy="1228317"/>
            <a:chOff x="6042992" y="5173133"/>
            <a:chExt cx="2715734" cy="1228317"/>
          </a:xfrm>
        </p:grpSpPr>
        <p:pic>
          <p:nvPicPr>
            <p:cNvPr id="27" name="Picture 26">
              <a:hlinkClick r:id="rId7" action="ppaction://hlinksldjump"/>
              <a:extLst>
                <a:ext uri="{FF2B5EF4-FFF2-40B4-BE49-F238E27FC236}">
                  <a16:creationId xmlns:a16="http://schemas.microsoft.com/office/drawing/2014/main" id="{38F58D35-EB3D-4D1D-88BC-E6C54F25927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042992" y="5173133"/>
              <a:ext cx="2715734" cy="1228317"/>
            </a:xfrm>
            <a:prstGeom prst="rect">
              <a:avLst/>
            </a:prstGeom>
          </p:spPr>
        </p:pic>
        <p:sp>
          <p:nvSpPr>
            <p:cNvPr id="28" name="Header">
              <a:hlinkClick r:id="rId7" action="ppaction://hlinksldjump"/>
              <a:extLst>
                <a:ext uri="{FF2B5EF4-FFF2-40B4-BE49-F238E27FC236}">
                  <a16:creationId xmlns:a16="http://schemas.microsoft.com/office/drawing/2014/main" id="{F07F6F58-AD52-4E0C-BB0C-73E1BD3707E4}"/>
                </a:ext>
              </a:extLst>
            </p:cNvPr>
            <p:cNvSpPr txBox="1">
              <a:spLocks/>
            </p:cNvSpPr>
            <p:nvPr/>
          </p:nvSpPr>
          <p:spPr>
            <a:xfrm>
              <a:off x="6257859" y="5279494"/>
              <a:ext cx="2285999"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GB" sz="2400" dirty="0">
                  <a:ln>
                    <a:solidFill>
                      <a:schemeClr val="tx1"/>
                    </a:solidFill>
                  </a:ln>
                  <a:solidFill>
                    <a:schemeClr val="bg1"/>
                  </a:solidFill>
                  <a:latin typeface="Twinkl ExtraBold" pitchFamily="2" charset="0"/>
                </a:rPr>
                <a:t>Inference</a:t>
              </a:r>
            </a:p>
          </p:txBody>
        </p:sp>
      </p:grpSp>
      <p:pic>
        <p:nvPicPr>
          <p:cNvPr id="14" name="Picture 13">
            <a:extLst>
              <a:ext uri="{FF2B5EF4-FFF2-40B4-BE49-F238E27FC236}">
                <a16:creationId xmlns:a16="http://schemas.microsoft.com/office/drawing/2014/main" id="{2D4CEA43-03FF-43E7-BB80-FDF25698245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1879" t="25605" b="-1"/>
          <a:stretch/>
        </p:blipFill>
        <p:spPr>
          <a:xfrm>
            <a:off x="0" y="0"/>
            <a:ext cx="2305667" cy="2091667"/>
          </a:xfrm>
          <a:prstGeom prst="rect">
            <a:avLst/>
          </a:prstGeom>
        </p:spPr>
      </p:pic>
      <p:pic>
        <p:nvPicPr>
          <p:cNvPr id="15" name="Picture 14">
            <a:extLst>
              <a:ext uri="{FF2B5EF4-FFF2-40B4-BE49-F238E27FC236}">
                <a16:creationId xmlns:a16="http://schemas.microsoft.com/office/drawing/2014/main" id="{F691374E-1A4E-4E5D-BB9E-26CFB0372D7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771" r="42851"/>
          <a:stretch/>
        </p:blipFill>
        <p:spPr>
          <a:xfrm>
            <a:off x="7642115" y="2508570"/>
            <a:ext cx="1492469" cy="2510691"/>
          </a:xfrm>
          <a:prstGeom prst="rect">
            <a:avLst/>
          </a:prstGeom>
        </p:spPr>
      </p:pic>
    </p:spTree>
    <p:extLst>
      <p:ext uri="{BB962C8B-B14F-4D97-AF65-F5344CB8AC3E}">
        <p14:creationId xmlns:p14="http://schemas.microsoft.com/office/powerpoint/2010/main" val="123395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eader Block">
            <a:extLst>
              <a:ext uri="{FF2B5EF4-FFF2-40B4-BE49-F238E27FC236}">
                <a16:creationId xmlns:a16="http://schemas.microsoft.com/office/drawing/2014/main" id="{7DC45D67-BF98-444A-BAE6-EA23E734C7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0" r="20287" b="540"/>
          <a:stretch/>
        </p:blipFill>
        <p:spPr>
          <a:xfrm>
            <a:off x="4204253" y="329632"/>
            <a:ext cx="4999301" cy="951611"/>
          </a:xfrm>
          <a:prstGeom prst="rect">
            <a:avLst/>
          </a:prstGeom>
        </p:spPr>
      </p:pic>
      <p:grpSp>
        <p:nvGrpSpPr>
          <p:cNvPr id="14" name="Image">
            <a:extLst>
              <a:ext uri="{FF2B5EF4-FFF2-40B4-BE49-F238E27FC236}">
                <a16:creationId xmlns:a16="http://schemas.microsoft.com/office/drawing/2014/main" id="{E5489FFD-EBAA-4284-BE12-9480B10E7A62}"/>
              </a:ext>
            </a:extLst>
          </p:cNvPr>
          <p:cNvGrpSpPr/>
          <p:nvPr/>
        </p:nvGrpSpPr>
        <p:grpSpPr>
          <a:xfrm>
            <a:off x="225964" y="1540976"/>
            <a:ext cx="4550380" cy="3884884"/>
            <a:chOff x="497502" y="2632179"/>
            <a:chExt cx="2383226" cy="2034677"/>
          </a:xfrm>
        </p:grpSpPr>
        <p:sp>
          <p:nvSpPr>
            <p:cNvPr id="15" name="Rectangle 14">
              <a:extLst>
                <a:ext uri="{FF2B5EF4-FFF2-40B4-BE49-F238E27FC236}">
                  <a16:creationId xmlns:a16="http://schemas.microsoft.com/office/drawing/2014/main" id="{D7507F89-1A35-44A3-B919-FCEF4912D0B6}"/>
                </a:ext>
              </a:extLst>
            </p:cNvPr>
            <p:cNvSpPr/>
            <p:nvPr/>
          </p:nvSpPr>
          <p:spPr>
            <a:xfrm>
              <a:off x="580296" y="2711377"/>
              <a:ext cx="2300432" cy="1955479"/>
            </a:xfrm>
            <a:prstGeom prst="rect">
              <a:avLst/>
            </a:prstGeom>
            <a:solidFill>
              <a:srgbClr val="E2C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a:extLst>
                <a:ext uri="{FF2B5EF4-FFF2-40B4-BE49-F238E27FC236}">
                  <a16:creationId xmlns:a16="http://schemas.microsoft.com/office/drawing/2014/main" id="{2018C39E-E615-46A6-BB05-C8E75A37731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7502" y="2632179"/>
              <a:ext cx="2300433" cy="1955479"/>
            </a:xfrm>
            <a:prstGeom prst="rect">
              <a:avLst/>
            </a:prstGeom>
          </p:spPr>
        </p:pic>
      </p:grpSp>
      <p:sp>
        <p:nvSpPr>
          <p:cNvPr id="18" name="Header">
            <a:extLst>
              <a:ext uri="{FF2B5EF4-FFF2-40B4-BE49-F238E27FC236}">
                <a16:creationId xmlns:a16="http://schemas.microsoft.com/office/drawing/2014/main" id="{693DE5A1-0EDE-49B4-BEF7-3324E7206F5C}"/>
              </a:ext>
            </a:extLst>
          </p:cNvPr>
          <p:cNvSpPr>
            <a:spLocks noGrp="1"/>
          </p:cNvSpPr>
          <p:nvPr>
            <p:ph type="title"/>
          </p:nvPr>
        </p:nvSpPr>
        <p:spPr>
          <a:xfrm>
            <a:off x="4776344" y="438151"/>
            <a:ext cx="3621946" cy="994306"/>
          </a:xfrm>
        </p:spPr>
        <p:txBody>
          <a:bodyPr/>
          <a:lstStyle/>
          <a:p>
            <a:r>
              <a:rPr lang="en-GB" dirty="0"/>
              <a:t>Retrieval</a:t>
            </a:r>
            <a:endParaRPr lang="en-GB" dirty="0">
              <a:solidFill>
                <a:schemeClr val="bg1"/>
              </a:solidFill>
            </a:endParaRPr>
          </a:p>
        </p:txBody>
      </p:sp>
      <p:pic>
        <p:nvPicPr>
          <p:cNvPr id="20" name="Big Block">
            <a:extLst>
              <a:ext uri="{FF2B5EF4-FFF2-40B4-BE49-F238E27FC236}">
                <a16:creationId xmlns:a16="http://schemas.microsoft.com/office/drawing/2014/main" id="{D2010E93-EF15-4BD0-A2EF-31583F464858}"/>
              </a:ext>
            </a:extLst>
          </p:cNvPr>
          <p:cNvPicPr>
            <a:picLocks noChangeAspect="1"/>
          </p:cNvPicPr>
          <p:nvPr/>
        </p:nvPicPr>
        <p:blipFill rotWithShape="1">
          <a:blip r:embed="rId4">
            <a:extLst>
              <a:ext uri="{28A0092B-C50C-407E-A947-70E740481C1C}">
                <a14:useLocalDpi xmlns:a14="http://schemas.microsoft.com/office/drawing/2010/main" val="0"/>
              </a:ext>
            </a:extLst>
          </a:blip>
          <a:srcRect t="211" r="21364" b="211"/>
          <a:stretch/>
        </p:blipFill>
        <p:spPr>
          <a:xfrm>
            <a:off x="4813139" y="2191465"/>
            <a:ext cx="4390415" cy="2514600"/>
          </a:xfrm>
          <a:prstGeom prst="rect">
            <a:avLst/>
          </a:prstGeom>
        </p:spPr>
      </p:pic>
      <p:sp>
        <p:nvSpPr>
          <p:cNvPr id="21" name="Question">
            <a:extLst>
              <a:ext uri="{FF2B5EF4-FFF2-40B4-BE49-F238E27FC236}">
                <a16:creationId xmlns:a16="http://schemas.microsoft.com/office/drawing/2014/main" id="{D32BD6DE-10EB-45C7-8DC3-FBEB93F2D81F}"/>
              </a:ext>
            </a:extLst>
          </p:cNvPr>
          <p:cNvSpPr txBox="1">
            <a:spLocks/>
          </p:cNvSpPr>
          <p:nvPr/>
        </p:nvSpPr>
        <p:spPr>
          <a:xfrm>
            <a:off x="5614188" y="2378348"/>
            <a:ext cx="3589366" cy="193143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US" sz="2500" dirty="0">
                <a:solidFill>
                  <a:schemeClr val="tx1"/>
                </a:solidFill>
                <a:latin typeface="+mn-lt"/>
              </a:rPr>
              <a:t>What can you see in this picture?</a:t>
            </a:r>
            <a:endParaRPr lang="en-GB" sz="2500" dirty="0">
              <a:solidFill>
                <a:schemeClr val="tx1"/>
              </a:solidFill>
              <a:latin typeface="+mn-lt"/>
            </a:endParaRPr>
          </a:p>
        </p:txBody>
      </p:sp>
      <p:grpSp>
        <p:nvGrpSpPr>
          <p:cNvPr id="19" name="Answers">
            <a:extLst>
              <a:ext uri="{FF2B5EF4-FFF2-40B4-BE49-F238E27FC236}">
                <a16:creationId xmlns:a16="http://schemas.microsoft.com/office/drawing/2014/main" id="{EDF7654B-30F7-4A96-A407-980F7AB19C4A}"/>
              </a:ext>
            </a:extLst>
          </p:cNvPr>
          <p:cNvGrpSpPr/>
          <p:nvPr/>
        </p:nvGrpSpPr>
        <p:grpSpPr>
          <a:xfrm>
            <a:off x="4993997" y="5935336"/>
            <a:ext cx="1325322" cy="630101"/>
            <a:chOff x="2901719" y="6097421"/>
            <a:chExt cx="1325322" cy="630101"/>
          </a:xfrm>
        </p:grpSpPr>
        <p:sp>
          <p:nvSpPr>
            <p:cNvPr id="22" name="Rounded Rectangle 56">
              <a:hlinkClick r:id="rId5" action="ppaction://hlinksldjump"/>
              <a:extLst>
                <a:ext uri="{FF2B5EF4-FFF2-40B4-BE49-F238E27FC236}">
                  <a16:creationId xmlns:a16="http://schemas.microsoft.com/office/drawing/2014/main" id="{E86E3F1C-DB32-4627-A456-177A3466D92A}"/>
                </a:ext>
              </a:extLst>
            </p:cNvPr>
            <p:cNvSpPr/>
            <p:nvPr/>
          </p:nvSpPr>
          <p:spPr>
            <a:xfrm>
              <a:off x="2955509" y="6155863"/>
              <a:ext cx="1271532"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24" name="Rounded Rectangle 56">
              <a:hlinkClick r:id="rId6" action="ppaction://hlinksldjump"/>
              <a:extLst>
                <a:ext uri="{FF2B5EF4-FFF2-40B4-BE49-F238E27FC236}">
                  <a16:creationId xmlns:a16="http://schemas.microsoft.com/office/drawing/2014/main" id="{9F5BAEDB-37DD-4AF5-BDB3-D91CCCCBD832}"/>
                </a:ext>
              </a:extLst>
            </p:cNvPr>
            <p:cNvSpPr/>
            <p:nvPr/>
          </p:nvSpPr>
          <p:spPr>
            <a:xfrm>
              <a:off x="2901719" y="6097421"/>
              <a:ext cx="1271532"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Answers</a:t>
              </a:r>
            </a:p>
          </p:txBody>
        </p:sp>
      </p:grpSp>
      <p:grpSp>
        <p:nvGrpSpPr>
          <p:cNvPr id="25" name="Back to menu">
            <a:extLst>
              <a:ext uri="{FF2B5EF4-FFF2-40B4-BE49-F238E27FC236}">
                <a16:creationId xmlns:a16="http://schemas.microsoft.com/office/drawing/2014/main" id="{1A1C8955-EBE5-432E-BB9E-A9A28BBF30F9}"/>
              </a:ext>
            </a:extLst>
          </p:cNvPr>
          <p:cNvGrpSpPr/>
          <p:nvPr/>
        </p:nvGrpSpPr>
        <p:grpSpPr>
          <a:xfrm>
            <a:off x="6483182" y="5935336"/>
            <a:ext cx="1905168" cy="630101"/>
            <a:chOff x="4390904" y="6097421"/>
            <a:chExt cx="1905168" cy="630101"/>
          </a:xfrm>
        </p:grpSpPr>
        <p:sp>
          <p:nvSpPr>
            <p:cNvPr id="26" name="Rounded Rectangle 28">
              <a:hlinkClick r:id="rId5" action="ppaction://hlinksldjump"/>
              <a:extLst>
                <a:ext uri="{FF2B5EF4-FFF2-40B4-BE49-F238E27FC236}">
                  <a16:creationId xmlns:a16="http://schemas.microsoft.com/office/drawing/2014/main" id="{40065D1B-3E70-4E9C-8F28-F06A9775CBAC}"/>
                </a:ext>
              </a:extLst>
            </p:cNvPr>
            <p:cNvSpPr/>
            <p:nvPr/>
          </p:nvSpPr>
          <p:spPr>
            <a:xfrm>
              <a:off x="4444694" y="6155863"/>
              <a:ext cx="1851378"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27" name="Rounded Rectangle 28">
              <a:hlinkClick r:id="rId5" action="ppaction://hlinksldjump"/>
              <a:extLst>
                <a:ext uri="{FF2B5EF4-FFF2-40B4-BE49-F238E27FC236}">
                  <a16:creationId xmlns:a16="http://schemas.microsoft.com/office/drawing/2014/main" id="{B67DE001-B332-41B3-A3A8-ADC2648C95C1}"/>
                </a:ext>
              </a:extLst>
            </p:cNvPr>
            <p:cNvSpPr/>
            <p:nvPr/>
          </p:nvSpPr>
          <p:spPr>
            <a:xfrm>
              <a:off x="4390904" y="6097421"/>
              <a:ext cx="1851378"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Back to Menu</a:t>
              </a:r>
            </a:p>
          </p:txBody>
        </p:sp>
      </p:grpSp>
      <p:grpSp>
        <p:nvGrpSpPr>
          <p:cNvPr id="28" name="Back to picture">
            <a:extLst>
              <a:ext uri="{FF2B5EF4-FFF2-40B4-BE49-F238E27FC236}">
                <a16:creationId xmlns:a16="http://schemas.microsoft.com/office/drawing/2014/main" id="{4881FD30-77B2-44BD-BC55-6DF90E1C58EF}"/>
              </a:ext>
            </a:extLst>
          </p:cNvPr>
          <p:cNvGrpSpPr/>
          <p:nvPr/>
        </p:nvGrpSpPr>
        <p:grpSpPr>
          <a:xfrm>
            <a:off x="2691551" y="5938236"/>
            <a:ext cx="2084793" cy="625449"/>
            <a:chOff x="1445499" y="6097421"/>
            <a:chExt cx="2084793" cy="625449"/>
          </a:xfrm>
        </p:grpSpPr>
        <p:sp>
          <p:nvSpPr>
            <p:cNvPr id="29" name="Rounded Rectangle 42">
              <a:hlinkClick r:id="rId7" action="ppaction://hlinksldjump"/>
              <a:extLst>
                <a:ext uri="{FF2B5EF4-FFF2-40B4-BE49-F238E27FC236}">
                  <a16:creationId xmlns:a16="http://schemas.microsoft.com/office/drawing/2014/main" id="{EF481810-8C9E-476B-839E-A734FFF60AD6}"/>
                </a:ext>
              </a:extLst>
            </p:cNvPr>
            <p:cNvSpPr/>
            <p:nvPr/>
          </p:nvSpPr>
          <p:spPr>
            <a:xfrm>
              <a:off x="1499289" y="6151211"/>
              <a:ext cx="2031003"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30" name="Rounded Rectangle 42">
              <a:hlinkClick r:id="rId8" action="ppaction://hlinksldjump"/>
              <a:extLst>
                <a:ext uri="{FF2B5EF4-FFF2-40B4-BE49-F238E27FC236}">
                  <a16:creationId xmlns:a16="http://schemas.microsoft.com/office/drawing/2014/main" id="{0839647E-3E93-470F-8F10-6201D95FE6EE}"/>
                </a:ext>
              </a:extLst>
            </p:cNvPr>
            <p:cNvSpPr/>
            <p:nvPr/>
          </p:nvSpPr>
          <p:spPr>
            <a:xfrm>
              <a:off x="1445499" y="6097421"/>
              <a:ext cx="2031003"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Back to Picture</a:t>
              </a:r>
            </a:p>
          </p:txBody>
        </p:sp>
      </p:grpSp>
    </p:spTree>
    <p:extLst>
      <p:ext uri="{BB962C8B-B14F-4D97-AF65-F5344CB8AC3E}">
        <p14:creationId xmlns:p14="http://schemas.microsoft.com/office/powerpoint/2010/main" val="195786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right)">
                                      <p:cBhvr>
                                        <p:cTn id="30" dur="500"/>
                                        <p:tgtEl>
                                          <p:spTgt spid="2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right)">
                                      <p:cBhvr>
                                        <p:cTn id="39" dur="500"/>
                                        <p:tgtEl>
                                          <p:spTgt spid="20"/>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eader Block">
            <a:extLst>
              <a:ext uri="{FF2B5EF4-FFF2-40B4-BE49-F238E27FC236}">
                <a16:creationId xmlns:a16="http://schemas.microsoft.com/office/drawing/2014/main" id="{7DC45D67-BF98-444A-BAE6-EA23E734C7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0" r="20287" b="540"/>
          <a:stretch/>
        </p:blipFill>
        <p:spPr>
          <a:xfrm>
            <a:off x="4204253" y="329632"/>
            <a:ext cx="4999301" cy="951611"/>
          </a:xfrm>
          <a:prstGeom prst="rect">
            <a:avLst/>
          </a:prstGeom>
        </p:spPr>
      </p:pic>
      <p:sp>
        <p:nvSpPr>
          <p:cNvPr id="18" name="Header">
            <a:extLst>
              <a:ext uri="{FF2B5EF4-FFF2-40B4-BE49-F238E27FC236}">
                <a16:creationId xmlns:a16="http://schemas.microsoft.com/office/drawing/2014/main" id="{693DE5A1-0EDE-49B4-BEF7-3324E7206F5C}"/>
              </a:ext>
            </a:extLst>
          </p:cNvPr>
          <p:cNvSpPr>
            <a:spLocks noGrp="1"/>
          </p:cNvSpPr>
          <p:nvPr>
            <p:ph type="title"/>
          </p:nvPr>
        </p:nvSpPr>
        <p:spPr>
          <a:xfrm>
            <a:off x="4776344" y="438151"/>
            <a:ext cx="3621946" cy="994306"/>
          </a:xfrm>
        </p:spPr>
        <p:txBody>
          <a:bodyPr/>
          <a:lstStyle/>
          <a:p>
            <a:r>
              <a:rPr lang="en-GB" dirty="0">
                <a:solidFill>
                  <a:schemeClr val="bg1"/>
                </a:solidFill>
              </a:rPr>
              <a:t>Inference</a:t>
            </a:r>
          </a:p>
        </p:txBody>
      </p:sp>
      <p:pic>
        <p:nvPicPr>
          <p:cNvPr id="20" name="Big Block">
            <a:extLst>
              <a:ext uri="{FF2B5EF4-FFF2-40B4-BE49-F238E27FC236}">
                <a16:creationId xmlns:a16="http://schemas.microsoft.com/office/drawing/2014/main" id="{D2010E93-EF15-4BD0-A2EF-31583F464858}"/>
              </a:ext>
            </a:extLst>
          </p:cNvPr>
          <p:cNvPicPr>
            <a:picLocks noChangeAspect="1"/>
          </p:cNvPicPr>
          <p:nvPr/>
        </p:nvPicPr>
        <p:blipFill rotWithShape="1">
          <a:blip r:embed="rId3">
            <a:extLst>
              <a:ext uri="{28A0092B-C50C-407E-A947-70E740481C1C}">
                <a14:useLocalDpi xmlns:a14="http://schemas.microsoft.com/office/drawing/2010/main" val="0"/>
              </a:ext>
            </a:extLst>
          </a:blip>
          <a:srcRect t="211" r="21364" b="211"/>
          <a:stretch/>
        </p:blipFill>
        <p:spPr>
          <a:xfrm>
            <a:off x="4813139" y="2191465"/>
            <a:ext cx="4390415" cy="2514600"/>
          </a:xfrm>
          <a:prstGeom prst="rect">
            <a:avLst/>
          </a:prstGeom>
        </p:spPr>
      </p:pic>
      <p:sp>
        <p:nvSpPr>
          <p:cNvPr id="21" name="Question">
            <a:extLst>
              <a:ext uri="{FF2B5EF4-FFF2-40B4-BE49-F238E27FC236}">
                <a16:creationId xmlns:a16="http://schemas.microsoft.com/office/drawing/2014/main" id="{D32BD6DE-10EB-45C7-8DC3-FBEB93F2D81F}"/>
              </a:ext>
            </a:extLst>
          </p:cNvPr>
          <p:cNvSpPr txBox="1">
            <a:spLocks/>
          </p:cNvSpPr>
          <p:nvPr/>
        </p:nvSpPr>
        <p:spPr>
          <a:xfrm>
            <a:off x="5614188" y="2378348"/>
            <a:ext cx="3589366" cy="193143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US" sz="2500" dirty="0">
                <a:solidFill>
                  <a:schemeClr val="bg1"/>
                </a:solidFill>
                <a:latin typeface="+mn-lt"/>
              </a:rPr>
              <a:t>How do you think the Beast might be feeling in this picture?</a:t>
            </a:r>
            <a:endParaRPr lang="en-GB" sz="2500" dirty="0">
              <a:solidFill>
                <a:schemeClr val="bg1"/>
              </a:solidFill>
              <a:latin typeface="+mn-lt"/>
            </a:endParaRPr>
          </a:p>
        </p:txBody>
      </p:sp>
      <p:grpSp>
        <p:nvGrpSpPr>
          <p:cNvPr id="19" name="Answers">
            <a:extLst>
              <a:ext uri="{FF2B5EF4-FFF2-40B4-BE49-F238E27FC236}">
                <a16:creationId xmlns:a16="http://schemas.microsoft.com/office/drawing/2014/main" id="{EDF7654B-30F7-4A96-A407-980F7AB19C4A}"/>
              </a:ext>
            </a:extLst>
          </p:cNvPr>
          <p:cNvGrpSpPr/>
          <p:nvPr/>
        </p:nvGrpSpPr>
        <p:grpSpPr>
          <a:xfrm>
            <a:off x="4993997" y="5935336"/>
            <a:ext cx="1325322" cy="630101"/>
            <a:chOff x="2901719" y="6097421"/>
            <a:chExt cx="1325322" cy="630101"/>
          </a:xfrm>
        </p:grpSpPr>
        <p:sp>
          <p:nvSpPr>
            <p:cNvPr id="22" name="Rounded Rectangle 56">
              <a:hlinkClick r:id="rId4" action="ppaction://hlinksldjump"/>
              <a:extLst>
                <a:ext uri="{FF2B5EF4-FFF2-40B4-BE49-F238E27FC236}">
                  <a16:creationId xmlns:a16="http://schemas.microsoft.com/office/drawing/2014/main" id="{E86E3F1C-DB32-4627-A456-177A3466D92A}"/>
                </a:ext>
              </a:extLst>
            </p:cNvPr>
            <p:cNvSpPr/>
            <p:nvPr/>
          </p:nvSpPr>
          <p:spPr>
            <a:xfrm>
              <a:off x="2955509" y="6155863"/>
              <a:ext cx="1271532"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24" name="Rounded Rectangle 56">
              <a:hlinkClick r:id="rId5" action="ppaction://hlinksldjump"/>
              <a:extLst>
                <a:ext uri="{FF2B5EF4-FFF2-40B4-BE49-F238E27FC236}">
                  <a16:creationId xmlns:a16="http://schemas.microsoft.com/office/drawing/2014/main" id="{9F5BAEDB-37DD-4AF5-BDB3-D91CCCCBD832}"/>
                </a:ext>
              </a:extLst>
            </p:cNvPr>
            <p:cNvSpPr/>
            <p:nvPr/>
          </p:nvSpPr>
          <p:spPr>
            <a:xfrm>
              <a:off x="2901719" y="6097421"/>
              <a:ext cx="1271532"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Answers</a:t>
              </a:r>
            </a:p>
          </p:txBody>
        </p:sp>
      </p:grpSp>
      <p:grpSp>
        <p:nvGrpSpPr>
          <p:cNvPr id="25" name="Back to menu">
            <a:extLst>
              <a:ext uri="{FF2B5EF4-FFF2-40B4-BE49-F238E27FC236}">
                <a16:creationId xmlns:a16="http://schemas.microsoft.com/office/drawing/2014/main" id="{1A1C8955-EBE5-432E-BB9E-A9A28BBF30F9}"/>
              </a:ext>
            </a:extLst>
          </p:cNvPr>
          <p:cNvGrpSpPr/>
          <p:nvPr/>
        </p:nvGrpSpPr>
        <p:grpSpPr>
          <a:xfrm>
            <a:off x="6483182" y="5935336"/>
            <a:ext cx="1905168" cy="630101"/>
            <a:chOff x="4390904" y="6097421"/>
            <a:chExt cx="1905168" cy="630101"/>
          </a:xfrm>
        </p:grpSpPr>
        <p:sp>
          <p:nvSpPr>
            <p:cNvPr id="26" name="Rounded Rectangle 28">
              <a:hlinkClick r:id="rId4" action="ppaction://hlinksldjump"/>
              <a:extLst>
                <a:ext uri="{FF2B5EF4-FFF2-40B4-BE49-F238E27FC236}">
                  <a16:creationId xmlns:a16="http://schemas.microsoft.com/office/drawing/2014/main" id="{40065D1B-3E70-4E9C-8F28-F06A9775CBAC}"/>
                </a:ext>
              </a:extLst>
            </p:cNvPr>
            <p:cNvSpPr/>
            <p:nvPr/>
          </p:nvSpPr>
          <p:spPr>
            <a:xfrm>
              <a:off x="4444694" y="6155863"/>
              <a:ext cx="1851378"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27" name="Rounded Rectangle 28">
              <a:hlinkClick r:id="rId4" action="ppaction://hlinksldjump"/>
              <a:extLst>
                <a:ext uri="{FF2B5EF4-FFF2-40B4-BE49-F238E27FC236}">
                  <a16:creationId xmlns:a16="http://schemas.microsoft.com/office/drawing/2014/main" id="{B67DE001-B332-41B3-A3A8-ADC2648C95C1}"/>
                </a:ext>
              </a:extLst>
            </p:cNvPr>
            <p:cNvSpPr/>
            <p:nvPr/>
          </p:nvSpPr>
          <p:spPr>
            <a:xfrm>
              <a:off x="4390904" y="6097421"/>
              <a:ext cx="1851378"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Back to Menu</a:t>
              </a:r>
            </a:p>
          </p:txBody>
        </p:sp>
      </p:grpSp>
      <p:grpSp>
        <p:nvGrpSpPr>
          <p:cNvPr id="28" name="Back to picture">
            <a:extLst>
              <a:ext uri="{FF2B5EF4-FFF2-40B4-BE49-F238E27FC236}">
                <a16:creationId xmlns:a16="http://schemas.microsoft.com/office/drawing/2014/main" id="{4881FD30-77B2-44BD-BC55-6DF90E1C58EF}"/>
              </a:ext>
            </a:extLst>
          </p:cNvPr>
          <p:cNvGrpSpPr/>
          <p:nvPr/>
        </p:nvGrpSpPr>
        <p:grpSpPr>
          <a:xfrm>
            <a:off x="2691551" y="5938236"/>
            <a:ext cx="2084793" cy="625449"/>
            <a:chOff x="1445499" y="6097421"/>
            <a:chExt cx="2084793" cy="625449"/>
          </a:xfrm>
        </p:grpSpPr>
        <p:sp>
          <p:nvSpPr>
            <p:cNvPr id="29" name="Rounded Rectangle 42">
              <a:hlinkClick r:id="rId6" action="ppaction://hlinksldjump"/>
              <a:extLst>
                <a:ext uri="{FF2B5EF4-FFF2-40B4-BE49-F238E27FC236}">
                  <a16:creationId xmlns:a16="http://schemas.microsoft.com/office/drawing/2014/main" id="{EF481810-8C9E-476B-839E-A734FFF60AD6}"/>
                </a:ext>
              </a:extLst>
            </p:cNvPr>
            <p:cNvSpPr/>
            <p:nvPr/>
          </p:nvSpPr>
          <p:spPr>
            <a:xfrm>
              <a:off x="1499289" y="6151211"/>
              <a:ext cx="2031003"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30" name="Rounded Rectangle 42">
              <a:hlinkClick r:id="rId7" action="ppaction://hlinksldjump"/>
              <a:extLst>
                <a:ext uri="{FF2B5EF4-FFF2-40B4-BE49-F238E27FC236}">
                  <a16:creationId xmlns:a16="http://schemas.microsoft.com/office/drawing/2014/main" id="{0839647E-3E93-470F-8F10-6201D95FE6EE}"/>
                </a:ext>
              </a:extLst>
            </p:cNvPr>
            <p:cNvSpPr/>
            <p:nvPr/>
          </p:nvSpPr>
          <p:spPr>
            <a:xfrm>
              <a:off x="1445499" y="6097421"/>
              <a:ext cx="2031003"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Back to Picture</a:t>
              </a:r>
            </a:p>
          </p:txBody>
        </p:sp>
      </p:grpSp>
      <p:grpSp>
        <p:nvGrpSpPr>
          <p:cNvPr id="31" name="Image">
            <a:extLst>
              <a:ext uri="{FF2B5EF4-FFF2-40B4-BE49-F238E27FC236}">
                <a16:creationId xmlns:a16="http://schemas.microsoft.com/office/drawing/2014/main" id="{F067F069-788B-4053-8305-2EDCBA6E333F}"/>
              </a:ext>
            </a:extLst>
          </p:cNvPr>
          <p:cNvGrpSpPr/>
          <p:nvPr/>
        </p:nvGrpSpPr>
        <p:grpSpPr>
          <a:xfrm>
            <a:off x="225964" y="1540976"/>
            <a:ext cx="4550380" cy="3884884"/>
            <a:chOff x="497502" y="2632179"/>
            <a:chExt cx="2383226" cy="2034677"/>
          </a:xfrm>
        </p:grpSpPr>
        <p:sp>
          <p:nvSpPr>
            <p:cNvPr id="32" name="Rectangle 31">
              <a:extLst>
                <a:ext uri="{FF2B5EF4-FFF2-40B4-BE49-F238E27FC236}">
                  <a16:creationId xmlns:a16="http://schemas.microsoft.com/office/drawing/2014/main" id="{B0A4670C-DB43-48D5-AC9D-0833C907555D}"/>
                </a:ext>
              </a:extLst>
            </p:cNvPr>
            <p:cNvSpPr/>
            <p:nvPr/>
          </p:nvSpPr>
          <p:spPr>
            <a:xfrm>
              <a:off x="580296" y="2711377"/>
              <a:ext cx="2300432" cy="1955479"/>
            </a:xfrm>
            <a:prstGeom prst="rect">
              <a:avLst/>
            </a:prstGeom>
            <a:solidFill>
              <a:srgbClr val="E2C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a:extLst>
                <a:ext uri="{FF2B5EF4-FFF2-40B4-BE49-F238E27FC236}">
                  <a16:creationId xmlns:a16="http://schemas.microsoft.com/office/drawing/2014/main" id="{E22EF718-2CED-4294-8410-36CF19EC028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97502" y="2632179"/>
              <a:ext cx="2300433" cy="1955479"/>
            </a:xfrm>
            <a:prstGeom prst="rect">
              <a:avLst/>
            </a:prstGeom>
          </p:spPr>
        </p:pic>
      </p:grpSp>
    </p:spTree>
    <p:extLst>
      <p:ext uri="{BB962C8B-B14F-4D97-AF65-F5344CB8AC3E}">
        <p14:creationId xmlns:p14="http://schemas.microsoft.com/office/powerpoint/2010/main" val="11036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right)">
                                      <p:cBhvr>
                                        <p:cTn id="30" dur="500"/>
                                        <p:tgtEl>
                                          <p:spTgt spid="2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right)">
                                      <p:cBhvr>
                                        <p:cTn id="39" dur="500"/>
                                        <p:tgtEl>
                                          <p:spTgt spid="20"/>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eader Block">
            <a:extLst>
              <a:ext uri="{FF2B5EF4-FFF2-40B4-BE49-F238E27FC236}">
                <a16:creationId xmlns:a16="http://schemas.microsoft.com/office/drawing/2014/main" id="{7DC45D67-BF98-444A-BAE6-EA23E734C7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0" r="20287" b="540"/>
          <a:stretch/>
        </p:blipFill>
        <p:spPr>
          <a:xfrm>
            <a:off x="4204253" y="329632"/>
            <a:ext cx="4999301" cy="951611"/>
          </a:xfrm>
          <a:prstGeom prst="rect">
            <a:avLst/>
          </a:prstGeom>
        </p:spPr>
      </p:pic>
      <p:sp>
        <p:nvSpPr>
          <p:cNvPr id="18" name="Header">
            <a:extLst>
              <a:ext uri="{FF2B5EF4-FFF2-40B4-BE49-F238E27FC236}">
                <a16:creationId xmlns:a16="http://schemas.microsoft.com/office/drawing/2014/main" id="{693DE5A1-0EDE-49B4-BEF7-3324E7206F5C}"/>
              </a:ext>
            </a:extLst>
          </p:cNvPr>
          <p:cNvSpPr>
            <a:spLocks noGrp="1"/>
          </p:cNvSpPr>
          <p:nvPr>
            <p:ph type="title"/>
          </p:nvPr>
        </p:nvSpPr>
        <p:spPr>
          <a:xfrm>
            <a:off x="4776344" y="396111"/>
            <a:ext cx="3621946" cy="994306"/>
          </a:xfrm>
        </p:spPr>
        <p:txBody>
          <a:bodyPr/>
          <a:lstStyle/>
          <a:p>
            <a:r>
              <a:rPr lang="en-GB" dirty="0">
                <a:solidFill>
                  <a:schemeClr val="bg1"/>
                </a:solidFill>
              </a:rPr>
              <a:t>Vocabulary </a:t>
            </a:r>
          </a:p>
        </p:txBody>
      </p:sp>
      <p:pic>
        <p:nvPicPr>
          <p:cNvPr id="20" name="Big Block">
            <a:extLst>
              <a:ext uri="{FF2B5EF4-FFF2-40B4-BE49-F238E27FC236}">
                <a16:creationId xmlns:a16="http://schemas.microsoft.com/office/drawing/2014/main" id="{D2010E93-EF15-4BD0-A2EF-31583F464858}"/>
              </a:ext>
            </a:extLst>
          </p:cNvPr>
          <p:cNvPicPr>
            <a:picLocks noChangeAspect="1"/>
          </p:cNvPicPr>
          <p:nvPr/>
        </p:nvPicPr>
        <p:blipFill rotWithShape="1">
          <a:blip r:embed="rId3">
            <a:extLst>
              <a:ext uri="{28A0092B-C50C-407E-A947-70E740481C1C}">
                <a14:useLocalDpi xmlns:a14="http://schemas.microsoft.com/office/drawing/2010/main" val="0"/>
              </a:ext>
            </a:extLst>
          </a:blip>
          <a:srcRect t="211" r="21364" b="211"/>
          <a:stretch/>
        </p:blipFill>
        <p:spPr>
          <a:xfrm>
            <a:off x="4813139" y="2191465"/>
            <a:ext cx="4390415" cy="2514600"/>
          </a:xfrm>
          <a:prstGeom prst="rect">
            <a:avLst/>
          </a:prstGeom>
        </p:spPr>
      </p:pic>
      <p:sp>
        <p:nvSpPr>
          <p:cNvPr id="21" name="Question">
            <a:extLst>
              <a:ext uri="{FF2B5EF4-FFF2-40B4-BE49-F238E27FC236}">
                <a16:creationId xmlns:a16="http://schemas.microsoft.com/office/drawing/2014/main" id="{D32BD6DE-10EB-45C7-8DC3-FBEB93F2D81F}"/>
              </a:ext>
            </a:extLst>
          </p:cNvPr>
          <p:cNvSpPr txBox="1">
            <a:spLocks/>
          </p:cNvSpPr>
          <p:nvPr/>
        </p:nvSpPr>
        <p:spPr>
          <a:xfrm>
            <a:off x="5614188" y="2378348"/>
            <a:ext cx="3589366" cy="193143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US" sz="2500" dirty="0">
                <a:solidFill>
                  <a:schemeClr val="bg1"/>
                </a:solidFill>
                <a:latin typeface="+mn-lt"/>
              </a:rPr>
              <a:t>What two words could you use to describe the rabbits in this picture?</a:t>
            </a:r>
          </a:p>
        </p:txBody>
      </p:sp>
      <p:grpSp>
        <p:nvGrpSpPr>
          <p:cNvPr id="19" name="Answers">
            <a:extLst>
              <a:ext uri="{FF2B5EF4-FFF2-40B4-BE49-F238E27FC236}">
                <a16:creationId xmlns:a16="http://schemas.microsoft.com/office/drawing/2014/main" id="{EDF7654B-30F7-4A96-A407-980F7AB19C4A}"/>
              </a:ext>
            </a:extLst>
          </p:cNvPr>
          <p:cNvGrpSpPr/>
          <p:nvPr/>
        </p:nvGrpSpPr>
        <p:grpSpPr>
          <a:xfrm>
            <a:off x="4993997" y="5935336"/>
            <a:ext cx="1325322" cy="630101"/>
            <a:chOff x="2901719" y="6097421"/>
            <a:chExt cx="1325322" cy="630101"/>
          </a:xfrm>
        </p:grpSpPr>
        <p:sp>
          <p:nvSpPr>
            <p:cNvPr id="22" name="Rounded Rectangle 56">
              <a:hlinkClick r:id="rId4" action="ppaction://hlinksldjump"/>
              <a:extLst>
                <a:ext uri="{FF2B5EF4-FFF2-40B4-BE49-F238E27FC236}">
                  <a16:creationId xmlns:a16="http://schemas.microsoft.com/office/drawing/2014/main" id="{E86E3F1C-DB32-4627-A456-177A3466D92A}"/>
                </a:ext>
              </a:extLst>
            </p:cNvPr>
            <p:cNvSpPr/>
            <p:nvPr/>
          </p:nvSpPr>
          <p:spPr>
            <a:xfrm>
              <a:off x="2955509" y="6155863"/>
              <a:ext cx="1271532"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24" name="Rounded Rectangle 56">
              <a:hlinkClick r:id="rId5" action="ppaction://hlinksldjump"/>
              <a:extLst>
                <a:ext uri="{FF2B5EF4-FFF2-40B4-BE49-F238E27FC236}">
                  <a16:creationId xmlns:a16="http://schemas.microsoft.com/office/drawing/2014/main" id="{9F5BAEDB-37DD-4AF5-BDB3-D91CCCCBD832}"/>
                </a:ext>
              </a:extLst>
            </p:cNvPr>
            <p:cNvSpPr/>
            <p:nvPr/>
          </p:nvSpPr>
          <p:spPr>
            <a:xfrm>
              <a:off x="2901719" y="6097421"/>
              <a:ext cx="1271532"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Answers</a:t>
              </a:r>
            </a:p>
          </p:txBody>
        </p:sp>
      </p:grpSp>
      <p:grpSp>
        <p:nvGrpSpPr>
          <p:cNvPr id="25" name="Back to menu">
            <a:extLst>
              <a:ext uri="{FF2B5EF4-FFF2-40B4-BE49-F238E27FC236}">
                <a16:creationId xmlns:a16="http://schemas.microsoft.com/office/drawing/2014/main" id="{1A1C8955-EBE5-432E-BB9E-A9A28BBF30F9}"/>
              </a:ext>
            </a:extLst>
          </p:cNvPr>
          <p:cNvGrpSpPr/>
          <p:nvPr/>
        </p:nvGrpSpPr>
        <p:grpSpPr>
          <a:xfrm>
            <a:off x="6483182" y="5935336"/>
            <a:ext cx="1905168" cy="630101"/>
            <a:chOff x="4390904" y="6097421"/>
            <a:chExt cx="1905168" cy="630101"/>
          </a:xfrm>
        </p:grpSpPr>
        <p:sp>
          <p:nvSpPr>
            <p:cNvPr id="26" name="Rounded Rectangle 28">
              <a:hlinkClick r:id="rId4" action="ppaction://hlinksldjump"/>
              <a:extLst>
                <a:ext uri="{FF2B5EF4-FFF2-40B4-BE49-F238E27FC236}">
                  <a16:creationId xmlns:a16="http://schemas.microsoft.com/office/drawing/2014/main" id="{40065D1B-3E70-4E9C-8F28-F06A9775CBAC}"/>
                </a:ext>
              </a:extLst>
            </p:cNvPr>
            <p:cNvSpPr/>
            <p:nvPr/>
          </p:nvSpPr>
          <p:spPr>
            <a:xfrm>
              <a:off x="4444694" y="6155863"/>
              <a:ext cx="1851378"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27" name="Rounded Rectangle 28">
              <a:hlinkClick r:id="rId4" action="ppaction://hlinksldjump"/>
              <a:extLst>
                <a:ext uri="{FF2B5EF4-FFF2-40B4-BE49-F238E27FC236}">
                  <a16:creationId xmlns:a16="http://schemas.microsoft.com/office/drawing/2014/main" id="{B67DE001-B332-41B3-A3A8-ADC2648C95C1}"/>
                </a:ext>
              </a:extLst>
            </p:cNvPr>
            <p:cNvSpPr/>
            <p:nvPr/>
          </p:nvSpPr>
          <p:spPr>
            <a:xfrm>
              <a:off x="4390904" y="6097421"/>
              <a:ext cx="1851378"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Back to Menu</a:t>
              </a:r>
            </a:p>
          </p:txBody>
        </p:sp>
      </p:grpSp>
      <p:grpSp>
        <p:nvGrpSpPr>
          <p:cNvPr id="28" name="Back to picture">
            <a:extLst>
              <a:ext uri="{FF2B5EF4-FFF2-40B4-BE49-F238E27FC236}">
                <a16:creationId xmlns:a16="http://schemas.microsoft.com/office/drawing/2014/main" id="{4881FD30-77B2-44BD-BC55-6DF90E1C58EF}"/>
              </a:ext>
            </a:extLst>
          </p:cNvPr>
          <p:cNvGrpSpPr/>
          <p:nvPr/>
        </p:nvGrpSpPr>
        <p:grpSpPr>
          <a:xfrm>
            <a:off x="2691551" y="5938236"/>
            <a:ext cx="2084793" cy="625449"/>
            <a:chOff x="1445499" y="6097421"/>
            <a:chExt cx="2084793" cy="625449"/>
          </a:xfrm>
        </p:grpSpPr>
        <p:sp>
          <p:nvSpPr>
            <p:cNvPr id="29" name="Rounded Rectangle 42">
              <a:hlinkClick r:id="rId6" action="ppaction://hlinksldjump"/>
              <a:extLst>
                <a:ext uri="{FF2B5EF4-FFF2-40B4-BE49-F238E27FC236}">
                  <a16:creationId xmlns:a16="http://schemas.microsoft.com/office/drawing/2014/main" id="{EF481810-8C9E-476B-839E-A734FFF60AD6}"/>
                </a:ext>
              </a:extLst>
            </p:cNvPr>
            <p:cNvSpPr/>
            <p:nvPr/>
          </p:nvSpPr>
          <p:spPr>
            <a:xfrm>
              <a:off x="1499289" y="6151211"/>
              <a:ext cx="2031003"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30" name="Rounded Rectangle 42">
              <a:hlinkClick r:id="rId7" action="ppaction://hlinksldjump"/>
              <a:extLst>
                <a:ext uri="{FF2B5EF4-FFF2-40B4-BE49-F238E27FC236}">
                  <a16:creationId xmlns:a16="http://schemas.microsoft.com/office/drawing/2014/main" id="{0839647E-3E93-470F-8F10-6201D95FE6EE}"/>
                </a:ext>
              </a:extLst>
            </p:cNvPr>
            <p:cNvSpPr/>
            <p:nvPr/>
          </p:nvSpPr>
          <p:spPr>
            <a:xfrm>
              <a:off x="1445499" y="6097421"/>
              <a:ext cx="2031003"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Back to Picture</a:t>
              </a:r>
            </a:p>
          </p:txBody>
        </p:sp>
      </p:grpSp>
      <p:grpSp>
        <p:nvGrpSpPr>
          <p:cNvPr id="31" name="Image">
            <a:extLst>
              <a:ext uri="{FF2B5EF4-FFF2-40B4-BE49-F238E27FC236}">
                <a16:creationId xmlns:a16="http://schemas.microsoft.com/office/drawing/2014/main" id="{CD61718C-6AB3-41EA-8EB6-26829FCD2F84}"/>
              </a:ext>
            </a:extLst>
          </p:cNvPr>
          <p:cNvGrpSpPr/>
          <p:nvPr/>
        </p:nvGrpSpPr>
        <p:grpSpPr>
          <a:xfrm>
            <a:off x="225964" y="1540976"/>
            <a:ext cx="4550380" cy="3884884"/>
            <a:chOff x="497502" y="2632179"/>
            <a:chExt cx="2383226" cy="2034677"/>
          </a:xfrm>
        </p:grpSpPr>
        <p:sp>
          <p:nvSpPr>
            <p:cNvPr id="32" name="Rectangle 31">
              <a:extLst>
                <a:ext uri="{FF2B5EF4-FFF2-40B4-BE49-F238E27FC236}">
                  <a16:creationId xmlns:a16="http://schemas.microsoft.com/office/drawing/2014/main" id="{C060C005-AF76-48D6-AD12-F472F091484E}"/>
                </a:ext>
              </a:extLst>
            </p:cNvPr>
            <p:cNvSpPr/>
            <p:nvPr/>
          </p:nvSpPr>
          <p:spPr>
            <a:xfrm>
              <a:off x="580296" y="2711377"/>
              <a:ext cx="2300432" cy="1955479"/>
            </a:xfrm>
            <a:prstGeom prst="rect">
              <a:avLst/>
            </a:prstGeom>
            <a:solidFill>
              <a:srgbClr val="E2C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a:extLst>
                <a:ext uri="{FF2B5EF4-FFF2-40B4-BE49-F238E27FC236}">
                  <a16:creationId xmlns:a16="http://schemas.microsoft.com/office/drawing/2014/main" id="{488E6F12-CC4B-4D60-8662-825E27F62F0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97502" y="2632179"/>
              <a:ext cx="2300433" cy="1955479"/>
            </a:xfrm>
            <a:prstGeom prst="rect">
              <a:avLst/>
            </a:prstGeom>
          </p:spPr>
        </p:pic>
      </p:grpSp>
    </p:spTree>
    <p:extLst>
      <p:ext uri="{BB962C8B-B14F-4D97-AF65-F5344CB8AC3E}">
        <p14:creationId xmlns:p14="http://schemas.microsoft.com/office/powerpoint/2010/main" val="361277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right)">
                                      <p:cBhvr>
                                        <p:cTn id="30" dur="500"/>
                                        <p:tgtEl>
                                          <p:spTgt spid="2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right)">
                                      <p:cBhvr>
                                        <p:cTn id="39" dur="500"/>
                                        <p:tgtEl>
                                          <p:spTgt spid="20"/>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Answer 1">
            <a:extLst>
              <a:ext uri="{FF2B5EF4-FFF2-40B4-BE49-F238E27FC236}">
                <a16:creationId xmlns:a16="http://schemas.microsoft.com/office/drawing/2014/main" id="{70BEEA9D-2EFD-445E-904C-A25A5A4C24C1}"/>
              </a:ext>
            </a:extLst>
          </p:cNvPr>
          <p:cNvSpPr txBox="1"/>
          <p:nvPr/>
        </p:nvSpPr>
        <p:spPr>
          <a:xfrm>
            <a:off x="4170076" y="1765060"/>
            <a:ext cx="4434174" cy="715089"/>
          </a:xfrm>
          <a:prstGeom prst="roundRect">
            <a:avLst>
              <a:gd name="adj" fmla="val 17194"/>
            </a:avLst>
          </a:prstGeom>
          <a:solidFill>
            <a:schemeClr val="bg1"/>
          </a:solidFill>
          <a:ln w="19050">
            <a:solidFill>
              <a:srgbClr val="FFD500"/>
            </a:solidFill>
          </a:ln>
        </p:spPr>
        <p:txBody>
          <a:bodyPr wrap="square">
            <a:spAutoFit/>
          </a:bodyPr>
          <a:lstStyle/>
          <a:p>
            <a:r>
              <a:rPr lang="en-US" dirty="0"/>
              <a:t>I can see Billy, </a:t>
            </a:r>
            <a:r>
              <a:rPr lang="en-US" dirty="0" err="1"/>
              <a:t>Fatcat</a:t>
            </a:r>
            <a:r>
              <a:rPr lang="en-US" dirty="0"/>
              <a:t>, the Beast and </a:t>
            </a:r>
            <a:br>
              <a:rPr lang="en-US" dirty="0"/>
            </a:br>
            <a:r>
              <a:rPr lang="en-US" dirty="0"/>
              <a:t>three rabbits. </a:t>
            </a:r>
          </a:p>
        </p:txBody>
      </p:sp>
      <p:grpSp>
        <p:nvGrpSpPr>
          <p:cNvPr id="53" name="Block 1">
            <a:extLst>
              <a:ext uri="{FF2B5EF4-FFF2-40B4-BE49-F238E27FC236}">
                <a16:creationId xmlns:a16="http://schemas.microsoft.com/office/drawing/2014/main" id="{E9F4A25D-7709-4ED7-B758-7D562BD2BDC4}"/>
              </a:ext>
            </a:extLst>
          </p:cNvPr>
          <p:cNvGrpSpPr/>
          <p:nvPr/>
        </p:nvGrpSpPr>
        <p:grpSpPr>
          <a:xfrm>
            <a:off x="3721876" y="1699346"/>
            <a:ext cx="5162655" cy="783348"/>
            <a:chOff x="3171905" y="2074711"/>
            <a:chExt cx="5162655" cy="783348"/>
          </a:xfrm>
        </p:grpSpPr>
        <p:sp>
          <p:nvSpPr>
            <p:cNvPr id="46" name="Freeform: Shape 45">
              <a:extLst>
                <a:ext uri="{FF2B5EF4-FFF2-40B4-BE49-F238E27FC236}">
                  <a16:creationId xmlns:a16="http://schemas.microsoft.com/office/drawing/2014/main" id="{C57BE4FD-E69C-4D45-93FA-0B931B03A7C2}"/>
                </a:ext>
              </a:extLst>
            </p:cNvPr>
            <p:cNvSpPr/>
            <p:nvPr/>
          </p:nvSpPr>
          <p:spPr>
            <a:xfrm>
              <a:off x="3683935" y="2121989"/>
              <a:ext cx="3154207" cy="593768"/>
            </a:xfrm>
            <a:custGeom>
              <a:avLst/>
              <a:gdLst>
                <a:gd name="connsiteX0" fmla="*/ 11161 w 3154207"/>
                <a:gd name="connsiteY0" fmla="*/ 55885 h 593768"/>
                <a:gd name="connsiteX1" fmla="*/ 16540 w 3154207"/>
                <a:gd name="connsiteY1" fmla="*/ 136568 h 593768"/>
                <a:gd name="connsiteX2" fmla="*/ 32677 w 3154207"/>
                <a:gd name="connsiteY2" fmla="*/ 168841 h 593768"/>
                <a:gd name="connsiteX3" fmla="*/ 48813 w 3154207"/>
                <a:gd name="connsiteY3" fmla="*/ 174219 h 593768"/>
                <a:gd name="connsiteX4" fmla="*/ 215557 w 3154207"/>
                <a:gd name="connsiteY4" fmla="*/ 179598 h 593768"/>
                <a:gd name="connsiteX5" fmla="*/ 312375 w 3154207"/>
                <a:gd name="connsiteY5" fmla="*/ 190356 h 593768"/>
                <a:gd name="connsiteX6" fmla="*/ 371542 w 3154207"/>
                <a:gd name="connsiteY6" fmla="*/ 201114 h 593768"/>
                <a:gd name="connsiteX7" fmla="*/ 414573 w 3154207"/>
                <a:gd name="connsiteY7" fmla="*/ 206492 h 593768"/>
                <a:gd name="connsiteX8" fmla="*/ 446846 w 3154207"/>
                <a:gd name="connsiteY8" fmla="*/ 211871 h 593768"/>
                <a:gd name="connsiteX9" fmla="*/ 640484 w 3154207"/>
                <a:gd name="connsiteY9" fmla="*/ 228008 h 593768"/>
                <a:gd name="connsiteX10" fmla="*/ 710408 w 3154207"/>
                <a:gd name="connsiteY10" fmla="*/ 238765 h 593768"/>
                <a:gd name="connsiteX11" fmla="*/ 731924 w 3154207"/>
                <a:gd name="connsiteY11" fmla="*/ 244144 h 593768"/>
                <a:gd name="connsiteX12" fmla="*/ 748060 w 3154207"/>
                <a:gd name="connsiteY12" fmla="*/ 249523 h 593768"/>
                <a:gd name="connsiteX13" fmla="*/ 785712 w 3154207"/>
                <a:gd name="connsiteY13" fmla="*/ 254902 h 593768"/>
                <a:gd name="connsiteX14" fmla="*/ 807227 w 3154207"/>
                <a:gd name="connsiteY14" fmla="*/ 265659 h 593768"/>
                <a:gd name="connsiteX15" fmla="*/ 839500 w 3154207"/>
                <a:gd name="connsiteY15" fmla="*/ 271038 h 593768"/>
                <a:gd name="connsiteX16" fmla="*/ 866394 w 3154207"/>
                <a:gd name="connsiteY16" fmla="*/ 276417 h 593768"/>
                <a:gd name="connsiteX17" fmla="*/ 882531 w 3154207"/>
                <a:gd name="connsiteY17" fmla="*/ 287175 h 593768"/>
                <a:gd name="connsiteX18" fmla="*/ 936319 w 3154207"/>
                <a:gd name="connsiteY18" fmla="*/ 308690 h 593768"/>
                <a:gd name="connsiteX19" fmla="*/ 995486 w 3154207"/>
                <a:gd name="connsiteY19" fmla="*/ 362478 h 593768"/>
                <a:gd name="connsiteX20" fmla="*/ 1033138 w 3154207"/>
                <a:gd name="connsiteY20" fmla="*/ 421645 h 593768"/>
                <a:gd name="connsiteX21" fmla="*/ 1065411 w 3154207"/>
                <a:gd name="connsiteY21" fmla="*/ 464676 h 593768"/>
                <a:gd name="connsiteX22" fmla="*/ 1119199 w 3154207"/>
                <a:gd name="connsiteY22" fmla="*/ 502328 h 593768"/>
                <a:gd name="connsiteX23" fmla="*/ 1140714 w 3154207"/>
                <a:gd name="connsiteY23" fmla="*/ 513085 h 593768"/>
                <a:gd name="connsiteX24" fmla="*/ 1237533 w 3154207"/>
                <a:gd name="connsiteY24" fmla="*/ 550737 h 593768"/>
                <a:gd name="connsiteX25" fmla="*/ 1259048 w 3154207"/>
                <a:gd name="connsiteY25" fmla="*/ 556116 h 593768"/>
                <a:gd name="connsiteX26" fmla="*/ 1275185 w 3154207"/>
                <a:gd name="connsiteY26" fmla="*/ 561495 h 593768"/>
                <a:gd name="connsiteX27" fmla="*/ 1302079 w 3154207"/>
                <a:gd name="connsiteY27" fmla="*/ 566874 h 593768"/>
                <a:gd name="connsiteX28" fmla="*/ 1350488 w 3154207"/>
                <a:gd name="connsiteY28" fmla="*/ 583010 h 593768"/>
                <a:gd name="connsiteX29" fmla="*/ 1479580 w 3154207"/>
                <a:gd name="connsiteY29" fmla="*/ 593768 h 593768"/>
                <a:gd name="connsiteX30" fmla="*/ 1603293 w 3154207"/>
                <a:gd name="connsiteY30" fmla="*/ 588389 h 593768"/>
                <a:gd name="connsiteX31" fmla="*/ 1705491 w 3154207"/>
                <a:gd name="connsiteY31" fmla="*/ 572252 h 593768"/>
                <a:gd name="connsiteX32" fmla="*/ 1727006 w 3154207"/>
                <a:gd name="connsiteY32" fmla="*/ 566874 h 593768"/>
                <a:gd name="connsiteX33" fmla="*/ 1770037 w 3154207"/>
                <a:gd name="connsiteY33" fmla="*/ 561495 h 593768"/>
                <a:gd name="connsiteX34" fmla="*/ 1839961 w 3154207"/>
                <a:gd name="connsiteY34" fmla="*/ 550737 h 593768"/>
                <a:gd name="connsiteX35" fmla="*/ 1904507 w 3154207"/>
                <a:gd name="connsiteY35" fmla="*/ 539979 h 593768"/>
                <a:gd name="connsiteX36" fmla="*/ 1920644 w 3154207"/>
                <a:gd name="connsiteY36" fmla="*/ 534601 h 593768"/>
                <a:gd name="connsiteX37" fmla="*/ 2065872 w 3154207"/>
                <a:gd name="connsiteY37" fmla="*/ 518464 h 593768"/>
                <a:gd name="connsiteX38" fmla="*/ 3152394 w 3154207"/>
                <a:gd name="connsiteY38" fmla="*/ 513085 h 593768"/>
                <a:gd name="connsiteX39" fmla="*/ 3147015 w 3154207"/>
                <a:gd name="connsiteY39" fmla="*/ 496949 h 593768"/>
                <a:gd name="connsiteX40" fmla="*/ 3141637 w 3154207"/>
                <a:gd name="connsiteY40" fmla="*/ 453918 h 593768"/>
                <a:gd name="connsiteX41" fmla="*/ 3120121 w 3154207"/>
                <a:gd name="connsiteY41" fmla="*/ 400130 h 593768"/>
                <a:gd name="connsiteX42" fmla="*/ 3114742 w 3154207"/>
                <a:gd name="connsiteY42" fmla="*/ 383994 h 593768"/>
                <a:gd name="connsiteX43" fmla="*/ 3093227 w 3154207"/>
                <a:gd name="connsiteY43" fmla="*/ 362478 h 593768"/>
                <a:gd name="connsiteX44" fmla="*/ 3082469 w 3154207"/>
                <a:gd name="connsiteY44" fmla="*/ 346342 h 593768"/>
                <a:gd name="connsiteX45" fmla="*/ 3087848 w 3154207"/>
                <a:gd name="connsiteY45" fmla="*/ 330205 h 593768"/>
                <a:gd name="connsiteX46" fmla="*/ 3071712 w 3154207"/>
                <a:gd name="connsiteY46" fmla="*/ 308690 h 593768"/>
                <a:gd name="connsiteX47" fmla="*/ 3044818 w 3154207"/>
                <a:gd name="connsiteY47" fmla="*/ 281796 h 593768"/>
                <a:gd name="connsiteX48" fmla="*/ 3028681 w 3154207"/>
                <a:gd name="connsiteY48" fmla="*/ 265659 h 593768"/>
                <a:gd name="connsiteX49" fmla="*/ 2996408 w 3154207"/>
                <a:gd name="connsiteY49" fmla="*/ 244144 h 593768"/>
                <a:gd name="connsiteX50" fmla="*/ 2980272 w 3154207"/>
                <a:gd name="connsiteY50" fmla="*/ 233387 h 593768"/>
                <a:gd name="connsiteX51" fmla="*/ 2958757 w 3154207"/>
                <a:gd name="connsiteY51" fmla="*/ 222629 h 593768"/>
                <a:gd name="connsiteX52" fmla="*/ 2921105 w 3154207"/>
                <a:gd name="connsiteY52" fmla="*/ 201114 h 593768"/>
                <a:gd name="connsiteX53" fmla="*/ 2878074 w 3154207"/>
                <a:gd name="connsiteY53" fmla="*/ 179598 h 593768"/>
                <a:gd name="connsiteX54" fmla="*/ 2845801 w 3154207"/>
                <a:gd name="connsiteY54" fmla="*/ 163462 h 593768"/>
                <a:gd name="connsiteX55" fmla="*/ 2808149 w 3154207"/>
                <a:gd name="connsiteY55" fmla="*/ 147325 h 593768"/>
                <a:gd name="connsiteX56" fmla="*/ 2754361 w 3154207"/>
                <a:gd name="connsiteY56" fmla="*/ 125810 h 593768"/>
                <a:gd name="connsiteX57" fmla="*/ 2738225 w 3154207"/>
                <a:gd name="connsiteY57" fmla="*/ 120431 h 593768"/>
                <a:gd name="connsiteX58" fmla="*/ 2705952 w 3154207"/>
                <a:gd name="connsiteY58" fmla="*/ 115052 h 593768"/>
                <a:gd name="connsiteX59" fmla="*/ 2684437 w 3154207"/>
                <a:gd name="connsiteY59" fmla="*/ 109674 h 593768"/>
                <a:gd name="connsiteX60" fmla="*/ 2668300 w 3154207"/>
                <a:gd name="connsiteY60" fmla="*/ 104295 h 593768"/>
                <a:gd name="connsiteX61" fmla="*/ 2609133 w 3154207"/>
                <a:gd name="connsiteY61" fmla="*/ 98916 h 593768"/>
                <a:gd name="connsiteX62" fmla="*/ 2356328 w 3154207"/>
                <a:gd name="connsiteY62" fmla="*/ 93537 h 593768"/>
                <a:gd name="connsiteX63" fmla="*/ 2313298 w 3154207"/>
                <a:gd name="connsiteY63" fmla="*/ 88158 h 593768"/>
                <a:gd name="connsiteX64" fmla="*/ 2275646 w 3154207"/>
                <a:gd name="connsiteY64" fmla="*/ 77401 h 593768"/>
                <a:gd name="connsiteX65" fmla="*/ 2205721 w 3154207"/>
                <a:gd name="connsiteY65" fmla="*/ 72022 h 593768"/>
                <a:gd name="connsiteX66" fmla="*/ 2125039 w 3154207"/>
                <a:gd name="connsiteY66" fmla="*/ 61264 h 593768"/>
                <a:gd name="connsiteX67" fmla="*/ 2033599 w 3154207"/>
                <a:gd name="connsiteY67" fmla="*/ 50507 h 593768"/>
                <a:gd name="connsiteX68" fmla="*/ 2006705 w 3154207"/>
                <a:gd name="connsiteY68" fmla="*/ 45128 h 593768"/>
                <a:gd name="connsiteX69" fmla="*/ 1985189 w 3154207"/>
                <a:gd name="connsiteY69" fmla="*/ 39749 h 593768"/>
                <a:gd name="connsiteX70" fmla="*/ 1872234 w 3154207"/>
                <a:gd name="connsiteY70" fmla="*/ 23612 h 593768"/>
                <a:gd name="connsiteX71" fmla="*/ 1802309 w 3154207"/>
                <a:gd name="connsiteY71" fmla="*/ 12855 h 593768"/>
                <a:gd name="connsiteX72" fmla="*/ 1694733 w 3154207"/>
                <a:gd name="connsiteY72" fmla="*/ 7476 h 593768"/>
                <a:gd name="connsiteX73" fmla="*/ 1452686 w 3154207"/>
                <a:gd name="connsiteY73" fmla="*/ 7476 h 593768"/>
                <a:gd name="connsiteX74" fmla="*/ 1237533 w 3154207"/>
                <a:gd name="connsiteY74" fmla="*/ 18234 h 593768"/>
                <a:gd name="connsiteX75" fmla="*/ 1199881 w 3154207"/>
                <a:gd name="connsiteY75" fmla="*/ 23612 h 593768"/>
                <a:gd name="connsiteX76" fmla="*/ 737302 w 3154207"/>
                <a:gd name="connsiteY76" fmla="*/ 23612 h 593768"/>
                <a:gd name="connsiteX77" fmla="*/ 113359 w 3154207"/>
                <a:gd name="connsiteY77" fmla="*/ 23612 h 593768"/>
                <a:gd name="connsiteX78" fmla="*/ 64949 w 3154207"/>
                <a:gd name="connsiteY78" fmla="*/ 39749 h 593768"/>
                <a:gd name="connsiteX79" fmla="*/ 16540 w 3154207"/>
                <a:gd name="connsiteY79" fmla="*/ 50507 h 593768"/>
                <a:gd name="connsiteX80" fmla="*/ 11161 w 3154207"/>
                <a:gd name="connsiteY80" fmla="*/ 55885 h 593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154207" h="593768">
                  <a:moveTo>
                    <a:pt x="11161" y="55885"/>
                  </a:moveTo>
                  <a:cubicBezTo>
                    <a:pt x="11161" y="70228"/>
                    <a:pt x="13563" y="109779"/>
                    <a:pt x="16540" y="136568"/>
                  </a:cubicBezTo>
                  <a:cubicBezTo>
                    <a:pt x="17491" y="145124"/>
                    <a:pt x="26155" y="163623"/>
                    <a:pt x="32677" y="168841"/>
                  </a:cubicBezTo>
                  <a:cubicBezTo>
                    <a:pt x="37104" y="172383"/>
                    <a:pt x="43153" y="173886"/>
                    <a:pt x="48813" y="174219"/>
                  </a:cubicBezTo>
                  <a:cubicBezTo>
                    <a:pt x="104327" y="177484"/>
                    <a:pt x="159976" y="177805"/>
                    <a:pt x="215557" y="179598"/>
                  </a:cubicBezTo>
                  <a:cubicBezTo>
                    <a:pt x="247830" y="183184"/>
                    <a:pt x="280534" y="183988"/>
                    <a:pt x="312375" y="190356"/>
                  </a:cubicBezTo>
                  <a:cubicBezTo>
                    <a:pt x="335537" y="194989"/>
                    <a:pt x="347461" y="197674"/>
                    <a:pt x="371542" y="201114"/>
                  </a:cubicBezTo>
                  <a:cubicBezTo>
                    <a:pt x="385852" y="203158"/>
                    <a:pt x="400263" y="204448"/>
                    <a:pt x="414573" y="206492"/>
                  </a:cubicBezTo>
                  <a:cubicBezTo>
                    <a:pt x="425369" y="208034"/>
                    <a:pt x="435982" y="210912"/>
                    <a:pt x="446846" y="211871"/>
                  </a:cubicBezTo>
                  <a:cubicBezTo>
                    <a:pt x="613543" y="226580"/>
                    <a:pt x="547031" y="215547"/>
                    <a:pt x="640484" y="228008"/>
                  </a:cubicBezTo>
                  <a:cubicBezTo>
                    <a:pt x="655964" y="230072"/>
                    <a:pt x="693990" y="235482"/>
                    <a:pt x="710408" y="238765"/>
                  </a:cubicBezTo>
                  <a:cubicBezTo>
                    <a:pt x="717657" y="240215"/>
                    <a:pt x="724816" y="242113"/>
                    <a:pt x="731924" y="244144"/>
                  </a:cubicBezTo>
                  <a:cubicBezTo>
                    <a:pt x="737375" y="245702"/>
                    <a:pt x="742500" y="248411"/>
                    <a:pt x="748060" y="249523"/>
                  </a:cubicBezTo>
                  <a:cubicBezTo>
                    <a:pt x="760492" y="252009"/>
                    <a:pt x="773161" y="253109"/>
                    <a:pt x="785712" y="254902"/>
                  </a:cubicBezTo>
                  <a:cubicBezTo>
                    <a:pt x="792884" y="258488"/>
                    <a:pt x="799547" y="263355"/>
                    <a:pt x="807227" y="265659"/>
                  </a:cubicBezTo>
                  <a:cubicBezTo>
                    <a:pt x="817673" y="268793"/>
                    <a:pt x="828770" y="269087"/>
                    <a:pt x="839500" y="271038"/>
                  </a:cubicBezTo>
                  <a:cubicBezTo>
                    <a:pt x="848495" y="272673"/>
                    <a:pt x="857429" y="274624"/>
                    <a:pt x="866394" y="276417"/>
                  </a:cubicBezTo>
                  <a:cubicBezTo>
                    <a:pt x="871773" y="280003"/>
                    <a:pt x="876749" y="284284"/>
                    <a:pt x="882531" y="287175"/>
                  </a:cubicBezTo>
                  <a:cubicBezTo>
                    <a:pt x="907023" y="299421"/>
                    <a:pt x="914857" y="301536"/>
                    <a:pt x="936319" y="308690"/>
                  </a:cubicBezTo>
                  <a:cubicBezTo>
                    <a:pt x="959218" y="323957"/>
                    <a:pt x="979622" y="336037"/>
                    <a:pt x="995486" y="362478"/>
                  </a:cubicBezTo>
                  <a:cubicBezTo>
                    <a:pt x="1009996" y="386662"/>
                    <a:pt x="1016060" y="397737"/>
                    <a:pt x="1033138" y="421645"/>
                  </a:cubicBezTo>
                  <a:cubicBezTo>
                    <a:pt x="1043559" y="436235"/>
                    <a:pt x="1051067" y="453918"/>
                    <a:pt x="1065411" y="464676"/>
                  </a:cubicBezTo>
                  <a:cubicBezTo>
                    <a:pt x="1078900" y="474793"/>
                    <a:pt x="1105961" y="495709"/>
                    <a:pt x="1119199" y="502328"/>
                  </a:cubicBezTo>
                  <a:cubicBezTo>
                    <a:pt x="1126371" y="505914"/>
                    <a:pt x="1133368" y="509871"/>
                    <a:pt x="1140714" y="513085"/>
                  </a:cubicBezTo>
                  <a:cubicBezTo>
                    <a:pt x="1177260" y="529074"/>
                    <a:pt x="1201862" y="540035"/>
                    <a:pt x="1237533" y="550737"/>
                  </a:cubicBezTo>
                  <a:cubicBezTo>
                    <a:pt x="1244614" y="552861"/>
                    <a:pt x="1251940" y="554085"/>
                    <a:pt x="1259048" y="556116"/>
                  </a:cubicBezTo>
                  <a:cubicBezTo>
                    <a:pt x="1264500" y="557674"/>
                    <a:pt x="1269684" y="560120"/>
                    <a:pt x="1275185" y="561495"/>
                  </a:cubicBezTo>
                  <a:cubicBezTo>
                    <a:pt x="1284054" y="563712"/>
                    <a:pt x="1293289" y="564362"/>
                    <a:pt x="1302079" y="566874"/>
                  </a:cubicBezTo>
                  <a:cubicBezTo>
                    <a:pt x="1318434" y="571547"/>
                    <a:pt x="1333522" y="581798"/>
                    <a:pt x="1350488" y="583010"/>
                  </a:cubicBezTo>
                  <a:cubicBezTo>
                    <a:pt x="1443765" y="589673"/>
                    <a:pt x="1400752" y="585885"/>
                    <a:pt x="1479580" y="593768"/>
                  </a:cubicBezTo>
                  <a:cubicBezTo>
                    <a:pt x="1520818" y="591975"/>
                    <a:pt x="1562151" y="591725"/>
                    <a:pt x="1603293" y="588389"/>
                  </a:cubicBezTo>
                  <a:cubicBezTo>
                    <a:pt x="1628137" y="586375"/>
                    <a:pt x="1675190" y="578985"/>
                    <a:pt x="1705491" y="572252"/>
                  </a:cubicBezTo>
                  <a:cubicBezTo>
                    <a:pt x="1712707" y="570648"/>
                    <a:pt x="1719714" y="568089"/>
                    <a:pt x="1727006" y="566874"/>
                  </a:cubicBezTo>
                  <a:cubicBezTo>
                    <a:pt x="1741265" y="564498"/>
                    <a:pt x="1755727" y="563539"/>
                    <a:pt x="1770037" y="561495"/>
                  </a:cubicBezTo>
                  <a:cubicBezTo>
                    <a:pt x="1793382" y="558160"/>
                    <a:pt x="1816738" y="554835"/>
                    <a:pt x="1839961" y="550737"/>
                  </a:cubicBezTo>
                  <a:cubicBezTo>
                    <a:pt x="1926267" y="535506"/>
                    <a:pt x="1754878" y="558684"/>
                    <a:pt x="1904507" y="539979"/>
                  </a:cubicBezTo>
                  <a:cubicBezTo>
                    <a:pt x="1909886" y="538186"/>
                    <a:pt x="1915071" y="535646"/>
                    <a:pt x="1920644" y="534601"/>
                  </a:cubicBezTo>
                  <a:cubicBezTo>
                    <a:pt x="1987963" y="521979"/>
                    <a:pt x="1996368" y="523429"/>
                    <a:pt x="2065872" y="518464"/>
                  </a:cubicBezTo>
                  <a:cubicBezTo>
                    <a:pt x="2472084" y="523542"/>
                    <a:pt x="2723109" y="530824"/>
                    <a:pt x="3152394" y="513085"/>
                  </a:cubicBezTo>
                  <a:cubicBezTo>
                    <a:pt x="3158059" y="512851"/>
                    <a:pt x="3148808" y="502328"/>
                    <a:pt x="3147015" y="496949"/>
                  </a:cubicBezTo>
                  <a:cubicBezTo>
                    <a:pt x="3145222" y="482605"/>
                    <a:pt x="3144666" y="468052"/>
                    <a:pt x="3141637" y="453918"/>
                  </a:cubicBezTo>
                  <a:cubicBezTo>
                    <a:pt x="3134642" y="421272"/>
                    <a:pt x="3131497" y="426672"/>
                    <a:pt x="3120121" y="400130"/>
                  </a:cubicBezTo>
                  <a:cubicBezTo>
                    <a:pt x="3117888" y="394919"/>
                    <a:pt x="3118037" y="388608"/>
                    <a:pt x="3114742" y="383994"/>
                  </a:cubicBezTo>
                  <a:cubicBezTo>
                    <a:pt x="3108847" y="375741"/>
                    <a:pt x="3099828" y="370179"/>
                    <a:pt x="3093227" y="362478"/>
                  </a:cubicBezTo>
                  <a:cubicBezTo>
                    <a:pt x="3089020" y="357570"/>
                    <a:pt x="3086055" y="351721"/>
                    <a:pt x="3082469" y="346342"/>
                  </a:cubicBezTo>
                  <a:cubicBezTo>
                    <a:pt x="3084262" y="340963"/>
                    <a:pt x="3089406" y="335657"/>
                    <a:pt x="3087848" y="330205"/>
                  </a:cubicBezTo>
                  <a:cubicBezTo>
                    <a:pt x="3085385" y="321585"/>
                    <a:pt x="3076923" y="315985"/>
                    <a:pt x="3071712" y="308690"/>
                  </a:cubicBezTo>
                  <a:cubicBezTo>
                    <a:pt x="3048510" y="276208"/>
                    <a:pt x="3075190" y="307107"/>
                    <a:pt x="3044818" y="281796"/>
                  </a:cubicBezTo>
                  <a:cubicBezTo>
                    <a:pt x="3038974" y="276926"/>
                    <a:pt x="3034686" y="270329"/>
                    <a:pt x="3028681" y="265659"/>
                  </a:cubicBezTo>
                  <a:cubicBezTo>
                    <a:pt x="3018475" y="257721"/>
                    <a:pt x="3007166" y="251316"/>
                    <a:pt x="2996408" y="244144"/>
                  </a:cubicBezTo>
                  <a:cubicBezTo>
                    <a:pt x="2991029" y="240558"/>
                    <a:pt x="2986054" y="236278"/>
                    <a:pt x="2980272" y="233387"/>
                  </a:cubicBezTo>
                  <a:cubicBezTo>
                    <a:pt x="2973100" y="229801"/>
                    <a:pt x="2965556" y="226879"/>
                    <a:pt x="2958757" y="222629"/>
                  </a:cubicBezTo>
                  <a:cubicBezTo>
                    <a:pt x="2921544" y="199370"/>
                    <a:pt x="2952805" y="211679"/>
                    <a:pt x="2921105" y="201114"/>
                  </a:cubicBezTo>
                  <a:cubicBezTo>
                    <a:pt x="2883721" y="176191"/>
                    <a:pt x="2930705" y="205914"/>
                    <a:pt x="2878074" y="179598"/>
                  </a:cubicBezTo>
                  <a:cubicBezTo>
                    <a:pt x="2836369" y="158746"/>
                    <a:pt x="2886360" y="176982"/>
                    <a:pt x="2845801" y="163462"/>
                  </a:cubicBezTo>
                  <a:cubicBezTo>
                    <a:pt x="2815105" y="142996"/>
                    <a:pt x="2845553" y="160684"/>
                    <a:pt x="2808149" y="147325"/>
                  </a:cubicBezTo>
                  <a:cubicBezTo>
                    <a:pt x="2789964" y="140830"/>
                    <a:pt x="2772680" y="131917"/>
                    <a:pt x="2754361" y="125810"/>
                  </a:cubicBezTo>
                  <a:cubicBezTo>
                    <a:pt x="2748982" y="124017"/>
                    <a:pt x="2743760" y="121661"/>
                    <a:pt x="2738225" y="120431"/>
                  </a:cubicBezTo>
                  <a:cubicBezTo>
                    <a:pt x="2727579" y="118065"/>
                    <a:pt x="2716646" y="117191"/>
                    <a:pt x="2705952" y="115052"/>
                  </a:cubicBezTo>
                  <a:cubicBezTo>
                    <a:pt x="2698703" y="113602"/>
                    <a:pt x="2691545" y="111705"/>
                    <a:pt x="2684437" y="109674"/>
                  </a:cubicBezTo>
                  <a:cubicBezTo>
                    <a:pt x="2678985" y="108116"/>
                    <a:pt x="2673913" y="105097"/>
                    <a:pt x="2668300" y="104295"/>
                  </a:cubicBezTo>
                  <a:cubicBezTo>
                    <a:pt x="2648695" y="101494"/>
                    <a:pt x="2628925" y="99599"/>
                    <a:pt x="2609133" y="98916"/>
                  </a:cubicBezTo>
                  <a:cubicBezTo>
                    <a:pt x="2524896" y="96011"/>
                    <a:pt x="2440596" y="95330"/>
                    <a:pt x="2356328" y="93537"/>
                  </a:cubicBezTo>
                  <a:cubicBezTo>
                    <a:pt x="2341985" y="91744"/>
                    <a:pt x="2327520" y="90744"/>
                    <a:pt x="2313298" y="88158"/>
                  </a:cubicBezTo>
                  <a:cubicBezTo>
                    <a:pt x="2278222" y="81780"/>
                    <a:pt x="2318211" y="82408"/>
                    <a:pt x="2275646" y="77401"/>
                  </a:cubicBezTo>
                  <a:cubicBezTo>
                    <a:pt x="2252429" y="74670"/>
                    <a:pt x="2229002" y="74139"/>
                    <a:pt x="2205721" y="72022"/>
                  </a:cubicBezTo>
                  <a:cubicBezTo>
                    <a:pt x="2093726" y="61840"/>
                    <a:pt x="2208758" y="71729"/>
                    <a:pt x="2125039" y="61264"/>
                  </a:cubicBezTo>
                  <a:cubicBezTo>
                    <a:pt x="2063884" y="53619"/>
                    <a:pt x="2085396" y="59139"/>
                    <a:pt x="2033599" y="50507"/>
                  </a:cubicBezTo>
                  <a:cubicBezTo>
                    <a:pt x="2024581" y="49004"/>
                    <a:pt x="2015630" y="47111"/>
                    <a:pt x="2006705" y="45128"/>
                  </a:cubicBezTo>
                  <a:cubicBezTo>
                    <a:pt x="1999488" y="43524"/>
                    <a:pt x="1992481" y="40964"/>
                    <a:pt x="1985189" y="39749"/>
                  </a:cubicBezTo>
                  <a:cubicBezTo>
                    <a:pt x="1947673" y="33496"/>
                    <a:pt x="1909751" y="29864"/>
                    <a:pt x="1872234" y="23612"/>
                  </a:cubicBezTo>
                  <a:cubicBezTo>
                    <a:pt x="1858425" y="21311"/>
                    <a:pt x="1814755" y="13777"/>
                    <a:pt x="1802309" y="12855"/>
                  </a:cubicBezTo>
                  <a:cubicBezTo>
                    <a:pt x="1766504" y="10203"/>
                    <a:pt x="1730592" y="9269"/>
                    <a:pt x="1694733" y="7476"/>
                  </a:cubicBezTo>
                  <a:cubicBezTo>
                    <a:pt x="1586247" y="-4579"/>
                    <a:pt x="1646253" y="-165"/>
                    <a:pt x="1452686" y="7476"/>
                  </a:cubicBezTo>
                  <a:cubicBezTo>
                    <a:pt x="1380935" y="10308"/>
                    <a:pt x="1309251" y="14648"/>
                    <a:pt x="1237533" y="18234"/>
                  </a:cubicBezTo>
                  <a:cubicBezTo>
                    <a:pt x="1224982" y="20027"/>
                    <a:pt x="1212559" y="23612"/>
                    <a:pt x="1199881" y="23612"/>
                  </a:cubicBezTo>
                  <a:cubicBezTo>
                    <a:pt x="727596" y="23612"/>
                    <a:pt x="908345" y="-10590"/>
                    <a:pt x="737302" y="23612"/>
                  </a:cubicBezTo>
                  <a:cubicBezTo>
                    <a:pt x="543658" y="20155"/>
                    <a:pt x="305988" y="12445"/>
                    <a:pt x="113359" y="23612"/>
                  </a:cubicBezTo>
                  <a:cubicBezTo>
                    <a:pt x="96378" y="24596"/>
                    <a:pt x="81628" y="36413"/>
                    <a:pt x="64949" y="39749"/>
                  </a:cubicBezTo>
                  <a:cubicBezTo>
                    <a:pt x="30806" y="46578"/>
                    <a:pt x="46924" y="42911"/>
                    <a:pt x="16540" y="50507"/>
                  </a:cubicBezTo>
                  <a:cubicBezTo>
                    <a:pt x="-17225" y="73017"/>
                    <a:pt x="11161" y="41542"/>
                    <a:pt x="11161" y="55885"/>
                  </a:cubicBezTo>
                  <a:close/>
                </a:path>
              </a:pathLst>
            </a:custGeom>
            <a:solidFill>
              <a:srgbClr val="FF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4" name="Header Block">
              <a:extLst>
                <a:ext uri="{FF2B5EF4-FFF2-40B4-BE49-F238E27FC236}">
                  <a16:creationId xmlns:a16="http://schemas.microsoft.com/office/drawing/2014/main" id="{AAE3DD7C-AAE3-4B07-B3A0-5F7AB64E33F5}"/>
                </a:ext>
              </a:extLst>
            </p:cNvPr>
            <p:cNvPicPr>
              <a:picLocks noChangeAspect="1"/>
            </p:cNvPicPr>
            <p:nvPr/>
          </p:nvPicPr>
          <p:blipFill>
            <a:blip r:embed="rId2" cstate="print">
              <a:extLst>
                <a:ext uri="{28A0092B-C50C-407E-A947-70E740481C1C}">
                  <a14:useLocalDpi xmlns:a14="http://schemas.microsoft.com/office/drawing/2010/main" val="0"/>
                </a:ext>
              </a:extLst>
            </a:blip>
            <a:srcRect t="540" b="540"/>
            <a:stretch/>
          </p:blipFill>
          <p:spPr>
            <a:xfrm>
              <a:off x="3171905" y="2074711"/>
              <a:ext cx="5162655" cy="783348"/>
            </a:xfrm>
            <a:prstGeom prst="rect">
              <a:avLst/>
            </a:prstGeom>
          </p:spPr>
        </p:pic>
      </p:grpSp>
      <p:sp>
        <p:nvSpPr>
          <p:cNvPr id="63" name="Answer 3">
            <a:extLst>
              <a:ext uri="{FF2B5EF4-FFF2-40B4-BE49-F238E27FC236}">
                <a16:creationId xmlns:a16="http://schemas.microsoft.com/office/drawing/2014/main" id="{AC5B01A0-998B-445C-A6B0-FB44778BEDD9}"/>
              </a:ext>
            </a:extLst>
          </p:cNvPr>
          <p:cNvSpPr txBox="1"/>
          <p:nvPr/>
        </p:nvSpPr>
        <p:spPr>
          <a:xfrm>
            <a:off x="4170076" y="2683660"/>
            <a:ext cx="4434174" cy="1328023"/>
          </a:xfrm>
          <a:prstGeom prst="roundRect">
            <a:avLst>
              <a:gd name="adj" fmla="val 17194"/>
            </a:avLst>
          </a:prstGeom>
          <a:solidFill>
            <a:schemeClr val="bg1"/>
          </a:solidFill>
          <a:ln w="19050">
            <a:solidFill>
              <a:srgbClr val="00974B"/>
            </a:solidFill>
          </a:ln>
        </p:spPr>
        <p:txBody>
          <a:bodyPr wrap="square">
            <a:spAutoFit/>
          </a:bodyPr>
          <a:lstStyle/>
          <a:p>
            <a:r>
              <a:rPr lang="en-US" dirty="0"/>
              <a:t>I think that the Beast might be feeling afraid or worried in this picture because he is frightened of the rabbits wearing scary masks.</a:t>
            </a:r>
          </a:p>
        </p:txBody>
      </p:sp>
      <p:sp>
        <p:nvSpPr>
          <p:cNvPr id="58" name="Answer 2">
            <a:extLst>
              <a:ext uri="{FF2B5EF4-FFF2-40B4-BE49-F238E27FC236}">
                <a16:creationId xmlns:a16="http://schemas.microsoft.com/office/drawing/2014/main" id="{B07EA922-80F2-4AAC-A287-007FBD2BC48B}"/>
              </a:ext>
            </a:extLst>
          </p:cNvPr>
          <p:cNvSpPr txBox="1"/>
          <p:nvPr/>
        </p:nvSpPr>
        <p:spPr>
          <a:xfrm>
            <a:off x="4170076" y="4226044"/>
            <a:ext cx="4434174" cy="1021556"/>
          </a:xfrm>
          <a:prstGeom prst="roundRect">
            <a:avLst>
              <a:gd name="adj" fmla="val 17194"/>
            </a:avLst>
          </a:prstGeom>
          <a:solidFill>
            <a:schemeClr val="bg1"/>
          </a:solidFill>
          <a:ln w="19050">
            <a:solidFill>
              <a:srgbClr val="E51C36"/>
            </a:solidFill>
          </a:ln>
        </p:spPr>
        <p:txBody>
          <a:bodyPr wrap="square">
            <a:spAutoFit/>
          </a:bodyPr>
          <a:lstStyle/>
          <a:p>
            <a:r>
              <a:rPr lang="en-US" dirty="0"/>
              <a:t>‘Funny’ and ‘scary’ are two words that could be used to describe the rabbits in this picture.</a:t>
            </a:r>
          </a:p>
        </p:txBody>
      </p:sp>
      <p:grpSp>
        <p:nvGrpSpPr>
          <p:cNvPr id="59" name="Block 2">
            <a:extLst>
              <a:ext uri="{FF2B5EF4-FFF2-40B4-BE49-F238E27FC236}">
                <a16:creationId xmlns:a16="http://schemas.microsoft.com/office/drawing/2014/main" id="{F9A9C0D1-65F1-4F21-8566-D797AA8EC5FA}"/>
              </a:ext>
            </a:extLst>
          </p:cNvPr>
          <p:cNvGrpSpPr/>
          <p:nvPr/>
        </p:nvGrpSpPr>
        <p:grpSpPr>
          <a:xfrm>
            <a:off x="3730518" y="4390247"/>
            <a:ext cx="5162655" cy="783348"/>
            <a:chOff x="3171905" y="2074711"/>
            <a:chExt cx="5162655" cy="783348"/>
          </a:xfrm>
        </p:grpSpPr>
        <p:sp>
          <p:nvSpPr>
            <p:cNvPr id="60" name="Freeform: Shape 59">
              <a:extLst>
                <a:ext uri="{FF2B5EF4-FFF2-40B4-BE49-F238E27FC236}">
                  <a16:creationId xmlns:a16="http://schemas.microsoft.com/office/drawing/2014/main" id="{38EAB5F8-8F7A-4415-AC15-3CD25E4AAD39}"/>
                </a:ext>
              </a:extLst>
            </p:cNvPr>
            <p:cNvSpPr/>
            <p:nvPr/>
          </p:nvSpPr>
          <p:spPr>
            <a:xfrm>
              <a:off x="3683935" y="2121989"/>
              <a:ext cx="3154207" cy="593768"/>
            </a:xfrm>
            <a:custGeom>
              <a:avLst/>
              <a:gdLst>
                <a:gd name="connsiteX0" fmla="*/ 11161 w 3154207"/>
                <a:gd name="connsiteY0" fmla="*/ 55885 h 593768"/>
                <a:gd name="connsiteX1" fmla="*/ 16540 w 3154207"/>
                <a:gd name="connsiteY1" fmla="*/ 136568 h 593768"/>
                <a:gd name="connsiteX2" fmla="*/ 32677 w 3154207"/>
                <a:gd name="connsiteY2" fmla="*/ 168841 h 593768"/>
                <a:gd name="connsiteX3" fmla="*/ 48813 w 3154207"/>
                <a:gd name="connsiteY3" fmla="*/ 174219 h 593768"/>
                <a:gd name="connsiteX4" fmla="*/ 215557 w 3154207"/>
                <a:gd name="connsiteY4" fmla="*/ 179598 h 593768"/>
                <a:gd name="connsiteX5" fmla="*/ 312375 w 3154207"/>
                <a:gd name="connsiteY5" fmla="*/ 190356 h 593768"/>
                <a:gd name="connsiteX6" fmla="*/ 371542 w 3154207"/>
                <a:gd name="connsiteY6" fmla="*/ 201114 h 593768"/>
                <a:gd name="connsiteX7" fmla="*/ 414573 w 3154207"/>
                <a:gd name="connsiteY7" fmla="*/ 206492 h 593768"/>
                <a:gd name="connsiteX8" fmla="*/ 446846 w 3154207"/>
                <a:gd name="connsiteY8" fmla="*/ 211871 h 593768"/>
                <a:gd name="connsiteX9" fmla="*/ 640484 w 3154207"/>
                <a:gd name="connsiteY9" fmla="*/ 228008 h 593768"/>
                <a:gd name="connsiteX10" fmla="*/ 710408 w 3154207"/>
                <a:gd name="connsiteY10" fmla="*/ 238765 h 593768"/>
                <a:gd name="connsiteX11" fmla="*/ 731924 w 3154207"/>
                <a:gd name="connsiteY11" fmla="*/ 244144 h 593768"/>
                <a:gd name="connsiteX12" fmla="*/ 748060 w 3154207"/>
                <a:gd name="connsiteY12" fmla="*/ 249523 h 593768"/>
                <a:gd name="connsiteX13" fmla="*/ 785712 w 3154207"/>
                <a:gd name="connsiteY13" fmla="*/ 254902 h 593768"/>
                <a:gd name="connsiteX14" fmla="*/ 807227 w 3154207"/>
                <a:gd name="connsiteY14" fmla="*/ 265659 h 593768"/>
                <a:gd name="connsiteX15" fmla="*/ 839500 w 3154207"/>
                <a:gd name="connsiteY15" fmla="*/ 271038 h 593768"/>
                <a:gd name="connsiteX16" fmla="*/ 866394 w 3154207"/>
                <a:gd name="connsiteY16" fmla="*/ 276417 h 593768"/>
                <a:gd name="connsiteX17" fmla="*/ 882531 w 3154207"/>
                <a:gd name="connsiteY17" fmla="*/ 287175 h 593768"/>
                <a:gd name="connsiteX18" fmla="*/ 936319 w 3154207"/>
                <a:gd name="connsiteY18" fmla="*/ 308690 h 593768"/>
                <a:gd name="connsiteX19" fmla="*/ 995486 w 3154207"/>
                <a:gd name="connsiteY19" fmla="*/ 362478 h 593768"/>
                <a:gd name="connsiteX20" fmla="*/ 1033138 w 3154207"/>
                <a:gd name="connsiteY20" fmla="*/ 421645 h 593768"/>
                <a:gd name="connsiteX21" fmla="*/ 1065411 w 3154207"/>
                <a:gd name="connsiteY21" fmla="*/ 464676 h 593768"/>
                <a:gd name="connsiteX22" fmla="*/ 1119199 w 3154207"/>
                <a:gd name="connsiteY22" fmla="*/ 502328 h 593768"/>
                <a:gd name="connsiteX23" fmla="*/ 1140714 w 3154207"/>
                <a:gd name="connsiteY23" fmla="*/ 513085 h 593768"/>
                <a:gd name="connsiteX24" fmla="*/ 1237533 w 3154207"/>
                <a:gd name="connsiteY24" fmla="*/ 550737 h 593768"/>
                <a:gd name="connsiteX25" fmla="*/ 1259048 w 3154207"/>
                <a:gd name="connsiteY25" fmla="*/ 556116 h 593768"/>
                <a:gd name="connsiteX26" fmla="*/ 1275185 w 3154207"/>
                <a:gd name="connsiteY26" fmla="*/ 561495 h 593768"/>
                <a:gd name="connsiteX27" fmla="*/ 1302079 w 3154207"/>
                <a:gd name="connsiteY27" fmla="*/ 566874 h 593768"/>
                <a:gd name="connsiteX28" fmla="*/ 1350488 w 3154207"/>
                <a:gd name="connsiteY28" fmla="*/ 583010 h 593768"/>
                <a:gd name="connsiteX29" fmla="*/ 1479580 w 3154207"/>
                <a:gd name="connsiteY29" fmla="*/ 593768 h 593768"/>
                <a:gd name="connsiteX30" fmla="*/ 1603293 w 3154207"/>
                <a:gd name="connsiteY30" fmla="*/ 588389 h 593768"/>
                <a:gd name="connsiteX31" fmla="*/ 1705491 w 3154207"/>
                <a:gd name="connsiteY31" fmla="*/ 572252 h 593768"/>
                <a:gd name="connsiteX32" fmla="*/ 1727006 w 3154207"/>
                <a:gd name="connsiteY32" fmla="*/ 566874 h 593768"/>
                <a:gd name="connsiteX33" fmla="*/ 1770037 w 3154207"/>
                <a:gd name="connsiteY33" fmla="*/ 561495 h 593768"/>
                <a:gd name="connsiteX34" fmla="*/ 1839961 w 3154207"/>
                <a:gd name="connsiteY34" fmla="*/ 550737 h 593768"/>
                <a:gd name="connsiteX35" fmla="*/ 1904507 w 3154207"/>
                <a:gd name="connsiteY35" fmla="*/ 539979 h 593768"/>
                <a:gd name="connsiteX36" fmla="*/ 1920644 w 3154207"/>
                <a:gd name="connsiteY36" fmla="*/ 534601 h 593768"/>
                <a:gd name="connsiteX37" fmla="*/ 2065872 w 3154207"/>
                <a:gd name="connsiteY37" fmla="*/ 518464 h 593768"/>
                <a:gd name="connsiteX38" fmla="*/ 3152394 w 3154207"/>
                <a:gd name="connsiteY38" fmla="*/ 513085 h 593768"/>
                <a:gd name="connsiteX39" fmla="*/ 3147015 w 3154207"/>
                <a:gd name="connsiteY39" fmla="*/ 496949 h 593768"/>
                <a:gd name="connsiteX40" fmla="*/ 3141637 w 3154207"/>
                <a:gd name="connsiteY40" fmla="*/ 453918 h 593768"/>
                <a:gd name="connsiteX41" fmla="*/ 3120121 w 3154207"/>
                <a:gd name="connsiteY41" fmla="*/ 400130 h 593768"/>
                <a:gd name="connsiteX42" fmla="*/ 3114742 w 3154207"/>
                <a:gd name="connsiteY42" fmla="*/ 383994 h 593768"/>
                <a:gd name="connsiteX43" fmla="*/ 3093227 w 3154207"/>
                <a:gd name="connsiteY43" fmla="*/ 362478 h 593768"/>
                <a:gd name="connsiteX44" fmla="*/ 3082469 w 3154207"/>
                <a:gd name="connsiteY44" fmla="*/ 346342 h 593768"/>
                <a:gd name="connsiteX45" fmla="*/ 3087848 w 3154207"/>
                <a:gd name="connsiteY45" fmla="*/ 330205 h 593768"/>
                <a:gd name="connsiteX46" fmla="*/ 3071712 w 3154207"/>
                <a:gd name="connsiteY46" fmla="*/ 308690 h 593768"/>
                <a:gd name="connsiteX47" fmla="*/ 3044818 w 3154207"/>
                <a:gd name="connsiteY47" fmla="*/ 281796 h 593768"/>
                <a:gd name="connsiteX48" fmla="*/ 3028681 w 3154207"/>
                <a:gd name="connsiteY48" fmla="*/ 265659 h 593768"/>
                <a:gd name="connsiteX49" fmla="*/ 2996408 w 3154207"/>
                <a:gd name="connsiteY49" fmla="*/ 244144 h 593768"/>
                <a:gd name="connsiteX50" fmla="*/ 2980272 w 3154207"/>
                <a:gd name="connsiteY50" fmla="*/ 233387 h 593768"/>
                <a:gd name="connsiteX51" fmla="*/ 2958757 w 3154207"/>
                <a:gd name="connsiteY51" fmla="*/ 222629 h 593768"/>
                <a:gd name="connsiteX52" fmla="*/ 2921105 w 3154207"/>
                <a:gd name="connsiteY52" fmla="*/ 201114 h 593768"/>
                <a:gd name="connsiteX53" fmla="*/ 2878074 w 3154207"/>
                <a:gd name="connsiteY53" fmla="*/ 179598 h 593768"/>
                <a:gd name="connsiteX54" fmla="*/ 2845801 w 3154207"/>
                <a:gd name="connsiteY54" fmla="*/ 163462 h 593768"/>
                <a:gd name="connsiteX55" fmla="*/ 2808149 w 3154207"/>
                <a:gd name="connsiteY55" fmla="*/ 147325 h 593768"/>
                <a:gd name="connsiteX56" fmla="*/ 2754361 w 3154207"/>
                <a:gd name="connsiteY56" fmla="*/ 125810 h 593768"/>
                <a:gd name="connsiteX57" fmla="*/ 2738225 w 3154207"/>
                <a:gd name="connsiteY57" fmla="*/ 120431 h 593768"/>
                <a:gd name="connsiteX58" fmla="*/ 2705952 w 3154207"/>
                <a:gd name="connsiteY58" fmla="*/ 115052 h 593768"/>
                <a:gd name="connsiteX59" fmla="*/ 2684437 w 3154207"/>
                <a:gd name="connsiteY59" fmla="*/ 109674 h 593768"/>
                <a:gd name="connsiteX60" fmla="*/ 2668300 w 3154207"/>
                <a:gd name="connsiteY60" fmla="*/ 104295 h 593768"/>
                <a:gd name="connsiteX61" fmla="*/ 2609133 w 3154207"/>
                <a:gd name="connsiteY61" fmla="*/ 98916 h 593768"/>
                <a:gd name="connsiteX62" fmla="*/ 2356328 w 3154207"/>
                <a:gd name="connsiteY62" fmla="*/ 93537 h 593768"/>
                <a:gd name="connsiteX63" fmla="*/ 2313298 w 3154207"/>
                <a:gd name="connsiteY63" fmla="*/ 88158 h 593768"/>
                <a:gd name="connsiteX64" fmla="*/ 2275646 w 3154207"/>
                <a:gd name="connsiteY64" fmla="*/ 77401 h 593768"/>
                <a:gd name="connsiteX65" fmla="*/ 2205721 w 3154207"/>
                <a:gd name="connsiteY65" fmla="*/ 72022 h 593768"/>
                <a:gd name="connsiteX66" fmla="*/ 2125039 w 3154207"/>
                <a:gd name="connsiteY66" fmla="*/ 61264 h 593768"/>
                <a:gd name="connsiteX67" fmla="*/ 2033599 w 3154207"/>
                <a:gd name="connsiteY67" fmla="*/ 50507 h 593768"/>
                <a:gd name="connsiteX68" fmla="*/ 2006705 w 3154207"/>
                <a:gd name="connsiteY68" fmla="*/ 45128 h 593768"/>
                <a:gd name="connsiteX69" fmla="*/ 1985189 w 3154207"/>
                <a:gd name="connsiteY69" fmla="*/ 39749 h 593768"/>
                <a:gd name="connsiteX70" fmla="*/ 1872234 w 3154207"/>
                <a:gd name="connsiteY70" fmla="*/ 23612 h 593768"/>
                <a:gd name="connsiteX71" fmla="*/ 1802309 w 3154207"/>
                <a:gd name="connsiteY71" fmla="*/ 12855 h 593768"/>
                <a:gd name="connsiteX72" fmla="*/ 1694733 w 3154207"/>
                <a:gd name="connsiteY72" fmla="*/ 7476 h 593768"/>
                <a:gd name="connsiteX73" fmla="*/ 1452686 w 3154207"/>
                <a:gd name="connsiteY73" fmla="*/ 7476 h 593768"/>
                <a:gd name="connsiteX74" fmla="*/ 1237533 w 3154207"/>
                <a:gd name="connsiteY74" fmla="*/ 18234 h 593768"/>
                <a:gd name="connsiteX75" fmla="*/ 1199881 w 3154207"/>
                <a:gd name="connsiteY75" fmla="*/ 23612 h 593768"/>
                <a:gd name="connsiteX76" fmla="*/ 737302 w 3154207"/>
                <a:gd name="connsiteY76" fmla="*/ 23612 h 593768"/>
                <a:gd name="connsiteX77" fmla="*/ 113359 w 3154207"/>
                <a:gd name="connsiteY77" fmla="*/ 23612 h 593768"/>
                <a:gd name="connsiteX78" fmla="*/ 64949 w 3154207"/>
                <a:gd name="connsiteY78" fmla="*/ 39749 h 593768"/>
                <a:gd name="connsiteX79" fmla="*/ 16540 w 3154207"/>
                <a:gd name="connsiteY79" fmla="*/ 50507 h 593768"/>
                <a:gd name="connsiteX80" fmla="*/ 11161 w 3154207"/>
                <a:gd name="connsiteY80" fmla="*/ 55885 h 593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154207" h="593768">
                  <a:moveTo>
                    <a:pt x="11161" y="55885"/>
                  </a:moveTo>
                  <a:cubicBezTo>
                    <a:pt x="11161" y="70228"/>
                    <a:pt x="13563" y="109779"/>
                    <a:pt x="16540" y="136568"/>
                  </a:cubicBezTo>
                  <a:cubicBezTo>
                    <a:pt x="17491" y="145124"/>
                    <a:pt x="26155" y="163623"/>
                    <a:pt x="32677" y="168841"/>
                  </a:cubicBezTo>
                  <a:cubicBezTo>
                    <a:pt x="37104" y="172383"/>
                    <a:pt x="43153" y="173886"/>
                    <a:pt x="48813" y="174219"/>
                  </a:cubicBezTo>
                  <a:cubicBezTo>
                    <a:pt x="104327" y="177484"/>
                    <a:pt x="159976" y="177805"/>
                    <a:pt x="215557" y="179598"/>
                  </a:cubicBezTo>
                  <a:cubicBezTo>
                    <a:pt x="247830" y="183184"/>
                    <a:pt x="280534" y="183988"/>
                    <a:pt x="312375" y="190356"/>
                  </a:cubicBezTo>
                  <a:cubicBezTo>
                    <a:pt x="335537" y="194989"/>
                    <a:pt x="347461" y="197674"/>
                    <a:pt x="371542" y="201114"/>
                  </a:cubicBezTo>
                  <a:cubicBezTo>
                    <a:pt x="385852" y="203158"/>
                    <a:pt x="400263" y="204448"/>
                    <a:pt x="414573" y="206492"/>
                  </a:cubicBezTo>
                  <a:cubicBezTo>
                    <a:pt x="425369" y="208034"/>
                    <a:pt x="435982" y="210912"/>
                    <a:pt x="446846" y="211871"/>
                  </a:cubicBezTo>
                  <a:cubicBezTo>
                    <a:pt x="613543" y="226580"/>
                    <a:pt x="547031" y="215547"/>
                    <a:pt x="640484" y="228008"/>
                  </a:cubicBezTo>
                  <a:cubicBezTo>
                    <a:pt x="655964" y="230072"/>
                    <a:pt x="693990" y="235482"/>
                    <a:pt x="710408" y="238765"/>
                  </a:cubicBezTo>
                  <a:cubicBezTo>
                    <a:pt x="717657" y="240215"/>
                    <a:pt x="724816" y="242113"/>
                    <a:pt x="731924" y="244144"/>
                  </a:cubicBezTo>
                  <a:cubicBezTo>
                    <a:pt x="737375" y="245702"/>
                    <a:pt x="742500" y="248411"/>
                    <a:pt x="748060" y="249523"/>
                  </a:cubicBezTo>
                  <a:cubicBezTo>
                    <a:pt x="760492" y="252009"/>
                    <a:pt x="773161" y="253109"/>
                    <a:pt x="785712" y="254902"/>
                  </a:cubicBezTo>
                  <a:cubicBezTo>
                    <a:pt x="792884" y="258488"/>
                    <a:pt x="799547" y="263355"/>
                    <a:pt x="807227" y="265659"/>
                  </a:cubicBezTo>
                  <a:cubicBezTo>
                    <a:pt x="817673" y="268793"/>
                    <a:pt x="828770" y="269087"/>
                    <a:pt x="839500" y="271038"/>
                  </a:cubicBezTo>
                  <a:cubicBezTo>
                    <a:pt x="848495" y="272673"/>
                    <a:pt x="857429" y="274624"/>
                    <a:pt x="866394" y="276417"/>
                  </a:cubicBezTo>
                  <a:cubicBezTo>
                    <a:pt x="871773" y="280003"/>
                    <a:pt x="876749" y="284284"/>
                    <a:pt x="882531" y="287175"/>
                  </a:cubicBezTo>
                  <a:cubicBezTo>
                    <a:pt x="907023" y="299421"/>
                    <a:pt x="914857" y="301536"/>
                    <a:pt x="936319" y="308690"/>
                  </a:cubicBezTo>
                  <a:cubicBezTo>
                    <a:pt x="959218" y="323957"/>
                    <a:pt x="979622" y="336037"/>
                    <a:pt x="995486" y="362478"/>
                  </a:cubicBezTo>
                  <a:cubicBezTo>
                    <a:pt x="1009996" y="386662"/>
                    <a:pt x="1016060" y="397737"/>
                    <a:pt x="1033138" y="421645"/>
                  </a:cubicBezTo>
                  <a:cubicBezTo>
                    <a:pt x="1043559" y="436235"/>
                    <a:pt x="1051067" y="453918"/>
                    <a:pt x="1065411" y="464676"/>
                  </a:cubicBezTo>
                  <a:cubicBezTo>
                    <a:pt x="1078900" y="474793"/>
                    <a:pt x="1105961" y="495709"/>
                    <a:pt x="1119199" y="502328"/>
                  </a:cubicBezTo>
                  <a:cubicBezTo>
                    <a:pt x="1126371" y="505914"/>
                    <a:pt x="1133368" y="509871"/>
                    <a:pt x="1140714" y="513085"/>
                  </a:cubicBezTo>
                  <a:cubicBezTo>
                    <a:pt x="1177260" y="529074"/>
                    <a:pt x="1201862" y="540035"/>
                    <a:pt x="1237533" y="550737"/>
                  </a:cubicBezTo>
                  <a:cubicBezTo>
                    <a:pt x="1244614" y="552861"/>
                    <a:pt x="1251940" y="554085"/>
                    <a:pt x="1259048" y="556116"/>
                  </a:cubicBezTo>
                  <a:cubicBezTo>
                    <a:pt x="1264500" y="557674"/>
                    <a:pt x="1269684" y="560120"/>
                    <a:pt x="1275185" y="561495"/>
                  </a:cubicBezTo>
                  <a:cubicBezTo>
                    <a:pt x="1284054" y="563712"/>
                    <a:pt x="1293289" y="564362"/>
                    <a:pt x="1302079" y="566874"/>
                  </a:cubicBezTo>
                  <a:cubicBezTo>
                    <a:pt x="1318434" y="571547"/>
                    <a:pt x="1333522" y="581798"/>
                    <a:pt x="1350488" y="583010"/>
                  </a:cubicBezTo>
                  <a:cubicBezTo>
                    <a:pt x="1443765" y="589673"/>
                    <a:pt x="1400752" y="585885"/>
                    <a:pt x="1479580" y="593768"/>
                  </a:cubicBezTo>
                  <a:cubicBezTo>
                    <a:pt x="1520818" y="591975"/>
                    <a:pt x="1562151" y="591725"/>
                    <a:pt x="1603293" y="588389"/>
                  </a:cubicBezTo>
                  <a:cubicBezTo>
                    <a:pt x="1628137" y="586375"/>
                    <a:pt x="1675190" y="578985"/>
                    <a:pt x="1705491" y="572252"/>
                  </a:cubicBezTo>
                  <a:cubicBezTo>
                    <a:pt x="1712707" y="570648"/>
                    <a:pt x="1719714" y="568089"/>
                    <a:pt x="1727006" y="566874"/>
                  </a:cubicBezTo>
                  <a:cubicBezTo>
                    <a:pt x="1741265" y="564498"/>
                    <a:pt x="1755727" y="563539"/>
                    <a:pt x="1770037" y="561495"/>
                  </a:cubicBezTo>
                  <a:cubicBezTo>
                    <a:pt x="1793382" y="558160"/>
                    <a:pt x="1816738" y="554835"/>
                    <a:pt x="1839961" y="550737"/>
                  </a:cubicBezTo>
                  <a:cubicBezTo>
                    <a:pt x="1926267" y="535506"/>
                    <a:pt x="1754878" y="558684"/>
                    <a:pt x="1904507" y="539979"/>
                  </a:cubicBezTo>
                  <a:cubicBezTo>
                    <a:pt x="1909886" y="538186"/>
                    <a:pt x="1915071" y="535646"/>
                    <a:pt x="1920644" y="534601"/>
                  </a:cubicBezTo>
                  <a:cubicBezTo>
                    <a:pt x="1987963" y="521979"/>
                    <a:pt x="1996368" y="523429"/>
                    <a:pt x="2065872" y="518464"/>
                  </a:cubicBezTo>
                  <a:cubicBezTo>
                    <a:pt x="2472084" y="523542"/>
                    <a:pt x="2723109" y="530824"/>
                    <a:pt x="3152394" y="513085"/>
                  </a:cubicBezTo>
                  <a:cubicBezTo>
                    <a:pt x="3158059" y="512851"/>
                    <a:pt x="3148808" y="502328"/>
                    <a:pt x="3147015" y="496949"/>
                  </a:cubicBezTo>
                  <a:cubicBezTo>
                    <a:pt x="3145222" y="482605"/>
                    <a:pt x="3144666" y="468052"/>
                    <a:pt x="3141637" y="453918"/>
                  </a:cubicBezTo>
                  <a:cubicBezTo>
                    <a:pt x="3134642" y="421272"/>
                    <a:pt x="3131497" y="426672"/>
                    <a:pt x="3120121" y="400130"/>
                  </a:cubicBezTo>
                  <a:cubicBezTo>
                    <a:pt x="3117888" y="394919"/>
                    <a:pt x="3118037" y="388608"/>
                    <a:pt x="3114742" y="383994"/>
                  </a:cubicBezTo>
                  <a:cubicBezTo>
                    <a:pt x="3108847" y="375741"/>
                    <a:pt x="3099828" y="370179"/>
                    <a:pt x="3093227" y="362478"/>
                  </a:cubicBezTo>
                  <a:cubicBezTo>
                    <a:pt x="3089020" y="357570"/>
                    <a:pt x="3086055" y="351721"/>
                    <a:pt x="3082469" y="346342"/>
                  </a:cubicBezTo>
                  <a:cubicBezTo>
                    <a:pt x="3084262" y="340963"/>
                    <a:pt x="3089406" y="335657"/>
                    <a:pt x="3087848" y="330205"/>
                  </a:cubicBezTo>
                  <a:cubicBezTo>
                    <a:pt x="3085385" y="321585"/>
                    <a:pt x="3076923" y="315985"/>
                    <a:pt x="3071712" y="308690"/>
                  </a:cubicBezTo>
                  <a:cubicBezTo>
                    <a:pt x="3048510" y="276208"/>
                    <a:pt x="3075190" y="307107"/>
                    <a:pt x="3044818" y="281796"/>
                  </a:cubicBezTo>
                  <a:cubicBezTo>
                    <a:pt x="3038974" y="276926"/>
                    <a:pt x="3034686" y="270329"/>
                    <a:pt x="3028681" y="265659"/>
                  </a:cubicBezTo>
                  <a:cubicBezTo>
                    <a:pt x="3018475" y="257721"/>
                    <a:pt x="3007166" y="251316"/>
                    <a:pt x="2996408" y="244144"/>
                  </a:cubicBezTo>
                  <a:cubicBezTo>
                    <a:pt x="2991029" y="240558"/>
                    <a:pt x="2986054" y="236278"/>
                    <a:pt x="2980272" y="233387"/>
                  </a:cubicBezTo>
                  <a:cubicBezTo>
                    <a:pt x="2973100" y="229801"/>
                    <a:pt x="2965556" y="226879"/>
                    <a:pt x="2958757" y="222629"/>
                  </a:cubicBezTo>
                  <a:cubicBezTo>
                    <a:pt x="2921544" y="199370"/>
                    <a:pt x="2952805" y="211679"/>
                    <a:pt x="2921105" y="201114"/>
                  </a:cubicBezTo>
                  <a:cubicBezTo>
                    <a:pt x="2883721" y="176191"/>
                    <a:pt x="2930705" y="205914"/>
                    <a:pt x="2878074" y="179598"/>
                  </a:cubicBezTo>
                  <a:cubicBezTo>
                    <a:pt x="2836369" y="158746"/>
                    <a:pt x="2886360" y="176982"/>
                    <a:pt x="2845801" y="163462"/>
                  </a:cubicBezTo>
                  <a:cubicBezTo>
                    <a:pt x="2815105" y="142996"/>
                    <a:pt x="2845553" y="160684"/>
                    <a:pt x="2808149" y="147325"/>
                  </a:cubicBezTo>
                  <a:cubicBezTo>
                    <a:pt x="2789964" y="140830"/>
                    <a:pt x="2772680" y="131917"/>
                    <a:pt x="2754361" y="125810"/>
                  </a:cubicBezTo>
                  <a:cubicBezTo>
                    <a:pt x="2748982" y="124017"/>
                    <a:pt x="2743760" y="121661"/>
                    <a:pt x="2738225" y="120431"/>
                  </a:cubicBezTo>
                  <a:cubicBezTo>
                    <a:pt x="2727579" y="118065"/>
                    <a:pt x="2716646" y="117191"/>
                    <a:pt x="2705952" y="115052"/>
                  </a:cubicBezTo>
                  <a:cubicBezTo>
                    <a:pt x="2698703" y="113602"/>
                    <a:pt x="2691545" y="111705"/>
                    <a:pt x="2684437" y="109674"/>
                  </a:cubicBezTo>
                  <a:cubicBezTo>
                    <a:pt x="2678985" y="108116"/>
                    <a:pt x="2673913" y="105097"/>
                    <a:pt x="2668300" y="104295"/>
                  </a:cubicBezTo>
                  <a:cubicBezTo>
                    <a:pt x="2648695" y="101494"/>
                    <a:pt x="2628925" y="99599"/>
                    <a:pt x="2609133" y="98916"/>
                  </a:cubicBezTo>
                  <a:cubicBezTo>
                    <a:pt x="2524896" y="96011"/>
                    <a:pt x="2440596" y="95330"/>
                    <a:pt x="2356328" y="93537"/>
                  </a:cubicBezTo>
                  <a:cubicBezTo>
                    <a:pt x="2341985" y="91744"/>
                    <a:pt x="2327520" y="90744"/>
                    <a:pt x="2313298" y="88158"/>
                  </a:cubicBezTo>
                  <a:cubicBezTo>
                    <a:pt x="2278222" y="81780"/>
                    <a:pt x="2318211" y="82408"/>
                    <a:pt x="2275646" y="77401"/>
                  </a:cubicBezTo>
                  <a:cubicBezTo>
                    <a:pt x="2252429" y="74670"/>
                    <a:pt x="2229002" y="74139"/>
                    <a:pt x="2205721" y="72022"/>
                  </a:cubicBezTo>
                  <a:cubicBezTo>
                    <a:pt x="2093726" y="61840"/>
                    <a:pt x="2208758" y="71729"/>
                    <a:pt x="2125039" y="61264"/>
                  </a:cubicBezTo>
                  <a:cubicBezTo>
                    <a:pt x="2063884" y="53619"/>
                    <a:pt x="2085396" y="59139"/>
                    <a:pt x="2033599" y="50507"/>
                  </a:cubicBezTo>
                  <a:cubicBezTo>
                    <a:pt x="2024581" y="49004"/>
                    <a:pt x="2015630" y="47111"/>
                    <a:pt x="2006705" y="45128"/>
                  </a:cubicBezTo>
                  <a:cubicBezTo>
                    <a:pt x="1999488" y="43524"/>
                    <a:pt x="1992481" y="40964"/>
                    <a:pt x="1985189" y="39749"/>
                  </a:cubicBezTo>
                  <a:cubicBezTo>
                    <a:pt x="1947673" y="33496"/>
                    <a:pt x="1909751" y="29864"/>
                    <a:pt x="1872234" y="23612"/>
                  </a:cubicBezTo>
                  <a:cubicBezTo>
                    <a:pt x="1858425" y="21311"/>
                    <a:pt x="1814755" y="13777"/>
                    <a:pt x="1802309" y="12855"/>
                  </a:cubicBezTo>
                  <a:cubicBezTo>
                    <a:pt x="1766504" y="10203"/>
                    <a:pt x="1730592" y="9269"/>
                    <a:pt x="1694733" y="7476"/>
                  </a:cubicBezTo>
                  <a:cubicBezTo>
                    <a:pt x="1586247" y="-4579"/>
                    <a:pt x="1646253" y="-165"/>
                    <a:pt x="1452686" y="7476"/>
                  </a:cubicBezTo>
                  <a:cubicBezTo>
                    <a:pt x="1380935" y="10308"/>
                    <a:pt x="1309251" y="14648"/>
                    <a:pt x="1237533" y="18234"/>
                  </a:cubicBezTo>
                  <a:cubicBezTo>
                    <a:pt x="1224982" y="20027"/>
                    <a:pt x="1212559" y="23612"/>
                    <a:pt x="1199881" y="23612"/>
                  </a:cubicBezTo>
                  <a:cubicBezTo>
                    <a:pt x="727596" y="23612"/>
                    <a:pt x="908345" y="-10590"/>
                    <a:pt x="737302" y="23612"/>
                  </a:cubicBezTo>
                  <a:cubicBezTo>
                    <a:pt x="543658" y="20155"/>
                    <a:pt x="305988" y="12445"/>
                    <a:pt x="113359" y="23612"/>
                  </a:cubicBezTo>
                  <a:cubicBezTo>
                    <a:pt x="96378" y="24596"/>
                    <a:pt x="81628" y="36413"/>
                    <a:pt x="64949" y="39749"/>
                  </a:cubicBezTo>
                  <a:cubicBezTo>
                    <a:pt x="30806" y="46578"/>
                    <a:pt x="46924" y="42911"/>
                    <a:pt x="16540" y="50507"/>
                  </a:cubicBezTo>
                  <a:cubicBezTo>
                    <a:pt x="-17225" y="73017"/>
                    <a:pt x="11161" y="41542"/>
                    <a:pt x="11161" y="55885"/>
                  </a:cubicBezTo>
                  <a:close/>
                </a:path>
              </a:pathLst>
            </a:custGeom>
            <a:solidFill>
              <a:srgbClr val="E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Header Block">
              <a:extLst>
                <a:ext uri="{FF2B5EF4-FFF2-40B4-BE49-F238E27FC236}">
                  <a16:creationId xmlns:a16="http://schemas.microsoft.com/office/drawing/2014/main" id="{ADA2A246-E81E-484C-AB20-32722AA5EA21}"/>
                </a:ext>
              </a:extLst>
            </p:cNvPr>
            <p:cNvPicPr>
              <a:picLocks noChangeAspect="1"/>
            </p:cNvPicPr>
            <p:nvPr/>
          </p:nvPicPr>
          <p:blipFill>
            <a:blip r:embed="rId3" cstate="print">
              <a:extLst>
                <a:ext uri="{28A0092B-C50C-407E-A947-70E740481C1C}">
                  <a14:useLocalDpi xmlns:a14="http://schemas.microsoft.com/office/drawing/2010/main" val="0"/>
                </a:ext>
              </a:extLst>
            </a:blip>
            <a:srcRect t="540" b="540"/>
            <a:stretch/>
          </p:blipFill>
          <p:spPr>
            <a:xfrm>
              <a:off x="3171905" y="2074711"/>
              <a:ext cx="5162655" cy="783348"/>
            </a:xfrm>
            <a:prstGeom prst="rect">
              <a:avLst/>
            </a:prstGeom>
          </p:spPr>
        </p:pic>
      </p:grpSp>
      <p:sp>
        <p:nvSpPr>
          <p:cNvPr id="67" name="Inference">
            <a:extLst>
              <a:ext uri="{FF2B5EF4-FFF2-40B4-BE49-F238E27FC236}">
                <a16:creationId xmlns:a16="http://schemas.microsoft.com/office/drawing/2014/main" id="{11AB9BF9-5098-41B3-88AE-392CB95580B6}"/>
              </a:ext>
            </a:extLst>
          </p:cNvPr>
          <p:cNvSpPr txBox="1">
            <a:spLocks/>
          </p:cNvSpPr>
          <p:nvPr/>
        </p:nvSpPr>
        <p:spPr>
          <a:xfrm>
            <a:off x="4888566" y="4559489"/>
            <a:ext cx="2021153" cy="42169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GB" sz="2400" dirty="0">
                <a:solidFill>
                  <a:schemeClr val="bg1"/>
                </a:solidFill>
              </a:rPr>
              <a:t>Inference</a:t>
            </a:r>
          </a:p>
        </p:txBody>
      </p:sp>
      <p:grpSp>
        <p:nvGrpSpPr>
          <p:cNvPr id="64" name="Block 3">
            <a:extLst>
              <a:ext uri="{FF2B5EF4-FFF2-40B4-BE49-F238E27FC236}">
                <a16:creationId xmlns:a16="http://schemas.microsoft.com/office/drawing/2014/main" id="{448E3DDF-AE66-44DB-8D50-A772A64710C3}"/>
              </a:ext>
            </a:extLst>
          </p:cNvPr>
          <p:cNvGrpSpPr/>
          <p:nvPr/>
        </p:nvGrpSpPr>
        <p:grpSpPr>
          <a:xfrm>
            <a:off x="3730518" y="3034362"/>
            <a:ext cx="5162655" cy="783348"/>
            <a:chOff x="3171905" y="2074711"/>
            <a:chExt cx="5162655" cy="783348"/>
          </a:xfrm>
        </p:grpSpPr>
        <p:sp>
          <p:nvSpPr>
            <p:cNvPr id="65" name="Freeform: Shape 64">
              <a:extLst>
                <a:ext uri="{FF2B5EF4-FFF2-40B4-BE49-F238E27FC236}">
                  <a16:creationId xmlns:a16="http://schemas.microsoft.com/office/drawing/2014/main" id="{265F01D3-156F-4A32-AF41-B04F8E5193C3}"/>
                </a:ext>
              </a:extLst>
            </p:cNvPr>
            <p:cNvSpPr/>
            <p:nvPr/>
          </p:nvSpPr>
          <p:spPr>
            <a:xfrm>
              <a:off x="3683935" y="2121989"/>
              <a:ext cx="3154207" cy="593768"/>
            </a:xfrm>
            <a:custGeom>
              <a:avLst/>
              <a:gdLst>
                <a:gd name="connsiteX0" fmla="*/ 11161 w 3154207"/>
                <a:gd name="connsiteY0" fmla="*/ 55885 h 593768"/>
                <a:gd name="connsiteX1" fmla="*/ 16540 w 3154207"/>
                <a:gd name="connsiteY1" fmla="*/ 136568 h 593768"/>
                <a:gd name="connsiteX2" fmla="*/ 32677 w 3154207"/>
                <a:gd name="connsiteY2" fmla="*/ 168841 h 593768"/>
                <a:gd name="connsiteX3" fmla="*/ 48813 w 3154207"/>
                <a:gd name="connsiteY3" fmla="*/ 174219 h 593768"/>
                <a:gd name="connsiteX4" fmla="*/ 215557 w 3154207"/>
                <a:gd name="connsiteY4" fmla="*/ 179598 h 593768"/>
                <a:gd name="connsiteX5" fmla="*/ 312375 w 3154207"/>
                <a:gd name="connsiteY5" fmla="*/ 190356 h 593768"/>
                <a:gd name="connsiteX6" fmla="*/ 371542 w 3154207"/>
                <a:gd name="connsiteY6" fmla="*/ 201114 h 593768"/>
                <a:gd name="connsiteX7" fmla="*/ 414573 w 3154207"/>
                <a:gd name="connsiteY7" fmla="*/ 206492 h 593768"/>
                <a:gd name="connsiteX8" fmla="*/ 446846 w 3154207"/>
                <a:gd name="connsiteY8" fmla="*/ 211871 h 593768"/>
                <a:gd name="connsiteX9" fmla="*/ 640484 w 3154207"/>
                <a:gd name="connsiteY9" fmla="*/ 228008 h 593768"/>
                <a:gd name="connsiteX10" fmla="*/ 710408 w 3154207"/>
                <a:gd name="connsiteY10" fmla="*/ 238765 h 593768"/>
                <a:gd name="connsiteX11" fmla="*/ 731924 w 3154207"/>
                <a:gd name="connsiteY11" fmla="*/ 244144 h 593768"/>
                <a:gd name="connsiteX12" fmla="*/ 748060 w 3154207"/>
                <a:gd name="connsiteY12" fmla="*/ 249523 h 593768"/>
                <a:gd name="connsiteX13" fmla="*/ 785712 w 3154207"/>
                <a:gd name="connsiteY13" fmla="*/ 254902 h 593768"/>
                <a:gd name="connsiteX14" fmla="*/ 807227 w 3154207"/>
                <a:gd name="connsiteY14" fmla="*/ 265659 h 593768"/>
                <a:gd name="connsiteX15" fmla="*/ 839500 w 3154207"/>
                <a:gd name="connsiteY15" fmla="*/ 271038 h 593768"/>
                <a:gd name="connsiteX16" fmla="*/ 866394 w 3154207"/>
                <a:gd name="connsiteY16" fmla="*/ 276417 h 593768"/>
                <a:gd name="connsiteX17" fmla="*/ 882531 w 3154207"/>
                <a:gd name="connsiteY17" fmla="*/ 287175 h 593768"/>
                <a:gd name="connsiteX18" fmla="*/ 936319 w 3154207"/>
                <a:gd name="connsiteY18" fmla="*/ 308690 h 593768"/>
                <a:gd name="connsiteX19" fmla="*/ 995486 w 3154207"/>
                <a:gd name="connsiteY19" fmla="*/ 362478 h 593768"/>
                <a:gd name="connsiteX20" fmla="*/ 1033138 w 3154207"/>
                <a:gd name="connsiteY20" fmla="*/ 421645 h 593768"/>
                <a:gd name="connsiteX21" fmla="*/ 1065411 w 3154207"/>
                <a:gd name="connsiteY21" fmla="*/ 464676 h 593768"/>
                <a:gd name="connsiteX22" fmla="*/ 1119199 w 3154207"/>
                <a:gd name="connsiteY22" fmla="*/ 502328 h 593768"/>
                <a:gd name="connsiteX23" fmla="*/ 1140714 w 3154207"/>
                <a:gd name="connsiteY23" fmla="*/ 513085 h 593768"/>
                <a:gd name="connsiteX24" fmla="*/ 1237533 w 3154207"/>
                <a:gd name="connsiteY24" fmla="*/ 550737 h 593768"/>
                <a:gd name="connsiteX25" fmla="*/ 1259048 w 3154207"/>
                <a:gd name="connsiteY25" fmla="*/ 556116 h 593768"/>
                <a:gd name="connsiteX26" fmla="*/ 1275185 w 3154207"/>
                <a:gd name="connsiteY26" fmla="*/ 561495 h 593768"/>
                <a:gd name="connsiteX27" fmla="*/ 1302079 w 3154207"/>
                <a:gd name="connsiteY27" fmla="*/ 566874 h 593768"/>
                <a:gd name="connsiteX28" fmla="*/ 1350488 w 3154207"/>
                <a:gd name="connsiteY28" fmla="*/ 583010 h 593768"/>
                <a:gd name="connsiteX29" fmla="*/ 1479580 w 3154207"/>
                <a:gd name="connsiteY29" fmla="*/ 593768 h 593768"/>
                <a:gd name="connsiteX30" fmla="*/ 1603293 w 3154207"/>
                <a:gd name="connsiteY30" fmla="*/ 588389 h 593768"/>
                <a:gd name="connsiteX31" fmla="*/ 1705491 w 3154207"/>
                <a:gd name="connsiteY31" fmla="*/ 572252 h 593768"/>
                <a:gd name="connsiteX32" fmla="*/ 1727006 w 3154207"/>
                <a:gd name="connsiteY32" fmla="*/ 566874 h 593768"/>
                <a:gd name="connsiteX33" fmla="*/ 1770037 w 3154207"/>
                <a:gd name="connsiteY33" fmla="*/ 561495 h 593768"/>
                <a:gd name="connsiteX34" fmla="*/ 1839961 w 3154207"/>
                <a:gd name="connsiteY34" fmla="*/ 550737 h 593768"/>
                <a:gd name="connsiteX35" fmla="*/ 1904507 w 3154207"/>
                <a:gd name="connsiteY35" fmla="*/ 539979 h 593768"/>
                <a:gd name="connsiteX36" fmla="*/ 1920644 w 3154207"/>
                <a:gd name="connsiteY36" fmla="*/ 534601 h 593768"/>
                <a:gd name="connsiteX37" fmla="*/ 2065872 w 3154207"/>
                <a:gd name="connsiteY37" fmla="*/ 518464 h 593768"/>
                <a:gd name="connsiteX38" fmla="*/ 3152394 w 3154207"/>
                <a:gd name="connsiteY38" fmla="*/ 513085 h 593768"/>
                <a:gd name="connsiteX39" fmla="*/ 3147015 w 3154207"/>
                <a:gd name="connsiteY39" fmla="*/ 496949 h 593768"/>
                <a:gd name="connsiteX40" fmla="*/ 3141637 w 3154207"/>
                <a:gd name="connsiteY40" fmla="*/ 453918 h 593768"/>
                <a:gd name="connsiteX41" fmla="*/ 3120121 w 3154207"/>
                <a:gd name="connsiteY41" fmla="*/ 400130 h 593768"/>
                <a:gd name="connsiteX42" fmla="*/ 3114742 w 3154207"/>
                <a:gd name="connsiteY42" fmla="*/ 383994 h 593768"/>
                <a:gd name="connsiteX43" fmla="*/ 3093227 w 3154207"/>
                <a:gd name="connsiteY43" fmla="*/ 362478 h 593768"/>
                <a:gd name="connsiteX44" fmla="*/ 3082469 w 3154207"/>
                <a:gd name="connsiteY44" fmla="*/ 346342 h 593768"/>
                <a:gd name="connsiteX45" fmla="*/ 3087848 w 3154207"/>
                <a:gd name="connsiteY45" fmla="*/ 330205 h 593768"/>
                <a:gd name="connsiteX46" fmla="*/ 3071712 w 3154207"/>
                <a:gd name="connsiteY46" fmla="*/ 308690 h 593768"/>
                <a:gd name="connsiteX47" fmla="*/ 3044818 w 3154207"/>
                <a:gd name="connsiteY47" fmla="*/ 281796 h 593768"/>
                <a:gd name="connsiteX48" fmla="*/ 3028681 w 3154207"/>
                <a:gd name="connsiteY48" fmla="*/ 265659 h 593768"/>
                <a:gd name="connsiteX49" fmla="*/ 2996408 w 3154207"/>
                <a:gd name="connsiteY49" fmla="*/ 244144 h 593768"/>
                <a:gd name="connsiteX50" fmla="*/ 2980272 w 3154207"/>
                <a:gd name="connsiteY50" fmla="*/ 233387 h 593768"/>
                <a:gd name="connsiteX51" fmla="*/ 2958757 w 3154207"/>
                <a:gd name="connsiteY51" fmla="*/ 222629 h 593768"/>
                <a:gd name="connsiteX52" fmla="*/ 2921105 w 3154207"/>
                <a:gd name="connsiteY52" fmla="*/ 201114 h 593768"/>
                <a:gd name="connsiteX53" fmla="*/ 2878074 w 3154207"/>
                <a:gd name="connsiteY53" fmla="*/ 179598 h 593768"/>
                <a:gd name="connsiteX54" fmla="*/ 2845801 w 3154207"/>
                <a:gd name="connsiteY54" fmla="*/ 163462 h 593768"/>
                <a:gd name="connsiteX55" fmla="*/ 2808149 w 3154207"/>
                <a:gd name="connsiteY55" fmla="*/ 147325 h 593768"/>
                <a:gd name="connsiteX56" fmla="*/ 2754361 w 3154207"/>
                <a:gd name="connsiteY56" fmla="*/ 125810 h 593768"/>
                <a:gd name="connsiteX57" fmla="*/ 2738225 w 3154207"/>
                <a:gd name="connsiteY57" fmla="*/ 120431 h 593768"/>
                <a:gd name="connsiteX58" fmla="*/ 2705952 w 3154207"/>
                <a:gd name="connsiteY58" fmla="*/ 115052 h 593768"/>
                <a:gd name="connsiteX59" fmla="*/ 2684437 w 3154207"/>
                <a:gd name="connsiteY59" fmla="*/ 109674 h 593768"/>
                <a:gd name="connsiteX60" fmla="*/ 2668300 w 3154207"/>
                <a:gd name="connsiteY60" fmla="*/ 104295 h 593768"/>
                <a:gd name="connsiteX61" fmla="*/ 2609133 w 3154207"/>
                <a:gd name="connsiteY61" fmla="*/ 98916 h 593768"/>
                <a:gd name="connsiteX62" fmla="*/ 2356328 w 3154207"/>
                <a:gd name="connsiteY62" fmla="*/ 93537 h 593768"/>
                <a:gd name="connsiteX63" fmla="*/ 2313298 w 3154207"/>
                <a:gd name="connsiteY63" fmla="*/ 88158 h 593768"/>
                <a:gd name="connsiteX64" fmla="*/ 2275646 w 3154207"/>
                <a:gd name="connsiteY64" fmla="*/ 77401 h 593768"/>
                <a:gd name="connsiteX65" fmla="*/ 2205721 w 3154207"/>
                <a:gd name="connsiteY65" fmla="*/ 72022 h 593768"/>
                <a:gd name="connsiteX66" fmla="*/ 2125039 w 3154207"/>
                <a:gd name="connsiteY66" fmla="*/ 61264 h 593768"/>
                <a:gd name="connsiteX67" fmla="*/ 2033599 w 3154207"/>
                <a:gd name="connsiteY67" fmla="*/ 50507 h 593768"/>
                <a:gd name="connsiteX68" fmla="*/ 2006705 w 3154207"/>
                <a:gd name="connsiteY68" fmla="*/ 45128 h 593768"/>
                <a:gd name="connsiteX69" fmla="*/ 1985189 w 3154207"/>
                <a:gd name="connsiteY69" fmla="*/ 39749 h 593768"/>
                <a:gd name="connsiteX70" fmla="*/ 1872234 w 3154207"/>
                <a:gd name="connsiteY70" fmla="*/ 23612 h 593768"/>
                <a:gd name="connsiteX71" fmla="*/ 1802309 w 3154207"/>
                <a:gd name="connsiteY71" fmla="*/ 12855 h 593768"/>
                <a:gd name="connsiteX72" fmla="*/ 1694733 w 3154207"/>
                <a:gd name="connsiteY72" fmla="*/ 7476 h 593768"/>
                <a:gd name="connsiteX73" fmla="*/ 1452686 w 3154207"/>
                <a:gd name="connsiteY73" fmla="*/ 7476 h 593768"/>
                <a:gd name="connsiteX74" fmla="*/ 1237533 w 3154207"/>
                <a:gd name="connsiteY74" fmla="*/ 18234 h 593768"/>
                <a:gd name="connsiteX75" fmla="*/ 1199881 w 3154207"/>
                <a:gd name="connsiteY75" fmla="*/ 23612 h 593768"/>
                <a:gd name="connsiteX76" fmla="*/ 737302 w 3154207"/>
                <a:gd name="connsiteY76" fmla="*/ 23612 h 593768"/>
                <a:gd name="connsiteX77" fmla="*/ 113359 w 3154207"/>
                <a:gd name="connsiteY77" fmla="*/ 23612 h 593768"/>
                <a:gd name="connsiteX78" fmla="*/ 64949 w 3154207"/>
                <a:gd name="connsiteY78" fmla="*/ 39749 h 593768"/>
                <a:gd name="connsiteX79" fmla="*/ 16540 w 3154207"/>
                <a:gd name="connsiteY79" fmla="*/ 50507 h 593768"/>
                <a:gd name="connsiteX80" fmla="*/ 11161 w 3154207"/>
                <a:gd name="connsiteY80" fmla="*/ 55885 h 593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154207" h="593768">
                  <a:moveTo>
                    <a:pt x="11161" y="55885"/>
                  </a:moveTo>
                  <a:cubicBezTo>
                    <a:pt x="11161" y="70228"/>
                    <a:pt x="13563" y="109779"/>
                    <a:pt x="16540" y="136568"/>
                  </a:cubicBezTo>
                  <a:cubicBezTo>
                    <a:pt x="17491" y="145124"/>
                    <a:pt x="26155" y="163623"/>
                    <a:pt x="32677" y="168841"/>
                  </a:cubicBezTo>
                  <a:cubicBezTo>
                    <a:pt x="37104" y="172383"/>
                    <a:pt x="43153" y="173886"/>
                    <a:pt x="48813" y="174219"/>
                  </a:cubicBezTo>
                  <a:cubicBezTo>
                    <a:pt x="104327" y="177484"/>
                    <a:pt x="159976" y="177805"/>
                    <a:pt x="215557" y="179598"/>
                  </a:cubicBezTo>
                  <a:cubicBezTo>
                    <a:pt x="247830" y="183184"/>
                    <a:pt x="280534" y="183988"/>
                    <a:pt x="312375" y="190356"/>
                  </a:cubicBezTo>
                  <a:cubicBezTo>
                    <a:pt x="335537" y="194989"/>
                    <a:pt x="347461" y="197674"/>
                    <a:pt x="371542" y="201114"/>
                  </a:cubicBezTo>
                  <a:cubicBezTo>
                    <a:pt x="385852" y="203158"/>
                    <a:pt x="400263" y="204448"/>
                    <a:pt x="414573" y="206492"/>
                  </a:cubicBezTo>
                  <a:cubicBezTo>
                    <a:pt x="425369" y="208034"/>
                    <a:pt x="435982" y="210912"/>
                    <a:pt x="446846" y="211871"/>
                  </a:cubicBezTo>
                  <a:cubicBezTo>
                    <a:pt x="613543" y="226580"/>
                    <a:pt x="547031" y="215547"/>
                    <a:pt x="640484" y="228008"/>
                  </a:cubicBezTo>
                  <a:cubicBezTo>
                    <a:pt x="655964" y="230072"/>
                    <a:pt x="693990" y="235482"/>
                    <a:pt x="710408" y="238765"/>
                  </a:cubicBezTo>
                  <a:cubicBezTo>
                    <a:pt x="717657" y="240215"/>
                    <a:pt x="724816" y="242113"/>
                    <a:pt x="731924" y="244144"/>
                  </a:cubicBezTo>
                  <a:cubicBezTo>
                    <a:pt x="737375" y="245702"/>
                    <a:pt x="742500" y="248411"/>
                    <a:pt x="748060" y="249523"/>
                  </a:cubicBezTo>
                  <a:cubicBezTo>
                    <a:pt x="760492" y="252009"/>
                    <a:pt x="773161" y="253109"/>
                    <a:pt x="785712" y="254902"/>
                  </a:cubicBezTo>
                  <a:cubicBezTo>
                    <a:pt x="792884" y="258488"/>
                    <a:pt x="799547" y="263355"/>
                    <a:pt x="807227" y="265659"/>
                  </a:cubicBezTo>
                  <a:cubicBezTo>
                    <a:pt x="817673" y="268793"/>
                    <a:pt x="828770" y="269087"/>
                    <a:pt x="839500" y="271038"/>
                  </a:cubicBezTo>
                  <a:cubicBezTo>
                    <a:pt x="848495" y="272673"/>
                    <a:pt x="857429" y="274624"/>
                    <a:pt x="866394" y="276417"/>
                  </a:cubicBezTo>
                  <a:cubicBezTo>
                    <a:pt x="871773" y="280003"/>
                    <a:pt x="876749" y="284284"/>
                    <a:pt x="882531" y="287175"/>
                  </a:cubicBezTo>
                  <a:cubicBezTo>
                    <a:pt x="907023" y="299421"/>
                    <a:pt x="914857" y="301536"/>
                    <a:pt x="936319" y="308690"/>
                  </a:cubicBezTo>
                  <a:cubicBezTo>
                    <a:pt x="959218" y="323957"/>
                    <a:pt x="979622" y="336037"/>
                    <a:pt x="995486" y="362478"/>
                  </a:cubicBezTo>
                  <a:cubicBezTo>
                    <a:pt x="1009996" y="386662"/>
                    <a:pt x="1016060" y="397737"/>
                    <a:pt x="1033138" y="421645"/>
                  </a:cubicBezTo>
                  <a:cubicBezTo>
                    <a:pt x="1043559" y="436235"/>
                    <a:pt x="1051067" y="453918"/>
                    <a:pt x="1065411" y="464676"/>
                  </a:cubicBezTo>
                  <a:cubicBezTo>
                    <a:pt x="1078900" y="474793"/>
                    <a:pt x="1105961" y="495709"/>
                    <a:pt x="1119199" y="502328"/>
                  </a:cubicBezTo>
                  <a:cubicBezTo>
                    <a:pt x="1126371" y="505914"/>
                    <a:pt x="1133368" y="509871"/>
                    <a:pt x="1140714" y="513085"/>
                  </a:cubicBezTo>
                  <a:cubicBezTo>
                    <a:pt x="1177260" y="529074"/>
                    <a:pt x="1201862" y="540035"/>
                    <a:pt x="1237533" y="550737"/>
                  </a:cubicBezTo>
                  <a:cubicBezTo>
                    <a:pt x="1244614" y="552861"/>
                    <a:pt x="1251940" y="554085"/>
                    <a:pt x="1259048" y="556116"/>
                  </a:cubicBezTo>
                  <a:cubicBezTo>
                    <a:pt x="1264500" y="557674"/>
                    <a:pt x="1269684" y="560120"/>
                    <a:pt x="1275185" y="561495"/>
                  </a:cubicBezTo>
                  <a:cubicBezTo>
                    <a:pt x="1284054" y="563712"/>
                    <a:pt x="1293289" y="564362"/>
                    <a:pt x="1302079" y="566874"/>
                  </a:cubicBezTo>
                  <a:cubicBezTo>
                    <a:pt x="1318434" y="571547"/>
                    <a:pt x="1333522" y="581798"/>
                    <a:pt x="1350488" y="583010"/>
                  </a:cubicBezTo>
                  <a:cubicBezTo>
                    <a:pt x="1443765" y="589673"/>
                    <a:pt x="1400752" y="585885"/>
                    <a:pt x="1479580" y="593768"/>
                  </a:cubicBezTo>
                  <a:cubicBezTo>
                    <a:pt x="1520818" y="591975"/>
                    <a:pt x="1562151" y="591725"/>
                    <a:pt x="1603293" y="588389"/>
                  </a:cubicBezTo>
                  <a:cubicBezTo>
                    <a:pt x="1628137" y="586375"/>
                    <a:pt x="1675190" y="578985"/>
                    <a:pt x="1705491" y="572252"/>
                  </a:cubicBezTo>
                  <a:cubicBezTo>
                    <a:pt x="1712707" y="570648"/>
                    <a:pt x="1719714" y="568089"/>
                    <a:pt x="1727006" y="566874"/>
                  </a:cubicBezTo>
                  <a:cubicBezTo>
                    <a:pt x="1741265" y="564498"/>
                    <a:pt x="1755727" y="563539"/>
                    <a:pt x="1770037" y="561495"/>
                  </a:cubicBezTo>
                  <a:cubicBezTo>
                    <a:pt x="1793382" y="558160"/>
                    <a:pt x="1816738" y="554835"/>
                    <a:pt x="1839961" y="550737"/>
                  </a:cubicBezTo>
                  <a:cubicBezTo>
                    <a:pt x="1926267" y="535506"/>
                    <a:pt x="1754878" y="558684"/>
                    <a:pt x="1904507" y="539979"/>
                  </a:cubicBezTo>
                  <a:cubicBezTo>
                    <a:pt x="1909886" y="538186"/>
                    <a:pt x="1915071" y="535646"/>
                    <a:pt x="1920644" y="534601"/>
                  </a:cubicBezTo>
                  <a:cubicBezTo>
                    <a:pt x="1987963" y="521979"/>
                    <a:pt x="1996368" y="523429"/>
                    <a:pt x="2065872" y="518464"/>
                  </a:cubicBezTo>
                  <a:cubicBezTo>
                    <a:pt x="2472084" y="523542"/>
                    <a:pt x="2723109" y="530824"/>
                    <a:pt x="3152394" y="513085"/>
                  </a:cubicBezTo>
                  <a:cubicBezTo>
                    <a:pt x="3158059" y="512851"/>
                    <a:pt x="3148808" y="502328"/>
                    <a:pt x="3147015" y="496949"/>
                  </a:cubicBezTo>
                  <a:cubicBezTo>
                    <a:pt x="3145222" y="482605"/>
                    <a:pt x="3144666" y="468052"/>
                    <a:pt x="3141637" y="453918"/>
                  </a:cubicBezTo>
                  <a:cubicBezTo>
                    <a:pt x="3134642" y="421272"/>
                    <a:pt x="3131497" y="426672"/>
                    <a:pt x="3120121" y="400130"/>
                  </a:cubicBezTo>
                  <a:cubicBezTo>
                    <a:pt x="3117888" y="394919"/>
                    <a:pt x="3118037" y="388608"/>
                    <a:pt x="3114742" y="383994"/>
                  </a:cubicBezTo>
                  <a:cubicBezTo>
                    <a:pt x="3108847" y="375741"/>
                    <a:pt x="3099828" y="370179"/>
                    <a:pt x="3093227" y="362478"/>
                  </a:cubicBezTo>
                  <a:cubicBezTo>
                    <a:pt x="3089020" y="357570"/>
                    <a:pt x="3086055" y="351721"/>
                    <a:pt x="3082469" y="346342"/>
                  </a:cubicBezTo>
                  <a:cubicBezTo>
                    <a:pt x="3084262" y="340963"/>
                    <a:pt x="3089406" y="335657"/>
                    <a:pt x="3087848" y="330205"/>
                  </a:cubicBezTo>
                  <a:cubicBezTo>
                    <a:pt x="3085385" y="321585"/>
                    <a:pt x="3076923" y="315985"/>
                    <a:pt x="3071712" y="308690"/>
                  </a:cubicBezTo>
                  <a:cubicBezTo>
                    <a:pt x="3048510" y="276208"/>
                    <a:pt x="3075190" y="307107"/>
                    <a:pt x="3044818" y="281796"/>
                  </a:cubicBezTo>
                  <a:cubicBezTo>
                    <a:pt x="3038974" y="276926"/>
                    <a:pt x="3034686" y="270329"/>
                    <a:pt x="3028681" y="265659"/>
                  </a:cubicBezTo>
                  <a:cubicBezTo>
                    <a:pt x="3018475" y="257721"/>
                    <a:pt x="3007166" y="251316"/>
                    <a:pt x="2996408" y="244144"/>
                  </a:cubicBezTo>
                  <a:cubicBezTo>
                    <a:pt x="2991029" y="240558"/>
                    <a:pt x="2986054" y="236278"/>
                    <a:pt x="2980272" y="233387"/>
                  </a:cubicBezTo>
                  <a:cubicBezTo>
                    <a:pt x="2973100" y="229801"/>
                    <a:pt x="2965556" y="226879"/>
                    <a:pt x="2958757" y="222629"/>
                  </a:cubicBezTo>
                  <a:cubicBezTo>
                    <a:pt x="2921544" y="199370"/>
                    <a:pt x="2952805" y="211679"/>
                    <a:pt x="2921105" y="201114"/>
                  </a:cubicBezTo>
                  <a:cubicBezTo>
                    <a:pt x="2883721" y="176191"/>
                    <a:pt x="2930705" y="205914"/>
                    <a:pt x="2878074" y="179598"/>
                  </a:cubicBezTo>
                  <a:cubicBezTo>
                    <a:pt x="2836369" y="158746"/>
                    <a:pt x="2886360" y="176982"/>
                    <a:pt x="2845801" y="163462"/>
                  </a:cubicBezTo>
                  <a:cubicBezTo>
                    <a:pt x="2815105" y="142996"/>
                    <a:pt x="2845553" y="160684"/>
                    <a:pt x="2808149" y="147325"/>
                  </a:cubicBezTo>
                  <a:cubicBezTo>
                    <a:pt x="2789964" y="140830"/>
                    <a:pt x="2772680" y="131917"/>
                    <a:pt x="2754361" y="125810"/>
                  </a:cubicBezTo>
                  <a:cubicBezTo>
                    <a:pt x="2748982" y="124017"/>
                    <a:pt x="2743760" y="121661"/>
                    <a:pt x="2738225" y="120431"/>
                  </a:cubicBezTo>
                  <a:cubicBezTo>
                    <a:pt x="2727579" y="118065"/>
                    <a:pt x="2716646" y="117191"/>
                    <a:pt x="2705952" y="115052"/>
                  </a:cubicBezTo>
                  <a:cubicBezTo>
                    <a:pt x="2698703" y="113602"/>
                    <a:pt x="2691545" y="111705"/>
                    <a:pt x="2684437" y="109674"/>
                  </a:cubicBezTo>
                  <a:cubicBezTo>
                    <a:pt x="2678985" y="108116"/>
                    <a:pt x="2673913" y="105097"/>
                    <a:pt x="2668300" y="104295"/>
                  </a:cubicBezTo>
                  <a:cubicBezTo>
                    <a:pt x="2648695" y="101494"/>
                    <a:pt x="2628925" y="99599"/>
                    <a:pt x="2609133" y="98916"/>
                  </a:cubicBezTo>
                  <a:cubicBezTo>
                    <a:pt x="2524896" y="96011"/>
                    <a:pt x="2440596" y="95330"/>
                    <a:pt x="2356328" y="93537"/>
                  </a:cubicBezTo>
                  <a:cubicBezTo>
                    <a:pt x="2341985" y="91744"/>
                    <a:pt x="2327520" y="90744"/>
                    <a:pt x="2313298" y="88158"/>
                  </a:cubicBezTo>
                  <a:cubicBezTo>
                    <a:pt x="2278222" y="81780"/>
                    <a:pt x="2318211" y="82408"/>
                    <a:pt x="2275646" y="77401"/>
                  </a:cubicBezTo>
                  <a:cubicBezTo>
                    <a:pt x="2252429" y="74670"/>
                    <a:pt x="2229002" y="74139"/>
                    <a:pt x="2205721" y="72022"/>
                  </a:cubicBezTo>
                  <a:cubicBezTo>
                    <a:pt x="2093726" y="61840"/>
                    <a:pt x="2208758" y="71729"/>
                    <a:pt x="2125039" y="61264"/>
                  </a:cubicBezTo>
                  <a:cubicBezTo>
                    <a:pt x="2063884" y="53619"/>
                    <a:pt x="2085396" y="59139"/>
                    <a:pt x="2033599" y="50507"/>
                  </a:cubicBezTo>
                  <a:cubicBezTo>
                    <a:pt x="2024581" y="49004"/>
                    <a:pt x="2015630" y="47111"/>
                    <a:pt x="2006705" y="45128"/>
                  </a:cubicBezTo>
                  <a:cubicBezTo>
                    <a:pt x="1999488" y="43524"/>
                    <a:pt x="1992481" y="40964"/>
                    <a:pt x="1985189" y="39749"/>
                  </a:cubicBezTo>
                  <a:cubicBezTo>
                    <a:pt x="1947673" y="33496"/>
                    <a:pt x="1909751" y="29864"/>
                    <a:pt x="1872234" y="23612"/>
                  </a:cubicBezTo>
                  <a:cubicBezTo>
                    <a:pt x="1858425" y="21311"/>
                    <a:pt x="1814755" y="13777"/>
                    <a:pt x="1802309" y="12855"/>
                  </a:cubicBezTo>
                  <a:cubicBezTo>
                    <a:pt x="1766504" y="10203"/>
                    <a:pt x="1730592" y="9269"/>
                    <a:pt x="1694733" y="7476"/>
                  </a:cubicBezTo>
                  <a:cubicBezTo>
                    <a:pt x="1586247" y="-4579"/>
                    <a:pt x="1646253" y="-165"/>
                    <a:pt x="1452686" y="7476"/>
                  </a:cubicBezTo>
                  <a:cubicBezTo>
                    <a:pt x="1380935" y="10308"/>
                    <a:pt x="1309251" y="14648"/>
                    <a:pt x="1237533" y="18234"/>
                  </a:cubicBezTo>
                  <a:cubicBezTo>
                    <a:pt x="1224982" y="20027"/>
                    <a:pt x="1212559" y="23612"/>
                    <a:pt x="1199881" y="23612"/>
                  </a:cubicBezTo>
                  <a:cubicBezTo>
                    <a:pt x="727596" y="23612"/>
                    <a:pt x="908345" y="-10590"/>
                    <a:pt x="737302" y="23612"/>
                  </a:cubicBezTo>
                  <a:cubicBezTo>
                    <a:pt x="543658" y="20155"/>
                    <a:pt x="305988" y="12445"/>
                    <a:pt x="113359" y="23612"/>
                  </a:cubicBezTo>
                  <a:cubicBezTo>
                    <a:pt x="96378" y="24596"/>
                    <a:pt x="81628" y="36413"/>
                    <a:pt x="64949" y="39749"/>
                  </a:cubicBezTo>
                  <a:cubicBezTo>
                    <a:pt x="30806" y="46578"/>
                    <a:pt x="46924" y="42911"/>
                    <a:pt x="16540" y="50507"/>
                  </a:cubicBezTo>
                  <a:cubicBezTo>
                    <a:pt x="-17225" y="73017"/>
                    <a:pt x="11161" y="41542"/>
                    <a:pt x="11161" y="55885"/>
                  </a:cubicBezTo>
                  <a:close/>
                </a:path>
              </a:pathLst>
            </a:custGeom>
            <a:solidFill>
              <a:srgbClr val="009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6" name="Header Block">
              <a:extLst>
                <a:ext uri="{FF2B5EF4-FFF2-40B4-BE49-F238E27FC236}">
                  <a16:creationId xmlns:a16="http://schemas.microsoft.com/office/drawing/2014/main" id="{6070AA5D-E442-4A7F-90FB-18AE503DA439}"/>
                </a:ext>
              </a:extLst>
            </p:cNvPr>
            <p:cNvPicPr>
              <a:picLocks noChangeAspect="1"/>
            </p:cNvPicPr>
            <p:nvPr/>
          </p:nvPicPr>
          <p:blipFill>
            <a:blip r:embed="rId4" cstate="print">
              <a:extLst>
                <a:ext uri="{28A0092B-C50C-407E-A947-70E740481C1C}">
                  <a14:useLocalDpi xmlns:a14="http://schemas.microsoft.com/office/drawing/2010/main" val="0"/>
                </a:ext>
              </a:extLst>
            </a:blip>
            <a:srcRect t="540" b="540"/>
            <a:stretch/>
          </p:blipFill>
          <p:spPr>
            <a:xfrm>
              <a:off x="3171905" y="2074711"/>
              <a:ext cx="5162655" cy="783348"/>
            </a:xfrm>
            <a:prstGeom prst="rect">
              <a:avLst/>
            </a:prstGeom>
          </p:spPr>
        </p:pic>
      </p:grpSp>
      <p:sp>
        <p:nvSpPr>
          <p:cNvPr id="43" name="Inference">
            <a:extLst>
              <a:ext uri="{FF2B5EF4-FFF2-40B4-BE49-F238E27FC236}">
                <a16:creationId xmlns:a16="http://schemas.microsoft.com/office/drawing/2014/main" id="{07B9B157-DD85-444D-AE77-ABE765FF1200}"/>
              </a:ext>
            </a:extLst>
          </p:cNvPr>
          <p:cNvSpPr txBox="1">
            <a:spLocks/>
          </p:cNvSpPr>
          <p:nvPr/>
        </p:nvSpPr>
        <p:spPr>
          <a:xfrm>
            <a:off x="5049087" y="1890841"/>
            <a:ext cx="1860632" cy="42169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GB" sz="2400" dirty="0">
                <a:solidFill>
                  <a:schemeClr val="tx1"/>
                </a:solidFill>
              </a:rPr>
              <a:t>Retrieval</a:t>
            </a:r>
          </a:p>
        </p:txBody>
      </p:sp>
      <p:sp>
        <p:nvSpPr>
          <p:cNvPr id="62" name="Inference">
            <a:extLst>
              <a:ext uri="{FF2B5EF4-FFF2-40B4-BE49-F238E27FC236}">
                <a16:creationId xmlns:a16="http://schemas.microsoft.com/office/drawing/2014/main" id="{5713EDF0-68DB-4DF8-8294-5A267C1B23B3}"/>
              </a:ext>
            </a:extLst>
          </p:cNvPr>
          <p:cNvSpPr txBox="1">
            <a:spLocks/>
          </p:cNvSpPr>
          <p:nvPr/>
        </p:nvSpPr>
        <p:spPr>
          <a:xfrm>
            <a:off x="4732580" y="3206089"/>
            <a:ext cx="2177139" cy="42169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GB" sz="2400" dirty="0">
                <a:solidFill>
                  <a:schemeClr val="bg1"/>
                </a:solidFill>
              </a:rPr>
              <a:t>Vocabulary</a:t>
            </a:r>
          </a:p>
        </p:txBody>
      </p:sp>
      <p:sp>
        <p:nvSpPr>
          <p:cNvPr id="4" name="Title">
            <a:extLst>
              <a:ext uri="{FF2B5EF4-FFF2-40B4-BE49-F238E27FC236}">
                <a16:creationId xmlns:a16="http://schemas.microsoft.com/office/drawing/2014/main" id="{D6BCD19C-619F-409F-B1DE-C8D7B718A3B2}"/>
              </a:ext>
            </a:extLst>
          </p:cNvPr>
          <p:cNvSpPr>
            <a:spLocks noGrp="1"/>
          </p:cNvSpPr>
          <p:nvPr>
            <p:ph type="title"/>
          </p:nvPr>
        </p:nvSpPr>
        <p:spPr>
          <a:xfrm>
            <a:off x="457198" y="149953"/>
            <a:ext cx="8220075" cy="994306"/>
          </a:xfrm>
        </p:spPr>
        <p:txBody>
          <a:bodyPr/>
          <a:lstStyle/>
          <a:p>
            <a:pPr algn="ctr"/>
            <a:r>
              <a:rPr lang="en-GB" sz="5500" dirty="0">
                <a:solidFill>
                  <a:schemeClr val="bg1"/>
                </a:solidFill>
                <a:latin typeface="+mn-lt"/>
              </a:rPr>
              <a:t>Answers</a:t>
            </a:r>
            <a:endParaRPr lang="en-GB" sz="5500" b="0" dirty="0">
              <a:solidFill>
                <a:schemeClr val="bg1"/>
              </a:solidFill>
              <a:latin typeface="+mn-lt"/>
            </a:endParaRPr>
          </a:p>
        </p:txBody>
      </p:sp>
      <p:pic>
        <p:nvPicPr>
          <p:cNvPr id="14" name="Picture 13">
            <a:extLst>
              <a:ext uri="{FF2B5EF4-FFF2-40B4-BE49-F238E27FC236}">
                <a16:creationId xmlns:a16="http://schemas.microsoft.com/office/drawing/2014/main" id="{46D8CA3D-6897-4110-A574-8BEDFCA86F49}"/>
              </a:ext>
            </a:extLst>
          </p:cNvPr>
          <p:cNvPicPr>
            <a:picLocks noChangeAspect="1"/>
          </p:cNvPicPr>
          <p:nvPr/>
        </p:nvPicPr>
        <p:blipFill rotWithShape="1">
          <a:blip r:embed="rId5">
            <a:extLst>
              <a:ext uri="{28A0092B-C50C-407E-A947-70E740481C1C}">
                <a14:useLocalDpi xmlns:a14="http://schemas.microsoft.com/office/drawing/2010/main" val="0"/>
              </a:ext>
            </a:extLst>
          </a:blip>
          <a:srcRect l="10311" t="23943" r="25893" b="62727"/>
          <a:stretch/>
        </p:blipFill>
        <p:spPr>
          <a:xfrm rot="10800000">
            <a:off x="-339634" y="-225910"/>
            <a:ext cx="9927772" cy="1458335"/>
          </a:xfrm>
          <a:prstGeom prst="rect">
            <a:avLst/>
          </a:prstGeom>
        </p:spPr>
      </p:pic>
      <p:grpSp>
        <p:nvGrpSpPr>
          <p:cNvPr id="28" name="Group 27">
            <a:extLst>
              <a:ext uri="{FF2B5EF4-FFF2-40B4-BE49-F238E27FC236}">
                <a16:creationId xmlns:a16="http://schemas.microsoft.com/office/drawing/2014/main" id="{A262120E-57CF-4B72-8D1A-B457EEB9D4C9}"/>
              </a:ext>
            </a:extLst>
          </p:cNvPr>
          <p:cNvGrpSpPr/>
          <p:nvPr/>
        </p:nvGrpSpPr>
        <p:grpSpPr>
          <a:xfrm>
            <a:off x="4606493" y="5936057"/>
            <a:ext cx="1905168" cy="625449"/>
            <a:chOff x="3646311" y="6097421"/>
            <a:chExt cx="1905168" cy="625449"/>
          </a:xfrm>
        </p:grpSpPr>
        <p:sp>
          <p:nvSpPr>
            <p:cNvPr id="24" name="Rounded Rectangle 56">
              <a:hlinkClick r:id="rId6" action="ppaction://hlinksldjump"/>
              <a:extLst>
                <a:ext uri="{FF2B5EF4-FFF2-40B4-BE49-F238E27FC236}">
                  <a16:creationId xmlns:a16="http://schemas.microsoft.com/office/drawing/2014/main" id="{367C9865-E758-4DCB-AB97-1DBF0860D2BA}"/>
                </a:ext>
              </a:extLst>
            </p:cNvPr>
            <p:cNvSpPr/>
            <p:nvPr/>
          </p:nvSpPr>
          <p:spPr>
            <a:xfrm>
              <a:off x="3700101" y="6151211"/>
              <a:ext cx="1851378"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15" name="Rounded Rectangle 56">
              <a:hlinkClick r:id="rId6" action="ppaction://hlinksldjump"/>
              <a:extLst>
                <a:ext uri="{FF2B5EF4-FFF2-40B4-BE49-F238E27FC236}">
                  <a16:creationId xmlns:a16="http://schemas.microsoft.com/office/drawing/2014/main" id="{9657326C-F5EC-41CA-B2CE-C99CFE587916}"/>
                </a:ext>
              </a:extLst>
            </p:cNvPr>
            <p:cNvSpPr/>
            <p:nvPr/>
          </p:nvSpPr>
          <p:spPr>
            <a:xfrm>
              <a:off x="3646311" y="6097421"/>
              <a:ext cx="1851378"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Back to Menu</a:t>
              </a:r>
            </a:p>
          </p:txBody>
        </p:sp>
      </p:grpSp>
      <p:grpSp>
        <p:nvGrpSpPr>
          <p:cNvPr id="29" name="Group 28">
            <a:extLst>
              <a:ext uri="{FF2B5EF4-FFF2-40B4-BE49-F238E27FC236}">
                <a16:creationId xmlns:a16="http://schemas.microsoft.com/office/drawing/2014/main" id="{652BAB20-CF1C-4B75-9247-0730083B1480}"/>
              </a:ext>
            </a:extLst>
          </p:cNvPr>
          <p:cNvGrpSpPr/>
          <p:nvPr/>
        </p:nvGrpSpPr>
        <p:grpSpPr>
          <a:xfrm>
            <a:off x="2405681" y="5936057"/>
            <a:ext cx="2084793" cy="625449"/>
            <a:chOff x="1445499" y="6097421"/>
            <a:chExt cx="2084793" cy="625449"/>
          </a:xfrm>
        </p:grpSpPr>
        <p:sp>
          <p:nvSpPr>
            <p:cNvPr id="25" name="Rounded Rectangle 42">
              <a:hlinkClick r:id="rId7" action="ppaction://hlinksldjump"/>
              <a:extLst>
                <a:ext uri="{FF2B5EF4-FFF2-40B4-BE49-F238E27FC236}">
                  <a16:creationId xmlns:a16="http://schemas.microsoft.com/office/drawing/2014/main" id="{EDB5ABFC-48AB-471A-AB63-21D27345F8FB}"/>
                </a:ext>
              </a:extLst>
            </p:cNvPr>
            <p:cNvSpPr/>
            <p:nvPr/>
          </p:nvSpPr>
          <p:spPr>
            <a:xfrm>
              <a:off x="1499289" y="6151211"/>
              <a:ext cx="2031003"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16" name="Rounded Rectangle 42">
              <a:hlinkClick r:id="rId8" action="ppaction://hlinksldjump"/>
              <a:extLst>
                <a:ext uri="{FF2B5EF4-FFF2-40B4-BE49-F238E27FC236}">
                  <a16:creationId xmlns:a16="http://schemas.microsoft.com/office/drawing/2014/main" id="{2D897994-D1A9-4089-AB25-C72B31FD95AB}"/>
                </a:ext>
              </a:extLst>
            </p:cNvPr>
            <p:cNvSpPr/>
            <p:nvPr/>
          </p:nvSpPr>
          <p:spPr>
            <a:xfrm>
              <a:off x="1445499" y="6097421"/>
              <a:ext cx="2031003"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Back to Picture</a:t>
              </a:r>
            </a:p>
          </p:txBody>
        </p:sp>
      </p:grpSp>
      <p:grpSp>
        <p:nvGrpSpPr>
          <p:cNvPr id="27" name="Group 26">
            <a:extLst>
              <a:ext uri="{FF2B5EF4-FFF2-40B4-BE49-F238E27FC236}">
                <a16:creationId xmlns:a16="http://schemas.microsoft.com/office/drawing/2014/main" id="{F1FBC07D-41B9-4810-B510-637BC5BFC458}"/>
              </a:ext>
            </a:extLst>
          </p:cNvPr>
          <p:cNvGrpSpPr/>
          <p:nvPr/>
        </p:nvGrpSpPr>
        <p:grpSpPr>
          <a:xfrm>
            <a:off x="6627680" y="5936057"/>
            <a:ext cx="1760670" cy="625449"/>
            <a:chOff x="5667498" y="6097421"/>
            <a:chExt cx="1760670" cy="625449"/>
          </a:xfrm>
        </p:grpSpPr>
        <p:sp>
          <p:nvSpPr>
            <p:cNvPr id="26" name="Rounded Rectangle 48">
              <a:hlinkClick r:id="rId9" action="ppaction://hlinksldjump"/>
              <a:extLst>
                <a:ext uri="{FF2B5EF4-FFF2-40B4-BE49-F238E27FC236}">
                  <a16:creationId xmlns:a16="http://schemas.microsoft.com/office/drawing/2014/main" id="{CB45332A-C3A9-4C26-B412-446653736126}"/>
                </a:ext>
              </a:extLst>
            </p:cNvPr>
            <p:cNvSpPr/>
            <p:nvPr/>
          </p:nvSpPr>
          <p:spPr>
            <a:xfrm>
              <a:off x="5721288" y="6151211"/>
              <a:ext cx="1706880"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pPr algn="ctr"/>
              <a:endParaRPr lang="en-GB" sz="2000" b="1" dirty="0">
                <a:solidFill>
                  <a:schemeClr val="bg1"/>
                </a:solidFill>
              </a:endParaRPr>
            </a:p>
          </p:txBody>
        </p:sp>
        <p:sp>
          <p:nvSpPr>
            <p:cNvPr id="17" name="Rounded Rectangle 48">
              <a:hlinkClick r:id="rId9" action="ppaction://hlinksldjump"/>
              <a:extLst>
                <a:ext uri="{FF2B5EF4-FFF2-40B4-BE49-F238E27FC236}">
                  <a16:creationId xmlns:a16="http://schemas.microsoft.com/office/drawing/2014/main" id="{14D2AAA6-2382-41ED-8E0E-B96396499DE9}"/>
                </a:ext>
              </a:extLst>
            </p:cNvPr>
            <p:cNvSpPr/>
            <p:nvPr/>
          </p:nvSpPr>
          <p:spPr>
            <a:xfrm>
              <a:off x="5667498" y="6097421"/>
              <a:ext cx="1706880"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pPr algn="ctr"/>
              <a:r>
                <a:rPr lang="en-GB" sz="2000" b="1" dirty="0">
                  <a:solidFill>
                    <a:schemeClr val="bg1"/>
                  </a:solidFill>
                </a:rPr>
                <a:t>To End Slide</a:t>
              </a:r>
            </a:p>
          </p:txBody>
        </p:sp>
      </p:grpSp>
      <p:sp>
        <p:nvSpPr>
          <p:cNvPr id="30" name="Title">
            <a:extLst>
              <a:ext uri="{FF2B5EF4-FFF2-40B4-BE49-F238E27FC236}">
                <a16:creationId xmlns:a16="http://schemas.microsoft.com/office/drawing/2014/main" id="{20067EF3-D39D-4DCC-94A8-FD1741E2C45F}"/>
              </a:ext>
            </a:extLst>
          </p:cNvPr>
          <p:cNvSpPr txBox="1">
            <a:spLocks/>
          </p:cNvSpPr>
          <p:nvPr/>
        </p:nvSpPr>
        <p:spPr>
          <a:xfrm>
            <a:off x="457198" y="232014"/>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GB" dirty="0">
                <a:ln>
                  <a:solidFill>
                    <a:schemeClr val="bg1"/>
                  </a:solidFill>
                </a:ln>
                <a:solidFill>
                  <a:srgbClr val="088A72"/>
                </a:solidFill>
                <a:latin typeface="Twinkl ExtraBold" pitchFamily="2" charset="0"/>
              </a:rPr>
              <a:t>Answers</a:t>
            </a:r>
          </a:p>
        </p:txBody>
      </p:sp>
      <p:grpSp>
        <p:nvGrpSpPr>
          <p:cNvPr id="34" name="Image">
            <a:extLst>
              <a:ext uri="{FF2B5EF4-FFF2-40B4-BE49-F238E27FC236}">
                <a16:creationId xmlns:a16="http://schemas.microsoft.com/office/drawing/2014/main" id="{B5E6C107-F1D9-43CA-9B74-0CD17485D604}"/>
              </a:ext>
            </a:extLst>
          </p:cNvPr>
          <p:cNvGrpSpPr/>
          <p:nvPr/>
        </p:nvGrpSpPr>
        <p:grpSpPr>
          <a:xfrm>
            <a:off x="297940" y="2091020"/>
            <a:ext cx="3208478" cy="2739236"/>
            <a:chOff x="497502" y="2632179"/>
            <a:chExt cx="2383226" cy="2034677"/>
          </a:xfrm>
        </p:grpSpPr>
        <p:sp>
          <p:nvSpPr>
            <p:cNvPr id="35" name="Rectangle 34">
              <a:extLst>
                <a:ext uri="{FF2B5EF4-FFF2-40B4-BE49-F238E27FC236}">
                  <a16:creationId xmlns:a16="http://schemas.microsoft.com/office/drawing/2014/main" id="{B4C6C200-FFE5-4085-AAF3-64D541665FE3}"/>
                </a:ext>
              </a:extLst>
            </p:cNvPr>
            <p:cNvSpPr/>
            <p:nvPr/>
          </p:nvSpPr>
          <p:spPr>
            <a:xfrm>
              <a:off x="580296" y="2711377"/>
              <a:ext cx="2300432" cy="1955479"/>
            </a:xfrm>
            <a:prstGeom prst="rect">
              <a:avLst/>
            </a:prstGeom>
            <a:solidFill>
              <a:srgbClr val="E2C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a:extLst>
                <a:ext uri="{FF2B5EF4-FFF2-40B4-BE49-F238E27FC236}">
                  <a16:creationId xmlns:a16="http://schemas.microsoft.com/office/drawing/2014/main" id="{F52F05B7-4D4F-4B75-917F-B9877CCEB78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7502" y="2632179"/>
              <a:ext cx="2300433" cy="1955479"/>
            </a:xfrm>
            <a:prstGeom prst="rect">
              <a:avLst/>
            </a:prstGeom>
          </p:spPr>
        </p:pic>
      </p:grpSp>
    </p:spTree>
    <p:extLst>
      <p:ext uri="{BB962C8B-B14F-4D97-AF65-F5344CB8AC3E}">
        <p14:creationId xmlns:p14="http://schemas.microsoft.com/office/powerpoint/2010/main" val="235697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2"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right)">
                                      <p:cBhvr>
                                        <p:cTn id="13" dur="500"/>
                                        <p:tgtEl>
                                          <p:spTgt spid="53"/>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par>
                          <p:cTn id="18" fill="hold">
                            <p:stCondLst>
                              <p:cond delay="2500"/>
                            </p:stCondLst>
                            <p:childTnLst>
                              <p:par>
                                <p:cTn id="19" presetID="22" presetClass="entr" presetSubtype="2" fill="hold" nodeType="after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wipe(right)">
                                      <p:cBhvr>
                                        <p:cTn id="21" dur="500"/>
                                        <p:tgtEl>
                                          <p:spTgt spid="64"/>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childTnLst>
                          </p:cTn>
                        </p:par>
                        <p:par>
                          <p:cTn id="26" fill="hold">
                            <p:stCondLst>
                              <p:cond delay="3500"/>
                            </p:stCondLst>
                            <p:childTnLst>
                              <p:par>
                                <p:cTn id="27" presetID="22" presetClass="entr" presetSubtype="2" fill="hold" nodeType="after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right)">
                                      <p:cBhvr>
                                        <p:cTn id="29" dur="500"/>
                                        <p:tgtEl>
                                          <p:spTgt spid="59"/>
                                        </p:tgtEl>
                                      </p:cBhvr>
                                    </p:animEffect>
                                  </p:childTnLst>
                                </p:cTn>
                              </p:par>
                            </p:childTnLst>
                          </p:cTn>
                        </p:par>
                        <p:par>
                          <p:cTn id="30" fill="hold">
                            <p:stCondLst>
                              <p:cond delay="4000"/>
                            </p:stCondLst>
                            <p:childTnLst>
                              <p:par>
                                <p:cTn id="31" presetID="10" presetClass="entr" presetSubtype="0" fill="hold" grpId="0" nodeType="after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fade">
                                      <p:cBhvr>
                                        <p:cTn id="3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53"/>
                    </p:tgtEl>
                  </p:cond>
                </p:stCondLst>
                <p:endSync evt="end" delay="0">
                  <p:rtn val="all"/>
                </p:endSync>
                <p:childTnLst>
                  <p:par>
                    <p:cTn id="35" fill="hold">
                      <p:stCondLst>
                        <p:cond delay="0"/>
                      </p:stCondLst>
                      <p:childTnLst>
                        <p:par>
                          <p:cTn id="36" fill="hold">
                            <p:stCondLst>
                              <p:cond delay="0"/>
                            </p:stCondLst>
                            <p:childTnLst>
                              <p:par>
                                <p:cTn id="37" presetID="22" presetClass="exit" presetSubtype="2" fill="hold" grpId="1" nodeType="withEffect">
                                  <p:stCondLst>
                                    <p:cond delay="0"/>
                                  </p:stCondLst>
                                  <p:childTnLst>
                                    <p:animEffect transition="out" filter="wipe(right)">
                                      <p:cBhvr>
                                        <p:cTn id="38" dur="500"/>
                                        <p:tgtEl>
                                          <p:spTgt spid="43"/>
                                        </p:tgtEl>
                                      </p:cBhvr>
                                    </p:animEffect>
                                    <p:set>
                                      <p:cBhvr>
                                        <p:cTn id="39" dur="1" fill="hold">
                                          <p:stCondLst>
                                            <p:cond delay="499"/>
                                          </p:stCondLst>
                                        </p:cTn>
                                        <p:tgtEl>
                                          <p:spTgt spid="43"/>
                                        </p:tgtEl>
                                        <p:attrNameLst>
                                          <p:attrName>style.visibility</p:attrName>
                                        </p:attrNameLst>
                                      </p:cBhvr>
                                      <p:to>
                                        <p:strVal val="hidden"/>
                                      </p:to>
                                    </p:set>
                                  </p:childTnLst>
                                </p:cTn>
                              </p:par>
                              <p:par>
                                <p:cTn id="40" presetID="22" presetClass="exit" presetSubtype="2" fill="hold" nodeType="withEffect">
                                  <p:stCondLst>
                                    <p:cond delay="200"/>
                                  </p:stCondLst>
                                  <p:childTnLst>
                                    <p:animEffect transition="out" filter="wipe(right)">
                                      <p:cBhvr>
                                        <p:cTn id="41" dur="500"/>
                                        <p:tgtEl>
                                          <p:spTgt spid="53"/>
                                        </p:tgtEl>
                                      </p:cBhvr>
                                    </p:animEffect>
                                    <p:set>
                                      <p:cBhvr>
                                        <p:cTn id="42" dur="1" fill="hold">
                                          <p:stCondLst>
                                            <p:cond delay="499"/>
                                          </p:stCondLst>
                                        </p:cTn>
                                        <p:tgtEl>
                                          <p:spTgt spid="53"/>
                                        </p:tgtEl>
                                        <p:attrNameLst>
                                          <p:attrName>style.visibility</p:attrName>
                                        </p:attrNameLst>
                                      </p:cBhvr>
                                      <p:to>
                                        <p:strVal val="hidden"/>
                                      </p:to>
                                    </p:set>
                                  </p:childTnLst>
                                </p:cTn>
                              </p:par>
                            </p:childTnLst>
                          </p:cTn>
                        </p:par>
                        <p:par>
                          <p:cTn id="43" fill="hold">
                            <p:stCondLst>
                              <p:cond delay="700"/>
                            </p:stCondLst>
                            <p:childTnLst>
                              <p:par>
                                <p:cTn id="44" presetID="10" presetClass="entr" presetSubtype="0" fill="hold" grpId="0" nodeType="after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childTnLst>
                          </p:cTn>
                        </p:par>
                      </p:childTnLst>
                    </p:cTn>
                  </p:par>
                </p:childTnLst>
              </p:cTn>
              <p:nextCondLst>
                <p:cond evt="onClick" delay="0">
                  <p:tgtEl>
                    <p:spTgt spid="53"/>
                  </p:tgtEl>
                </p:cond>
              </p:nextCondLst>
            </p:seq>
            <p:seq concurrent="1" nextAc="seek">
              <p:cTn id="47" restart="whenNotActive" fill="hold" evtFilter="cancelBubble" nodeType="interactiveSeq">
                <p:stCondLst>
                  <p:cond evt="onClick" delay="0">
                    <p:tgtEl>
                      <p:spTgt spid="59"/>
                    </p:tgtEl>
                  </p:cond>
                </p:stCondLst>
                <p:endSync evt="end" delay="0">
                  <p:rtn val="all"/>
                </p:endSync>
                <p:childTnLst>
                  <p:par>
                    <p:cTn id="48" fill="hold">
                      <p:stCondLst>
                        <p:cond delay="0"/>
                      </p:stCondLst>
                      <p:childTnLst>
                        <p:par>
                          <p:cTn id="49" fill="hold">
                            <p:stCondLst>
                              <p:cond delay="0"/>
                            </p:stCondLst>
                            <p:childTnLst>
                              <p:par>
                                <p:cTn id="50" presetID="22" presetClass="exit" presetSubtype="2" fill="hold" nodeType="withEffect">
                                  <p:stCondLst>
                                    <p:cond delay="0"/>
                                  </p:stCondLst>
                                  <p:childTnLst>
                                    <p:animEffect transition="out" filter="wipe(right)">
                                      <p:cBhvr>
                                        <p:cTn id="51" dur="500"/>
                                        <p:tgtEl>
                                          <p:spTgt spid="59"/>
                                        </p:tgtEl>
                                      </p:cBhvr>
                                    </p:animEffect>
                                    <p:set>
                                      <p:cBhvr>
                                        <p:cTn id="52" dur="1" fill="hold">
                                          <p:stCondLst>
                                            <p:cond delay="499"/>
                                          </p:stCondLst>
                                        </p:cTn>
                                        <p:tgtEl>
                                          <p:spTgt spid="59"/>
                                        </p:tgtEl>
                                        <p:attrNameLst>
                                          <p:attrName>style.visibility</p:attrName>
                                        </p:attrNameLst>
                                      </p:cBhvr>
                                      <p:to>
                                        <p:strVal val="hidden"/>
                                      </p:to>
                                    </p:set>
                                  </p:childTnLst>
                                </p:cTn>
                              </p:par>
                              <p:par>
                                <p:cTn id="53" presetID="22" presetClass="exit" presetSubtype="2" fill="hold" grpId="1" nodeType="withEffect">
                                  <p:stCondLst>
                                    <p:cond delay="0"/>
                                  </p:stCondLst>
                                  <p:childTnLst>
                                    <p:animEffect transition="out" filter="wipe(right)">
                                      <p:cBhvr>
                                        <p:cTn id="54" dur="500"/>
                                        <p:tgtEl>
                                          <p:spTgt spid="67"/>
                                        </p:tgtEl>
                                      </p:cBhvr>
                                    </p:animEffect>
                                    <p:set>
                                      <p:cBhvr>
                                        <p:cTn id="55" dur="1" fill="hold">
                                          <p:stCondLst>
                                            <p:cond delay="499"/>
                                          </p:stCondLst>
                                        </p:cTn>
                                        <p:tgtEl>
                                          <p:spTgt spid="67"/>
                                        </p:tgtEl>
                                        <p:attrNameLst>
                                          <p:attrName>style.visibility</p:attrName>
                                        </p:attrNameLst>
                                      </p:cBhvr>
                                      <p:to>
                                        <p:strVal val="hidden"/>
                                      </p:to>
                                    </p:se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58"/>
                                        </p:tgtEl>
                                        <p:attrNameLst>
                                          <p:attrName>style.visibility</p:attrName>
                                        </p:attrNameLst>
                                      </p:cBhvr>
                                      <p:to>
                                        <p:strVal val="visible"/>
                                      </p:to>
                                    </p:set>
                                    <p:animEffect transition="in" filter="fade">
                                      <p:cBhvr>
                                        <p:cTn id="59" dur="500"/>
                                        <p:tgtEl>
                                          <p:spTgt spid="58"/>
                                        </p:tgtEl>
                                      </p:cBhvr>
                                    </p:animEffect>
                                  </p:childTnLst>
                                </p:cTn>
                              </p:par>
                            </p:childTnLst>
                          </p:cTn>
                        </p:par>
                      </p:childTnLst>
                    </p:cTn>
                  </p:par>
                </p:childTnLst>
              </p:cTn>
              <p:nextCondLst>
                <p:cond evt="onClick" delay="0">
                  <p:tgtEl>
                    <p:spTgt spid="59"/>
                  </p:tgtEl>
                </p:cond>
              </p:nextCondLst>
            </p:seq>
            <p:seq concurrent="1" nextAc="seek">
              <p:cTn id="60" restart="whenNotActive" fill="hold" evtFilter="cancelBubble" nodeType="interactiveSeq">
                <p:stCondLst>
                  <p:cond evt="onClick" delay="0">
                    <p:tgtEl>
                      <p:spTgt spid="64"/>
                    </p:tgtEl>
                  </p:cond>
                </p:stCondLst>
                <p:endSync evt="end" delay="0">
                  <p:rtn val="all"/>
                </p:endSync>
                <p:childTnLst>
                  <p:par>
                    <p:cTn id="61" fill="hold">
                      <p:stCondLst>
                        <p:cond delay="0"/>
                      </p:stCondLst>
                      <p:childTnLst>
                        <p:par>
                          <p:cTn id="62" fill="hold">
                            <p:stCondLst>
                              <p:cond delay="0"/>
                            </p:stCondLst>
                            <p:childTnLst>
                              <p:par>
                                <p:cTn id="63" presetID="22" presetClass="exit" presetSubtype="2" fill="hold" grpId="1" nodeType="withEffect">
                                  <p:stCondLst>
                                    <p:cond delay="0"/>
                                  </p:stCondLst>
                                  <p:childTnLst>
                                    <p:animEffect transition="out" filter="wipe(right)">
                                      <p:cBhvr>
                                        <p:cTn id="64" dur="500"/>
                                        <p:tgtEl>
                                          <p:spTgt spid="62"/>
                                        </p:tgtEl>
                                      </p:cBhvr>
                                    </p:animEffect>
                                    <p:set>
                                      <p:cBhvr>
                                        <p:cTn id="65" dur="1" fill="hold">
                                          <p:stCondLst>
                                            <p:cond delay="499"/>
                                          </p:stCondLst>
                                        </p:cTn>
                                        <p:tgtEl>
                                          <p:spTgt spid="62"/>
                                        </p:tgtEl>
                                        <p:attrNameLst>
                                          <p:attrName>style.visibility</p:attrName>
                                        </p:attrNameLst>
                                      </p:cBhvr>
                                      <p:to>
                                        <p:strVal val="hidden"/>
                                      </p:to>
                                    </p:set>
                                  </p:childTnLst>
                                </p:cTn>
                              </p:par>
                              <p:par>
                                <p:cTn id="66" presetID="22" presetClass="exit" presetSubtype="2" fill="hold" nodeType="withEffect">
                                  <p:stCondLst>
                                    <p:cond delay="0"/>
                                  </p:stCondLst>
                                  <p:childTnLst>
                                    <p:animEffect transition="out" filter="wipe(right)">
                                      <p:cBhvr>
                                        <p:cTn id="67" dur="500"/>
                                        <p:tgtEl>
                                          <p:spTgt spid="64"/>
                                        </p:tgtEl>
                                      </p:cBhvr>
                                    </p:animEffect>
                                    <p:set>
                                      <p:cBhvr>
                                        <p:cTn id="68" dur="1" fill="hold">
                                          <p:stCondLst>
                                            <p:cond delay="499"/>
                                          </p:stCondLst>
                                        </p:cTn>
                                        <p:tgtEl>
                                          <p:spTgt spid="64"/>
                                        </p:tgtEl>
                                        <p:attrNameLst>
                                          <p:attrName>style.visibility</p:attrName>
                                        </p:attrNameLst>
                                      </p:cBhvr>
                                      <p:to>
                                        <p:strVal val="hidden"/>
                                      </p:to>
                                    </p:se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fade">
                                      <p:cBhvr>
                                        <p:cTn id="72" dur="500"/>
                                        <p:tgtEl>
                                          <p:spTgt spid="63"/>
                                        </p:tgtEl>
                                      </p:cBhvr>
                                    </p:animEffect>
                                  </p:childTnLst>
                                </p:cTn>
                              </p:par>
                            </p:childTnLst>
                          </p:cTn>
                        </p:par>
                      </p:childTnLst>
                    </p:cTn>
                  </p:par>
                </p:childTnLst>
              </p:cTn>
              <p:nextCondLst>
                <p:cond evt="onClick" delay="0">
                  <p:tgtEl>
                    <p:spTgt spid="64"/>
                  </p:tgtEl>
                </p:cond>
              </p:nextCondLst>
            </p:seq>
          </p:childTnLst>
        </p:cTn>
      </p:par>
    </p:tnLst>
    <p:bldLst>
      <p:bldP spid="39" grpId="0" animBg="1"/>
      <p:bldP spid="63" grpId="0" animBg="1"/>
      <p:bldP spid="58" grpId="0" animBg="1"/>
      <p:bldP spid="67" grpId="0"/>
      <p:bldP spid="67" grpId="1"/>
      <p:bldP spid="43" grpId="0"/>
      <p:bldP spid="43" grpId="1"/>
      <p:bldP spid="62" grpId="0"/>
      <p:bldP spid="6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893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ooter">
            <a:extLst>
              <a:ext uri="{FF2B5EF4-FFF2-40B4-BE49-F238E27FC236}">
                <a16:creationId xmlns:a16="http://schemas.microsoft.com/office/drawing/2014/main" id="{FDFDD7DF-F96A-445F-A6F8-B22F88774061}"/>
              </a:ext>
            </a:extLst>
          </p:cNvPr>
          <p:cNvPicPr>
            <a:picLocks noChangeAspect="1"/>
          </p:cNvPicPr>
          <p:nvPr/>
        </p:nvPicPr>
        <p:blipFill rotWithShape="1">
          <a:blip r:embed="rId2">
            <a:extLst>
              <a:ext uri="{28A0092B-C50C-407E-A947-70E740481C1C}">
                <a14:useLocalDpi xmlns:a14="http://schemas.microsoft.com/office/drawing/2010/main" val="0"/>
              </a:ext>
            </a:extLst>
          </a:blip>
          <a:srcRect l="10311" t="23943" r="25893" b="62727"/>
          <a:stretch/>
        </p:blipFill>
        <p:spPr>
          <a:xfrm rot="10800000">
            <a:off x="-339634" y="-225910"/>
            <a:ext cx="9927772" cy="1458335"/>
          </a:xfrm>
          <a:prstGeom prst="rect">
            <a:avLst/>
          </a:prstGeom>
        </p:spPr>
      </p:pic>
      <p:sp>
        <p:nvSpPr>
          <p:cNvPr id="4" name="Title">
            <a:extLst>
              <a:ext uri="{FF2B5EF4-FFF2-40B4-BE49-F238E27FC236}">
                <a16:creationId xmlns:a16="http://schemas.microsoft.com/office/drawing/2014/main" id="{6DEFC62D-466D-44A5-9984-D74351652DBE}"/>
              </a:ext>
            </a:extLst>
          </p:cNvPr>
          <p:cNvSpPr>
            <a:spLocks noGrp="1"/>
          </p:cNvSpPr>
          <p:nvPr>
            <p:ph type="title"/>
          </p:nvPr>
        </p:nvSpPr>
        <p:spPr>
          <a:xfrm>
            <a:off x="457198" y="232014"/>
            <a:ext cx="8220075" cy="994306"/>
          </a:xfrm>
        </p:spPr>
        <p:txBody>
          <a:bodyPr/>
          <a:lstStyle/>
          <a:p>
            <a:r>
              <a:rPr lang="en-GB" dirty="0">
                <a:ln>
                  <a:solidFill>
                    <a:schemeClr val="bg1"/>
                  </a:solidFill>
                </a:ln>
                <a:solidFill>
                  <a:srgbClr val="088A72"/>
                </a:solidFill>
                <a:latin typeface="Twinkl ExtraBold" pitchFamily="2" charset="0"/>
              </a:rPr>
              <a:t>Which picture shall we read today?</a:t>
            </a:r>
            <a:endParaRPr lang="en-GB" sz="3600" dirty="0">
              <a:ln>
                <a:solidFill>
                  <a:schemeClr val="bg1"/>
                </a:solidFill>
              </a:ln>
              <a:solidFill>
                <a:srgbClr val="088A72"/>
              </a:solidFill>
              <a:latin typeface="Twinkl ExtraBold" pitchFamily="2" charset="0"/>
            </a:endParaRPr>
          </a:p>
        </p:txBody>
      </p:sp>
      <p:grpSp>
        <p:nvGrpSpPr>
          <p:cNvPr id="24" name="Image pink">
            <a:extLst>
              <a:ext uri="{FF2B5EF4-FFF2-40B4-BE49-F238E27FC236}">
                <a16:creationId xmlns:a16="http://schemas.microsoft.com/office/drawing/2014/main" id="{27A210EA-94B5-4486-9633-425B57D72C00}"/>
              </a:ext>
            </a:extLst>
          </p:cNvPr>
          <p:cNvGrpSpPr/>
          <p:nvPr/>
        </p:nvGrpSpPr>
        <p:grpSpPr>
          <a:xfrm>
            <a:off x="755650" y="2267209"/>
            <a:ext cx="2125078" cy="2547170"/>
            <a:chOff x="755650" y="2267209"/>
            <a:chExt cx="2125078" cy="2547170"/>
          </a:xfrm>
        </p:grpSpPr>
        <p:sp>
          <p:nvSpPr>
            <p:cNvPr id="21" name="Rectangle 20">
              <a:extLst>
                <a:ext uri="{FF2B5EF4-FFF2-40B4-BE49-F238E27FC236}">
                  <a16:creationId xmlns:a16="http://schemas.microsoft.com/office/drawing/2014/main" id="{73ECB5A2-31AE-46E3-8663-9F5F50C62000}"/>
                </a:ext>
              </a:extLst>
            </p:cNvPr>
            <p:cNvSpPr/>
            <p:nvPr/>
          </p:nvSpPr>
          <p:spPr>
            <a:xfrm>
              <a:off x="830806" y="2354891"/>
              <a:ext cx="2049922" cy="2459488"/>
            </a:xfrm>
            <a:prstGeom prst="rect">
              <a:avLst/>
            </a:prstGeom>
            <a:solidFill>
              <a:srgbClr val="ED2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hlinkClick r:id="rId3" action="ppaction://hlinksldjump"/>
              <a:extLst>
                <a:ext uri="{FF2B5EF4-FFF2-40B4-BE49-F238E27FC236}">
                  <a16:creationId xmlns:a16="http://schemas.microsoft.com/office/drawing/2014/main" id="{6C7A910F-1921-4ADD-B98D-A23F68F6BC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650" y="2267209"/>
              <a:ext cx="2049922" cy="2459489"/>
            </a:xfrm>
            <a:prstGeom prst="rect">
              <a:avLst/>
            </a:prstGeom>
          </p:spPr>
        </p:pic>
      </p:grpSp>
      <p:grpSp>
        <p:nvGrpSpPr>
          <p:cNvPr id="25" name="Image Green">
            <a:extLst>
              <a:ext uri="{FF2B5EF4-FFF2-40B4-BE49-F238E27FC236}">
                <a16:creationId xmlns:a16="http://schemas.microsoft.com/office/drawing/2014/main" id="{7B46EEB9-8463-49E8-AC77-AEB3C5DD58EC}"/>
              </a:ext>
            </a:extLst>
          </p:cNvPr>
          <p:cNvGrpSpPr/>
          <p:nvPr/>
        </p:nvGrpSpPr>
        <p:grpSpPr>
          <a:xfrm>
            <a:off x="3116069" y="2267210"/>
            <a:ext cx="2124234" cy="2547169"/>
            <a:chOff x="3053439" y="2267210"/>
            <a:chExt cx="2124234" cy="2547169"/>
          </a:xfrm>
        </p:grpSpPr>
        <p:sp>
          <p:nvSpPr>
            <p:cNvPr id="22" name="Rectangle 21">
              <a:extLst>
                <a:ext uri="{FF2B5EF4-FFF2-40B4-BE49-F238E27FC236}">
                  <a16:creationId xmlns:a16="http://schemas.microsoft.com/office/drawing/2014/main" id="{2A207039-CC8E-41FE-8A36-3184FCC8B8EF}"/>
                </a:ext>
              </a:extLst>
            </p:cNvPr>
            <p:cNvSpPr/>
            <p:nvPr/>
          </p:nvSpPr>
          <p:spPr>
            <a:xfrm>
              <a:off x="3127751" y="2354891"/>
              <a:ext cx="2049922" cy="2459488"/>
            </a:xfrm>
            <a:prstGeom prst="rect">
              <a:avLst/>
            </a:prstGeom>
            <a:solidFill>
              <a:srgbClr val="ED2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hlinkClick r:id="rId5" action="ppaction://hlinksldjump"/>
              <a:extLst>
                <a:ext uri="{FF2B5EF4-FFF2-40B4-BE49-F238E27FC236}">
                  <a16:creationId xmlns:a16="http://schemas.microsoft.com/office/drawing/2014/main" id="{701056FB-5122-4A59-AC1C-1E69E938FB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3439" y="2267210"/>
              <a:ext cx="2034650" cy="2459489"/>
            </a:xfrm>
            <a:prstGeom prst="rect">
              <a:avLst/>
            </a:prstGeom>
          </p:spPr>
        </p:pic>
      </p:grpSp>
      <p:grpSp>
        <p:nvGrpSpPr>
          <p:cNvPr id="26" name="Image Grey">
            <a:extLst>
              <a:ext uri="{FF2B5EF4-FFF2-40B4-BE49-F238E27FC236}">
                <a16:creationId xmlns:a16="http://schemas.microsoft.com/office/drawing/2014/main" id="{3C5834A0-D7A4-4DD0-94C8-3E88EA8F0AEF}"/>
              </a:ext>
            </a:extLst>
          </p:cNvPr>
          <p:cNvGrpSpPr/>
          <p:nvPr/>
        </p:nvGrpSpPr>
        <p:grpSpPr>
          <a:xfrm>
            <a:off x="5422794" y="2267211"/>
            <a:ext cx="2968508" cy="2547168"/>
            <a:chOff x="5335112" y="2267211"/>
            <a:chExt cx="2968508" cy="2547168"/>
          </a:xfrm>
        </p:grpSpPr>
        <p:sp>
          <p:nvSpPr>
            <p:cNvPr id="23" name="Rectangle 22">
              <a:extLst>
                <a:ext uri="{FF2B5EF4-FFF2-40B4-BE49-F238E27FC236}">
                  <a16:creationId xmlns:a16="http://schemas.microsoft.com/office/drawing/2014/main" id="{7C1C9D18-9455-4A26-B044-C176CB450139}"/>
                </a:ext>
              </a:extLst>
            </p:cNvPr>
            <p:cNvSpPr/>
            <p:nvPr/>
          </p:nvSpPr>
          <p:spPr>
            <a:xfrm>
              <a:off x="5410268" y="2354891"/>
              <a:ext cx="2893352" cy="2459488"/>
            </a:xfrm>
            <a:prstGeom prst="rect">
              <a:avLst/>
            </a:prstGeom>
            <a:solidFill>
              <a:srgbClr val="ED2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hlinkClick r:id="rId7" action="ppaction://hlinksldjump"/>
              <a:extLst>
                <a:ext uri="{FF2B5EF4-FFF2-40B4-BE49-F238E27FC236}">
                  <a16:creationId xmlns:a16="http://schemas.microsoft.com/office/drawing/2014/main" id="{4A017637-BBDB-4E96-BE97-A2D409D89A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5112" y="2267211"/>
              <a:ext cx="2893352" cy="2459488"/>
            </a:xfrm>
            <a:prstGeom prst="rect">
              <a:avLst/>
            </a:prstGeom>
          </p:spPr>
        </p:pic>
      </p:grpSp>
      <p:pic>
        <p:nvPicPr>
          <p:cNvPr id="28" name="Picture 27">
            <a:extLst>
              <a:ext uri="{FF2B5EF4-FFF2-40B4-BE49-F238E27FC236}">
                <a16:creationId xmlns:a16="http://schemas.microsoft.com/office/drawing/2014/main" id="{D2CD3B6E-85F1-414E-80ED-21E24CEAD3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539" b="40628"/>
          <a:stretch/>
        </p:blipFill>
        <p:spPr>
          <a:xfrm>
            <a:off x="0" y="5062315"/>
            <a:ext cx="2880728" cy="1787915"/>
          </a:xfrm>
          <a:prstGeom prst="rect">
            <a:avLst/>
          </a:prstGeom>
        </p:spPr>
      </p:pic>
    </p:spTree>
    <p:extLst>
      <p:ext uri="{BB962C8B-B14F-4D97-AF65-F5344CB8AC3E}">
        <p14:creationId xmlns:p14="http://schemas.microsoft.com/office/powerpoint/2010/main" val="484998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Image">
            <a:extLst>
              <a:ext uri="{FF2B5EF4-FFF2-40B4-BE49-F238E27FC236}">
                <a16:creationId xmlns:a16="http://schemas.microsoft.com/office/drawing/2014/main" id="{7208FF66-2536-4633-BD56-9A983B829DA0}"/>
              </a:ext>
            </a:extLst>
          </p:cNvPr>
          <p:cNvGrpSpPr/>
          <p:nvPr/>
        </p:nvGrpSpPr>
        <p:grpSpPr>
          <a:xfrm>
            <a:off x="2707368" y="549275"/>
            <a:ext cx="3729264" cy="4469986"/>
            <a:chOff x="755650" y="2267209"/>
            <a:chExt cx="2125078" cy="2547170"/>
          </a:xfrm>
        </p:grpSpPr>
        <p:sp>
          <p:nvSpPr>
            <p:cNvPr id="4" name="Rectangle 3">
              <a:extLst>
                <a:ext uri="{FF2B5EF4-FFF2-40B4-BE49-F238E27FC236}">
                  <a16:creationId xmlns:a16="http://schemas.microsoft.com/office/drawing/2014/main" id="{0E073F44-EF0E-478C-8C37-8162C07B4FBA}"/>
                </a:ext>
              </a:extLst>
            </p:cNvPr>
            <p:cNvSpPr/>
            <p:nvPr/>
          </p:nvSpPr>
          <p:spPr>
            <a:xfrm>
              <a:off x="830806" y="2354891"/>
              <a:ext cx="2049922" cy="2459488"/>
            </a:xfrm>
            <a:prstGeom prst="rect">
              <a:avLst/>
            </a:prstGeom>
            <a:solidFill>
              <a:srgbClr val="E2C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a:extLst>
                <a:ext uri="{FF2B5EF4-FFF2-40B4-BE49-F238E27FC236}">
                  <a16:creationId xmlns:a16="http://schemas.microsoft.com/office/drawing/2014/main" id="{FC8815D2-39AE-4DBD-87AB-E29235314B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2267209"/>
              <a:ext cx="2049922" cy="2459489"/>
            </a:xfrm>
            <a:prstGeom prst="rect">
              <a:avLst/>
            </a:prstGeom>
          </p:spPr>
        </p:pic>
      </p:grpSp>
      <p:grpSp>
        <p:nvGrpSpPr>
          <p:cNvPr id="20" name="Group 19">
            <a:extLst>
              <a:ext uri="{FF2B5EF4-FFF2-40B4-BE49-F238E27FC236}">
                <a16:creationId xmlns:a16="http://schemas.microsoft.com/office/drawing/2014/main" id="{BECBF410-9399-4472-8174-9D3267ED5522}"/>
              </a:ext>
            </a:extLst>
          </p:cNvPr>
          <p:cNvGrpSpPr/>
          <p:nvPr/>
        </p:nvGrpSpPr>
        <p:grpSpPr>
          <a:xfrm>
            <a:off x="3214133" y="5249333"/>
            <a:ext cx="2715734" cy="1228318"/>
            <a:chOff x="3214133" y="5173133"/>
            <a:chExt cx="2715734" cy="1228318"/>
          </a:xfrm>
        </p:grpSpPr>
        <p:pic>
          <p:nvPicPr>
            <p:cNvPr id="16" name="Picture 15">
              <a:hlinkClick r:id="rId3" action="ppaction://hlinksldjump"/>
              <a:extLst>
                <a:ext uri="{FF2B5EF4-FFF2-40B4-BE49-F238E27FC236}">
                  <a16:creationId xmlns:a16="http://schemas.microsoft.com/office/drawing/2014/main" id="{7FD60D6F-8C28-4081-83C0-202DDD863E9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14133" y="5173133"/>
              <a:ext cx="2715734" cy="1228318"/>
            </a:xfrm>
            <a:prstGeom prst="rect">
              <a:avLst/>
            </a:prstGeom>
          </p:spPr>
        </p:pic>
        <p:sp>
          <p:nvSpPr>
            <p:cNvPr id="17" name="Header">
              <a:hlinkClick r:id="rId3" action="ppaction://hlinksldjump"/>
              <a:extLst>
                <a:ext uri="{FF2B5EF4-FFF2-40B4-BE49-F238E27FC236}">
                  <a16:creationId xmlns:a16="http://schemas.microsoft.com/office/drawing/2014/main" id="{1D59D77C-0321-46F1-ADFB-1F714F540049}"/>
                </a:ext>
              </a:extLst>
            </p:cNvPr>
            <p:cNvSpPr txBox="1">
              <a:spLocks/>
            </p:cNvSpPr>
            <p:nvPr/>
          </p:nvSpPr>
          <p:spPr>
            <a:xfrm>
              <a:off x="3429000" y="5279494"/>
              <a:ext cx="2285999"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GB" sz="2400" dirty="0">
                  <a:ln>
                    <a:solidFill>
                      <a:schemeClr val="tx1"/>
                    </a:solidFill>
                  </a:ln>
                  <a:solidFill>
                    <a:schemeClr val="bg1"/>
                  </a:solidFill>
                  <a:latin typeface="Twinkl ExtraBold" pitchFamily="2" charset="0"/>
                </a:rPr>
                <a:t>Vocabulary</a:t>
              </a:r>
            </a:p>
          </p:txBody>
        </p:sp>
      </p:grpSp>
      <p:grpSp>
        <p:nvGrpSpPr>
          <p:cNvPr id="29" name="Group 28">
            <a:extLst>
              <a:ext uri="{FF2B5EF4-FFF2-40B4-BE49-F238E27FC236}">
                <a16:creationId xmlns:a16="http://schemas.microsoft.com/office/drawing/2014/main" id="{F1FBC022-9715-4C87-BCA1-3198485AE156}"/>
              </a:ext>
            </a:extLst>
          </p:cNvPr>
          <p:cNvGrpSpPr/>
          <p:nvPr/>
        </p:nvGrpSpPr>
        <p:grpSpPr>
          <a:xfrm>
            <a:off x="283531" y="5249333"/>
            <a:ext cx="2715734" cy="1228318"/>
            <a:chOff x="283531" y="5249333"/>
            <a:chExt cx="2715734" cy="1228318"/>
          </a:xfrm>
        </p:grpSpPr>
        <p:pic>
          <p:nvPicPr>
            <p:cNvPr id="18" name="Picture 17">
              <a:hlinkClick r:id="rId5" action="ppaction://hlinksldjump"/>
              <a:extLst>
                <a:ext uri="{FF2B5EF4-FFF2-40B4-BE49-F238E27FC236}">
                  <a16:creationId xmlns:a16="http://schemas.microsoft.com/office/drawing/2014/main" id="{C1ACD252-DCC7-421F-8AC5-61E1B48E8A1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83531" y="5249333"/>
              <a:ext cx="2715734" cy="1228318"/>
            </a:xfrm>
            <a:prstGeom prst="rect">
              <a:avLst/>
            </a:prstGeom>
          </p:spPr>
        </p:pic>
        <p:sp>
          <p:nvSpPr>
            <p:cNvPr id="19" name="Header">
              <a:hlinkClick r:id="rId5" action="ppaction://hlinksldjump"/>
              <a:extLst>
                <a:ext uri="{FF2B5EF4-FFF2-40B4-BE49-F238E27FC236}">
                  <a16:creationId xmlns:a16="http://schemas.microsoft.com/office/drawing/2014/main" id="{B8F806CC-4CFB-4B91-B80E-E2EF7D622944}"/>
                </a:ext>
              </a:extLst>
            </p:cNvPr>
            <p:cNvSpPr txBox="1">
              <a:spLocks/>
            </p:cNvSpPr>
            <p:nvPr/>
          </p:nvSpPr>
          <p:spPr>
            <a:xfrm>
              <a:off x="498398" y="5595687"/>
              <a:ext cx="2285999" cy="535609"/>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GB" sz="2400" dirty="0">
                  <a:ln>
                    <a:solidFill>
                      <a:schemeClr val="tx1"/>
                    </a:solidFill>
                  </a:ln>
                  <a:solidFill>
                    <a:schemeClr val="bg1"/>
                  </a:solidFill>
                  <a:latin typeface="Twinkl ExtraBold" pitchFamily="2" charset="0"/>
                </a:rPr>
                <a:t>Inference</a:t>
              </a:r>
            </a:p>
          </p:txBody>
        </p:sp>
      </p:grpSp>
      <p:grpSp>
        <p:nvGrpSpPr>
          <p:cNvPr id="26" name="Group 25">
            <a:extLst>
              <a:ext uri="{FF2B5EF4-FFF2-40B4-BE49-F238E27FC236}">
                <a16:creationId xmlns:a16="http://schemas.microsoft.com/office/drawing/2014/main" id="{8E1D961F-4293-476A-8775-E084FE46449C}"/>
              </a:ext>
            </a:extLst>
          </p:cNvPr>
          <p:cNvGrpSpPr/>
          <p:nvPr/>
        </p:nvGrpSpPr>
        <p:grpSpPr>
          <a:xfrm>
            <a:off x="6195392" y="5249333"/>
            <a:ext cx="2715734" cy="1228318"/>
            <a:chOff x="6042992" y="5173133"/>
            <a:chExt cx="2715734" cy="1228318"/>
          </a:xfrm>
        </p:grpSpPr>
        <p:pic>
          <p:nvPicPr>
            <p:cNvPr id="27" name="Picture 26">
              <a:hlinkClick r:id="rId7" action="ppaction://hlinksldjump"/>
              <a:extLst>
                <a:ext uri="{FF2B5EF4-FFF2-40B4-BE49-F238E27FC236}">
                  <a16:creationId xmlns:a16="http://schemas.microsoft.com/office/drawing/2014/main" id="{38F58D35-EB3D-4D1D-88BC-E6C54F25927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042992" y="5173133"/>
              <a:ext cx="2715734" cy="1228318"/>
            </a:xfrm>
            <a:prstGeom prst="rect">
              <a:avLst/>
            </a:prstGeom>
          </p:spPr>
        </p:pic>
        <p:sp>
          <p:nvSpPr>
            <p:cNvPr id="28" name="Header">
              <a:hlinkClick r:id="rId7" action="ppaction://hlinksldjump"/>
              <a:extLst>
                <a:ext uri="{FF2B5EF4-FFF2-40B4-BE49-F238E27FC236}">
                  <a16:creationId xmlns:a16="http://schemas.microsoft.com/office/drawing/2014/main" id="{F07F6F58-AD52-4E0C-BB0C-73E1BD3707E4}"/>
                </a:ext>
              </a:extLst>
            </p:cNvPr>
            <p:cNvSpPr txBox="1">
              <a:spLocks/>
            </p:cNvSpPr>
            <p:nvPr/>
          </p:nvSpPr>
          <p:spPr>
            <a:xfrm>
              <a:off x="6257859" y="5279494"/>
              <a:ext cx="2285999"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GB" sz="2400" dirty="0">
                  <a:ln>
                    <a:solidFill>
                      <a:schemeClr val="tx1"/>
                    </a:solidFill>
                  </a:ln>
                  <a:solidFill>
                    <a:schemeClr val="bg1"/>
                  </a:solidFill>
                  <a:latin typeface="Twinkl ExtraBold" pitchFamily="2" charset="0"/>
                </a:rPr>
                <a:t>Prediction</a:t>
              </a:r>
            </a:p>
          </p:txBody>
        </p:sp>
      </p:grpSp>
      <p:pic>
        <p:nvPicPr>
          <p:cNvPr id="31" name="Picture 30">
            <a:extLst>
              <a:ext uri="{FF2B5EF4-FFF2-40B4-BE49-F238E27FC236}">
                <a16:creationId xmlns:a16="http://schemas.microsoft.com/office/drawing/2014/main" id="{BC273761-0920-45F4-9028-0F6B1AA0447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1879" t="25605" b="-1"/>
          <a:stretch/>
        </p:blipFill>
        <p:spPr>
          <a:xfrm>
            <a:off x="0" y="0"/>
            <a:ext cx="2305667" cy="2091667"/>
          </a:xfrm>
          <a:prstGeom prst="rect">
            <a:avLst/>
          </a:prstGeom>
        </p:spPr>
      </p:pic>
      <p:pic>
        <p:nvPicPr>
          <p:cNvPr id="33" name="Picture 32">
            <a:extLst>
              <a:ext uri="{FF2B5EF4-FFF2-40B4-BE49-F238E27FC236}">
                <a16:creationId xmlns:a16="http://schemas.microsoft.com/office/drawing/2014/main" id="{BF56096F-149B-4C7D-814E-53068899EFC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771" r="42851"/>
          <a:stretch/>
        </p:blipFill>
        <p:spPr>
          <a:xfrm>
            <a:off x="7642115" y="2508570"/>
            <a:ext cx="1492469" cy="2510691"/>
          </a:xfrm>
          <a:prstGeom prst="rect">
            <a:avLst/>
          </a:prstGeom>
        </p:spPr>
      </p:pic>
    </p:spTree>
    <p:extLst>
      <p:ext uri="{BB962C8B-B14F-4D97-AF65-F5344CB8AC3E}">
        <p14:creationId xmlns:p14="http://schemas.microsoft.com/office/powerpoint/2010/main" val="13225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g Block">
            <a:extLst>
              <a:ext uri="{FF2B5EF4-FFF2-40B4-BE49-F238E27FC236}">
                <a16:creationId xmlns:a16="http://schemas.microsoft.com/office/drawing/2014/main" id="{550FDAB8-78E2-4FC4-BB04-9A8ABAB6F822}"/>
              </a:ext>
            </a:extLst>
          </p:cNvPr>
          <p:cNvPicPr>
            <a:picLocks noChangeAspect="1"/>
          </p:cNvPicPr>
          <p:nvPr/>
        </p:nvPicPr>
        <p:blipFill rotWithShape="1">
          <a:blip r:embed="rId2">
            <a:extLst>
              <a:ext uri="{28A0092B-C50C-407E-A947-70E740481C1C}">
                <a14:useLocalDpi xmlns:a14="http://schemas.microsoft.com/office/drawing/2010/main" val="0"/>
              </a:ext>
            </a:extLst>
          </a:blip>
          <a:srcRect r="19062"/>
          <a:stretch/>
        </p:blipFill>
        <p:spPr>
          <a:xfrm>
            <a:off x="4813140" y="2177237"/>
            <a:ext cx="4499826" cy="2514599"/>
          </a:xfrm>
          <a:prstGeom prst="rect">
            <a:avLst/>
          </a:prstGeom>
        </p:spPr>
      </p:pic>
      <p:pic>
        <p:nvPicPr>
          <p:cNvPr id="23" name="Header Block">
            <a:extLst>
              <a:ext uri="{FF2B5EF4-FFF2-40B4-BE49-F238E27FC236}">
                <a16:creationId xmlns:a16="http://schemas.microsoft.com/office/drawing/2014/main" id="{7DC45D67-BF98-444A-BAE6-EA23E734C7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614"/>
          <a:stretch/>
        </p:blipFill>
        <p:spPr>
          <a:xfrm>
            <a:off x="4210138" y="329633"/>
            <a:ext cx="5013376" cy="944882"/>
          </a:xfrm>
          <a:prstGeom prst="rect">
            <a:avLst/>
          </a:prstGeom>
        </p:spPr>
      </p:pic>
      <p:grpSp>
        <p:nvGrpSpPr>
          <p:cNvPr id="8" name="Answers">
            <a:extLst>
              <a:ext uri="{FF2B5EF4-FFF2-40B4-BE49-F238E27FC236}">
                <a16:creationId xmlns:a16="http://schemas.microsoft.com/office/drawing/2014/main" id="{4C8C2565-2D5E-4313-8B82-3490964E2224}"/>
              </a:ext>
            </a:extLst>
          </p:cNvPr>
          <p:cNvGrpSpPr/>
          <p:nvPr/>
        </p:nvGrpSpPr>
        <p:grpSpPr>
          <a:xfrm>
            <a:off x="4993997" y="5935336"/>
            <a:ext cx="1325322" cy="630101"/>
            <a:chOff x="2901719" y="6097421"/>
            <a:chExt cx="1325322" cy="630101"/>
          </a:xfrm>
        </p:grpSpPr>
        <p:sp>
          <p:nvSpPr>
            <p:cNvPr id="9" name="Rounded Rectangle 56">
              <a:hlinkClick r:id="rId4" action="ppaction://hlinksldjump"/>
              <a:extLst>
                <a:ext uri="{FF2B5EF4-FFF2-40B4-BE49-F238E27FC236}">
                  <a16:creationId xmlns:a16="http://schemas.microsoft.com/office/drawing/2014/main" id="{0734FE61-9D14-44F7-85EA-26B510063204}"/>
                </a:ext>
              </a:extLst>
            </p:cNvPr>
            <p:cNvSpPr/>
            <p:nvPr/>
          </p:nvSpPr>
          <p:spPr>
            <a:xfrm>
              <a:off x="2955509" y="6155863"/>
              <a:ext cx="1271532"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10" name="Rounded Rectangle 56">
              <a:hlinkClick r:id="rId5" action="ppaction://hlinksldjump"/>
              <a:extLst>
                <a:ext uri="{FF2B5EF4-FFF2-40B4-BE49-F238E27FC236}">
                  <a16:creationId xmlns:a16="http://schemas.microsoft.com/office/drawing/2014/main" id="{D38475C9-B20B-420B-9477-9C9DEE821B40}"/>
                </a:ext>
              </a:extLst>
            </p:cNvPr>
            <p:cNvSpPr/>
            <p:nvPr/>
          </p:nvSpPr>
          <p:spPr>
            <a:xfrm>
              <a:off x="2901719" y="6097421"/>
              <a:ext cx="1271532"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Answers</a:t>
              </a:r>
            </a:p>
          </p:txBody>
        </p:sp>
      </p:grpSp>
      <p:grpSp>
        <p:nvGrpSpPr>
          <p:cNvPr id="11" name="Back to menu">
            <a:extLst>
              <a:ext uri="{FF2B5EF4-FFF2-40B4-BE49-F238E27FC236}">
                <a16:creationId xmlns:a16="http://schemas.microsoft.com/office/drawing/2014/main" id="{71F9261D-3824-42D6-AE91-24C299A77BE1}"/>
              </a:ext>
            </a:extLst>
          </p:cNvPr>
          <p:cNvGrpSpPr/>
          <p:nvPr/>
        </p:nvGrpSpPr>
        <p:grpSpPr>
          <a:xfrm>
            <a:off x="6483182" y="5935336"/>
            <a:ext cx="1905168" cy="630101"/>
            <a:chOff x="4390904" y="6097421"/>
            <a:chExt cx="1905168" cy="630101"/>
          </a:xfrm>
        </p:grpSpPr>
        <p:sp>
          <p:nvSpPr>
            <p:cNvPr id="12" name="Rounded Rectangle 28">
              <a:hlinkClick r:id="rId6" action="ppaction://hlinksldjump"/>
              <a:extLst>
                <a:ext uri="{FF2B5EF4-FFF2-40B4-BE49-F238E27FC236}">
                  <a16:creationId xmlns:a16="http://schemas.microsoft.com/office/drawing/2014/main" id="{65D9EC97-CDB0-4ABB-AF74-D70BD02227C5}"/>
                </a:ext>
              </a:extLst>
            </p:cNvPr>
            <p:cNvSpPr/>
            <p:nvPr/>
          </p:nvSpPr>
          <p:spPr>
            <a:xfrm>
              <a:off x="4444694" y="6155863"/>
              <a:ext cx="1851378"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13" name="Rounded Rectangle 28">
              <a:hlinkClick r:id="rId7" action="ppaction://hlinksldjump"/>
              <a:extLst>
                <a:ext uri="{FF2B5EF4-FFF2-40B4-BE49-F238E27FC236}">
                  <a16:creationId xmlns:a16="http://schemas.microsoft.com/office/drawing/2014/main" id="{760193BC-4C01-404B-BFA2-C6EE1C826C42}"/>
                </a:ext>
              </a:extLst>
            </p:cNvPr>
            <p:cNvSpPr/>
            <p:nvPr/>
          </p:nvSpPr>
          <p:spPr>
            <a:xfrm>
              <a:off x="4390904" y="6097421"/>
              <a:ext cx="1851378"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Back to Menu</a:t>
              </a:r>
            </a:p>
          </p:txBody>
        </p:sp>
      </p:grpSp>
      <p:grpSp>
        <p:nvGrpSpPr>
          <p:cNvPr id="14" name="Image">
            <a:extLst>
              <a:ext uri="{FF2B5EF4-FFF2-40B4-BE49-F238E27FC236}">
                <a16:creationId xmlns:a16="http://schemas.microsoft.com/office/drawing/2014/main" id="{E5489FFD-EBAA-4284-BE12-9480B10E7A62}"/>
              </a:ext>
            </a:extLst>
          </p:cNvPr>
          <p:cNvGrpSpPr/>
          <p:nvPr/>
        </p:nvGrpSpPr>
        <p:grpSpPr>
          <a:xfrm>
            <a:off x="755650" y="898567"/>
            <a:ext cx="4057489" cy="4863405"/>
            <a:chOff x="755650" y="2267209"/>
            <a:chExt cx="2125078" cy="2547170"/>
          </a:xfrm>
        </p:grpSpPr>
        <p:sp>
          <p:nvSpPr>
            <p:cNvPr id="15" name="Rectangle 14">
              <a:extLst>
                <a:ext uri="{FF2B5EF4-FFF2-40B4-BE49-F238E27FC236}">
                  <a16:creationId xmlns:a16="http://schemas.microsoft.com/office/drawing/2014/main" id="{D7507F89-1A35-44A3-B919-FCEF4912D0B6}"/>
                </a:ext>
              </a:extLst>
            </p:cNvPr>
            <p:cNvSpPr/>
            <p:nvPr/>
          </p:nvSpPr>
          <p:spPr>
            <a:xfrm>
              <a:off x="830806" y="2354891"/>
              <a:ext cx="2049922" cy="2459488"/>
            </a:xfrm>
            <a:prstGeom prst="rect">
              <a:avLst/>
            </a:prstGeom>
            <a:solidFill>
              <a:srgbClr val="E2C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a:extLst>
                <a:ext uri="{FF2B5EF4-FFF2-40B4-BE49-F238E27FC236}">
                  <a16:creationId xmlns:a16="http://schemas.microsoft.com/office/drawing/2014/main" id="{2018C39E-E615-46A6-BB05-C8E75A3773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650" y="2267209"/>
              <a:ext cx="2049922" cy="2459489"/>
            </a:xfrm>
            <a:prstGeom prst="rect">
              <a:avLst/>
            </a:prstGeom>
          </p:spPr>
        </p:pic>
      </p:grpSp>
      <p:sp>
        <p:nvSpPr>
          <p:cNvPr id="18" name="Header">
            <a:extLst>
              <a:ext uri="{FF2B5EF4-FFF2-40B4-BE49-F238E27FC236}">
                <a16:creationId xmlns:a16="http://schemas.microsoft.com/office/drawing/2014/main" id="{693DE5A1-0EDE-49B4-BEF7-3324E7206F5C}"/>
              </a:ext>
            </a:extLst>
          </p:cNvPr>
          <p:cNvSpPr>
            <a:spLocks noGrp="1"/>
          </p:cNvSpPr>
          <p:nvPr>
            <p:ph type="title"/>
          </p:nvPr>
        </p:nvSpPr>
        <p:spPr>
          <a:xfrm>
            <a:off x="4776343" y="438151"/>
            <a:ext cx="3612007" cy="994306"/>
          </a:xfrm>
        </p:spPr>
        <p:txBody>
          <a:bodyPr/>
          <a:lstStyle/>
          <a:p>
            <a:r>
              <a:rPr lang="en-GB" dirty="0">
                <a:solidFill>
                  <a:schemeClr val="bg1"/>
                </a:solidFill>
              </a:rPr>
              <a:t>Inference</a:t>
            </a:r>
          </a:p>
        </p:txBody>
      </p:sp>
      <p:sp>
        <p:nvSpPr>
          <p:cNvPr id="21" name="Question">
            <a:extLst>
              <a:ext uri="{FF2B5EF4-FFF2-40B4-BE49-F238E27FC236}">
                <a16:creationId xmlns:a16="http://schemas.microsoft.com/office/drawing/2014/main" id="{D32BD6DE-10EB-45C7-8DC3-FBEB93F2D81F}"/>
              </a:ext>
            </a:extLst>
          </p:cNvPr>
          <p:cNvSpPr txBox="1">
            <a:spLocks/>
          </p:cNvSpPr>
          <p:nvPr/>
        </p:nvSpPr>
        <p:spPr>
          <a:xfrm>
            <a:off x="5683553" y="2458129"/>
            <a:ext cx="3417366" cy="193143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US" sz="2500" dirty="0">
                <a:solidFill>
                  <a:schemeClr val="bg1"/>
                </a:solidFill>
                <a:latin typeface="+mn-lt"/>
              </a:rPr>
              <a:t>Why do you think </a:t>
            </a:r>
            <a:r>
              <a:rPr lang="en-US" sz="2500" dirty="0" err="1">
                <a:solidFill>
                  <a:schemeClr val="bg1"/>
                </a:solidFill>
                <a:latin typeface="+mn-lt"/>
              </a:rPr>
              <a:t>Fatcat</a:t>
            </a:r>
            <a:r>
              <a:rPr lang="en-US" sz="2500" dirty="0">
                <a:solidFill>
                  <a:schemeClr val="bg1"/>
                </a:solidFill>
                <a:latin typeface="+mn-lt"/>
              </a:rPr>
              <a:t> is covering his eyes?</a:t>
            </a:r>
            <a:endParaRPr lang="en-GB" sz="2500" dirty="0">
              <a:solidFill>
                <a:schemeClr val="bg1"/>
              </a:solidFill>
              <a:latin typeface="+mn-lt"/>
            </a:endParaRPr>
          </a:p>
        </p:txBody>
      </p:sp>
      <p:grpSp>
        <p:nvGrpSpPr>
          <p:cNvPr id="31" name="Back to Picture">
            <a:extLst>
              <a:ext uri="{FF2B5EF4-FFF2-40B4-BE49-F238E27FC236}">
                <a16:creationId xmlns:a16="http://schemas.microsoft.com/office/drawing/2014/main" id="{200C1401-57B3-4F00-AE4A-6D202EC21772}"/>
              </a:ext>
            </a:extLst>
          </p:cNvPr>
          <p:cNvGrpSpPr/>
          <p:nvPr/>
        </p:nvGrpSpPr>
        <p:grpSpPr>
          <a:xfrm>
            <a:off x="2691551" y="5938236"/>
            <a:ext cx="2084793" cy="625449"/>
            <a:chOff x="1445499" y="6097421"/>
            <a:chExt cx="2084793" cy="625449"/>
          </a:xfrm>
        </p:grpSpPr>
        <p:sp>
          <p:nvSpPr>
            <p:cNvPr id="32" name="Rounded Rectangle 42">
              <a:hlinkClick r:id="rId9" action="ppaction://hlinksldjump"/>
              <a:extLst>
                <a:ext uri="{FF2B5EF4-FFF2-40B4-BE49-F238E27FC236}">
                  <a16:creationId xmlns:a16="http://schemas.microsoft.com/office/drawing/2014/main" id="{38E269E8-2E59-477A-B896-FE39B27BAF26}"/>
                </a:ext>
              </a:extLst>
            </p:cNvPr>
            <p:cNvSpPr/>
            <p:nvPr/>
          </p:nvSpPr>
          <p:spPr>
            <a:xfrm>
              <a:off x="1499289" y="6151211"/>
              <a:ext cx="2031003"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33" name="Rounded Rectangle 42">
              <a:hlinkClick r:id="rId10" action="ppaction://hlinksldjump"/>
              <a:extLst>
                <a:ext uri="{FF2B5EF4-FFF2-40B4-BE49-F238E27FC236}">
                  <a16:creationId xmlns:a16="http://schemas.microsoft.com/office/drawing/2014/main" id="{F3FC7032-D485-4AD8-BD51-F2D6AE1A559E}"/>
                </a:ext>
              </a:extLst>
            </p:cNvPr>
            <p:cNvSpPr/>
            <p:nvPr/>
          </p:nvSpPr>
          <p:spPr>
            <a:xfrm>
              <a:off x="1445499" y="6097421"/>
              <a:ext cx="2031003"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Back to Picture</a:t>
              </a:r>
            </a:p>
          </p:txBody>
        </p:sp>
      </p:grpSp>
    </p:spTree>
    <p:extLst>
      <p:ext uri="{BB962C8B-B14F-4D97-AF65-F5344CB8AC3E}">
        <p14:creationId xmlns:p14="http://schemas.microsoft.com/office/powerpoint/2010/main" val="257969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right)">
                                      <p:cBhvr>
                                        <p:cTn id="30" dur="500"/>
                                        <p:tgtEl>
                                          <p:spTgt spid="2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500"/>
                            </p:stCondLst>
                            <p:childTnLst>
                              <p:par>
                                <p:cTn id="41" presetID="22" presetClass="entr" presetSubtype="2"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right)">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een Block">
            <a:extLst>
              <a:ext uri="{FF2B5EF4-FFF2-40B4-BE49-F238E27FC236}">
                <a16:creationId xmlns:a16="http://schemas.microsoft.com/office/drawing/2014/main" id="{7DC45D67-BF98-444A-BAE6-EA23E734C7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8" t="1" r="10308" b="-10756"/>
          <a:stretch/>
        </p:blipFill>
        <p:spPr>
          <a:xfrm>
            <a:off x="4224130" y="329632"/>
            <a:ext cx="5049079" cy="951611"/>
          </a:xfrm>
          <a:prstGeom prst="rect">
            <a:avLst/>
          </a:prstGeom>
        </p:spPr>
      </p:pic>
      <p:grpSp>
        <p:nvGrpSpPr>
          <p:cNvPr id="14" name="Image">
            <a:extLst>
              <a:ext uri="{FF2B5EF4-FFF2-40B4-BE49-F238E27FC236}">
                <a16:creationId xmlns:a16="http://schemas.microsoft.com/office/drawing/2014/main" id="{E5489FFD-EBAA-4284-BE12-9480B10E7A62}"/>
              </a:ext>
            </a:extLst>
          </p:cNvPr>
          <p:cNvGrpSpPr/>
          <p:nvPr/>
        </p:nvGrpSpPr>
        <p:grpSpPr>
          <a:xfrm>
            <a:off x="755650" y="898567"/>
            <a:ext cx="4057489" cy="4863405"/>
            <a:chOff x="755650" y="2267209"/>
            <a:chExt cx="2125078" cy="2547170"/>
          </a:xfrm>
        </p:grpSpPr>
        <p:sp>
          <p:nvSpPr>
            <p:cNvPr id="15" name="Rectangle 14">
              <a:extLst>
                <a:ext uri="{FF2B5EF4-FFF2-40B4-BE49-F238E27FC236}">
                  <a16:creationId xmlns:a16="http://schemas.microsoft.com/office/drawing/2014/main" id="{D7507F89-1A35-44A3-B919-FCEF4912D0B6}"/>
                </a:ext>
              </a:extLst>
            </p:cNvPr>
            <p:cNvSpPr/>
            <p:nvPr/>
          </p:nvSpPr>
          <p:spPr>
            <a:xfrm>
              <a:off x="830806" y="2354891"/>
              <a:ext cx="2049922" cy="2459488"/>
            </a:xfrm>
            <a:prstGeom prst="rect">
              <a:avLst/>
            </a:prstGeom>
            <a:solidFill>
              <a:srgbClr val="E2C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a:extLst>
                <a:ext uri="{FF2B5EF4-FFF2-40B4-BE49-F238E27FC236}">
                  <a16:creationId xmlns:a16="http://schemas.microsoft.com/office/drawing/2014/main" id="{2018C39E-E615-46A6-BB05-C8E75A3773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 y="2267209"/>
              <a:ext cx="2049922" cy="2459489"/>
            </a:xfrm>
            <a:prstGeom prst="rect">
              <a:avLst/>
            </a:prstGeom>
          </p:spPr>
        </p:pic>
      </p:grpSp>
      <p:sp>
        <p:nvSpPr>
          <p:cNvPr id="18" name="Header">
            <a:extLst>
              <a:ext uri="{FF2B5EF4-FFF2-40B4-BE49-F238E27FC236}">
                <a16:creationId xmlns:a16="http://schemas.microsoft.com/office/drawing/2014/main" id="{693DE5A1-0EDE-49B4-BEF7-3324E7206F5C}"/>
              </a:ext>
            </a:extLst>
          </p:cNvPr>
          <p:cNvSpPr>
            <a:spLocks noGrp="1"/>
          </p:cNvSpPr>
          <p:nvPr>
            <p:ph type="title"/>
          </p:nvPr>
        </p:nvSpPr>
        <p:spPr>
          <a:xfrm>
            <a:off x="4813139" y="348700"/>
            <a:ext cx="3575212" cy="994306"/>
          </a:xfrm>
        </p:spPr>
        <p:txBody>
          <a:bodyPr/>
          <a:lstStyle/>
          <a:p>
            <a:r>
              <a:rPr lang="en-GB" dirty="0">
                <a:solidFill>
                  <a:schemeClr val="bg1"/>
                </a:solidFill>
              </a:rPr>
              <a:t>Vocabulary</a:t>
            </a:r>
          </a:p>
        </p:txBody>
      </p:sp>
      <p:pic>
        <p:nvPicPr>
          <p:cNvPr id="20" name="Big Block">
            <a:extLst>
              <a:ext uri="{FF2B5EF4-FFF2-40B4-BE49-F238E27FC236}">
                <a16:creationId xmlns:a16="http://schemas.microsoft.com/office/drawing/2014/main" id="{D2010E93-EF15-4BD0-A2EF-31583F464858}"/>
              </a:ext>
            </a:extLst>
          </p:cNvPr>
          <p:cNvPicPr>
            <a:picLocks noChangeAspect="1"/>
          </p:cNvPicPr>
          <p:nvPr/>
        </p:nvPicPr>
        <p:blipFill rotWithShape="1">
          <a:blip r:embed="rId4">
            <a:extLst>
              <a:ext uri="{28A0092B-C50C-407E-A947-70E740481C1C}">
                <a14:useLocalDpi xmlns:a14="http://schemas.microsoft.com/office/drawing/2010/main" val="0"/>
              </a:ext>
            </a:extLst>
          </a:blip>
          <a:srcRect r="19778"/>
          <a:stretch/>
        </p:blipFill>
        <p:spPr>
          <a:xfrm>
            <a:off x="4813139" y="2180601"/>
            <a:ext cx="4460070" cy="2514600"/>
          </a:xfrm>
          <a:prstGeom prst="rect">
            <a:avLst/>
          </a:prstGeom>
        </p:spPr>
      </p:pic>
      <p:sp>
        <p:nvSpPr>
          <p:cNvPr id="21" name="Question">
            <a:extLst>
              <a:ext uri="{FF2B5EF4-FFF2-40B4-BE49-F238E27FC236}">
                <a16:creationId xmlns:a16="http://schemas.microsoft.com/office/drawing/2014/main" id="{D32BD6DE-10EB-45C7-8DC3-FBEB93F2D81F}"/>
              </a:ext>
            </a:extLst>
          </p:cNvPr>
          <p:cNvSpPr txBox="1">
            <a:spLocks/>
          </p:cNvSpPr>
          <p:nvPr/>
        </p:nvSpPr>
        <p:spPr>
          <a:xfrm>
            <a:off x="5614187" y="2367484"/>
            <a:ext cx="3589366" cy="193143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US" sz="2500" dirty="0">
                <a:solidFill>
                  <a:schemeClr val="bg1"/>
                </a:solidFill>
                <a:latin typeface="+mn-lt"/>
              </a:rPr>
              <a:t>What two words could you use to describe how Billy’s hair might feel with doughnuts in it?</a:t>
            </a:r>
            <a:endParaRPr lang="en-GB" sz="2500" dirty="0">
              <a:solidFill>
                <a:schemeClr val="bg1"/>
              </a:solidFill>
              <a:latin typeface="+mn-lt"/>
            </a:endParaRPr>
          </a:p>
        </p:txBody>
      </p:sp>
      <p:grpSp>
        <p:nvGrpSpPr>
          <p:cNvPr id="19" name="Answers">
            <a:extLst>
              <a:ext uri="{FF2B5EF4-FFF2-40B4-BE49-F238E27FC236}">
                <a16:creationId xmlns:a16="http://schemas.microsoft.com/office/drawing/2014/main" id="{EDF7654B-30F7-4A96-A407-980F7AB19C4A}"/>
              </a:ext>
            </a:extLst>
          </p:cNvPr>
          <p:cNvGrpSpPr/>
          <p:nvPr/>
        </p:nvGrpSpPr>
        <p:grpSpPr>
          <a:xfrm>
            <a:off x="4993997" y="5935336"/>
            <a:ext cx="1325322" cy="630101"/>
            <a:chOff x="2901719" y="6097421"/>
            <a:chExt cx="1325322" cy="630101"/>
          </a:xfrm>
        </p:grpSpPr>
        <p:sp>
          <p:nvSpPr>
            <p:cNvPr id="22" name="Rounded Rectangle 56">
              <a:hlinkClick r:id="rId5" action="ppaction://hlinksldjump"/>
              <a:extLst>
                <a:ext uri="{FF2B5EF4-FFF2-40B4-BE49-F238E27FC236}">
                  <a16:creationId xmlns:a16="http://schemas.microsoft.com/office/drawing/2014/main" id="{E86E3F1C-DB32-4627-A456-177A3466D92A}"/>
                </a:ext>
              </a:extLst>
            </p:cNvPr>
            <p:cNvSpPr/>
            <p:nvPr/>
          </p:nvSpPr>
          <p:spPr>
            <a:xfrm>
              <a:off x="2955509" y="6155863"/>
              <a:ext cx="1271532"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24" name="Rounded Rectangle 56">
              <a:hlinkClick r:id="rId6" action="ppaction://hlinksldjump"/>
              <a:extLst>
                <a:ext uri="{FF2B5EF4-FFF2-40B4-BE49-F238E27FC236}">
                  <a16:creationId xmlns:a16="http://schemas.microsoft.com/office/drawing/2014/main" id="{9F5BAEDB-37DD-4AF5-BDB3-D91CCCCBD832}"/>
                </a:ext>
              </a:extLst>
            </p:cNvPr>
            <p:cNvSpPr/>
            <p:nvPr/>
          </p:nvSpPr>
          <p:spPr>
            <a:xfrm>
              <a:off x="2901719" y="6097421"/>
              <a:ext cx="1271532"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Answers</a:t>
              </a:r>
            </a:p>
          </p:txBody>
        </p:sp>
      </p:grpSp>
      <p:grpSp>
        <p:nvGrpSpPr>
          <p:cNvPr id="25" name="Back to menu">
            <a:extLst>
              <a:ext uri="{FF2B5EF4-FFF2-40B4-BE49-F238E27FC236}">
                <a16:creationId xmlns:a16="http://schemas.microsoft.com/office/drawing/2014/main" id="{1A1C8955-EBE5-432E-BB9E-A9A28BBF30F9}"/>
              </a:ext>
            </a:extLst>
          </p:cNvPr>
          <p:cNvGrpSpPr/>
          <p:nvPr/>
        </p:nvGrpSpPr>
        <p:grpSpPr>
          <a:xfrm>
            <a:off x="6483182" y="5935336"/>
            <a:ext cx="1905168" cy="630101"/>
            <a:chOff x="4390904" y="6097421"/>
            <a:chExt cx="1905168" cy="630101"/>
          </a:xfrm>
        </p:grpSpPr>
        <p:sp>
          <p:nvSpPr>
            <p:cNvPr id="26" name="Rounded Rectangle 28">
              <a:hlinkClick r:id="rId7" action="ppaction://hlinksldjump"/>
              <a:extLst>
                <a:ext uri="{FF2B5EF4-FFF2-40B4-BE49-F238E27FC236}">
                  <a16:creationId xmlns:a16="http://schemas.microsoft.com/office/drawing/2014/main" id="{40065D1B-3E70-4E9C-8F28-F06A9775CBAC}"/>
                </a:ext>
              </a:extLst>
            </p:cNvPr>
            <p:cNvSpPr/>
            <p:nvPr/>
          </p:nvSpPr>
          <p:spPr>
            <a:xfrm>
              <a:off x="4444694" y="6155863"/>
              <a:ext cx="1851378"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27" name="Rounded Rectangle 28">
              <a:hlinkClick r:id="rId8" action="ppaction://hlinksldjump"/>
              <a:extLst>
                <a:ext uri="{FF2B5EF4-FFF2-40B4-BE49-F238E27FC236}">
                  <a16:creationId xmlns:a16="http://schemas.microsoft.com/office/drawing/2014/main" id="{B67DE001-B332-41B3-A3A8-ADC2648C95C1}"/>
                </a:ext>
              </a:extLst>
            </p:cNvPr>
            <p:cNvSpPr/>
            <p:nvPr/>
          </p:nvSpPr>
          <p:spPr>
            <a:xfrm>
              <a:off x="4390904" y="6097421"/>
              <a:ext cx="1851378"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Back to Menu</a:t>
              </a:r>
            </a:p>
          </p:txBody>
        </p:sp>
      </p:grpSp>
      <p:grpSp>
        <p:nvGrpSpPr>
          <p:cNvPr id="28" name="Group 27">
            <a:extLst>
              <a:ext uri="{FF2B5EF4-FFF2-40B4-BE49-F238E27FC236}">
                <a16:creationId xmlns:a16="http://schemas.microsoft.com/office/drawing/2014/main" id="{4881FD30-77B2-44BD-BC55-6DF90E1C58EF}"/>
              </a:ext>
            </a:extLst>
          </p:cNvPr>
          <p:cNvGrpSpPr/>
          <p:nvPr/>
        </p:nvGrpSpPr>
        <p:grpSpPr>
          <a:xfrm>
            <a:off x="2691551" y="5938236"/>
            <a:ext cx="2084793" cy="625449"/>
            <a:chOff x="1445499" y="6097421"/>
            <a:chExt cx="2084793" cy="625449"/>
          </a:xfrm>
        </p:grpSpPr>
        <p:sp>
          <p:nvSpPr>
            <p:cNvPr id="29" name="Rounded Rectangle 42">
              <a:hlinkClick r:id="rId9" action="ppaction://hlinksldjump"/>
              <a:extLst>
                <a:ext uri="{FF2B5EF4-FFF2-40B4-BE49-F238E27FC236}">
                  <a16:creationId xmlns:a16="http://schemas.microsoft.com/office/drawing/2014/main" id="{EF481810-8C9E-476B-839E-A734FFF60AD6}"/>
                </a:ext>
              </a:extLst>
            </p:cNvPr>
            <p:cNvSpPr/>
            <p:nvPr/>
          </p:nvSpPr>
          <p:spPr>
            <a:xfrm>
              <a:off x="1499289" y="6151211"/>
              <a:ext cx="2031003"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30" name="Rounded Rectangle 42">
              <a:hlinkClick r:id="rId10" action="ppaction://hlinksldjump"/>
              <a:extLst>
                <a:ext uri="{FF2B5EF4-FFF2-40B4-BE49-F238E27FC236}">
                  <a16:creationId xmlns:a16="http://schemas.microsoft.com/office/drawing/2014/main" id="{0839647E-3E93-470F-8F10-6201D95FE6EE}"/>
                </a:ext>
              </a:extLst>
            </p:cNvPr>
            <p:cNvSpPr/>
            <p:nvPr/>
          </p:nvSpPr>
          <p:spPr>
            <a:xfrm>
              <a:off x="1445499" y="6097421"/>
              <a:ext cx="2031003"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Back to Picture</a:t>
              </a:r>
            </a:p>
          </p:txBody>
        </p:sp>
      </p:grpSp>
    </p:spTree>
    <p:extLst>
      <p:ext uri="{BB962C8B-B14F-4D97-AF65-F5344CB8AC3E}">
        <p14:creationId xmlns:p14="http://schemas.microsoft.com/office/powerpoint/2010/main" val="221288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right)">
                                      <p:cBhvr>
                                        <p:cTn id="30" dur="500"/>
                                        <p:tgtEl>
                                          <p:spTgt spid="2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right)">
                                      <p:cBhvr>
                                        <p:cTn id="39" dur="500"/>
                                        <p:tgtEl>
                                          <p:spTgt spid="20"/>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eader Block">
            <a:extLst>
              <a:ext uri="{FF2B5EF4-FFF2-40B4-BE49-F238E27FC236}">
                <a16:creationId xmlns:a16="http://schemas.microsoft.com/office/drawing/2014/main" id="{7DC45D67-BF98-444A-BAE6-EA23E734C7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54" t="-1000" r="20270" b="1000"/>
          <a:stretch/>
        </p:blipFill>
        <p:spPr>
          <a:xfrm>
            <a:off x="4204253" y="329632"/>
            <a:ext cx="4999301" cy="951611"/>
          </a:xfrm>
          <a:prstGeom prst="rect">
            <a:avLst/>
          </a:prstGeom>
        </p:spPr>
      </p:pic>
      <p:grpSp>
        <p:nvGrpSpPr>
          <p:cNvPr id="14" name="Image">
            <a:extLst>
              <a:ext uri="{FF2B5EF4-FFF2-40B4-BE49-F238E27FC236}">
                <a16:creationId xmlns:a16="http://schemas.microsoft.com/office/drawing/2014/main" id="{E5489FFD-EBAA-4284-BE12-9480B10E7A62}"/>
              </a:ext>
            </a:extLst>
          </p:cNvPr>
          <p:cNvGrpSpPr/>
          <p:nvPr/>
        </p:nvGrpSpPr>
        <p:grpSpPr>
          <a:xfrm>
            <a:off x="755650" y="898567"/>
            <a:ext cx="4057489" cy="4863405"/>
            <a:chOff x="755650" y="2267209"/>
            <a:chExt cx="2125078" cy="2547170"/>
          </a:xfrm>
        </p:grpSpPr>
        <p:sp>
          <p:nvSpPr>
            <p:cNvPr id="15" name="Rectangle 14">
              <a:extLst>
                <a:ext uri="{FF2B5EF4-FFF2-40B4-BE49-F238E27FC236}">
                  <a16:creationId xmlns:a16="http://schemas.microsoft.com/office/drawing/2014/main" id="{D7507F89-1A35-44A3-B919-FCEF4912D0B6}"/>
                </a:ext>
              </a:extLst>
            </p:cNvPr>
            <p:cNvSpPr/>
            <p:nvPr/>
          </p:nvSpPr>
          <p:spPr>
            <a:xfrm>
              <a:off x="830806" y="2354891"/>
              <a:ext cx="2049922" cy="2459488"/>
            </a:xfrm>
            <a:prstGeom prst="rect">
              <a:avLst/>
            </a:prstGeom>
            <a:solidFill>
              <a:srgbClr val="E2C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a:extLst>
                <a:ext uri="{FF2B5EF4-FFF2-40B4-BE49-F238E27FC236}">
                  <a16:creationId xmlns:a16="http://schemas.microsoft.com/office/drawing/2014/main" id="{2018C39E-E615-46A6-BB05-C8E75A3773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 y="2267209"/>
              <a:ext cx="2049922" cy="2459489"/>
            </a:xfrm>
            <a:prstGeom prst="rect">
              <a:avLst/>
            </a:prstGeom>
          </p:spPr>
        </p:pic>
      </p:grpSp>
      <p:sp>
        <p:nvSpPr>
          <p:cNvPr id="18" name="Header">
            <a:extLst>
              <a:ext uri="{FF2B5EF4-FFF2-40B4-BE49-F238E27FC236}">
                <a16:creationId xmlns:a16="http://schemas.microsoft.com/office/drawing/2014/main" id="{693DE5A1-0EDE-49B4-BEF7-3324E7206F5C}"/>
              </a:ext>
            </a:extLst>
          </p:cNvPr>
          <p:cNvSpPr>
            <a:spLocks noGrp="1"/>
          </p:cNvSpPr>
          <p:nvPr>
            <p:ph type="title"/>
          </p:nvPr>
        </p:nvSpPr>
        <p:spPr>
          <a:xfrm>
            <a:off x="4776344" y="438151"/>
            <a:ext cx="3621946" cy="994306"/>
          </a:xfrm>
        </p:spPr>
        <p:txBody>
          <a:bodyPr/>
          <a:lstStyle/>
          <a:p>
            <a:r>
              <a:rPr lang="en-GB" dirty="0">
                <a:solidFill>
                  <a:schemeClr val="bg1"/>
                </a:solidFill>
              </a:rPr>
              <a:t>Prediction</a:t>
            </a:r>
          </a:p>
        </p:txBody>
      </p:sp>
      <p:pic>
        <p:nvPicPr>
          <p:cNvPr id="20" name="Big Block">
            <a:extLst>
              <a:ext uri="{FF2B5EF4-FFF2-40B4-BE49-F238E27FC236}">
                <a16:creationId xmlns:a16="http://schemas.microsoft.com/office/drawing/2014/main" id="{D2010E93-EF15-4BD0-A2EF-31583F464858}"/>
              </a:ext>
            </a:extLst>
          </p:cNvPr>
          <p:cNvPicPr>
            <a:picLocks noChangeAspect="1"/>
          </p:cNvPicPr>
          <p:nvPr/>
        </p:nvPicPr>
        <p:blipFill rotWithShape="1">
          <a:blip r:embed="rId4">
            <a:extLst>
              <a:ext uri="{28A0092B-C50C-407E-A947-70E740481C1C}">
                <a14:useLocalDpi xmlns:a14="http://schemas.microsoft.com/office/drawing/2010/main" val="0"/>
              </a:ext>
            </a:extLst>
          </a:blip>
          <a:srcRect l="1" r="21031"/>
          <a:stretch/>
        </p:blipFill>
        <p:spPr>
          <a:xfrm>
            <a:off x="4813139" y="2191465"/>
            <a:ext cx="4390415" cy="2514600"/>
          </a:xfrm>
          <a:prstGeom prst="rect">
            <a:avLst/>
          </a:prstGeom>
        </p:spPr>
      </p:pic>
      <p:sp>
        <p:nvSpPr>
          <p:cNvPr id="21" name="Question">
            <a:extLst>
              <a:ext uri="{FF2B5EF4-FFF2-40B4-BE49-F238E27FC236}">
                <a16:creationId xmlns:a16="http://schemas.microsoft.com/office/drawing/2014/main" id="{D32BD6DE-10EB-45C7-8DC3-FBEB93F2D81F}"/>
              </a:ext>
            </a:extLst>
          </p:cNvPr>
          <p:cNvSpPr txBox="1">
            <a:spLocks/>
          </p:cNvSpPr>
          <p:nvPr/>
        </p:nvSpPr>
        <p:spPr>
          <a:xfrm>
            <a:off x="5614188" y="2378348"/>
            <a:ext cx="3589366" cy="193143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US" sz="2500" dirty="0">
                <a:solidFill>
                  <a:schemeClr val="bg1"/>
                </a:solidFill>
                <a:latin typeface="+mn-lt"/>
              </a:rPr>
              <a:t>What else could be in Billy’s hair?</a:t>
            </a:r>
            <a:endParaRPr lang="en-GB" sz="2500" dirty="0">
              <a:solidFill>
                <a:schemeClr val="bg1"/>
              </a:solidFill>
              <a:latin typeface="+mn-lt"/>
            </a:endParaRPr>
          </a:p>
        </p:txBody>
      </p:sp>
      <p:grpSp>
        <p:nvGrpSpPr>
          <p:cNvPr id="19" name="Answers">
            <a:extLst>
              <a:ext uri="{FF2B5EF4-FFF2-40B4-BE49-F238E27FC236}">
                <a16:creationId xmlns:a16="http://schemas.microsoft.com/office/drawing/2014/main" id="{EDF7654B-30F7-4A96-A407-980F7AB19C4A}"/>
              </a:ext>
            </a:extLst>
          </p:cNvPr>
          <p:cNvGrpSpPr/>
          <p:nvPr/>
        </p:nvGrpSpPr>
        <p:grpSpPr>
          <a:xfrm>
            <a:off x="4993997" y="5935336"/>
            <a:ext cx="1325322" cy="630101"/>
            <a:chOff x="2901719" y="6097421"/>
            <a:chExt cx="1325322" cy="630101"/>
          </a:xfrm>
        </p:grpSpPr>
        <p:sp>
          <p:nvSpPr>
            <p:cNvPr id="22" name="Rounded Rectangle 56">
              <a:hlinkClick r:id="rId5" action="ppaction://hlinksldjump"/>
              <a:extLst>
                <a:ext uri="{FF2B5EF4-FFF2-40B4-BE49-F238E27FC236}">
                  <a16:creationId xmlns:a16="http://schemas.microsoft.com/office/drawing/2014/main" id="{E86E3F1C-DB32-4627-A456-177A3466D92A}"/>
                </a:ext>
              </a:extLst>
            </p:cNvPr>
            <p:cNvSpPr/>
            <p:nvPr/>
          </p:nvSpPr>
          <p:spPr>
            <a:xfrm>
              <a:off x="2955509" y="6155863"/>
              <a:ext cx="1271532"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24" name="Rounded Rectangle 56">
              <a:hlinkClick r:id="rId6" action="ppaction://hlinksldjump"/>
              <a:extLst>
                <a:ext uri="{FF2B5EF4-FFF2-40B4-BE49-F238E27FC236}">
                  <a16:creationId xmlns:a16="http://schemas.microsoft.com/office/drawing/2014/main" id="{9F5BAEDB-37DD-4AF5-BDB3-D91CCCCBD832}"/>
                </a:ext>
              </a:extLst>
            </p:cNvPr>
            <p:cNvSpPr/>
            <p:nvPr/>
          </p:nvSpPr>
          <p:spPr>
            <a:xfrm>
              <a:off x="2901719" y="6097421"/>
              <a:ext cx="1271532"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Answers</a:t>
              </a:r>
            </a:p>
          </p:txBody>
        </p:sp>
      </p:grpSp>
      <p:grpSp>
        <p:nvGrpSpPr>
          <p:cNvPr id="25" name="Back to menu">
            <a:extLst>
              <a:ext uri="{FF2B5EF4-FFF2-40B4-BE49-F238E27FC236}">
                <a16:creationId xmlns:a16="http://schemas.microsoft.com/office/drawing/2014/main" id="{1A1C8955-EBE5-432E-BB9E-A9A28BBF30F9}"/>
              </a:ext>
            </a:extLst>
          </p:cNvPr>
          <p:cNvGrpSpPr/>
          <p:nvPr/>
        </p:nvGrpSpPr>
        <p:grpSpPr>
          <a:xfrm>
            <a:off x="6483182" y="5935336"/>
            <a:ext cx="1905168" cy="630101"/>
            <a:chOff x="4390904" y="6097421"/>
            <a:chExt cx="1905168" cy="630101"/>
          </a:xfrm>
        </p:grpSpPr>
        <p:sp>
          <p:nvSpPr>
            <p:cNvPr id="26" name="Rounded Rectangle 28">
              <a:hlinkClick r:id="rId5" action="ppaction://hlinksldjump"/>
              <a:extLst>
                <a:ext uri="{FF2B5EF4-FFF2-40B4-BE49-F238E27FC236}">
                  <a16:creationId xmlns:a16="http://schemas.microsoft.com/office/drawing/2014/main" id="{40065D1B-3E70-4E9C-8F28-F06A9775CBAC}"/>
                </a:ext>
              </a:extLst>
            </p:cNvPr>
            <p:cNvSpPr/>
            <p:nvPr/>
          </p:nvSpPr>
          <p:spPr>
            <a:xfrm>
              <a:off x="4444694" y="6155863"/>
              <a:ext cx="1851378"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27" name="Rounded Rectangle 28">
              <a:hlinkClick r:id="rId5" action="ppaction://hlinksldjump"/>
              <a:extLst>
                <a:ext uri="{FF2B5EF4-FFF2-40B4-BE49-F238E27FC236}">
                  <a16:creationId xmlns:a16="http://schemas.microsoft.com/office/drawing/2014/main" id="{B67DE001-B332-41B3-A3A8-ADC2648C95C1}"/>
                </a:ext>
              </a:extLst>
            </p:cNvPr>
            <p:cNvSpPr/>
            <p:nvPr/>
          </p:nvSpPr>
          <p:spPr>
            <a:xfrm>
              <a:off x="4390904" y="6097421"/>
              <a:ext cx="1851378"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Back to Menu</a:t>
              </a:r>
            </a:p>
          </p:txBody>
        </p:sp>
      </p:grpSp>
      <p:grpSp>
        <p:nvGrpSpPr>
          <p:cNvPr id="28" name="Back to picture">
            <a:extLst>
              <a:ext uri="{FF2B5EF4-FFF2-40B4-BE49-F238E27FC236}">
                <a16:creationId xmlns:a16="http://schemas.microsoft.com/office/drawing/2014/main" id="{4881FD30-77B2-44BD-BC55-6DF90E1C58EF}"/>
              </a:ext>
            </a:extLst>
          </p:cNvPr>
          <p:cNvGrpSpPr/>
          <p:nvPr/>
        </p:nvGrpSpPr>
        <p:grpSpPr>
          <a:xfrm>
            <a:off x="2691551" y="5938236"/>
            <a:ext cx="2084793" cy="625449"/>
            <a:chOff x="1445499" y="6097421"/>
            <a:chExt cx="2084793" cy="625449"/>
          </a:xfrm>
        </p:grpSpPr>
        <p:sp>
          <p:nvSpPr>
            <p:cNvPr id="29" name="Rounded Rectangle 42">
              <a:hlinkClick r:id="rId7" action="ppaction://hlinksldjump"/>
              <a:extLst>
                <a:ext uri="{FF2B5EF4-FFF2-40B4-BE49-F238E27FC236}">
                  <a16:creationId xmlns:a16="http://schemas.microsoft.com/office/drawing/2014/main" id="{EF481810-8C9E-476B-839E-A734FFF60AD6}"/>
                </a:ext>
              </a:extLst>
            </p:cNvPr>
            <p:cNvSpPr/>
            <p:nvPr/>
          </p:nvSpPr>
          <p:spPr>
            <a:xfrm>
              <a:off x="1499289" y="6151211"/>
              <a:ext cx="2031003"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30" name="Rounded Rectangle 42">
              <a:hlinkClick r:id="rId7" action="ppaction://hlinksldjump"/>
              <a:extLst>
                <a:ext uri="{FF2B5EF4-FFF2-40B4-BE49-F238E27FC236}">
                  <a16:creationId xmlns:a16="http://schemas.microsoft.com/office/drawing/2014/main" id="{0839647E-3E93-470F-8F10-6201D95FE6EE}"/>
                </a:ext>
              </a:extLst>
            </p:cNvPr>
            <p:cNvSpPr/>
            <p:nvPr/>
          </p:nvSpPr>
          <p:spPr>
            <a:xfrm>
              <a:off x="1445499" y="6097421"/>
              <a:ext cx="2031003"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Back to Picture</a:t>
              </a:r>
            </a:p>
          </p:txBody>
        </p:sp>
      </p:grpSp>
    </p:spTree>
    <p:extLst>
      <p:ext uri="{BB962C8B-B14F-4D97-AF65-F5344CB8AC3E}">
        <p14:creationId xmlns:p14="http://schemas.microsoft.com/office/powerpoint/2010/main" val="104798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right)">
                                      <p:cBhvr>
                                        <p:cTn id="30" dur="500"/>
                                        <p:tgtEl>
                                          <p:spTgt spid="2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right)">
                                      <p:cBhvr>
                                        <p:cTn id="39" dur="500"/>
                                        <p:tgtEl>
                                          <p:spTgt spid="20"/>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Answer 3">
            <a:extLst>
              <a:ext uri="{FF2B5EF4-FFF2-40B4-BE49-F238E27FC236}">
                <a16:creationId xmlns:a16="http://schemas.microsoft.com/office/drawing/2014/main" id="{AC5B01A0-998B-445C-A6B0-FB44778BEDD9}"/>
              </a:ext>
            </a:extLst>
          </p:cNvPr>
          <p:cNvSpPr txBox="1"/>
          <p:nvPr/>
        </p:nvSpPr>
        <p:spPr>
          <a:xfrm>
            <a:off x="3763895" y="4415756"/>
            <a:ext cx="4786903" cy="715089"/>
          </a:xfrm>
          <a:prstGeom prst="roundRect">
            <a:avLst>
              <a:gd name="adj" fmla="val 17194"/>
            </a:avLst>
          </a:prstGeom>
          <a:solidFill>
            <a:schemeClr val="bg1"/>
          </a:solidFill>
          <a:ln w="19050">
            <a:solidFill>
              <a:srgbClr val="AB63A5"/>
            </a:solidFill>
          </a:ln>
        </p:spPr>
        <p:txBody>
          <a:bodyPr wrap="square">
            <a:spAutoFit/>
          </a:bodyPr>
          <a:lstStyle/>
          <a:p>
            <a:r>
              <a:rPr lang="en-US" dirty="0"/>
              <a:t>I think that Billy could have drink cartons and sweets in her hair.</a:t>
            </a:r>
          </a:p>
        </p:txBody>
      </p:sp>
      <p:sp>
        <p:nvSpPr>
          <p:cNvPr id="58" name="Answer 2">
            <a:extLst>
              <a:ext uri="{FF2B5EF4-FFF2-40B4-BE49-F238E27FC236}">
                <a16:creationId xmlns:a16="http://schemas.microsoft.com/office/drawing/2014/main" id="{B07EA922-80F2-4AAC-A287-007FBD2BC48B}"/>
              </a:ext>
            </a:extLst>
          </p:cNvPr>
          <p:cNvSpPr txBox="1"/>
          <p:nvPr/>
        </p:nvSpPr>
        <p:spPr>
          <a:xfrm>
            <a:off x="3763895" y="3107982"/>
            <a:ext cx="4786903" cy="1021556"/>
          </a:xfrm>
          <a:prstGeom prst="roundRect">
            <a:avLst>
              <a:gd name="adj" fmla="val 17194"/>
            </a:avLst>
          </a:prstGeom>
          <a:solidFill>
            <a:schemeClr val="bg1"/>
          </a:solidFill>
          <a:ln w="19050">
            <a:solidFill>
              <a:srgbClr val="E51C36"/>
            </a:solidFill>
          </a:ln>
        </p:spPr>
        <p:txBody>
          <a:bodyPr wrap="square">
            <a:spAutoFit/>
          </a:bodyPr>
          <a:lstStyle/>
          <a:p>
            <a:r>
              <a:rPr lang="en-US" dirty="0"/>
              <a:t>‘Sticky’ and ‘gooey’ are two words that could be used to describe how Billy’s hair might feel with doughnuts in it.</a:t>
            </a:r>
            <a:endParaRPr lang="en-GB" dirty="0">
              <a:solidFill>
                <a:srgbClr val="232321"/>
              </a:solidFill>
            </a:endParaRPr>
          </a:p>
        </p:txBody>
      </p:sp>
      <p:sp>
        <p:nvSpPr>
          <p:cNvPr id="39" name="Answer 1">
            <a:extLst>
              <a:ext uri="{FF2B5EF4-FFF2-40B4-BE49-F238E27FC236}">
                <a16:creationId xmlns:a16="http://schemas.microsoft.com/office/drawing/2014/main" id="{70BEEA9D-2EFD-445E-904C-A25A5A4C24C1}"/>
              </a:ext>
            </a:extLst>
          </p:cNvPr>
          <p:cNvSpPr txBox="1"/>
          <p:nvPr/>
        </p:nvSpPr>
        <p:spPr>
          <a:xfrm>
            <a:off x="3763895" y="1965354"/>
            <a:ext cx="4786903" cy="1021556"/>
          </a:xfrm>
          <a:prstGeom prst="roundRect">
            <a:avLst>
              <a:gd name="adj" fmla="val 17194"/>
            </a:avLst>
          </a:prstGeom>
          <a:solidFill>
            <a:schemeClr val="bg1"/>
          </a:solidFill>
          <a:ln w="19050">
            <a:solidFill>
              <a:srgbClr val="00974B"/>
            </a:solidFill>
          </a:ln>
        </p:spPr>
        <p:txBody>
          <a:bodyPr wrap="square">
            <a:spAutoFit/>
          </a:bodyPr>
          <a:lstStyle/>
          <a:p>
            <a:r>
              <a:rPr lang="en-US" dirty="0">
                <a:solidFill>
                  <a:srgbClr val="232321"/>
                </a:solidFill>
              </a:rPr>
              <a:t>I think </a:t>
            </a:r>
            <a:r>
              <a:rPr lang="en-US" dirty="0" err="1">
                <a:solidFill>
                  <a:srgbClr val="232321"/>
                </a:solidFill>
              </a:rPr>
              <a:t>Fatcat</a:t>
            </a:r>
            <a:r>
              <a:rPr lang="en-US" dirty="0">
                <a:solidFill>
                  <a:srgbClr val="232321"/>
                </a:solidFill>
              </a:rPr>
              <a:t> is covering his eyes because he can’t believe that Billy has doughnuts in her hair so he doesn’t want to look.</a:t>
            </a:r>
            <a:endParaRPr lang="en-GB" dirty="0">
              <a:solidFill>
                <a:srgbClr val="232321"/>
              </a:solidFill>
            </a:endParaRPr>
          </a:p>
        </p:txBody>
      </p:sp>
      <p:grpSp>
        <p:nvGrpSpPr>
          <p:cNvPr id="53" name="Block 1">
            <a:extLst>
              <a:ext uri="{FF2B5EF4-FFF2-40B4-BE49-F238E27FC236}">
                <a16:creationId xmlns:a16="http://schemas.microsoft.com/office/drawing/2014/main" id="{E9F4A25D-7709-4ED7-B758-7D562BD2BDC4}"/>
              </a:ext>
            </a:extLst>
          </p:cNvPr>
          <p:cNvGrpSpPr/>
          <p:nvPr/>
        </p:nvGrpSpPr>
        <p:grpSpPr>
          <a:xfrm>
            <a:off x="3514618" y="2121801"/>
            <a:ext cx="5162655" cy="783348"/>
            <a:chOff x="3171905" y="2074711"/>
            <a:chExt cx="5162655" cy="783348"/>
          </a:xfrm>
        </p:grpSpPr>
        <p:sp>
          <p:nvSpPr>
            <p:cNvPr id="46" name="Freeform: Shape 45">
              <a:extLst>
                <a:ext uri="{FF2B5EF4-FFF2-40B4-BE49-F238E27FC236}">
                  <a16:creationId xmlns:a16="http://schemas.microsoft.com/office/drawing/2014/main" id="{C57BE4FD-E69C-4D45-93FA-0B931B03A7C2}"/>
                </a:ext>
              </a:extLst>
            </p:cNvPr>
            <p:cNvSpPr/>
            <p:nvPr/>
          </p:nvSpPr>
          <p:spPr>
            <a:xfrm>
              <a:off x="3683935" y="2121989"/>
              <a:ext cx="3154207" cy="593768"/>
            </a:xfrm>
            <a:custGeom>
              <a:avLst/>
              <a:gdLst>
                <a:gd name="connsiteX0" fmla="*/ 11161 w 3154207"/>
                <a:gd name="connsiteY0" fmla="*/ 55885 h 593768"/>
                <a:gd name="connsiteX1" fmla="*/ 16540 w 3154207"/>
                <a:gd name="connsiteY1" fmla="*/ 136568 h 593768"/>
                <a:gd name="connsiteX2" fmla="*/ 32677 w 3154207"/>
                <a:gd name="connsiteY2" fmla="*/ 168841 h 593768"/>
                <a:gd name="connsiteX3" fmla="*/ 48813 w 3154207"/>
                <a:gd name="connsiteY3" fmla="*/ 174219 h 593768"/>
                <a:gd name="connsiteX4" fmla="*/ 215557 w 3154207"/>
                <a:gd name="connsiteY4" fmla="*/ 179598 h 593768"/>
                <a:gd name="connsiteX5" fmla="*/ 312375 w 3154207"/>
                <a:gd name="connsiteY5" fmla="*/ 190356 h 593768"/>
                <a:gd name="connsiteX6" fmla="*/ 371542 w 3154207"/>
                <a:gd name="connsiteY6" fmla="*/ 201114 h 593768"/>
                <a:gd name="connsiteX7" fmla="*/ 414573 w 3154207"/>
                <a:gd name="connsiteY7" fmla="*/ 206492 h 593768"/>
                <a:gd name="connsiteX8" fmla="*/ 446846 w 3154207"/>
                <a:gd name="connsiteY8" fmla="*/ 211871 h 593768"/>
                <a:gd name="connsiteX9" fmla="*/ 640484 w 3154207"/>
                <a:gd name="connsiteY9" fmla="*/ 228008 h 593768"/>
                <a:gd name="connsiteX10" fmla="*/ 710408 w 3154207"/>
                <a:gd name="connsiteY10" fmla="*/ 238765 h 593768"/>
                <a:gd name="connsiteX11" fmla="*/ 731924 w 3154207"/>
                <a:gd name="connsiteY11" fmla="*/ 244144 h 593768"/>
                <a:gd name="connsiteX12" fmla="*/ 748060 w 3154207"/>
                <a:gd name="connsiteY12" fmla="*/ 249523 h 593768"/>
                <a:gd name="connsiteX13" fmla="*/ 785712 w 3154207"/>
                <a:gd name="connsiteY13" fmla="*/ 254902 h 593768"/>
                <a:gd name="connsiteX14" fmla="*/ 807227 w 3154207"/>
                <a:gd name="connsiteY14" fmla="*/ 265659 h 593768"/>
                <a:gd name="connsiteX15" fmla="*/ 839500 w 3154207"/>
                <a:gd name="connsiteY15" fmla="*/ 271038 h 593768"/>
                <a:gd name="connsiteX16" fmla="*/ 866394 w 3154207"/>
                <a:gd name="connsiteY16" fmla="*/ 276417 h 593768"/>
                <a:gd name="connsiteX17" fmla="*/ 882531 w 3154207"/>
                <a:gd name="connsiteY17" fmla="*/ 287175 h 593768"/>
                <a:gd name="connsiteX18" fmla="*/ 936319 w 3154207"/>
                <a:gd name="connsiteY18" fmla="*/ 308690 h 593768"/>
                <a:gd name="connsiteX19" fmla="*/ 995486 w 3154207"/>
                <a:gd name="connsiteY19" fmla="*/ 362478 h 593768"/>
                <a:gd name="connsiteX20" fmla="*/ 1033138 w 3154207"/>
                <a:gd name="connsiteY20" fmla="*/ 421645 h 593768"/>
                <a:gd name="connsiteX21" fmla="*/ 1065411 w 3154207"/>
                <a:gd name="connsiteY21" fmla="*/ 464676 h 593768"/>
                <a:gd name="connsiteX22" fmla="*/ 1119199 w 3154207"/>
                <a:gd name="connsiteY22" fmla="*/ 502328 h 593768"/>
                <a:gd name="connsiteX23" fmla="*/ 1140714 w 3154207"/>
                <a:gd name="connsiteY23" fmla="*/ 513085 h 593768"/>
                <a:gd name="connsiteX24" fmla="*/ 1237533 w 3154207"/>
                <a:gd name="connsiteY24" fmla="*/ 550737 h 593768"/>
                <a:gd name="connsiteX25" fmla="*/ 1259048 w 3154207"/>
                <a:gd name="connsiteY25" fmla="*/ 556116 h 593768"/>
                <a:gd name="connsiteX26" fmla="*/ 1275185 w 3154207"/>
                <a:gd name="connsiteY26" fmla="*/ 561495 h 593768"/>
                <a:gd name="connsiteX27" fmla="*/ 1302079 w 3154207"/>
                <a:gd name="connsiteY27" fmla="*/ 566874 h 593768"/>
                <a:gd name="connsiteX28" fmla="*/ 1350488 w 3154207"/>
                <a:gd name="connsiteY28" fmla="*/ 583010 h 593768"/>
                <a:gd name="connsiteX29" fmla="*/ 1479580 w 3154207"/>
                <a:gd name="connsiteY29" fmla="*/ 593768 h 593768"/>
                <a:gd name="connsiteX30" fmla="*/ 1603293 w 3154207"/>
                <a:gd name="connsiteY30" fmla="*/ 588389 h 593768"/>
                <a:gd name="connsiteX31" fmla="*/ 1705491 w 3154207"/>
                <a:gd name="connsiteY31" fmla="*/ 572252 h 593768"/>
                <a:gd name="connsiteX32" fmla="*/ 1727006 w 3154207"/>
                <a:gd name="connsiteY32" fmla="*/ 566874 h 593768"/>
                <a:gd name="connsiteX33" fmla="*/ 1770037 w 3154207"/>
                <a:gd name="connsiteY33" fmla="*/ 561495 h 593768"/>
                <a:gd name="connsiteX34" fmla="*/ 1839961 w 3154207"/>
                <a:gd name="connsiteY34" fmla="*/ 550737 h 593768"/>
                <a:gd name="connsiteX35" fmla="*/ 1904507 w 3154207"/>
                <a:gd name="connsiteY35" fmla="*/ 539979 h 593768"/>
                <a:gd name="connsiteX36" fmla="*/ 1920644 w 3154207"/>
                <a:gd name="connsiteY36" fmla="*/ 534601 h 593768"/>
                <a:gd name="connsiteX37" fmla="*/ 2065872 w 3154207"/>
                <a:gd name="connsiteY37" fmla="*/ 518464 h 593768"/>
                <a:gd name="connsiteX38" fmla="*/ 3152394 w 3154207"/>
                <a:gd name="connsiteY38" fmla="*/ 513085 h 593768"/>
                <a:gd name="connsiteX39" fmla="*/ 3147015 w 3154207"/>
                <a:gd name="connsiteY39" fmla="*/ 496949 h 593768"/>
                <a:gd name="connsiteX40" fmla="*/ 3141637 w 3154207"/>
                <a:gd name="connsiteY40" fmla="*/ 453918 h 593768"/>
                <a:gd name="connsiteX41" fmla="*/ 3120121 w 3154207"/>
                <a:gd name="connsiteY41" fmla="*/ 400130 h 593768"/>
                <a:gd name="connsiteX42" fmla="*/ 3114742 w 3154207"/>
                <a:gd name="connsiteY42" fmla="*/ 383994 h 593768"/>
                <a:gd name="connsiteX43" fmla="*/ 3093227 w 3154207"/>
                <a:gd name="connsiteY43" fmla="*/ 362478 h 593768"/>
                <a:gd name="connsiteX44" fmla="*/ 3082469 w 3154207"/>
                <a:gd name="connsiteY44" fmla="*/ 346342 h 593768"/>
                <a:gd name="connsiteX45" fmla="*/ 3087848 w 3154207"/>
                <a:gd name="connsiteY45" fmla="*/ 330205 h 593768"/>
                <a:gd name="connsiteX46" fmla="*/ 3071712 w 3154207"/>
                <a:gd name="connsiteY46" fmla="*/ 308690 h 593768"/>
                <a:gd name="connsiteX47" fmla="*/ 3044818 w 3154207"/>
                <a:gd name="connsiteY47" fmla="*/ 281796 h 593768"/>
                <a:gd name="connsiteX48" fmla="*/ 3028681 w 3154207"/>
                <a:gd name="connsiteY48" fmla="*/ 265659 h 593768"/>
                <a:gd name="connsiteX49" fmla="*/ 2996408 w 3154207"/>
                <a:gd name="connsiteY49" fmla="*/ 244144 h 593768"/>
                <a:gd name="connsiteX50" fmla="*/ 2980272 w 3154207"/>
                <a:gd name="connsiteY50" fmla="*/ 233387 h 593768"/>
                <a:gd name="connsiteX51" fmla="*/ 2958757 w 3154207"/>
                <a:gd name="connsiteY51" fmla="*/ 222629 h 593768"/>
                <a:gd name="connsiteX52" fmla="*/ 2921105 w 3154207"/>
                <a:gd name="connsiteY52" fmla="*/ 201114 h 593768"/>
                <a:gd name="connsiteX53" fmla="*/ 2878074 w 3154207"/>
                <a:gd name="connsiteY53" fmla="*/ 179598 h 593768"/>
                <a:gd name="connsiteX54" fmla="*/ 2845801 w 3154207"/>
                <a:gd name="connsiteY54" fmla="*/ 163462 h 593768"/>
                <a:gd name="connsiteX55" fmla="*/ 2808149 w 3154207"/>
                <a:gd name="connsiteY55" fmla="*/ 147325 h 593768"/>
                <a:gd name="connsiteX56" fmla="*/ 2754361 w 3154207"/>
                <a:gd name="connsiteY56" fmla="*/ 125810 h 593768"/>
                <a:gd name="connsiteX57" fmla="*/ 2738225 w 3154207"/>
                <a:gd name="connsiteY57" fmla="*/ 120431 h 593768"/>
                <a:gd name="connsiteX58" fmla="*/ 2705952 w 3154207"/>
                <a:gd name="connsiteY58" fmla="*/ 115052 h 593768"/>
                <a:gd name="connsiteX59" fmla="*/ 2684437 w 3154207"/>
                <a:gd name="connsiteY59" fmla="*/ 109674 h 593768"/>
                <a:gd name="connsiteX60" fmla="*/ 2668300 w 3154207"/>
                <a:gd name="connsiteY60" fmla="*/ 104295 h 593768"/>
                <a:gd name="connsiteX61" fmla="*/ 2609133 w 3154207"/>
                <a:gd name="connsiteY61" fmla="*/ 98916 h 593768"/>
                <a:gd name="connsiteX62" fmla="*/ 2356328 w 3154207"/>
                <a:gd name="connsiteY62" fmla="*/ 93537 h 593768"/>
                <a:gd name="connsiteX63" fmla="*/ 2313298 w 3154207"/>
                <a:gd name="connsiteY63" fmla="*/ 88158 h 593768"/>
                <a:gd name="connsiteX64" fmla="*/ 2275646 w 3154207"/>
                <a:gd name="connsiteY64" fmla="*/ 77401 h 593768"/>
                <a:gd name="connsiteX65" fmla="*/ 2205721 w 3154207"/>
                <a:gd name="connsiteY65" fmla="*/ 72022 h 593768"/>
                <a:gd name="connsiteX66" fmla="*/ 2125039 w 3154207"/>
                <a:gd name="connsiteY66" fmla="*/ 61264 h 593768"/>
                <a:gd name="connsiteX67" fmla="*/ 2033599 w 3154207"/>
                <a:gd name="connsiteY67" fmla="*/ 50507 h 593768"/>
                <a:gd name="connsiteX68" fmla="*/ 2006705 w 3154207"/>
                <a:gd name="connsiteY68" fmla="*/ 45128 h 593768"/>
                <a:gd name="connsiteX69" fmla="*/ 1985189 w 3154207"/>
                <a:gd name="connsiteY69" fmla="*/ 39749 h 593768"/>
                <a:gd name="connsiteX70" fmla="*/ 1872234 w 3154207"/>
                <a:gd name="connsiteY70" fmla="*/ 23612 h 593768"/>
                <a:gd name="connsiteX71" fmla="*/ 1802309 w 3154207"/>
                <a:gd name="connsiteY71" fmla="*/ 12855 h 593768"/>
                <a:gd name="connsiteX72" fmla="*/ 1694733 w 3154207"/>
                <a:gd name="connsiteY72" fmla="*/ 7476 h 593768"/>
                <a:gd name="connsiteX73" fmla="*/ 1452686 w 3154207"/>
                <a:gd name="connsiteY73" fmla="*/ 7476 h 593768"/>
                <a:gd name="connsiteX74" fmla="*/ 1237533 w 3154207"/>
                <a:gd name="connsiteY74" fmla="*/ 18234 h 593768"/>
                <a:gd name="connsiteX75" fmla="*/ 1199881 w 3154207"/>
                <a:gd name="connsiteY75" fmla="*/ 23612 h 593768"/>
                <a:gd name="connsiteX76" fmla="*/ 737302 w 3154207"/>
                <a:gd name="connsiteY76" fmla="*/ 23612 h 593768"/>
                <a:gd name="connsiteX77" fmla="*/ 113359 w 3154207"/>
                <a:gd name="connsiteY77" fmla="*/ 23612 h 593768"/>
                <a:gd name="connsiteX78" fmla="*/ 64949 w 3154207"/>
                <a:gd name="connsiteY78" fmla="*/ 39749 h 593768"/>
                <a:gd name="connsiteX79" fmla="*/ 16540 w 3154207"/>
                <a:gd name="connsiteY79" fmla="*/ 50507 h 593768"/>
                <a:gd name="connsiteX80" fmla="*/ 11161 w 3154207"/>
                <a:gd name="connsiteY80" fmla="*/ 55885 h 593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154207" h="593768">
                  <a:moveTo>
                    <a:pt x="11161" y="55885"/>
                  </a:moveTo>
                  <a:cubicBezTo>
                    <a:pt x="11161" y="70228"/>
                    <a:pt x="13563" y="109779"/>
                    <a:pt x="16540" y="136568"/>
                  </a:cubicBezTo>
                  <a:cubicBezTo>
                    <a:pt x="17491" y="145124"/>
                    <a:pt x="26155" y="163623"/>
                    <a:pt x="32677" y="168841"/>
                  </a:cubicBezTo>
                  <a:cubicBezTo>
                    <a:pt x="37104" y="172383"/>
                    <a:pt x="43153" y="173886"/>
                    <a:pt x="48813" y="174219"/>
                  </a:cubicBezTo>
                  <a:cubicBezTo>
                    <a:pt x="104327" y="177484"/>
                    <a:pt x="159976" y="177805"/>
                    <a:pt x="215557" y="179598"/>
                  </a:cubicBezTo>
                  <a:cubicBezTo>
                    <a:pt x="247830" y="183184"/>
                    <a:pt x="280534" y="183988"/>
                    <a:pt x="312375" y="190356"/>
                  </a:cubicBezTo>
                  <a:cubicBezTo>
                    <a:pt x="335537" y="194989"/>
                    <a:pt x="347461" y="197674"/>
                    <a:pt x="371542" y="201114"/>
                  </a:cubicBezTo>
                  <a:cubicBezTo>
                    <a:pt x="385852" y="203158"/>
                    <a:pt x="400263" y="204448"/>
                    <a:pt x="414573" y="206492"/>
                  </a:cubicBezTo>
                  <a:cubicBezTo>
                    <a:pt x="425369" y="208034"/>
                    <a:pt x="435982" y="210912"/>
                    <a:pt x="446846" y="211871"/>
                  </a:cubicBezTo>
                  <a:cubicBezTo>
                    <a:pt x="613543" y="226580"/>
                    <a:pt x="547031" y="215547"/>
                    <a:pt x="640484" y="228008"/>
                  </a:cubicBezTo>
                  <a:cubicBezTo>
                    <a:pt x="655964" y="230072"/>
                    <a:pt x="693990" y="235482"/>
                    <a:pt x="710408" y="238765"/>
                  </a:cubicBezTo>
                  <a:cubicBezTo>
                    <a:pt x="717657" y="240215"/>
                    <a:pt x="724816" y="242113"/>
                    <a:pt x="731924" y="244144"/>
                  </a:cubicBezTo>
                  <a:cubicBezTo>
                    <a:pt x="737375" y="245702"/>
                    <a:pt x="742500" y="248411"/>
                    <a:pt x="748060" y="249523"/>
                  </a:cubicBezTo>
                  <a:cubicBezTo>
                    <a:pt x="760492" y="252009"/>
                    <a:pt x="773161" y="253109"/>
                    <a:pt x="785712" y="254902"/>
                  </a:cubicBezTo>
                  <a:cubicBezTo>
                    <a:pt x="792884" y="258488"/>
                    <a:pt x="799547" y="263355"/>
                    <a:pt x="807227" y="265659"/>
                  </a:cubicBezTo>
                  <a:cubicBezTo>
                    <a:pt x="817673" y="268793"/>
                    <a:pt x="828770" y="269087"/>
                    <a:pt x="839500" y="271038"/>
                  </a:cubicBezTo>
                  <a:cubicBezTo>
                    <a:pt x="848495" y="272673"/>
                    <a:pt x="857429" y="274624"/>
                    <a:pt x="866394" y="276417"/>
                  </a:cubicBezTo>
                  <a:cubicBezTo>
                    <a:pt x="871773" y="280003"/>
                    <a:pt x="876749" y="284284"/>
                    <a:pt x="882531" y="287175"/>
                  </a:cubicBezTo>
                  <a:cubicBezTo>
                    <a:pt x="907023" y="299421"/>
                    <a:pt x="914857" y="301536"/>
                    <a:pt x="936319" y="308690"/>
                  </a:cubicBezTo>
                  <a:cubicBezTo>
                    <a:pt x="959218" y="323957"/>
                    <a:pt x="979622" y="336037"/>
                    <a:pt x="995486" y="362478"/>
                  </a:cubicBezTo>
                  <a:cubicBezTo>
                    <a:pt x="1009996" y="386662"/>
                    <a:pt x="1016060" y="397737"/>
                    <a:pt x="1033138" y="421645"/>
                  </a:cubicBezTo>
                  <a:cubicBezTo>
                    <a:pt x="1043559" y="436235"/>
                    <a:pt x="1051067" y="453918"/>
                    <a:pt x="1065411" y="464676"/>
                  </a:cubicBezTo>
                  <a:cubicBezTo>
                    <a:pt x="1078900" y="474793"/>
                    <a:pt x="1105961" y="495709"/>
                    <a:pt x="1119199" y="502328"/>
                  </a:cubicBezTo>
                  <a:cubicBezTo>
                    <a:pt x="1126371" y="505914"/>
                    <a:pt x="1133368" y="509871"/>
                    <a:pt x="1140714" y="513085"/>
                  </a:cubicBezTo>
                  <a:cubicBezTo>
                    <a:pt x="1177260" y="529074"/>
                    <a:pt x="1201862" y="540035"/>
                    <a:pt x="1237533" y="550737"/>
                  </a:cubicBezTo>
                  <a:cubicBezTo>
                    <a:pt x="1244614" y="552861"/>
                    <a:pt x="1251940" y="554085"/>
                    <a:pt x="1259048" y="556116"/>
                  </a:cubicBezTo>
                  <a:cubicBezTo>
                    <a:pt x="1264500" y="557674"/>
                    <a:pt x="1269684" y="560120"/>
                    <a:pt x="1275185" y="561495"/>
                  </a:cubicBezTo>
                  <a:cubicBezTo>
                    <a:pt x="1284054" y="563712"/>
                    <a:pt x="1293289" y="564362"/>
                    <a:pt x="1302079" y="566874"/>
                  </a:cubicBezTo>
                  <a:cubicBezTo>
                    <a:pt x="1318434" y="571547"/>
                    <a:pt x="1333522" y="581798"/>
                    <a:pt x="1350488" y="583010"/>
                  </a:cubicBezTo>
                  <a:cubicBezTo>
                    <a:pt x="1443765" y="589673"/>
                    <a:pt x="1400752" y="585885"/>
                    <a:pt x="1479580" y="593768"/>
                  </a:cubicBezTo>
                  <a:cubicBezTo>
                    <a:pt x="1520818" y="591975"/>
                    <a:pt x="1562151" y="591725"/>
                    <a:pt x="1603293" y="588389"/>
                  </a:cubicBezTo>
                  <a:cubicBezTo>
                    <a:pt x="1628137" y="586375"/>
                    <a:pt x="1675190" y="578985"/>
                    <a:pt x="1705491" y="572252"/>
                  </a:cubicBezTo>
                  <a:cubicBezTo>
                    <a:pt x="1712707" y="570648"/>
                    <a:pt x="1719714" y="568089"/>
                    <a:pt x="1727006" y="566874"/>
                  </a:cubicBezTo>
                  <a:cubicBezTo>
                    <a:pt x="1741265" y="564498"/>
                    <a:pt x="1755727" y="563539"/>
                    <a:pt x="1770037" y="561495"/>
                  </a:cubicBezTo>
                  <a:cubicBezTo>
                    <a:pt x="1793382" y="558160"/>
                    <a:pt x="1816738" y="554835"/>
                    <a:pt x="1839961" y="550737"/>
                  </a:cubicBezTo>
                  <a:cubicBezTo>
                    <a:pt x="1926267" y="535506"/>
                    <a:pt x="1754878" y="558684"/>
                    <a:pt x="1904507" y="539979"/>
                  </a:cubicBezTo>
                  <a:cubicBezTo>
                    <a:pt x="1909886" y="538186"/>
                    <a:pt x="1915071" y="535646"/>
                    <a:pt x="1920644" y="534601"/>
                  </a:cubicBezTo>
                  <a:cubicBezTo>
                    <a:pt x="1987963" y="521979"/>
                    <a:pt x="1996368" y="523429"/>
                    <a:pt x="2065872" y="518464"/>
                  </a:cubicBezTo>
                  <a:cubicBezTo>
                    <a:pt x="2472084" y="523542"/>
                    <a:pt x="2723109" y="530824"/>
                    <a:pt x="3152394" y="513085"/>
                  </a:cubicBezTo>
                  <a:cubicBezTo>
                    <a:pt x="3158059" y="512851"/>
                    <a:pt x="3148808" y="502328"/>
                    <a:pt x="3147015" y="496949"/>
                  </a:cubicBezTo>
                  <a:cubicBezTo>
                    <a:pt x="3145222" y="482605"/>
                    <a:pt x="3144666" y="468052"/>
                    <a:pt x="3141637" y="453918"/>
                  </a:cubicBezTo>
                  <a:cubicBezTo>
                    <a:pt x="3134642" y="421272"/>
                    <a:pt x="3131497" y="426672"/>
                    <a:pt x="3120121" y="400130"/>
                  </a:cubicBezTo>
                  <a:cubicBezTo>
                    <a:pt x="3117888" y="394919"/>
                    <a:pt x="3118037" y="388608"/>
                    <a:pt x="3114742" y="383994"/>
                  </a:cubicBezTo>
                  <a:cubicBezTo>
                    <a:pt x="3108847" y="375741"/>
                    <a:pt x="3099828" y="370179"/>
                    <a:pt x="3093227" y="362478"/>
                  </a:cubicBezTo>
                  <a:cubicBezTo>
                    <a:pt x="3089020" y="357570"/>
                    <a:pt x="3086055" y="351721"/>
                    <a:pt x="3082469" y="346342"/>
                  </a:cubicBezTo>
                  <a:cubicBezTo>
                    <a:pt x="3084262" y="340963"/>
                    <a:pt x="3089406" y="335657"/>
                    <a:pt x="3087848" y="330205"/>
                  </a:cubicBezTo>
                  <a:cubicBezTo>
                    <a:pt x="3085385" y="321585"/>
                    <a:pt x="3076923" y="315985"/>
                    <a:pt x="3071712" y="308690"/>
                  </a:cubicBezTo>
                  <a:cubicBezTo>
                    <a:pt x="3048510" y="276208"/>
                    <a:pt x="3075190" y="307107"/>
                    <a:pt x="3044818" y="281796"/>
                  </a:cubicBezTo>
                  <a:cubicBezTo>
                    <a:pt x="3038974" y="276926"/>
                    <a:pt x="3034686" y="270329"/>
                    <a:pt x="3028681" y="265659"/>
                  </a:cubicBezTo>
                  <a:cubicBezTo>
                    <a:pt x="3018475" y="257721"/>
                    <a:pt x="3007166" y="251316"/>
                    <a:pt x="2996408" y="244144"/>
                  </a:cubicBezTo>
                  <a:cubicBezTo>
                    <a:pt x="2991029" y="240558"/>
                    <a:pt x="2986054" y="236278"/>
                    <a:pt x="2980272" y="233387"/>
                  </a:cubicBezTo>
                  <a:cubicBezTo>
                    <a:pt x="2973100" y="229801"/>
                    <a:pt x="2965556" y="226879"/>
                    <a:pt x="2958757" y="222629"/>
                  </a:cubicBezTo>
                  <a:cubicBezTo>
                    <a:pt x="2921544" y="199370"/>
                    <a:pt x="2952805" y="211679"/>
                    <a:pt x="2921105" y="201114"/>
                  </a:cubicBezTo>
                  <a:cubicBezTo>
                    <a:pt x="2883721" y="176191"/>
                    <a:pt x="2930705" y="205914"/>
                    <a:pt x="2878074" y="179598"/>
                  </a:cubicBezTo>
                  <a:cubicBezTo>
                    <a:pt x="2836369" y="158746"/>
                    <a:pt x="2886360" y="176982"/>
                    <a:pt x="2845801" y="163462"/>
                  </a:cubicBezTo>
                  <a:cubicBezTo>
                    <a:pt x="2815105" y="142996"/>
                    <a:pt x="2845553" y="160684"/>
                    <a:pt x="2808149" y="147325"/>
                  </a:cubicBezTo>
                  <a:cubicBezTo>
                    <a:pt x="2789964" y="140830"/>
                    <a:pt x="2772680" y="131917"/>
                    <a:pt x="2754361" y="125810"/>
                  </a:cubicBezTo>
                  <a:cubicBezTo>
                    <a:pt x="2748982" y="124017"/>
                    <a:pt x="2743760" y="121661"/>
                    <a:pt x="2738225" y="120431"/>
                  </a:cubicBezTo>
                  <a:cubicBezTo>
                    <a:pt x="2727579" y="118065"/>
                    <a:pt x="2716646" y="117191"/>
                    <a:pt x="2705952" y="115052"/>
                  </a:cubicBezTo>
                  <a:cubicBezTo>
                    <a:pt x="2698703" y="113602"/>
                    <a:pt x="2691545" y="111705"/>
                    <a:pt x="2684437" y="109674"/>
                  </a:cubicBezTo>
                  <a:cubicBezTo>
                    <a:pt x="2678985" y="108116"/>
                    <a:pt x="2673913" y="105097"/>
                    <a:pt x="2668300" y="104295"/>
                  </a:cubicBezTo>
                  <a:cubicBezTo>
                    <a:pt x="2648695" y="101494"/>
                    <a:pt x="2628925" y="99599"/>
                    <a:pt x="2609133" y="98916"/>
                  </a:cubicBezTo>
                  <a:cubicBezTo>
                    <a:pt x="2524896" y="96011"/>
                    <a:pt x="2440596" y="95330"/>
                    <a:pt x="2356328" y="93537"/>
                  </a:cubicBezTo>
                  <a:cubicBezTo>
                    <a:pt x="2341985" y="91744"/>
                    <a:pt x="2327520" y="90744"/>
                    <a:pt x="2313298" y="88158"/>
                  </a:cubicBezTo>
                  <a:cubicBezTo>
                    <a:pt x="2278222" y="81780"/>
                    <a:pt x="2318211" y="82408"/>
                    <a:pt x="2275646" y="77401"/>
                  </a:cubicBezTo>
                  <a:cubicBezTo>
                    <a:pt x="2252429" y="74670"/>
                    <a:pt x="2229002" y="74139"/>
                    <a:pt x="2205721" y="72022"/>
                  </a:cubicBezTo>
                  <a:cubicBezTo>
                    <a:pt x="2093726" y="61840"/>
                    <a:pt x="2208758" y="71729"/>
                    <a:pt x="2125039" y="61264"/>
                  </a:cubicBezTo>
                  <a:cubicBezTo>
                    <a:pt x="2063884" y="53619"/>
                    <a:pt x="2085396" y="59139"/>
                    <a:pt x="2033599" y="50507"/>
                  </a:cubicBezTo>
                  <a:cubicBezTo>
                    <a:pt x="2024581" y="49004"/>
                    <a:pt x="2015630" y="47111"/>
                    <a:pt x="2006705" y="45128"/>
                  </a:cubicBezTo>
                  <a:cubicBezTo>
                    <a:pt x="1999488" y="43524"/>
                    <a:pt x="1992481" y="40964"/>
                    <a:pt x="1985189" y="39749"/>
                  </a:cubicBezTo>
                  <a:cubicBezTo>
                    <a:pt x="1947673" y="33496"/>
                    <a:pt x="1909751" y="29864"/>
                    <a:pt x="1872234" y="23612"/>
                  </a:cubicBezTo>
                  <a:cubicBezTo>
                    <a:pt x="1858425" y="21311"/>
                    <a:pt x="1814755" y="13777"/>
                    <a:pt x="1802309" y="12855"/>
                  </a:cubicBezTo>
                  <a:cubicBezTo>
                    <a:pt x="1766504" y="10203"/>
                    <a:pt x="1730592" y="9269"/>
                    <a:pt x="1694733" y="7476"/>
                  </a:cubicBezTo>
                  <a:cubicBezTo>
                    <a:pt x="1586247" y="-4579"/>
                    <a:pt x="1646253" y="-165"/>
                    <a:pt x="1452686" y="7476"/>
                  </a:cubicBezTo>
                  <a:cubicBezTo>
                    <a:pt x="1380935" y="10308"/>
                    <a:pt x="1309251" y="14648"/>
                    <a:pt x="1237533" y="18234"/>
                  </a:cubicBezTo>
                  <a:cubicBezTo>
                    <a:pt x="1224982" y="20027"/>
                    <a:pt x="1212559" y="23612"/>
                    <a:pt x="1199881" y="23612"/>
                  </a:cubicBezTo>
                  <a:cubicBezTo>
                    <a:pt x="727596" y="23612"/>
                    <a:pt x="908345" y="-10590"/>
                    <a:pt x="737302" y="23612"/>
                  </a:cubicBezTo>
                  <a:cubicBezTo>
                    <a:pt x="543658" y="20155"/>
                    <a:pt x="305988" y="12445"/>
                    <a:pt x="113359" y="23612"/>
                  </a:cubicBezTo>
                  <a:cubicBezTo>
                    <a:pt x="96378" y="24596"/>
                    <a:pt x="81628" y="36413"/>
                    <a:pt x="64949" y="39749"/>
                  </a:cubicBezTo>
                  <a:cubicBezTo>
                    <a:pt x="30806" y="46578"/>
                    <a:pt x="46924" y="42911"/>
                    <a:pt x="16540" y="50507"/>
                  </a:cubicBezTo>
                  <a:cubicBezTo>
                    <a:pt x="-17225" y="73017"/>
                    <a:pt x="11161" y="41542"/>
                    <a:pt x="11161" y="55885"/>
                  </a:cubicBezTo>
                  <a:close/>
                </a:path>
              </a:pathLst>
            </a:custGeom>
            <a:solidFill>
              <a:srgbClr val="009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4" name="Header Block">
              <a:extLst>
                <a:ext uri="{FF2B5EF4-FFF2-40B4-BE49-F238E27FC236}">
                  <a16:creationId xmlns:a16="http://schemas.microsoft.com/office/drawing/2014/main" id="{AAE3DD7C-AAE3-4B07-B3A0-5F7AB64E33F5}"/>
                </a:ext>
              </a:extLst>
            </p:cNvPr>
            <p:cNvPicPr>
              <a:picLocks noChangeAspect="1"/>
            </p:cNvPicPr>
            <p:nvPr/>
          </p:nvPicPr>
          <p:blipFill>
            <a:blip r:embed="rId2" cstate="print">
              <a:extLst>
                <a:ext uri="{28A0092B-C50C-407E-A947-70E740481C1C}">
                  <a14:useLocalDpi xmlns:a14="http://schemas.microsoft.com/office/drawing/2010/main" val="0"/>
                </a:ext>
              </a:extLst>
            </a:blip>
            <a:srcRect t="540" b="540"/>
            <a:stretch/>
          </p:blipFill>
          <p:spPr>
            <a:xfrm>
              <a:off x="3171905" y="2074711"/>
              <a:ext cx="5162655" cy="783348"/>
            </a:xfrm>
            <a:prstGeom prst="rect">
              <a:avLst/>
            </a:prstGeom>
          </p:spPr>
        </p:pic>
      </p:grpSp>
      <p:sp>
        <p:nvSpPr>
          <p:cNvPr id="43" name="Inference">
            <a:extLst>
              <a:ext uri="{FF2B5EF4-FFF2-40B4-BE49-F238E27FC236}">
                <a16:creationId xmlns:a16="http://schemas.microsoft.com/office/drawing/2014/main" id="{07B9B157-DD85-444D-AE77-ABE765FF1200}"/>
              </a:ext>
            </a:extLst>
          </p:cNvPr>
          <p:cNvSpPr txBox="1">
            <a:spLocks/>
          </p:cNvSpPr>
          <p:nvPr/>
        </p:nvSpPr>
        <p:spPr>
          <a:xfrm>
            <a:off x="4833187" y="2241822"/>
            <a:ext cx="1860632" cy="42169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GB" sz="2400" dirty="0">
                <a:solidFill>
                  <a:schemeClr val="bg1"/>
                </a:solidFill>
              </a:rPr>
              <a:t>Inference</a:t>
            </a:r>
          </a:p>
        </p:txBody>
      </p:sp>
      <p:sp>
        <p:nvSpPr>
          <p:cNvPr id="4" name="Title">
            <a:extLst>
              <a:ext uri="{FF2B5EF4-FFF2-40B4-BE49-F238E27FC236}">
                <a16:creationId xmlns:a16="http://schemas.microsoft.com/office/drawing/2014/main" id="{D6BCD19C-619F-409F-B1DE-C8D7B718A3B2}"/>
              </a:ext>
            </a:extLst>
          </p:cNvPr>
          <p:cNvSpPr>
            <a:spLocks noGrp="1"/>
          </p:cNvSpPr>
          <p:nvPr>
            <p:ph type="title"/>
          </p:nvPr>
        </p:nvSpPr>
        <p:spPr>
          <a:xfrm>
            <a:off x="457198" y="149953"/>
            <a:ext cx="8220075" cy="994306"/>
          </a:xfrm>
        </p:spPr>
        <p:txBody>
          <a:bodyPr/>
          <a:lstStyle/>
          <a:p>
            <a:pPr algn="ctr"/>
            <a:r>
              <a:rPr lang="en-GB" sz="5500" dirty="0">
                <a:solidFill>
                  <a:schemeClr val="bg1"/>
                </a:solidFill>
                <a:latin typeface="+mn-lt"/>
              </a:rPr>
              <a:t>Answers</a:t>
            </a:r>
            <a:endParaRPr lang="en-GB" sz="5500" b="0" dirty="0">
              <a:solidFill>
                <a:schemeClr val="bg1"/>
              </a:solidFill>
              <a:latin typeface="+mn-lt"/>
            </a:endParaRPr>
          </a:p>
        </p:txBody>
      </p:sp>
      <p:pic>
        <p:nvPicPr>
          <p:cNvPr id="14" name="Picture 13">
            <a:extLst>
              <a:ext uri="{FF2B5EF4-FFF2-40B4-BE49-F238E27FC236}">
                <a16:creationId xmlns:a16="http://schemas.microsoft.com/office/drawing/2014/main" id="{46D8CA3D-6897-4110-A574-8BEDFCA86F49}"/>
              </a:ext>
            </a:extLst>
          </p:cNvPr>
          <p:cNvPicPr>
            <a:picLocks noChangeAspect="1"/>
          </p:cNvPicPr>
          <p:nvPr/>
        </p:nvPicPr>
        <p:blipFill rotWithShape="1">
          <a:blip r:embed="rId3">
            <a:extLst>
              <a:ext uri="{28A0092B-C50C-407E-A947-70E740481C1C}">
                <a14:useLocalDpi xmlns:a14="http://schemas.microsoft.com/office/drawing/2010/main" val="0"/>
              </a:ext>
            </a:extLst>
          </a:blip>
          <a:srcRect l="10311" t="23943" r="25893" b="62727"/>
          <a:stretch/>
        </p:blipFill>
        <p:spPr>
          <a:xfrm rot="10800000">
            <a:off x="-339634" y="-225910"/>
            <a:ext cx="9927772" cy="1458335"/>
          </a:xfrm>
          <a:prstGeom prst="rect">
            <a:avLst/>
          </a:prstGeom>
        </p:spPr>
      </p:pic>
      <p:grpSp>
        <p:nvGrpSpPr>
          <p:cNvPr id="28" name="Group 27">
            <a:extLst>
              <a:ext uri="{FF2B5EF4-FFF2-40B4-BE49-F238E27FC236}">
                <a16:creationId xmlns:a16="http://schemas.microsoft.com/office/drawing/2014/main" id="{A262120E-57CF-4B72-8D1A-B457EEB9D4C9}"/>
              </a:ext>
            </a:extLst>
          </p:cNvPr>
          <p:cNvGrpSpPr/>
          <p:nvPr/>
        </p:nvGrpSpPr>
        <p:grpSpPr>
          <a:xfrm>
            <a:off x="4606493" y="5936057"/>
            <a:ext cx="1905168" cy="625449"/>
            <a:chOff x="3646311" y="6097421"/>
            <a:chExt cx="1905168" cy="625449"/>
          </a:xfrm>
        </p:grpSpPr>
        <p:sp>
          <p:nvSpPr>
            <p:cNvPr id="24" name="Rounded Rectangle 56">
              <a:hlinkClick r:id="rId4" action="ppaction://hlinksldjump"/>
              <a:extLst>
                <a:ext uri="{FF2B5EF4-FFF2-40B4-BE49-F238E27FC236}">
                  <a16:creationId xmlns:a16="http://schemas.microsoft.com/office/drawing/2014/main" id="{367C9865-E758-4DCB-AB97-1DBF0860D2BA}"/>
                </a:ext>
              </a:extLst>
            </p:cNvPr>
            <p:cNvSpPr/>
            <p:nvPr/>
          </p:nvSpPr>
          <p:spPr>
            <a:xfrm>
              <a:off x="3700101" y="6151211"/>
              <a:ext cx="1851378"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15" name="Rounded Rectangle 56">
              <a:hlinkClick r:id="rId5" action="ppaction://hlinksldjump"/>
              <a:extLst>
                <a:ext uri="{FF2B5EF4-FFF2-40B4-BE49-F238E27FC236}">
                  <a16:creationId xmlns:a16="http://schemas.microsoft.com/office/drawing/2014/main" id="{9657326C-F5EC-41CA-B2CE-C99CFE587916}"/>
                </a:ext>
              </a:extLst>
            </p:cNvPr>
            <p:cNvSpPr/>
            <p:nvPr/>
          </p:nvSpPr>
          <p:spPr>
            <a:xfrm>
              <a:off x="3646311" y="6097421"/>
              <a:ext cx="1851378"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Back to Menu</a:t>
              </a:r>
            </a:p>
          </p:txBody>
        </p:sp>
      </p:grpSp>
      <p:grpSp>
        <p:nvGrpSpPr>
          <p:cNvPr id="29" name="Group 28">
            <a:extLst>
              <a:ext uri="{FF2B5EF4-FFF2-40B4-BE49-F238E27FC236}">
                <a16:creationId xmlns:a16="http://schemas.microsoft.com/office/drawing/2014/main" id="{652BAB20-CF1C-4B75-9247-0730083B1480}"/>
              </a:ext>
            </a:extLst>
          </p:cNvPr>
          <p:cNvGrpSpPr/>
          <p:nvPr/>
        </p:nvGrpSpPr>
        <p:grpSpPr>
          <a:xfrm>
            <a:off x="2405681" y="5936057"/>
            <a:ext cx="2084793" cy="625449"/>
            <a:chOff x="1445499" y="6097421"/>
            <a:chExt cx="2084793" cy="625449"/>
          </a:xfrm>
        </p:grpSpPr>
        <p:sp>
          <p:nvSpPr>
            <p:cNvPr id="25" name="Rounded Rectangle 42">
              <a:hlinkClick r:id="rId6" action="ppaction://hlinksldjump"/>
              <a:extLst>
                <a:ext uri="{FF2B5EF4-FFF2-40B4-BE49-F238E27FC236}">
                  <a16:creationId xmlns:a16="http://schemas.microsoft.com/office/drawing/2014/main" id="{EDB5ABFC-48AB-471A-AB63-21D27345F8FB}"/>
                </a:ext>
              </a:extLst>
            </p:cNvPr>
            <p:cNvSpPr/>
            <p:nvPr/>
          </p:nvSpPr>
          <p:spPr>
            <a:xfrm>
              <a:off x="1499289" y="6151211"/>
              <a:ext cx="2031003"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16" name="Rounded Rectangle 42">
              <a:hlinkClick r:id="rId7" action="ppaction://hlinksldjump"/>
              <a:extLst>
                <a:ext uri="{FF2B5EF4-FFF2-40B4-BE49-F238E27FC236}">
                  <a16:creationId xmlns:a16="http://schemas.microsoft.com/office/drawing/2014/main" id="{2D897994-D1A9-4089-AB25-C72B31FD95AB}"/>
                </a:ext>
              </a:extLst>
            </p:cNvPr>
            <p:cNvSpPr/>
            <p:nvPr/>
          </p:nvSpPr>
          <p:spPr>
            <a:xfrm>
              <a:off x="1445499" y="6097421"/>
              <a:ext cx="2031003"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Back to Picture</a:t>
              </a:r>
            </a:p>
          </p:txBody>
        </p:sp>
      </p:grpSp>
      <p:grpSp>
        <p:nvGrpSpPr>
          <p:cNvPr id="27" name="Group 26">
            <a:extLst>
              <a:ext uri="{FF2B5EF4-FFF2-40B4-BE49-F238E27FC236}">
                <a16:creationId xmlns:a16="http://schemas.microsoft.com/office/drawing/2014/main" id="{F1FBC07D-41B9-4810-B510-637BC5BFC458}"/>
              </a:ext>
            </a:extLst>
          </p:cNvPr>
          <p:cNvGrpSpPr/>
          <p:nvPr/>
        </p:nvGrpSpPr>
        <p:grpSpPr>
          <a:xfrm>
            <a:off x="6627680" y="5936057"/>
            <a:ext cx="1760670" cy="625449"/>
            <a:chOff x="5667498" y="6097421"/>
            <a:chExt cx="1760670" cy="625449"/>
          </a:xfrm>
        </p:grpSpPr>
        <p:sp>
          <p:nvSpPr>
            <p:cNvPr id="26" name="Rounded Rectangle 48">
              <a:hlinkClick r:id="rId8" action="ppaction://hlinksldjump"/>
              <a:extLst>
                <a:ext uri="{FF2B5EF4-FFF2-40B4-BE49-F238E27FC236}">
                  <a16:creationId xmlns:a16="http://schemas.microsoft.com/office/drawing/2014/main" id="{CB45332A-C3A9-4C26-B412-446653736126}"/>
                </a:ext>
              </a:extLst>
            </p:cNvPr>
            <p:cNvSpPr/>
            <p:nvPr/>
          </p:nvSpPr>
          <p:spPr>
            <a:xfrm>
              <a:off x="5721288" y="6151211"/>
              <a:ext cx="1706880"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pPr algn="ctr"/>
              <a:endParaRPr lang="en-GB" sz="2000" b="1" dirty="0">
                <a:solidFill>
                  <a:schemeClr val="bg1"/>
                </a:solidFill>
              </a:endParaRPr>
            </a:p>
          </p:txBody>
        </p:sp>
        <p:sp>
          <p:nvSpPr>
            <p:cNvPr id="17" name="Rounded Rectangle 48">
              <a:hlinkClick r:id="rId9" action="ppaction://hlinksldjump"/>
              <a:extLst>
                <a:ext uri="{FF2B5EF4-FFF2-40B4-BE49-F238E27FC236}">
                  <a16:creationId xmlns:a16="http://schemas.microsoft.com/office/drawing/2014/main" id="{14D2AAA6-2382-41ED-8E0E-B96396499DE9}"/>
                </a:ext>
              </a:extLst>
            </p:cNvPr>
            <p:cNvSpPr/>
            <p:nvPr/>
          </p:nvSpPr>
          <p:spPr>
            <a:xfrm>
              <a:off x="5667498" y="6097421"/>
              <a:ext cx="1706880"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pPr algn="ctr"/>
              <a:r>
                <a:rPr lang="en-GB" sz="2000" b="1" dirty="0">
                  <a:solidFill>
                    <a:schemeClr val="bg1"/>
                  </a:solidFill>
                </a:rPr>
                <a:t>To End Slide</a:t>
              </a:r>
            </a:p>
          </p:txBody>
        </p:sp>
      </p:grpSp>
      <p:sp>
        <p:nvSpPr>
          <p:cNvPr id="30" name="Title">
            <a:extLst>
              <a:ext uri="{FF2B5EF4-FFF2-40B4-BE49-F238E27FC236}">
                <a16:creationId xmlns:a16="http://schemas.microsoft.com/office/drawing/2014/main" id="{20067EF3-D39D-4DCC-94A8-FD1741E2C45F}"/>
              </a:ext>
            </a:extLst>
          </p:cNvPr>
          <p:cNvSpPr txBox="1">
            <a:spLocks/>
          </p:cNvSpPr>
          <p:nvPr/>
        </p:nvSpPr>
        <p:spPr>
          <a:xfrm>
            <a:off x="457198" y="232014"/>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GB" dirty="0">
                <a:ln>
                  <a:solidFill>
                    <a:schemeClr val="bg1"/>
                  </a:solidFill>
                </a:ln>
                <a:solidFill>
                  <a:srgbClr val="088A72"/>
                </a:solidFill>
                <a:latin typeface="Twinkl ExtraBold" pitchFamily="2" charset="0"/>
              </a:rPr>
              <a:t>Answers</a:t>
            </a:r>
          </a:p>
        </p:txBody>
      </p:sp>
      <p:grpSp>
        <p:nvGrpSpPr>
          <p:cNvPr id="31" name="Image pink">
            <a:extLst>
              <a:ext uri="{FF2B5EF4-FFF2-40B4-BE49-F238E27FC236}">
                <a16:creationId xmlns:a16="http://schemas.microsoft.com/office/drawing/2014/main" id="{9E20DDEA-23C7-4202-A548-73E07EABD05D}"/>
              </a:ext>
            </a:extLst>
          </p:cNvPr>
          <p:cNvGrpSpPr/>
          <p:nvPr/>
        </p:nvGrpSpPr>
        <p:grpSpPr>
          <a:xfrm>
            <a:off x="612654" y="1851500"/>
            <a:ext cx="2775488" cy="3326767"/>
            <a:chOff x="755650" y="2267209"/>
            <a:chExt cx="2125078" cy="2547170"/>
          </a:xfrm>
        </p:grpSpPr>
        <p:sp>
          <p:nvSpPr>
            <p:cNvPr id="32" name="Rectangle 31">
              <a:extLst>
                <a:ext uri="{FF2B5EF4-FFF2-40B4-BE49-F238E27FC236}">
                  <a16:creationId xmlns:a16="http://schemas.microsoft.com/office/drawing/2014/main" id="{3157160F-8B92-41B9-9F21-6825098BBE71}"/>
                </a:ext>
              </a:extLst>
            </p:cNvPr>
            <p:cNvSpPr/>
            <p:nvPr/>
          </p:nvSpPr>
          <p:spPr>
            <a:xfrm>
              <a:off x="830806" y="2354891"/>
              <a:ext cx="2049922" cy="2459488"/>
            </a:xfrm>
            <a:prstGeom prst="rect">
              <a:avLst/>
            </a:prstGeom>
            <a:solidFill>
              <a:srgbClr val="E2C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hlinkClick r:id="rId7" action="ppaction://hlinksldjump"/>
              <a:extLst>
                <a:ext uri="{FF2B5EF4-FFF2-40B4-BE49-F238E27FC236}">
                  <a16:creationId xmlns:a16="http://schemas.microsoft.com/office/drawing/2014/main" id="{B28DC4A3-7032-43B4-8D82-E037A1F67B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650" y="2267209"/>
              <a:ext cx="2049922" cy="2459489"/>
            </a:xfrm>
            <a:prstGeom prst="rect">
              <a:avLst/>
            </a:prstGeom>
          </p:spPr>
        </p:pic>
      </p:grpSp>
      <p:grpSp>
        <p:nvGrpSpPr>
          <p:cNvPr id="59" name="Block 2">
            <a:extLst>
              <a:ext uri="{FF2B5EF4-FFF2-40B4-BE49-F238E27FC236}">
                <a16:creationId xmlns:a16="http://schemas.microsoft.com/office/drawing/2014/main" id="{F9A9C0D1-65F1-4F21-8566-D797AA8EC5FA}"/>
              </a:ext>
            </a:extLst>
          </p:cNvPr>
          <p:cNvGrpSpPr/>
          <p:nvPr/>
        </p:nvGrpSpPr>
        <p:grpSpPr>
          <a:xfrm>
            <a:off x="3514618" y="3264429"/>
            <a:ext cx="5162655" cy="783348"/>
            <a:chOff x="3171905" y="2074711"/>
            <a:chExt cx="5162655" cy="783348"/>
          </a:xfrm>
        </p:grpSpPr>
        <p:sp>
          <p:nvSpPr>
            <p:cNvPr id="60" name="Freeform: Shape 59">
              <a:extLst>
                <a:ext uri="{FF2B5EF4-FFF2-40B4-BE49-F238E27FC236}">
                  <a16:creationId xmlns:a16="http://schemas.microsoft.com/office/drawing/2014/main" id="{38EAB5F8-8F7A-4415-AC15-3CD25E4AAD39}"/>
                </a:ext>
              </a:extLst>
            </p:cNvPr>
            <p:cNvSpPr/>
            <p:nvPr/>
          </p:nvSpPr>
          <p:spPr>
            <a:xfrm>
              <a:off x="3683935" y="2121989"/>
              <a:ext cx="3154207" cy="593768"/>
            </a:xfrm>
            <a:custGeom>
              <a:avLst/>
              <a:gdLst>
                <a:gd name="connsiteX0" fmla="*/ 11161 w 3154207"/>
                <a:gd name="connsiteY0" fmla="*/ 55885 h 593768"/>
                <a:gd name="connsiteX1" fmla="*/ 16540 w 3154207"/>
                <a:gd name="connsiteY1" fmla="*/ 136568 h 593768"/>
                <a:gd name="connsiteX2" fmla="*/ 32677 w 3154207"/>
                <a:gd name="connsiteY2" fmla="*/ 168841 h 593768"/>
                <a:gd name="connsiteX3" fmla="*/ 48813 w 3154207"/>
                <a:gd name="connsiteY3" fmla="*/ 174219 h 593768"/>
                <a:gd name="connsiteX4" fmla="*/ 215557 w 3154207"/>
                <a:gd name="connsiteY4" fmla="*/ 179598 h 593768"/>
                <a:gd name="connsiteX5" fmla="*/ 312375 w 3154207"/>
                <a:gd name="connsiteY5" fmla="*/ 190356 h 593768"/>
                <a:gd name="connsiteX6" fmla="*/ 371542 w 3154207"/>
                <a:gd name="connsiteY6" fmla="*/ 201114 h 593768"/>
                <a:gd name="connsiteX7" fmla="*/ 414573 w 3154207"/>
                <a:gd name="connsiteY7" fmla="*/ 206492 h 593768"/>
                <a:gd name="connsiteX8" fmla="*/ 446846 w 3154207"/>
                <a:gd name="connsiteY8" fmla="*/ 211871 h 593768"/>
                <a:gd name="connsiteX9" fmla="*/ 640484 w 3154207"/>
                <a:gd name="connsiteY9" fmla="*/ 228008 h 593768"/>
                <a:gd name="connsiteX10" fmla="*/ 710408 w 3154207"/>
                <a:gd name="connsiteY10" fmla="*/ 238765 h 593768"/>
                <a:gd name="connsiteX11" fmla="*/ 731924 w 3154207"/>
                <a:gd name="connsiteY11" fmla="*/ 244144 h 593768"/>
                <a:gd name="connsiteX12" fmla="*/ 748060 w 3154207"/>
                <a:gd name="connsiteY12" fmla="*/ 249523 h 593768"/>
                <a:gd name="connsiteX13" fmla="*/ 785712 w 3154207"/>
                <a:gd name="connsiteY13" fmla="*/ 254902 h 593768"/>
                <a:gd name="connsiteX14" fmla="*/ 807227 w 3154207"/>
                <a:gd name="connsiteY14" fmla="*/ 265659 h 593768"/>
                <a:gd name="connsiteX15" fmla="*/ 839500 w 3154207"/>
                <a:gd name="connsiteY15" fmla="*/ 271038 h 593768"/>
                <a:gd name="connsiteX16" fmla="*/ 866394 w 3154207"/>
                <a:gd name="connsiteY16" fmla="*/ 276417 h 593768"/>
                <a:gd name="connsiteX17" fmla="*/ 882531 w 3154207"/>
                <a:gd name="connsiteY17" fmla="*/ 287175 h 593768"/>
                <a:gd name="connsiteX18" fmla="*/ 936319 w 3154207"/>
                <a:gd name="connsiteY18" fmla="*/ 308690 h 593768"/>
                <a:gd name="connsiteX19" fmla="*/ 995486 w 3154207"/>
                <a:gd name="connsiteY19" fmla="*/ 362478 h 593768"/>
                <a:gd name="connsiteX20" fmla="*/ 1033138 w 3154207"/>
                <a:gd name="connsiteY20" fmla="*/ 421645 h 593768"/>
                <a:gd name="connsiteX21" fmla="*/ 1065411 w 3154207"/>
                <a:gd name="connsiteY21" fmla="*/ 464676 h 593768"/>
                <a:gd name="connsiteX22" fmla="*/ 1119199 w 3154207"/>
                <a:gd name="connsiteY22" fmla="*/ 502328 h 593768"/>
                <a:gd name="connsiteX23" fmla="*/ 1140714 w 3154207"/>
                <a:gd name="connsiteY23" fmla="*/ 513085 h 593768"/>
                <a:gd name="connsiteX24" fmla="*/ 1237533 w 3154207"/>
                <a:gd name="connsiteY24" fmla="*/ 550737 h 593768"/>
                <a:gd name="connsiteX25" fmla="*/ 1259048 w 3154207"/>
                <a:gd name="connsiteY25" fmla="*/ 556116 h 593768"/>
                <a:gd name="connsiteX26" fmla="*/ 1275185 w 3154207"/>
                <a:gd name="connsiteY26" fmla="*/ 561495 h 593768"/>
                <a:gd name="connsiteX27" fmla="*/ 1302079 w 3154207"/>
                <a:gd name="connsiteY27" fmla="*/ 566874 h 593768"/>
                <a:gd name="connsiteX28" fmla="*/ 1350488 w 3154207"/>
                <a:gd name="connsiteY28" fmla="*/ 583010 h 593768"/>
                <a:gd name="connsiteX29" fmla="*/ 1479580 w 3154207"/>
                <a:gd name="connsiteY29" fmla="*/ 593768 h 593768"/>
                <a:gd name="connsiteX30" fmla="*/ 1603293 w 3154207"/>
                <a:gd name="connsiteY30" fmla="*/ 588389 h 593768"/>
                <a:gd name="connsiteX31" fmla="*/ 1705491 w 3154207"/>
                <a:gd name="connsiteY31" fmla="*/ 572252 h 593768"/>
                <a:gd name="connsiteX32" fmla="*/ 1727006 w 3154207"/>
                <a:gd name="connsiteY32" fmla="*/ 566874 h 593768"/>
                <a:gd name="connsiteX33" fmla="*/ 1770037 w 3154207"/>
                <a:gd name="connsiteY33" fmla="*/ 561495 h 593768"/>
                <a:gd name="connsiteX34" fmla="*/ 1839961 w 3154207"/>
                <a:gd name="connsiteY34" fmla="*/ 550737 h 593768"/>
                <a:gd name="connsiteX35" fmla="*/ 1904507 w 3154207"/>
                <a:gd name="connsiteY35" fmla="*/ 539979 h 593768"/>
                <a:gd name="connsiteX36" fmla="*/ 1920644 w 3154207"/>
                <a:gd name="connsiteY36" fmla="*/ 534601 h 593768"/>
                <a:gd name="connsiteX37" fmla="*/ 2065872 w 3154207"/>
                <a:gd name="connsiteY37" fmla="*/ 518464 h 593768"/>
                <a:gd name="connsiteX38" fmla="*/ 3152394 w 3154207"/>
                <a:gd name="connsiteY38" fmla="*/ 513085 h 593768"/>
                <a:gd name="connsiteX39" fmla="*/ 3147015 w 3154207"/>
                <a:gd name="connsiteY39" fmla="*/ 496949 h 593768"/>
                <a:gd name="connsiteX40" fmla="*/ 3141637 w 3154207"/>
                <a:gd name="connsiteY40" fmla="*/ 453918 h 593768"/>
                <a:gd name="connsiteX41" fmla="*/ 3120121 w 3154207"/>
                <a:gd name="connsiteY41" fmla="*/ 400130 h 593768"/>
                <a:gd name="connsiteX42" fmla="*/ 3114742 w 3154207"/>
                <a:gd name="connsiteY42" fmla="*/ 383994 h 593768"/>
                <a:gd name="connsiteX43" fmla="*/ 3093227 w 3154207"/>
                <a:gd name="connsiteY43" fmla="*/ 362478 h 593768"/>
                <a:gd name="connsiteX44" fmla="*/ 3082469 w 3154207"/>
                <a:gd name="connsiteY44" fmla="*/ 346342 h 593768"/>
                <a:gd name="connsiteX45" fmla="*/ 3087848 w 3154207"/>
                <a:gd name="connsiteY45" fmla="*/ 330205 h 593768"/>
                <a:gd name="connsiteX46" fmla="*/ 3071712 w 3154207"/>
                <a:gd name="connsiteY46" fmla="*/ 308690 h 593768"/>
                <a:gd name="connsiteX47" fmla="*/ 3044818 w 3154207"/>
                <a:gd name="connsiteY47" fmla="*/ 281796 h 593768"/>
                <a:gd name="connsiteX48" fmla="*/ 3028681 w 3154207"/>
                <a:gd name="connsiteY48" fmla="*/ 265659 h 593768"/>
                <a:gd name="connsiteX49" fmla="*/ 2996408 w 3154207"/>
                <a:gd name="connsiteY49" fmla="*/ 244144 h 593768"/>
                <a:gd name="connsiteX50" fmla="*/ 2980272 w 3154207"/>
                <a:gd name="connsiteY50" fmla="*/ 233387 h 593768"/>
                <a:gd name="connsiteX51" fmla="*/ 2958757 w 3154207"/>
                <a:gd name="connsiteY51" fmla="*/ 222629 h 593768"/>
                <a:gd name="connsiteX52" fmla="*/ 2921105 w 3154207"/>
                <a:gd name="connsiteY52" fmla="*/ 201114 h 593768"/>
                <a:gd name="connsiteX53" fmla="*/ 2878074 w 3154207"/>
                <a:gd name="connsiteY53" fmla="*/ 179598 h 593768"/>
                <a:gd name="connsiteX54" fmla="*/ 2845801 w 3154207"/>
                <a:gd name="connsiteY54" fmla="*/ 163462 h 593768"/>
                <a:gd name="connsiteX55" fmla="*/ 2808149 w 3154207"/>
                <a:gd name="connsiteY55" fmla="*/ 147325 h 593768"/>
                <a:gd name="connsiteX56" fmla="*/ 2754361 w 3154207"/>
                <a:gd name="connsiteY56" fmla="*/ 125810 h 593768"/>
                <a:gd name="connsiteX57" fmla="*/ 2738225 w 3154207"/>
                <a:gd name="connsiteY57" fmla="*/ 120431 h 593768"/>
                <a:gd name="connsiteX58" fmla="*/ 2705952 w 3154207"/>
                <a:gd name="connsiteY58" fmla="*/ 115052 h 593768"/>
                <a:gd name="connsiteX59" fmla="*/ 2684437 w 3154207"/>
                <a:gd name="connsiteY59" fmla="*/ 109674 h 593768"/>
                <a:gd name="connsiteX60" fmla="*/ 2668300 w 3154207"/>
                <a:gd name="connsiteY60" fmla="*/ 104295 h 593768"/>
                <a:gd name="connsiteX61" fmla="*/ 2609133 w 3154207"/>
                <a:gd name="connsiteY61" fmla="*/ 98916 h 593768"/>
                <a:gd name="connsiteX62" fmla="*/ 2356328 w 3154207"/>
                <a:gd name="connsiteY62" fmla="*/ 93537 h 593768"/>
                <a:gd name="connsiteX63" fmla="*/ 2313298 w 3154207"/>
                <a:gd name="connsiteY63" fmla="*/ 88158 h 593768"/>
                <a:gd name="connsiteX64" fmla="*/ 2275646 w 3154207"/>
                <a:gd name="connsiteY64" fmla="*/ 77401 h 593768"/>
                <a:gd name="connsiteX65" fmla="*/ 2205721 w 3154207"/>
                <a:gd name="connsiteY65" fmla="*/ 72022 h 593768"/>
                <a:gd name="connsiteX66" fmla="*/ 2125039 w 3154207"/>
                <a:gd name="connsiteY66" fmla="*/ 61264 h 593768"/>
                <a:gd name="connsiteX67" fmla="*/ 2033599 w 3154207"/>
                <a:gd name="connsiteY67" fmla="*/ 50507 h 593768"/>
                <a:gd name="connsiteX68" fmla="*/ 2006705 w 3154207"/>
                <a:gd name="connsiteY68" fmla="*/ 45128 h 593768"/>
                <a:gd name="connsiteX69" fmla="*/ 1985189 w 3154207"/>
                <a:gd name="connsiteY69" fmla="*/ 39749 h 593768"/>
                <a:gd name="connsiteX70" fmla="*/ 1872234 w 3154207"/>
                <a:gd name="connsiteY70" fmla="*/ 23612 h 593768"/>
                <a:gd name="connsiteX71" fmla="*/ 1802309 w 3154207"/>
                <a:gd name="connsiteY71" fmla="*/ 12855 h 593768"/>
                <a:gd name="connsiteX72" fmla="*/ 1694733 w 3154207"/>
                <a:gd name="connsiteY72" fmla="*/ 7476 h 593768"/>
                <a:gd name="connsiteX73" fmla="*/ 1452686 w 3154207"/>
                <a:gd name="connsiteY73" fmla="*/ 7476 h 593768"/>
                <a:gd name="connsiteX74" fmla="*/ 1237533 w 3154207"/>
                <a:gd name="connsiteY74" fmla="*/ 18234 h 593768"/>
                <a:gd name="connsiteX75" fmla="*/ 1199881 w 3154207"/>
                <a:gd name="connsiteY75" fmla="*/ 23612 h 593768"/>
                <a:gd name="connsiteX76" fmla="*/ 737302 w 3154207"/>
                <a:gd name="connsiteY76" fmla="*/ 23612 h 593768"/>
                <a:gd name="connsiteX77" fmla="*/ 113359 w 3154207"/>
                <a:gd name="connsiteY77" fmla="*/ 23612 h 593768"/>
                <a:gd name="connsiteX78" fmla="*/ 64949 w 3154207"/>
                <a:gd name="connsiteY78" fmla="*/ 39749 h 593768"/>
                <a:gd name="connsiteX79" fmla="*/ 16540 w 3154207"/>
                <a:gd name="connsiteY79" fmla="*/ 50507 h 593768"/>
                <a:gd name="connsiteX80" fmla="*/ 11161 w 3154207"/>
                <a:gd name="connsiteY80" fmla="*/ 55885 h 593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154207" h="593768">
                  <a:moveTo>
                    <a:pt x="11161" y="55885"/>
                  </a:moveTo>
                  <a:cubicBezTo>
                    <a:pt x="11161" y="70228"/>
                    <a:pt x="13563" y="109779"/>
                    <a:pt x="16540" y="136568"/>
                  </a:cubicBezTo>
                  <a:cubicBezTo>
                    <a:pt x="17491" y="145124"/>
                    <a:pt x="26155" y="163623"/>
                    <a:pt x="32677" y="168841"/>
                  </a:cubicBezTo>
                  <a:cubicBezTo>
                    <a:pt x="37104" y="172383"/>
                    <a:pt x="43153" y="173886"/>
                    <a:pt x="48813" y="174219"/>
                  </a:cubicBezTo>
                  <a:cubicBezTo>
                    <a:pt x="104327" y="177484"/>
                    <a:pt x="159976" y="177805"/>
                    <a:pt x="215557" y="179598"/>
                  </a:cubicBezTo>
                  <a:cubicBezTo>
                    <a:pt x="247830" y="183184"/>
                    <a:pt x="280534" y="183988"/>
                    <a:pt x="312375" y="190356"/>
                  </a:cubicBezTo>
                  <a:cubicBezTo>
                    <a:pt x="335537" y="194989"/>
                    <a:pt x="347461" y="197674"/>
                    <a:pt x="371542" y="201114"/>
                  </a:cubicBezTo>
                  <a:cubicBezTo>
                    <a:pt x="385852" y="203158"/>
                    <a:pt x="400263" y="204448"/>
                    <a:pt x="414573" y="206492"/>
                  </a:cubicBezTo>
                  <a:cubicBezTo>
                    <a:pt x="425369" y="208034"/>
                    <a:pt x="435982" y="210912"/>
                    <a:pt x="446846" y="211871"/>
                  </a:cubicBezTo>
                  <a:cubicBezTo>
                    <a:pt x="613543" y="226580"/>
                    <a:pt x="547031" y="215547"/>
                    <a:pt x="640484" y="228008"/>
                  </a:cubicBezTo>
                  <a:cubicBezTo>
                    <a:pt x="655964" y="230072"/>
                    <a:pt x="693990" y="235482"/>
                    <a:pt x="710408" y="238765"/>
                  </a:cubicBezTo>
                  <a:cubicBezTo>
                    <a:pt x="717657" y="240215"/>
                    <a:pt x="724816" y="242113"/>
                    <a:pt x="731924" y="244144"/>
                  </a:cubicBezTo>
                  <a:cubicBezTo>
                    <a:pt x="737375" y="245702"/>
                    <a:pt x="742500" y="248411"/>
                    <a:pt x="748060" y="249523"/>
                  </a:cubicBezTo>
                  <a:cubicBezTo>
                    <a:pt x="760492" y="252009"/>
                    <a:pt x="773161" y="253109"/>
                    <a:pt x="785712" y="254902"/>
                  </a:cubicBezTo>
                  <a:cubicBezTo>
                    <a:pt x="792884" y="258488"/>
                    <a:pt x="799547" y="263355"/>
                    <a:pt x="807227" y="265659"/>
                  </a:cubicBezTo>
                  <a:cubicBezTo>
                    <a:pt x="817673" y="268793"/>
                    <a:pt x="828770" y="269087"/>
                    <a:pt x="839500" y="271038"/>
                  </a:cubicBezTo>
                  <a:cubicBezTo>
                    <a:pt x="848495" y="272673"/>
                    <a:pt x="857429" y="274624"/>
                    <a:pt x="866394" y="276417"/>
                  </a:cubicBezTo>
                  <a:cubicBezTo>
                    <a:pt x="871773" y="280003"/>
                    <a:pt x="876749" y="284284"/>
                    <a:pt x="882531" y="287175"/>
                  </a:cubicBezTo>
                  <a:cubicBezTo>
                    <a:pt x="907023" y="299421"/>
                    <a:pt x="914857" y="301536"/>
                    <a:pt x="936319" y="308690"/>
                  </a:cubicBezTo>
                  <a:cubicBezTo>
                    <a:pt x="959218" y="323957"/>
                    <a:pt x="979622" y="336037"/>
                    <a:pt x="995486" y="362478"/>
                  </a:cubicBezTo>
                  <a:cubicBezTo>
                    <a:pt x="1009996" y="386662"/>
                    <a:pt x="1016060" y="397737"/>
                    <a:pt x="1033138" y="421645"/>
                  </a:cubicBezTo>
                  <a:cubicBezTo>
                    <a:pt x="1043559" y="436235"/>
                    <a:pt x="1051067" y="453918"/>
                    <a:pt x="1065411" y="464676"/>
                  </a:cubicBezTo>
                  <a:cubicBezTo>
                    <a:pt x="1078900" y="474793"/>
                    <a:pt x="1105961" y="495709"/>
                    <a:pt x="1119199" y="502328"/>
                  </a:cubicBezTo>
                  <a:cubicBezTo>
                    <a:pt x="1126371" y="505914"/>
                    <a:pt x="1133368" y="509871"/>
                    <a:pt x="1140714" y="513085"/>
                  </a:cubicBezTo>
                  <a:cubicBezTo>
                    <a:pt x="1177260" y="529074"/>
                    <a:pt x="1201862" y="540035"/>
                    <a:pt x="1237533" y="550737"/>
                  </a:cubicBezTo>
                  <a:cubicBezTo>
                    <a:pt x="1244614" y="552861"/>
                    <a:pt x="1251940" y="554085"/>
                    <a:pt x="1259048" y="556116"/>
                  </a:cubicBezTo>
                  <a:cubicBezTo>
                    <a:pt x="1264500" y="557674"/>
                    <a:pt x="1269684" y="560120"/>
                    <a:pt x="1275185" y="561495"/>
                  </a:cubicBezTo>
                  <a:cubicBezTo>
                    <a:pt x="1284054" y="563712"/>
                    <a:pt x="1293289" y="564362"/>
                    <a:pt x="1302079" y="566874"/>
                  </a:cubicBezTo>
                  <a:cubicBezTo>
                    <a:pt x="1318434" y="571547"/>
                    <a:pt x="1333522" y="581798"/>
                    <a:pt x="1350488" y="583010"/>
                  </a:cubicBezTo>
                  <a:cubicBezTo>
                    <a:pt x="1443765" y="589673"/>
                    <a:pt x="1400752" y="585885"/>
                    <a:pt x="1479580" y="593768"/>
                  </a:cubicBezTo>
                  <a:cubicBezTo>
                    <a:pt x="1520818" y="591975"/>
                    <a:pt x="1562151" y="591725"/>
                    <a:pt x="1603293" y="588389"/>
                  </a:cubicBezTo>
                  <a:cubicBezTo>
                    <a:pt x="1628137" y="586375"/>
                    <a:pt x="1675190" y="578985"/>
                    <a:pt x="1705491" y="572252"/>
                  </a:cubicBezTo>
                  <a:cubicBezTo>
                    <a:pt x="1712707" y="570648"/>
                    <a:pt x="1719714" y="568089"/>
                    <a:pt x="1727006" y="566874"/>
                  </a:cubicBezTo>
                  <a:cubicBezTo>
                    <a:pt x="1741265" y="564498"/>
                    <a:pt x="1755727" y="563539"/>
                    <a:pt x="1770037" y="561495"/>
                  </a:cubicBezTo>
                  <a:cubicBezTo>
                    <a:pt x="1793382" y="558160"/>
                    <a:pt x="1816738" y="554835"/>
                    <a:pt x="1839961" y="550737"/>
                  </a:cubicBezTo>
                  <a:cubicBezTo>
                    <a:pt x="1926267" y="535506"/>
                    <a:pt x="1754878" y="558684"/>
                    <a:pt x="1904507" y="539979"/>
                  </a:cubicBezTo>
                  <a:cubicBezTo>
                    <a:pt x="1909886" y="538186"/>
                    <a:pt x="1915071" y="535646"/>
                    <a:pt x="1920644" y="534601"/>
                  </a:cubicBezTo>
                  <a:cubicBezTo>
                    <a:pt x="1987963" y="521979"/>
                    <a:pt x="1996368" y="523429"/>
                    <a:pt x="2065872" y="518464"/>
                  </a:cubicBezTo>
                  <a:cubicBezTo>
                    <a:pt x="2472084" y="523542"/>
                    <a:pt x="2723109" y="530824"/>
                    <a:pt x="3152394" y="513085"/>
                  </a:cubicBezTo>
                  <a:cubicBezTo>
                    <a:pt x="3158059" y="512851"/>
                    <a:pt x="3148808" y="502328"/>
                    <a:pt x="3147015" y="496949"/>
                  </a:cubicBezTo>
                  <a:cubicBezTo>
                    <a:pt x="3145222" y="482605"/>
                    <a:pt x="3144666" y="468052"/>
                    <a:pt x="3141637" y="453918"/>
                  </a:cubicBezTo>
                  <a:cubicBezTo>
                    <a:pt x="3134642" y="421272"/>
                    <a:pt x="3131497" y="426672"/>
                    <a:pt x="3120121" y="400130"/>
                  </a:cubicBezTo>
                  <a:cubicBezTo>
                    <a:pt x="3117888" y="394919"/>
                    <a:pt x="3118037" y="388608"/>
                    <a:pt x="3114742" y="383994"/>
                  </a:cubicBezTo>
                  <a:cubicBezTo>
                    <a:pt x="3108847" y="375741"/>
                    <a:pt x="3099828" y="370179"/>
                    <a:pt x="3093227" y="362478"/>
                  </a:cubicBezTo>
                  <a:cubicBezTo>
                    <a:pt x="3089020" y="357570"/>
                    <a:pt x="3086055" y="351721"/>
                    <a:pt x="3082469" y="346342"/>
                  </a:cubicBezTo>
                  <a:cubicBezTo>
                    <a:pt x="3084262" y="340963"/>
                    <a:pt x="3089406" y="335657"/>
                    <a:pt x="3087848" y="330205"/>
                  </a:cubicBezTo>
                  <a:cubicBezTo>
                    <a:pt x="3085385" y="321585"/>
                    <a:pt x="3076923" y="315985"/>
                    <a:pt x="3071712" y="308690"/>
                  </a:cubicBezTo>
                  <a:cubicBezTo>
                    <a:pt x="3048510" y="276208"/>
                    <a:pt x="3075190" y="307107"/>
                    <a:pt x="3044818" y="281796"/>
                  </a:cubicBezTo>
                  <a:cubicBezTo>
                    <a:pt x="3038974" y="276926"/>
                    <a:pt x="3034686" y="270329"/>
                    <a:pt x="3028681" y="265659"/>
                  </a:cubicBezTo>
                  <a:cubicBezTo>
                    <a:pt x="3018475" y="257721"/>
                    <a:pt x="3007166" y="251316"/>
                    <a:pt x="2996408" y="244144"/>
                  </a:cubicBezTo>
                  <a:cubicBezTo>
                    <a:pt x="2991029" y="240558"/>
                    <a:pt x="2986054" y="236278"/>
                    <a:pt x="2980272" y="233387"/>
                  </a:cubicBezTo>
                  <a:cubicBezTo>
                    <a:pt x="2973100" y="229801"/>
                    <a:pt x="2965556" y="226879"/>
                    <a:pt x="2958757" y="222629"/>
                  </a:cubicBezTo>
                  <a:cubicBezTo>
                    <a:pt x="2921544" y="199370"/>
                    <a:pt x="2952805" y="211679"/>
                    <a:pt x="2921105" y="201114"/>
                  </a:cubicBezTo>
                  <a:cubicBezTo>
                    <a:pt x="2883721" y="176191"/>
                    <a:pt x="2930705" y="205914"/>
                    <a:pt x="2878074" y="179598"/>
                  </a:cubicBezTo>
                  <a:cubicBezTo>
                    <a:pt x="2836369" y="158746"/>
                    <a:pt x="2886360" y="176982"/>
                    <a:pt x="2845801" y="163462"/>
                  </a:cubicBezTo>
                  <a:cubicBezTo>
                    <a:pt x="2815105" y="142996"/>
                    <a:pt x="2845553" y="160684"/>
                    <a:pt x="2808149" y="147325"/>
                  </a:cubicBezTo>
                  <a:cubicBezTo>
                    <a:pt x="2789964" y="140830"/>
                    <a:pt x="2772680" y="131917"/>
                    <a:pt x="2754361" y="125810"/>
                  </a:cubicBezTo>
                  <a:cubicBezTo>
                    <a:pt x="2748982" y="124017"/>
                    <a:pt x="2743760" y="121661"/>
                    <a:pt x="2738225" y="120431"/>
                  </a:cubicBezTo>
                  <a:cubicBezTo>
                    <a:pt x="2727579" y="118065"/>
                    <a:pt x="2716646" y="117191"/>
                    <a:pt x="2705952" y="115052"/>
                  </a:cubicBezTo>
                  <a:cubicBezTo>
                    <a:pt x="2698703" y="113602"/>
                    <a:pt x="2691545" y="111705"/>
                    <a:pt x="2684437" y="109674"/>
                  </a:cubicBezTo>
                  <a:cubicBezTo>
                    <a:pt x="2678985" y="108116"/>
                    <a:pt x="2673913" y="105097"/>
                    <a:pt x="2668300" y="104295"/>
                  </a:cubicBezTo>
                  <a:cubicBezTo>
                    <a:pt x="2648695" y="101494"/>
                    <a:pt x="2628925" y="99599"/>
                    <a:pt x="2609133" y="98916"/>
                  </a:cubicBezTo>
                  <a:cubicBezTo>
                    <a:pt x="2524896" y="96011"/>
                    <a:pt x="2440596" y="95330"/>
                    <a:pt x="2356328" y="93537"/>
                  </a:cubicBezTo>
                  <a:cubicBezTo>
                    <a:pt x="2341985" y="91744"/>
                    <a:pt x="2327520" y="90744"/>
                    <a:pt x="2313298" y="88158"/>
                  </a:cubicBezTo>
                  <a:cubicBezTo>
                    <a:pt x="2278222" y="81780"/>
                    <a:pt x="2318211" y="82408"/>
                    <a:pt x="2275646" y="77401"/>
                  </a:cubicBezTo>
                  <a:cubicBezTo>
                    <a:pt x="2252429" y="74670"/>
                    <a:pt x="2229002" y="74139"/>
                    <a:pt x="2205721" y="72022"/>
                  </a:cubicBezTo>
                  <a:cubicBezTo>
                    <a:pt x="2093726" y="61840"/>
                    <a:pt x="2208758" y="71729"/>
                    <a:pt x="2125039" y="61264"/>
                  </a:cubicBezTo>
                  <a:cubicBezTo>
                    <a:pt x="2063884" y="53619"/>
                    <a:pt x="2085396" y="59139"/>
                    <a:pt x="2033599" y="50507"/>
                  </a:cubicBezTo>
                  <a:cubicBezTo>
                    <a:pt x="2024581" y="49004"/>
                    <a:pt x="2015630" y="47111"/>
                    <a:pt x="2006705" y="45128"/>
                  </a:cubicBezTo>
                  <a:cubicBezTo>
                    <a:pt x="1999488" y="43524"/>
                    <a:pt x="1992481" y="40964"/>
                    <a:pt x="1985189" y="39749"/>
                  </a:cubicBezTo>
                  <a:cubicBezTo>
                    <a:pt x="1947673" y="33496"/>
                    <a:pt x="1909751" y="29864"/>
                    <a:pt x="1872234" y="23612"/>
                  </a:cubicBezTo>
                  <a:cubicBezTo>
                    <a:pt x="1858425" y="21311"/>
                    <a:pt x="1814755" y="13777"/>
                    <a:pt x="1802309" y="12855"/>
                  </a:cubicBezTo>
                  <a:cubicBezTo>
                    <a:pt x="1766504" y="10203"/>
                    <a:pt x="1730592" y="9269"/>
                    <a:pt x="1694733" y="7476"/>
                  </a:cubicBezTo>
                  <a:cubicBezTo>
                    <a:pt x="1586247" y="-4579"/>
                    <a:pt x="1646253" y="-165"/>
                    <a:pt x="1452686" y="7476"/>
                  </a:cubicBezTo>
                  <a:cubicBezTo>
                    <a:pt x="1380935" y="10308"/>
                    <a:pt x="1309251" y="14648"/>
                    <a:pt x="1237533" y="18234"/>
                  </a:cubicBezTo>
                  <a:cubicBezTo>
                    <a:pt x="1224982" y="20027"/>
                    <a:pt x="1212559" y="23612"/>
                    <a:pt x="1199881" y="23612"/>
                  </a:cubicBezTo>
                  <a:cubicBezTo>
                    <a:pt x="727596" y="23612"/>
                    <a:pt x="908345" y="-10590"/>
                    <a:pt x="737302" y="23612"/>
                  </a:cubicBezTo>
                  <a:cubicBezTo>
                    <a:pt x="543658" y="20155"/>
                    <a:pt x="305988" y="12445"/>
                    <a:pt x="113359" y="23612"/>
                  </a:cubicBezTo>
                  <a:cubicBezTo>
                    <a:pt x="96378" y="24596"/>
                    <a:pt x="81628" y="36413"/>
                    <a:pt x="64949" y="39749"/>
                  </a:cubicBezTo>
                  <a:cubicBezTo>
                    <a:pt x="30806" y="46578"/>
                    <a:pt x="46924" y="42911"/>
                    <a:pt x="16540" y="50507"/>
                  </a:cubicBezTo>
                  <a:cubicBezTo>
                    <a:pt x="-17225" y="73017"/>
                    <a:pt x="11161" y="41542"/>
                    <a:pt x="11161" y="55885"/>
                  </a:cubicBezTo>
                  <a:close/>
                </a:path>
              </a:pathLst>
            </a:custGeom>
            <a:solidFill>
              <a:srgbClr val="E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Header Block">
              <a:extLst>
                <a:ext uri="{FF2B5EF4-FFF2-40B4-BE49-F238E27FC236}">
                  <a16:creationId xmlns:a16="http://schemas.microsoft.com/office/drawing/2014/main" id="{ADA2A246-E81E-484C-AB20-32722AA5EA21}"/>
                </a:ext>
              </a:extLst>
            </p:cNvPr>
            <p:cNvPicPr>
              <a:picLocks noChangeAspect="1"/>
            </p:cNvPicPr>
            <p:nvPr/>
          </p:nvPicPr>
          <p:blipFill>
            <a:blip r:embed="rId11" cstate="print">
              <a:extLst>
                <a:ext uri="{28A0092B-C50C-407E-A947-70E740481C1C}">
                  <a14:useLocalDpi xmlns:a14="http://schemas.microsoft.com/office/drawing/2010/main" val="0"/>
                </a:ext>
              </a:extLst>
            </a:blip>
            <a:srcRect t="540" b="540"/>
            <a:stretch/>
          </p:blipFill>
          <p:spPr>
            <a:xfrm>
              <a:off x="3171905" y="2074711"/>
              <a:ext cx="5162655" cy="783348"/>
            </a:xfrm>
            <a:prstGeom prst="rect">
              <a:avLst/>
            </a:prstGeom>
          </p:spPr>
        </p:pic>
      </p:grpSp>
      <p:sp>
        <p:nvSpPr>
          <p:cNvPr id="62" name="Inference">
            <a:extLst>
              <a:ext uri="{FF2B5EF4-FFF2-40B4-BE49-F238E27FC236}">
                <a16:creationId xmlns:a16="http://schemas.microsoft.com/office/drawing/2014/main" id="{5713EDF0-68DB-4DF8-8294-5A267C1B23B3}"/>
              </a:ext>
            </a:extLst>
          </p:cNvPr>
          <p:cNvSpPr txBox="1">
            <a:spLocks/>
          </p:cNvSpPr>
          <p:nvPr/>
        </p:nvSpPr>
        <p:spPr>
          <a:xfrm>
            <a:off x="4516680" y="3384450"/>
            <a:ext cx="2177139" cy="42169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GB" sz="2400" dirty="0">
                <a:solidFill>
                  <a:schemeClr val="bg1"/>
                </a:solidFill>
              </a:rPr>
              <a:t>Vocabulary</a:t>
            </a:r>
          </a:p>
        </p:txBody>
      </p:sp>
      <p:grpSp>
        <p:nvGrpSpPr>
          <p:cNvPr id="64" name="Block 3">
            <a:extLst>
              <a:ext uri="{FF2B5EF4-FFF2-40B4-BE49-F238E27FC236}">
                <a16:creationId xmlns:a16="http://schemas.microsoft.com/office/drawing/2014/main" id="{448E3DDF-AE66-44DB-8D50-A772A64710C3}"/>
              </a:ext>
            </a:extLst>
          </p:cNvPr>
          <p:cNvGrpSpPr/>
          <p:nvPr/>
        </p:nvGrpSpPr>
        <p:grpSpPr>
          <a:xfrm>
            <a:off x="3514617" y="4394919"/>
            <a:ext cx="5162655" cy="783348"/>
            <a:chOff x="3171905" y="2074711"/>
            <a:chExt cx="5162655" cy="783348"/>
          </a:xfrm>
        </p:grpSpPr>
        <p:sp>
          <p:nvSpPr>
            <p:cNvPr id="65" name="Freeform: Shape 64">
              <a:extLst>
                <a:ext uri="{FF2B5EF4-FFF2-40B4-BE49-F238E27FC236}">
                  <a16:creationId xmlns:a16="http://schemas.microsoft.com/office/drawing/2014/main" id="{265F01D3-156F-4A32-AF41-B04F8E5193C3}"/>
                </a:ext>
              </a:extLst>
            </p:cNvPr>
            <p:cNvSpPr/>
            <p:nvPr/>
          </p:nvSpPr>
          <p:spPr>
            <a:xfrm>
              <a:off x="3683935" y="2121989"/>
              <a:ext cx="3154207" cy="593768"/>
            </a:xfrm>
            <a:custGeom>
              <a:avLst/>
              <a:gdLst>
                <a:gd name="connsiteX0" fmla="*/ 11161 w 3154207"/>
                <a:gd name="connsiteY0" fmla="*/ 55885 h 593768"/>
                <a:gd name="connsiteX1" fmla="*/ 16540 w 3154207"/>
                <a:gd name="connsiteY1" fmla="*/ 136568 h 593768"/>
                <a:gd name="connsiteX2" fmla="*/ 32677 w 3154207"/>
                <a:gd name="connsiteY2" fmla="*/ 168841 h 593768"/>
                <a:gd name="connsiteX3" fmla="*/ 48813 w 3154207"/>
                <a:gd name="connsiteY3" fmla="*/ 174219 h 593768"/>
                <a:gd name="connsiteX4" fmla="*/ 215557 w 3154207"/>
                <a:gd name="connsiteY4" fmla="*/ 179598 h 593768"/>
                <a:gd name="connsiteX5" fmla="*/ 312375 w 3154207"/>
                <a:gd name="connsiteY5" fmla="*/ 190356 h 593768"/>
                <a:gd name="connsiteX6" fmla="*/ 371542 w 3154207"/>
                <a:gd name="connsiteY6" fmla="*/ 201114 h 593768"/>
                <a:gd name="connsiteX7" fmla="*/ 414573 w 3154207"/>
                <a:gd name="connsiteY7" fmla="*/ 206492 h 593768"/>
                <a:gd name="connsiteX8" fmla="*/ 446846 w 3154207"/>
                <a:gd name="connsiteY8" fmla="*/ 211871 h 593768"/>
                <a:gd name="connsiteX9" fmla="*/ 640484 w 3154207"/>
                <a:gd name="connsiteY9" fmla="*/ 228008 h 593768"/>
                <a:gd name="connsiteX10" fmla="*/ 710408 w 3154207"/>
                <a:gd name="connsiteY10" fmla="*/ 238765 h 593768"/>
                <a:gd name="connsiteX11" fmla="*/ 731924 w 3154207"/>
                <a:gd name="connsiteY11" fmla="*/ 244144 h 593768"/>
                <a:gd name="connsiteX12" fmla="*/ 748060 w 3154207"/>
                <a:gd name="connsiteY12" fmla="*/ 249523 h 593768"/>
                <a:gd name="connsiteX13" fmla="*/ 785712 w 3154207"/>
                <a:gd name="connsiteY13" fmla="*/ 254902 h 593768"/>
                <a:gd name="connsiteX14" fmla="*/ 807227 w 3154207"/>
                <a:gd name="connsiteY14" fmla="*/ 265659 h 593768"/>
                <a:gd name="connsiteX15" fmla="*/ 839500 w 3154207"/>
                <a:gd name="connsiteY15" fmla="*/ 271038 h 593768"/>
                <a:gd name="connsiteX16" fmla="*/ 866394 w 3154207"/>
                <a:gd name="connsiteY16" fmla="*/ 276417 h 593768"/>
                <a:gd name="connsiteX17" fmla="*/ 882531 w 3154207"/>
                <a:gd name="connsiteY17" fmla="*/ 287175 h 593768"/>
                <a:gd name="connsiteX18" fmla="*/ 936319 w 3154207"/>
                <a:gd name="connsiteY18" fmla="*/ 308690 h 593768"/>
                <a:gd name="connsiteX19" fmla="*/ 995486 w 3154207"/>
                <a:gd name="connsiteY19" fmla="*/ 362478 h 593768"/>
                <a:gd name="connsiteX20" fmla="*/ 1033138 w 3154207"/>
                <a:gd name="connsiteY20" fmla="*/ 421645 h 593768"/>
                <a:gd name="connsiteX21" fmla="*/ 1065411 w 3154207"/>
                <a:gd name="connsiteY21" fmla="*/ 464676 h 593768"/>
                <a:gd name="connsiteX22" fmla="*/ 1119199 w 3154207"/>
                <a:gd name="connsiteY22" fmla="*/ 502328 h 593768"/>
                <a:gd name="connsiteX23" fmla="*/ 1140714 w 3154207"/>
                <a:gd name="connsiteY23" fmla="*/ 513085 h 593768"/>
                <a:gd name="connsiteX24" fmla="*/ 1237533 w 3154207"/>
                <a:gd name="connsiteY24" fmla="*/ 550737 h 593768"/>
                <a:gd name="connsiteX25" fmla="*/ 1259048 w 3154207"/>
                <a:gd name="connsiteY25" fmla="*/ 556116 h 593768"/>
                <a:gd name="connsiteX26" fmla="*/ 1275185 w 3154207"/>
                <a:gd name="connsiteY26" fmla="*/ 561495 h 593768"/>
                <a:gd name="connsiteX27" fmla="*/ 1302079 w 3154207"/>
                <a:gd name="connsiteY27" fmla="*/ 566874 h 593768"/>
                <a:gd name="connsiteX28" fmla="*/ 1350488 w 3154207"/>
                <a:gd name="connsiteY28" fmla="*/ 583010 h 593768"/>
                <a:gd name="connsiteX29" fmla="*/ 1479580 w 3154207"/>
                <a:gd name="connsiteY29" fmla="*/ 593768 h 593768"/>
                <a:gd name="connsiteX30" fmla="*/ 1603293 w 3154207"/>
                <a:gd name="connsiteY30" fmla="*/ 588389 h 593768"/>
                <a:gd name="connsiteX31" fmla="*/ 1705491 w 3154207"/>
                <a:gd name="connsiteY31" fmla="*/ 572252 h 593768"/>
                <a:gd name="connsiteX32" fmla="*/ 1727006 w 3154207"/>
                <a:gd name="connsiteY32" fmla="*/ 566874 h 593768"/>
                <a:gd name="connsiteX33" fmla="*/ 1770037 w 3154207"/>
                <a:gd name="connsiteY33" fmla="*/ 561495 h 593768"/>
                <a:gd name="connsiteX34" fmla="*/ 1839961 w 3154207"/>
                <a:gd name="connsiteY34" fmla="*/ 550737 h 593768"/>
                <a:gd name="connsiteX35" fmla="*/ 1904507 w 3154207"/>
                <a:gd name="connsiteY35" fmla="*/ 539979 h 593768"/>
                <a:gd name="connsiteX36" fmla="*/ 1920644 w 3154207"/>
                <a:gd name="connsiteY36" fmla="*/ 534601 h 593768"/>
                <a:gd name="connsiteX37" fmla="*/ 2065872 w 3154207"/>
                <a:gd name="connsiteY37" fmla="*/ 518464 h 593768"/>
                <a:gd name="connsiteX38" fmla="*/ 3152394 w 3154207"/>
                <a:gd name="connsiteY38" fmla="*/ 513085 h 593768"/>
                <a:gd name="connsiteX39" fmla="*/ 3147015 w 3154207"/>
                <a:gd name="connsiteY39" fmla="*/ 496949 h 593768"/>
                <a:gd name="connsiteX40" fmla="*/ 3141637 w 3154207"/>
                <a:gd name="connsiteY40" fmla="*/ 453918 h 593768"/>
                <a:gd name="connsiteX41" fmla="*/ 3120121 w 3154207"/>
                <a:gd name="connsiteY41" fmla="*/ 400130 h 593768"/>
                <a:gd name="connsiteX42" fmla="*/ 3114742 w 3154207"/>
                <a:gd name="connsiteY42" fmla="*/ 383994 h 593768"/>
                <a:gd name="connsiteX43" fmla="*/ 3093227 w 3154207"/>
                <a:gd name="connsiteY43" fmla="*/ 362478 h 593768"/>
                <a:gd name="connsiteX44" fmla="*/ 3082469 w 3154207"/>
                <a:gd name="connsiteY44" fmla="*/ 346342 h 593768"/>
                <a:gd name="connsiteX45" fmla="*/ 3087848 w 3154207"/>
                <a:gd name="connsiteY45" fmla="*/ 330205 h 593768"/>
                <a:gd name="connsiteX46" fmla="*/ 3071712 w 3154207"/>
                <a:gd name="connsiteY46" fmla="*/ 308690 h 593768"/>
                <a:gd name="connsiteX47" fmla="*/ 3044818 w 3154207"/>
                <a:gd name="connsiteY47" fmla="*/ 281796 h 593768"/>
                <a:gd name="connsiteX48" fmla="*/ 3028681 w 3154207"/>
                <a:gd name="connsiteY48" fmla="*/ 265659 h 593768"/>
                <a:gd name="connsiteX49" fmla="*/ 2996408 w 3154207"/>
                <a:gd name="connsiteY49" fmla="*/ 244144 h 593768"/>
                <a:gd name="connsiteX50" fmla="*/ 2980272 w 3154207"/>
                <a:gd name="connsiteY50" fmla="*/ 233387 h 593768"/>
                <a:gd name="connsiteX51" fmla="*/ 2958757 w 3154207"/>
                <a:gd name="connsiteY51" fmla="*/ 222629 h 593768"/>
                <a:gd name="connsiteX52" fmla="*/ 2921105 w 3154207"/>
                <a:gd name="connsiteY52" fmla="*/ 201114 h 593768"/>
                <a:gd name="connsiteX53" fmla="*/ 2878074 w 3154207"/>
                <a:gd name="connsiteY53" fmla="*/ 179598 h 593768"/>
                <a:gd name="connsiteX54" fmla="*/ 2845801 w 3154207"/>
                <a:gd name="connsiteY54" fmla="*/ 163462 h 593768"/>
                <a:gd name="connsiteX55" fmla="*/ 2808149 w 3154207"/>
                <a:gd name="connsiteY55" fmla="*/ 147325 h 593768"/>
                <a:gd name="connsiteX56" fmla="*/ 2754361 w 3154207"/>
                <a:gd name="connsiteY56" fmla="*/ 125810 h 593768"/>
                <a:gd name="connsiteX57" fmla="*/ 2738225 w 3154207"/>
                <a:gd name="connsiteY57" fmla="*/ 120431 h 593768"/>
                <a:gd name="connsiteX58" fmla="*/ 2705952 w 3154207"/>
                <a:gd name="connsiteY58" fmla="*/ 115052 h 593768"/>
                <a:gd name="connsiteX59" fmla="*/ 2684437 w 3154207"/>
                <a:gd name="connsiteY59" fmla="*/ 109674 h 593768"/>
                <a:gd name="connsiteX60" fmla="*/ 2668300 w 3154207"/>
                <a:gd name="connsiteY60" fmla="*/ 104295 h 593768"/>
                <a:gd name="connsiteX61" fmla="*/ 2609133 w 3154207"/>
                <a:gd name="connsiteY61" fmla="*/ 98916 h 593768"/>
                <a:gd name="connsiteX62" fmla="*/ 2356328 w 3154207"/>
                <a:gd name="connsiteY62" fmla="*/ 93537 h 593768"/>
                <a:gd name="connsiteX63" fmla="*/ 2313298 w 3154207"/>
                <a:gd name="connsiteY63" fmla="*/ 88158 h 593768"/>
                <a:gd name="connsiteX64" fmla="*/ 2275646 w 3154207"/>
                <a:gd name="connsiteY64" fmla="*/ 77401 h 593768"/>
                <a:gd name="connsiteX65" fmla="*/ 2205721 w 3154207"/>
                <a:gd name="connsiteY65" fmla="*/ 72022 h 593768"/>
                <a:gd name="connsiteX66" fmla="*/ 2125039 w 3154207"/>
                <a:gd name="connsiteY66" fmla="*/ 61264 h 593768"/>
                <a:gd name="connsiteX67" fmla="*/ 2033599 w 3154207"/>
                <a:gd name="connsiteY67" fmla="*/ 50507 h 593768"/>
                <a:gd name="connsiteX68" fmla="*/ 2006705 w 3154207"/>
                <a:gd name="connsiteY68" fmla="*/ 45128 h 593768"/>
                <a:gd name="connsiteX69" fmla="*/ 1985189 w 3154207"/>
                <a:gd name="connsiteY69" fmla="*/ 39749 h 593768"/>
                <a:gd name="connsiteX70" fmla="*/ 1872234 w 3154207"/>
                <a:gd name="connsiteY70" fmla="*/ 23612 h 593768"/>
                <a:gd name="connsiteX71" fmla="*/ 1802309 w 3154207"/>
                <a:gd name="connsiteY71" fmla="*/ 12855 h 593768"/>
                <a:gd name="connsiteX72" fmla="*/ 1694733 w 3154207"/>
                <a:gd name="connsiteY72" fmla="*/ 7476 h 593768"/>
                <a:gd name="connsiteX73" fmla="*/ 1452686 w 3154207"/>
                <a:gd name="connsiteY73" fmla="*/ 7476 h 593768"/>
                <a:gd name="connsiteX74" fmla="*/ 1237533 w 3154207"/>
                <a:gd name="connsiteY74" fmla="*/ 18234 h 593768"/>
                <a:gd name="connsiteX75" fmla="*/ 1199881 w 3154207"/>
                <a:gd name="connsiteY75" fmla="*/ 23612 h 593768"/>
                <a:gd name="connsiteX76" fmla="*/ 737302 w 3154207"/>
                <a:gd name="connsiteY76" fmla="*/ 23612 h 593768"/>
                <a:gd name="connsiteX77" fmla="*/ 113359 w 3154207"/>
                <a:gd name="connsiteY77" fmla="*/ 23612 h 593768"/>
                <a:gd name="connsiteX78" fmla="*/ 64949 w 3154207"/>
                <a:gd name="connsiteY78" fmla="*/ 39749 h 593768"/>
                <a:gd name="connsiteX79" fmla="*/ 16540 w 3154207"/>
                <a:gd name="connsiteY79" fmla="*/ 50507 h 593768"/>
                <a:gd name="connsiteX80" fmla="*/ 11161 w 3154207"/>
                <a:gd name="connsiteY80" fmla="*/ 55885 h 593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154207" h="593768">
                  <a:moveTo>
                    <a:pt x="11161" y="55885"/>
                  </a:moveTo>
                  <a:cubicBezTo>
                    <a:pt x="11161" y="70228"/>
                    <a:pt x="13563" y="109779"/>
                    <a:pt x="16540" y="136568"/>
                  </a:cubicBezTo>
                  <a:cubicBezTo>
                    <a:pt x="17491" y="145124"/>
                    <a:pt x="26155" y="163623"/>
                    <a:pt x="32677" y="168841"/>
                  </a:cubicBezTo>
                  <a:cubicBezTo>
                    <a:pt x="37104" y="172383"/>
                    <a:pt x="43153" y="173886"/>
                    <a:pt x="48813" y="174219"/>
                  </a:cubicBezTo>
                  <a:cubicBezTo>
                    <a:pt x="104327" y="177484"/>
                    <a:pt x="159976" y="177805"/>
                    <a:pt x="215557" y="179598"/>
                  </a:cubicBezTo>
                  <a:cubicBezTo>
                    <a:pt x="247830" y="183184"/>
                    <a:pt x="280534" y="183988"/>
                    <a:pt x="312375" y="190356"/>
                  </a:cubicBezTo>
                  <a:cubicBezTo>
                    <a:pt x="335537" y="194989"/>
                    <a:pt x="347461" y="197674"/>
                    <a:pt x="371542" y="201114"/>
                  </a:cubicBezTo>
                  <a:cubicBezTo>
                    <a:pt x="385852" y="203158"/>
                    <a:pt x="400263" y="204448"/>
                    <a:pt x="414573" y="206492"/>
                  </a:cubicBezTo>
                  <a:cubicBezTo>
                    <a:pt x="425369" y="208034"/>
                    <a:pt x="435982" y="210912"/>
                    <a:pt x="446846" y="211871"/>
                  </a:cubicBezTo>
                  <a:cubicBezTo>
                    <a:pt x="613543" y="226580"/>
                    <a:pt x="547031" y="215547"/>
                    <a:pt x="640484" y="228008"/>
                  </a:cubicBezTo>
                  <a:cubicBezTo>
                    <a:pt x="655964" y="230072"/>
                    <a:pt x="693990" y="235482"/>
                    <a:pt x="710408" y="238765"/>
                  </a:cubicBezTo>
                  <a:cubicBezTo>
                    <a:pt x="717657" y="240215"/>
                    <a:pt x="724816" y="242113"/>
                    <a:pt x="731924" y="244144"/>
                  </a:cubicBezTo>
                  <a:cubicBezTo>
                    <a:pt x="737375" y="245702"/>
                    <a:pt x="742500" y="248411"/>
                    <a:pt x="748060" y="249523"/>
                  </a:cubicBezTo>
                  <a:cubicBezTo>
                    <a:pt x="760492" y="252009"/>
                    <a:pt x="773161" y="253109"/>
                    <a:pt x="785712" y="254902"/>
                  </a:cubicBezTo>
                  <a:cubicBezTo>
                    <a:pt x="792884" y="258488"/>
                    <a:pt x="799547" y="263355"/>
                    <a:pt x="807227" y="265659"/>
                  </a:cubicBezTo>
                  <a:cubicBezTo>
                    <a:pt x="817673" y="268793"/>
                    <a:pt x="828770" y="269087"/>
                    <a:pt x="839500" y="271038"/>
                  </a:cubicBezTo>
                  <a:cubicBezTo>
                    <a:pt x="848495" y="272673"/>
                    <a:pt x="857429" y="274624"/>
                    <a:pt x="866394" y="276417"/>
                  </a:cubicBezTo>
                  <a:cubicBezTo>
                    <a:pt x="871773" y="280003"/>
                    <a:pt x="876749" y="284284"/>
                    <a:pt x="882531" y="287175"/>
                  </a:cubicBezTo>
                  <a:cubicBezTo>
                    <a:pt x="907023" y="299421"/>
                    <a:pt x="914857" y="301536"/>
                    <a:pt x="936319" y="308690"/>
                  </a:cubicBezTo>
                  <a:cubicBezTo>
                    <a:pt x="959218" y="323957"/>
                    <a:pt x="979622" y="336037"/>
                    <a:pt x="995486" y="362478"/>
                  </a:cubicBezTo>
                  <a:cubicBezTo>
                    <a:pt x="1009996" y="386662"/>
                    <a:pt x="1016060" y="397737"/>
                    <a:pt x="1033138" y="421645"/>
                  </a:cubicBezTo>
                  <a:cubicBezTo>
                    <a:pt x="1043559" y="436235"/>
                    <a:pt x="1051067" y="453918"/>
                    <a:pt x="1065411" y="464676"/>
                  </a:cubicBezTo>
                  <a:cubicBezTo>
                    <a:pt x="1078900" y="474793"/>
                    <a:pt x="1105961" y="495709"/>
                    <a:pt x="1119199" y="502328"/>
                  </a:cubicBezTo>
                  <a:cubicBezTo>
                    <a:pt x="1126371" y="505914"/>
                    <a:pt x="1133368" y="509871"/>
                    <a:pt x="1140714" y="513085"/>
                  </a:cubicBezTo>
                  <a:cubicBezTo>
                    <a:pt x="1177260" y="529074"/>
                    <a:pt x="1201862" y="540035"/>
                    <a:pt x="1237533" y="550737"/>
                  </a:cubicBezTo>
                  <a:cubicBezTo>
                    <a:pt x="1244614" y="552861"/>
                    <a:pt x="1251940" y="554085"/>
                    <a:pt x="1259048" y="556116"/>
                  </a:cubicBezTo>
                  <a:cubicBezTo>
                    <a:pt x="1264500" y="557674"/>
                    <a:pt x="1269684" y="560120"/>
                    <a:pt x="1275185" y="561495"/>
                  </a:cubicBezTo>
                  <a:cubicBezTo>
                    <a:pt x="1284054" y="563712"/>
                    <a:pt x="1293289" y="564362"/>
                    <a:pt x="1302079" y="566874"/>
                  </a:cubicBezTo>
                  <a:cubicBezTo>
                    <a:pt x="1318434" y="571547"/>
                    <a:pt x="1333522" y="581798"/>
                    <a:pt x="1350488" y="583010"/>
                  </a:cubicBezTo>
                  <a:cubicBezTo>
                    <a:pt x="1443765" y="589673"/>
                    <a:pt x="1400752" y="585885"/>
                    <a:pt x="1479580" y="593768"/>
                  </a:cubicBezTo>
                  <a:cubicBezTo>
                    <a:pt x="1520818" y="591975"/>
                    <a:pt x="1562151" y="591725"/>
                    <a:pt x="1603293" y="588389"/>
                  </a:cubicBezTo>
                  <a:cubicBezTo>
                    <a:pt x="1628137" y="586375"/>
                    <a:pt x="1675190" y="578985"/>
                    <a:pt x="1705491" y="572252"/>
                  </a:cubicBezTo>
                  <a:cubicBezTo>
                    <a:pt x="1712707" y="570648"/>
                    <a:pt x="1719714" y="568089"/>
                    <a:pt x="1727006" y="566874"/>
                  </a:cubicBezTo>
                  <a:cubicBezTo>
                    <a:pt x="1741265" y="564498"/>
                    <a:pt x="1755727" y="563539"/>
                    <a:pt x="1770037" y="561495"/>
                  </a:cubicBezTo>
                  <a:cubicBezTo>
                    <a:pt x="1793382" y="558160"/>
                    <a:pt x="1816738" y="554835"/>
                    <a:pt x="1839961" y="550737"/>
                  </a:cubicBezTo>
                  <a:cubicBezTo>
                    <a:pt x="1926267" y="535506"/>
                    <a:pt x="1754878" y="558684"/>
                    <a:pt x="1904507" y="539979"/>
                  </a:cubicBezTo>
                  <a:cubicBezTo>
                    <a:pt x="1909886" y="538186"/>
                    <a:pt x="1915071" y="535646"/>
                    <a:pt x="1920644" y="534601"/>
                  </a:cubicBezTo>
                  <a:cubicBezTo>
                    <a:pt x="1987963" y="521979"/>
                    <a:pt x="1996368" y="523429"/>
                    <a:pt x="2065872" y="518464"/>
                  </a:cubicBezTo>
                  <a:cubicBezTo>
                    <a:pt x="2472084" y="523542"/>
                    <a:pt x="2723109" y="530824"/>
                    <a:pt x="3152394" y="513085"/>
                  </a:cubicBezTo>
                  <a:cubicBezTo>
                    <a:pt x="3158059" y="512851"/>
                    <a:pt x="3148808" y="502328"/>
                    <a:pt x="3147015" y="496949"/>
                  </a:cubicBezTo>
                  <a:cubicBezTo>
                    <a:pt x="3145222" y="482605"/>
                    <a:pt x="3144666" y="468052"/>
                    <a:pt x="3141637" y="453918"/>
                  </a:cubicBezTo>
                  <a:cubicBezTo>
                    <a:pt x="3134642" y="421272"/>
                    <a:pt x="3131497" y="426672"/>
                    <a:pt x="3120121" y="400130"/>
                  </a:cubicBezTo>
                  <a:cubicBezTo>
                    <a:pt x="3117888" y="394919"/>
                    <a:pt x="3118037" y="388608"/>
                    <a:pt x="3114742" y="383994"/>
                  </a:cubicBezTo>
                  <a:cubicBezTo>
                    <a:pt x="3108847" y="375741"/>
                    <a:pt x="3099828" y="370179"/>
                    <a:pt x="3093227" y="362478"/>
                  </a:cubicBezTo>
                  <a:cubicBezTo>
                    <a:pt x="3089020" y="357570"/>
                    <a:pt x="3086055" y="351721"/>
                    <a:pt x="3082469" y="346342"/>
                  </a:cubicBezTo>
                  <a:cubicBezTo>
                    <a:pt x="3084262" y="340963"/>
                    <a:pt x="3089406" y="335657"/>
                    <a:pt x="3087848" y="330205"/>
                  </a:cubicBezTo>
                  <a:cubicBezTo>
                    <a:pt x="3085385" y="321585"/>
                    <a:pt x="3076923" y="315985"/>
                    <a:pt x="3071712" y="308690"/>
                  </a:cubicBezTo>
                  <a:cubicBezTo>
                    <a:pt x="3048510" y="276208"/>
                    <a:pt x="3075190" y="307107"/>
                    <a:pt x="3044818" y="281796"/>
                  </a:cubicBezTo>
                  <a:cubicBezTo>
                    <a:pt x="3038974" y="276926"/>
                    <a:pt x="3034686" y="270329"/>
                    <a:pt x="3028681" y="265659"/>
                  </a:cubicBezTo>
                  <a:cubicBezTo>
                    <a:pt x="3018475" y="257721"/>
                    <a:pt x="3007166" y="251316"/>
                    <a:pt x="2996408" y="244144"/>
                  </a:cubicBezTo>
                  <a:cubicBezTo>
                    <a:pt x="2991029" y="240558"/>
                    <a:pt x="2986054" y="236278"/>
                    <a:pt x="2980272" y="233387"/>
                  </a:cubicBezTo>
                  <a:cubicBezTo>
                    <a:pt x="2973100" y="229801"/>
                    <a:pt x="2965556" y="226879"/>
                    <a:pt x="2958757" y="222629"/>
                  </a:cubicBezTo>
                  <a:cubicBezTo>
                    <a:pt x="2921544" y="199370"/>
                    <a:pt x="2952805" y="211679"/>
                    <a:pt x="2921105" y="201114"/>
                  </a:cubicBezTo>
                  <a:cubicBezTo>
                    <a:pt x="2883721" y="176191"/>
                    <a:pt x="2930705" y="205914"/>
                    <a:pt x="2878074" y="179598"/>
                  </a:cubicBezTo>
                  <a:cubicBezTo>
                    <a:pt x="2836369" y="158746"/>
                    <a:pt x="2886360" y="176982"/>
                    <a:pt x="2845801" y="163462"/>
                  </a:cubicBezTo>
                  <a:cubicBezTo>
                    <a:pt x="2815105" y="142996"/>
                    <a:pt x="2845553" y="160684"/>
                    <a:pt x="2808149" y="147325"/>
                  </a:cubicBezTo>
                  <a:cubicBezTo>
                    <a:pt x="2789964" y="140830"/>
                    <a:pt x="2772680" y="131917"/>
                    <a:pt x="2754361" y="125810"/>
                  </a:cubicBezTo>
                  <a:cubicBezTo>
                    <a:pt x="2748982" y="124017"/>
                    <a:pt x="2743760" y="121661"/>
                    <a:pt x="2738225" y="120431"/>
                  </a:cubicBezTo>
                  <a:cubicBezTo>
                    <a:pt x="2727579" y="118065"/>
                    <a:pt x="2716646" y="117191"/>
                    <a:pt x="2705952" y="115052"/>
                  </a:cubicBezTo>
                  <a:cubicBezTo>
                    <a:pt x="2698703" y="113602"/>
                    <a:pt x="2691545" y="111705"/>
                    <a:pt x="2684437" y="109674"/>
                  </a:cubicBezTo>
                  <a:cubicBezTo>
                    <a:pt x="2678985" y="108116"/>
                    <a:pt x="2673913" y="105097"/>
                    <a:pt x="2668300" y="104295"/>
                  </a:cubicBezTo>
                  <a:cubicBezTo>
                    <a:pt x="2648695" y="101494"/>
                    <a:pt x="2628925" y="99599"/>
                    <a:pt x="2609133" y="98916"/>
                  </a:cubicBezTo>
                  <a:cubicBezTo>
                    <a:pt x="2524896" y="96011"/>
                    <a:pt x="2440596" y="95330"/>
                    <a:pt x="2356328" y="93537"/>
                  </a:cubicBezTo>
                  <a:cubicBezTo>
                    <a:pt x="2341985" y="91744"/>
                    <a:pt x="2327520" y="90744"/>
                    <a:pt x="2313298" y="88158"/>
                  </a:cubicBezTo>
                  <a:cubicBezTo>
                    <a:pt x="2278222" y="81780"/>
                    <a:pt x="2318211" y="82408"/>
                    <a:pt x="2275646" y="77401"/>
                  </a:cubicBezTo>
                  <a:cubicBezTo>
                    <a:pt x="2252429" y="74670"/>
                    <a:pt x="2229002" y="74139"/>
                    <a:pt x="2205721" y="72022"/>
                  </a:cubicBezTo>
                  <a:cubicBezTo>
                    <a:pt x="2093726" y="61840"/>
                    <a:pt x="2208758" y="71729"/>
                    <a:pt x="2125039" y="61264"/>
                  </a:cubicBezTo>
                  <a:cubicBezTo>
                    <a:pt x="2063884" y="53619"/>
                    <a:pt x="2085396" y="59139"/>
                    <a:pt x="2033599" y="50507"/>
                  </a:cubicBezTo>
                  <a:cubicBezTo>
                    <a:pt x="2024581" y="49004"/>
                    <a:pt x="2015630" y="47111"/>
                    <a:pt x="2006705" y="45128"/>
                  </a:cubicBezTo>
                  <a:cubicBezTo>
                    <a:pt x="1999488" y="43524"/>
                    <a:pt x="1992481" y="40964"/>
                    <a:pt x="1985189" y="39749"/>
                  </a:cubicBezTo>
                  <a:cubicBezTo>
                    <a:pt x="1947673" y="33496"/>
                    <a:pt x="1909751" y="29864"/>
                    <a:pt x="1872234" y="23612"/>
                  </a:cubicBezTo>
                  <a:cubicBezTo>
                    <a:pt x="1858425" y="21311"/>
                    <a:pt x="1814755" y="13777"/>
                    <a:pt x="1802309" y="12855"/>
                  </a:cubicBezTo>
                  <a:cubicBezTo>
                    <a:pt x="1766504" y="10203"/>
                    <a:pt x="1730592" y="9269"/>
                    <a:pt x="1694733" y="7476"/>
                  </a:cubicBezTo>
                  <a:cubicBezTo>
                    <a:pt x="1586247" y="-4579"/>
                    <a:pt x="1646253" y="-165"/>
                    <a:pt x="1452686" y="7476"/>
                  </a:cubicBezTo>
                  <a:cubicBezTo>
                    <a:pt x="1380935" y="10308"/>
                    <a:pt x="1309251" y="14648"/>
                    <a:pt x="1237533" y="18234"/>
                  </a:cubicBezTo>
                  <a:cubicBezTo>
                    <a:pt x="1224982" y="20027"/>
                    <a:pt x="1212559" y="23612"/>
                    <a:pt x="1199881" y="23612"/>
                  </a:cubicBezTo>
                  <a:cubicBezTo>
                    <a:pt x="727596" y="23612"/>
                    <a:pt x="908345" y="-10590"/>
                    <a:pt x="737302" y="23612"/>
                  </a:cubicBezTo>
                  <a:cubicBezTo>
                    <a:pt x="543658" y="20155"/>
                    <a:pt x="305988" y="12445"/>
                    <a:pt x="113359" y="23612"/>
                  </a:cubicBezTo>
                  <a:cubicBezTo>
                    <a:pt x="96378" y="24596"/>
                    <a:pt x="81628" y="36413"/>
                    <a:pt x="64949" y="39749"/>
                  </a:cubicBezTo>
                  <a:cubicBezTo>
                    <a:pt x="30806" y="46578"/>
                    <a:pt x="46924" y="42911"/>
                    <a:pt x="16540" y="50507"/>
                  </a:cubicBezTo>
                  <a:cubicBezTo>
                    <a:pt x="-17225" y="73017"/>
                    <a:pt x="11161" y="41542"/>
                    <a:pt x="11161" y="55885"/>
                  </a:cubicBezTo>
                  <a:close/>
                </a:path>
              </a:pathLst>
            </a:custGeom>
            <a:solidFill>
              <a:srgbClr val="AB63A5"/>
            </a:solidFill>
            <a:ln>
              <a:solidFill>
                <a:srgbClr val="AB63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 name="Header Block">
              <a:extLst>
                <a:ext uri="{FF2B5EF4-FFF2-40B4-BE49-F238E27FC236}">
                  <a16:creationId xmlns:a16="http://schemas.microsoft.com/office/drawing/2014/main" id="{6070AA5D-E442-4A7F-90FB-18AE503DA439}"/>
                </a:ext>
              </a:extLst>
            </p:cNvPr>
            <p:cNvPicPr>
              <a:picLocks noChangeAspect="1"/>
            </p:cNvPicPr>
            <p:nvPr/>
          </p:nvPicPr>
          <p:blipFill>
            <a:blip r:embed="rId12" cstate="print">
              <a:extLst>
                <a:ext uri="{28A0092B-C50C-407E-A947-70E740481C1C}">
                  <a14:useLocalDpi xmlns:a14="http://schemas.microsoft.com/office/drawing/2010/main" val="0"/>
                </a:ext>
              </a:extLst>
            </a:blip>
            <a:srcRect t="540" b="540"/>
            <a:stretch/>
          </p:blipFill>
          <p:spPr>
            <a:xfrm>
              <a:off x="3171905" y="2074711"/>
              <a:ext cx="5162655" cy="783348"/>
            </a:xfrm>
            <a:prstGeom prst="rect">
              <a:avLst/>
            </a:prstGeom>
          </p:spPr>
        </p:pic>
      </p:grpSp>
      <p:sp>
        <p:nvSpPr>
          <p:cNvPr id="67" name="Inference">
            <a:extLst>
              <a:ext uri="{FF2B5EF4-FFF2-40B4-BE49-F238E27FC236}">
                <a16:creationId xmlns:a16="http://schemas.microsoft.com/office/drawing/2014/main" id="{11AB9BF9-5098-41B3-88AE-392CB95580B6}"/>
              </a:ext>
            </a:extLst>
          </p:cNvPr>
          <p:cNvSpPr txBox="1">
            <a:spLocks/>
          </p:cNvSpPr>
          <p:nvPr/>
        </p:nvSpPr>
        <p:spPr>
          <a:xfrm>
            <a:off x="4672666" y="4562453"/>
            <a:ext cx="2021153" cy="42169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GB" sz="2400" dirty="0">
                <a:solidFill>
                  <a:schemeClr val="bg1"/>
                </a:solidFill>
              </a:rPr>
              <a:t>Prediction</a:t>
            </a:r>
          </a:p>
        </p:txBody>
      </p:sp>
    </p:spTree>
    <p:extLst>
      <p:ext uri="{BB962C8B-B14F-4D97-AF65-F5344CB8AC3E}">
        <p14:creationId xmlns:p14="http://schemas.microsoft.com/office/powerpoint/2010/main" val="218440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right)">
                                      <p:cBhvr>
                                        <p:cTn id="11" dur="500"/>
                                        <p:tgtEl>
                                          <p:spTgt spid="5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fade">
                                      <p:cBhvr>
                                        <p:cTn id="15" dur="500"/>
                                        <p:tgtEl>
                                          <p:spTgt spid="62"/>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wipe(right)">
                                      <p:cBhvr>
                                        <p:cTn id="19" dur="500"/>
                                        <p:tgtEl>
                                          <p:spTgt spid="5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wipe(right)">
                                      <p:cBhvr>
                                        <p:cTn id="2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3"/>
                    </p:tgtEl>
                  </p:cond>
                </p:stCondLst>
                <p:endSync evt="end" delay="0">
                  <p:rtn val="all"/>
                </p:endSync>
                <p:childTnLst>
                  <p:par>
                    <p:cTn id="29" fill="hold">
                      <p:stCondLst>
                        <p:cond delay="0"/>
                      </p:stCondLst>
                      <p:childTnLst>
                        <p:par>
                          <p:cTn id="30" fill="hold">
                            <p:stCondLst>
                              <p:cond delay="0"/>
                            </p:stCondLst>
                            <p:childTnLst>
                              <p:par>
                                <p:cTn id="31" presetID="22" presetClass="exit" presetSubtype="2" fill="hold" grpId="1" nodeType="withEffect">
                                  <p:stCondLst>
                                    <p:cond delay="0"/>
                                  </p:stCondLst>
                                  <p:childTnLst>
                                    <p:animEffect transition="out" filter="wipe(right)">
                                      <p:cBhvr>
                                        <p:cTn id="32" dur="500"/>
                                        <p:tgtEl>
                                          <p:spTgt spid="43"/>
                                        </p:tgtEl>
                                      </p:cBhvr>
                                    </p:animEffect>
                                    <p:set>
                                      <p:cBhvr>
                                        <p:cTn id="33" dur="1" fill="hold">
                                          <p:stCondLst>
                                            <p:cond delay="499"/>
                                          </p:stCondLst>
                                        </p:cTn>
                                        <p:tgtEl>
                                          <p:spTgt spid="43"/>
                                        </p:tgtEl>
                                        <p:attrNameLst>
                                          <p:attrName>style.visibility</p:attrName>
                                        </p:attrNameLst>
                                      </p:cBhvr>
                                      <p:to>
                                        <p:strVal val="hidden"/>
                                      </p:to>
                                    </p:set>
                                  </p:childTnLst>
                                </p:cTn>
                              </p:par>
                              <p:par>
                                <p:cTn id="34" presetID="22" presetClass="exit" presetSubtype="2" fill="hold" nodeType="withEffect">
                                  <p:stCondLst>
                                    <p:cond delay="200"/>
                                  </p:stCondLst>
                                  <p:childTnLst>
                                    <p:animEffect transition="out" filter="wipe(right)">
                                      <p:cBhvr>
                                        <p:cTn id="35" dur="500"/>
                                        <p:tgtEl>
                                          <p:spTgt spid="53"/>
                                        </p:tgtEl>
                                      </p:cBhvr>
                                    </p:animEffect>
                                    <p:set>
                                      <p:cBhvr>
                                        <p:cTn id="36" dur="1" fill="hold">
                                          <p:stCondLst>
                                            <p:cond delay="499"/>
                                          </p:stCondLst>
                                        </p:cTn>
                                        <p:tgtEl>
                                          <p:spTgt spid="53"/>
                                        </p:tgtEl>
                                        <p:attrNameLst>
                                          <p:attrName>style.visibility</p:attrName>
                                        </p:attrNameLst>
                                      </p:cBhvr>
                                      <p:to>
                                        <p:strVal val="hidden"/>
                                      </p:to>
                                    </p:set>
                                  </p:childTnLst>
                                </p:cTn>
                              </p:par>
                            </p:childTnLst>
                          </p:cTn>
                        </p:par>
                        <p:par>
                          <p:cTn id="37" fill="hold">
                            <p:stCondLst>
                              <p:cond delay="700"/>
                            </p:stCondLst>
                            <p:childTnLst>
                              <p:par>
                                <p:cTn id="38" presetID="10" presetClass="entr" presetSubtype="0" fill="hold" grpId="0"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childTnLst>
                          </p:cTn>
                        </p:par>
                      </p:childTnLst>
                    </p:cTn>
                  </p:par>
                </p:childTnLst>
              </p:cTn>
              <p:nextCondLst>
                <p:cond evt="onClick" delay="0">
                  <p:tgtEl>
                    <p:spTgt spid="53"/>
                  </p:tgtEl>
                </p:cond>
              </p:nextCondLst>
            </p:seq>
            <p:seq concurrent="1" nextAc="seek">
              <p:cTn id="41" restart="whenNotActive" fill="hold" evtFilter="cancelBubble" nodeType="interactiveSeq">
                <p:stCondLst>
                  <p:cond evt="onClick" delay="0">
                    <p:tgtEl>
                      <p:spTgt spid="59"/>
                    </p:tgtEl>
                  </p:cond>
                </p:stCondLst>
                <p:endSync evt="end" delay="0">
                  <p:rtn val="all"/>
                </p:endSync>
                <p:childTnLst>
                  <p:par>
                    <p:cTn id="42" fill="hold">
                      <p:stCondLst>
                        <p:cond delay="0"/>
                      </p:stCondLst>
                      <p:childTnLst>
                        <p:par>
                          <p:cTn id="43" fill="hold">
                            <p:stCondLst>
                              <p:cond delay="0"/>
                            </p:stCondLst>
                            <p:childTnLst>
                              <p:par>
                                <p:cTn id="44" presetID="22" presetClass="exit" presetSubtype="2" fill="hold" grpId="1" nodeType="withEffect">
                                  <p:stCondLst>
                                    <p:cond delay="0"/>
                                  </p:stCondLst>
                                  <p:childTnLst>
                                    <p:animEffect transition="out" filter="wipe(right)">
                                      <p:cBhvr>
                                        <p:cTn id="45" dur="500"/>
                                        <p:tgtEl>
                                          <p:spTgt spid="62"/>
                                        </p:tgtEl>
                                      </p:cBhvr>
                                    </p:animEffect>
                                    <p:set>
                                      <p:cBhvr>
                                        <p:cTn id="46" dur="1" fill="hold">
                                          <p:stCondLst>
                                            <p:cond delay="499"/>
                                          </p:stCondLst>
                                        </p:cTn>
                                        <p:tgtEl>
                                          <p:spTgt spid="62"/>
                                        </p:tgtEl>
                                        <p:attrNameLst>
                                          <p:attrName>style.visibility</p:attrName>
                                        </p:attrNameLst>
                                      </p:cBhvr>
                                      <p:to>
                                        <p:strVal val="hidden"/>
                                      </p:to>
                                    </p:set>
                                  </p:childTnLst>
                                </p:cTn>
                              </p:par>
                              <p:par>
                                <p:cTn id="47" presetID="22" presetClass="exit" presetSubtype="2" fill="hold" nodeType="withEffect">
                                  <p:stCondLst>
                                    <p:cond delay="200"/>
                                  </p:stCondLst>
                                  <p:childTnLst>
                                    <p:animEffect transition="out" filter="wipe(right)">
                                      <p:cBhvr>
                                        <p:cTn id="48" dur="500"/>
                                        <p:tgtEl>
                                          <p:spTgt spid="59"/>
                                        </p:tgtEl>
                                      </p:cBhvr>
                                    </p:animEffect>
                                    <p:set>
                                      <p:cBhvr>
                                        <p:cTn id="49" dur="1" fill="hold">
                                          <p:stCondLst>
                                            <p:cond delay="499"/>
                                          </p:stCondLst>
                                        </p:cTn>
                                        <p:tgtEl>
                                          <p:spTgt spid="59"/>
                                        </p:tgtEl>
                                        <p:attrNameLst>
                                          <p:attrName>style.visibility</p:attrName>
                                        </p:attrNameLst>
                                      </p:cBhvr>
                                      <p:to>
                                        <p:strVal val="hidden"/>
                                      </p:to>
                                    </p:set>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500"/>
                                        <p:tgtEl>
                                          <p:spTgt spid="58"/>
                                        </p:tgtEl>
                                      </p:cBhvr>
                                    </p:animEffect>
                                  </p:childTnLst>
                                </p:cTn>
                              </p:par>
                            </p:childTnLst>
                          </p:cTn>
                        </p:par>
                      </p:childTnLst>
                    </p:cTn>
                  </p:par>
                </p:childTnLst>
              </p:cTn>
              <p:nextCondLst>
                <p:cond evt="onClick" delay="0">
                  <p:tgtEl>
                    <p:spTgt spid="59"/>
                  </p:tgtEl>
                </p:cond>
              </p:nextCondLst>
            </p:seq>
            <p:seq concurrent="1" nextAc="seek">
              <p:cTn id="54" restart="whenNotActive" fill="hold" evtFilter="cancelBubble" nodeType="interactiveSeq">
                <p:stCondLst>
                  <p:cond evt="onClick" delay="0">
                    <p:tgtEl>
                      <p:spTgt spid="64"/>
                    </p:tgtEl>
                  </p:cond>
                </p:stCondLst>
                <p:endSync evt="end" delay="0">
                  <p:rtn val="all"/>
                </p:endSync>
                <p:childTnLst>
                  <p:par>
                    <p:cTn id="55" fill="hold">
                      <p:stCondLst>
                        <p:cond delay="0"/>
                      </p:stCondLst>
                      <p:childTnLst>
                        <p:par>
                          <p:cTn id="56" fill="hold">
                            <p:stCondLst>
                              <p:cond delay="0"/>
                            </p:stCondLst>
                            <p:childTnLst>
                              <p:par>
                                <p:cTn id="57" presetID="22" presetClass="exit" presetSubtype="2" fill="hold" grpId="1" nodeType="withEffect">
                                  <p:stCondLst>
                                    <p:cond delay="0"/>
                                  </p:stCondLst>
                                  <p:childTnLst>
                                    <p:animEffect transition="out" filter="wipe(right)">
                                      <p:cBhvr>
                                        <p:cTn id="58" dur="500"/>
                                        <p:tgtEl>
                                          <p:spTgt spid="67"/>
                                        </p:tgtEl>
                                      </p:cBhvr>
                                    </p:animEffect>
                                    <p:set>
                                      <p:cBhvr>
                                        <p:cTn id="59" dur="1" fill="hold">
                                          <p:stCondLst>
                                            <p:cond delay="499"/>
                                          </p:stCondLst>
                                        </p:cTn>
                                        <p:tgtEl>
                                          <p:spTgt spid="67"/>
                                        </p:tgtEl>
                                        <p:attrNameLst>
                                          <p:attrName>style.visibility</p:attrName>
                                        </p:attrNameLst>
                                      </p:cBhvr>
                                      <p:to>
                                        <p:strVal val="hidden"/>
                                      </p:to>
                                    </p:set>
                                  </p:childTnLst>
                                </p:cTn>
                              </p:par>
                              <p:par>
                                <p:cTn id="60" presetID="22" presetClass="exit" presetSubtype="2" fill="hold" nodeType="withEffect">
                                  <p:stCondLst>
                                    <p:cond delay="200"/>
                                  </p:stCondLst>
                                  <p:childTnLst>
                                    <p:animEffect transition="out" filter="wipe(right)">
                                      <p:cBhvr>
                                        <p:cTn id="61" dur="500"/>
                                        <p:tgtEl>
                                          <p:spTgt spid="64"/>
                                        </p:tgtEl>
                                      </p:cBhvr>
                                    </p:animEffect>
                                    <p:set>
                                      <p:cBhvr>
                                        <p:cTn id="62" dur="1" fill="hold">
                                          <p:stCondLst>
                                            <p:cond delay="499"/>
                                          </p:stCondLst>
                                        </p:cTn>
                                        <p:tgtEl>
                                          <p:spTgt spid="64"/>
                                        </p:tgtEl>
                                        <p:attrNameLst>
                                          <p:attrName>style.visibility</p:attrName>
                                        </p:attrNameLst>
                                      </p:cBhvr>
                                      <p:to>
                                        <p:strVal val="hidden"/>
                                      </p:to>
                                    </p:set>
                                  </p:childTnLst>
                                </p:cTn>
                              </p:par>
                            </p:childTnLst>
                          </p:cTn>
                        </p:par>
                        <p:par>
                          <p:cTn id="63" fill="hold">
                            <p:stCondLst>
                              <p:cond delay="700"/>
                            </p:stCondLst>
                            <p:childTnLst>
                              <p:par>
                                <p:cTn id="64" presetID="10" presetClass="entr" presetSubtype="0" fill="hold" grpId="0" nodeType="afterEffect">
                                  <p:stCondLst>
                                    <p:cond delay="0"/>
                                  </p:stCondLst>
                                  <p:childTnLst>
                                    <p:set>
                                      <p:cBhvr>
                                        <p:cTn id="65" dur="1" fill="hold">
                                          <p:stCondLst>
                                            <p:cond delay="0"/>
                                          </p:stCondLst>
                                        </p:cTn>
                                        <p:tgtEl>
                                          <p:spTgt spid="63"/>
                                        </p:tgtEl>
                                        <p:attrNameLst>
                                          <p:attrName>style.visibility</p:attrName>
                                        </p:attrNameLst>
                                      </p:cBhvr>
                                      <p:to>
                                        <p:strVal val="visible"/>
                                      </p:to>
                                    </p:set>
                                    <p:animEffect transition="in" filter="fade">
                                      <p:cBhvr>
                                        <p:cTn id="66" dur="500"/>
                                        <p:tgtEl>
                                          <p:spTgt spid="63"/>
                                        </p:tgtEl>
                                      </p:cBhvr>
                                    </p:animEffect>
                                  </p:childTnLst>
                                </p:cTn>
                              </p:par>
                            </p:childTnLst>
                          </p:cTn>
                        </p:par>
                      </p:childTnLst>
                    </p:cTn>
                  </p:par>
                </p:childTnLst>
              </p:cTn>
              <p:nextCondLst>
                <p:cond evt="onClick" delay="0">
                  <p:tgtEl>
                    <p:spTgt spid="64"/>
                  </p:tgtEl>
                </p:cond>
              </p:nextCondLst>
            </p:seq>
          </p:childTnLst>
        </p:cTn>
      </p:par>
    </p:tnLst>
    <p:bldLst>
      <p:bldP spid="63" grpId="0"/>
      <p:bldP spid="58" grpId="0"/>
      <p:bldP spid="39" grpId="0"/>
      <p:bldP spid="43" grpId="0"/>
      <p:bldP spid="43" grpId="1"/>
      <p:bldP spid="62" grpId="0"/>
      <p:bldP spid="62" grpId="1"/>
      <p:bldP spid="67" grpId="0"/>
      <p:bldP spid="6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Image">
            <a:extLst>
              <a:ext uri="{FF2B5EF4-FFF2-40B4-BE49-F238E27FC236}">
                <a16:creationId xmlns:a16="http://schemas.microsoft.com/office/drawing/2014/main" id="{7208FF66-2536-4633-BD56-9A983B829DA0}"/>
              </a:ext>
            </a:extLst>
          </p:cNvPr>
          <p:cNvGrpSpPr/>
          <p:nvPr/>
        </p:nvGrpSpPr>
        <p:grpSpPr>
          <a:xfrm>
            <a:off x="2720768" y="549275"/>
            <a:ext cx="3715864" cy="4469986"/>
            <a:chOff x="763286" y="2267209"/>
            <a:chExt cx="2117442" cy="2547170"/>
          </a:xfrm>
        </p:grpSpPr>
        <p:sp>
          <p:nvSpPr>
            <p:cNvPr id="4" name="Rectangle 3">
              <a:extLst>
                <a:ext uri="{FF2B5EF4-FFF2-40B4-BE49-F238E27FC236}">
                  <a16:creationId xmlns:a16="http://schemas.microsoft.com/office/drawing/2014/main" id="{0E073F44-EF0E-478C-8C37-8162C07B4FBA}"/>
                </a:ext>
              </a:extLst>
            </p:cNvPr>
            <p:cNvSpPr/>
            <p:nvPr/>
          </p:nvSpPr>
          <p:spPr>
            <a:xfrm>
              <a:off x="830806" y="2354891"/>
              <a:ext cx="2049922" cy="2459488"/>
            </a:xfrm>
            <a:prstGeom prst="rect">
              <a:avLst/>
            </a:prstGeom>
            <a:solidFill>
              <a:srgbClr val="E2C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a:extLst>
                <a:ext uri="{FF2B5EF4-FFF2-40B4-BE49-F238E27FC236}">
                  <a16:creationId xmlns:a16="http://schemas.microsoft.com/office/drawing/2014/main" id="{FC8815D2-39AE-4DBD-87AB-E29235314BC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3286" y="2267209"/>
              <a:ext cx="2034649" cy="2459489"/>
            </a:xfrm>
            <a:prstGeom prst="rect">
              <a:avLst/>
            </a:prstGeom>
          </p:spPr>
        </p:pic>
      </p:grpSp>
      <p:grpSp>
        <p:nvGrpSpPr>
          <p:cNvPr id="20" name="Group 19">
            <a:extLst>
              <a:ext uri="{FF2B5EF4-FFF2-40B4-BE49-F238E27FC236}">
                <a16:creationId xmlns:a16="http://schemas.microsoft.com/office/drawing/2014/main" id="{BECBF410-9399-4472-8174-9D3267ED5522}"/>
              </a:ext>
            </a:extLst>
          </p:cNvPr>
          <p:cNvGrpSpPr/>
          <p:nvPr/>
        </p:nvGrpSpPr>
        <p:grpSpPr>
          <a:xfrm>
            <a:off x="3214133" y="5249333"/>
            <a:ext cx="2715734" cy="1228318"/>
            <a:chOff x="3214133" y="5173133"/>
            <a:chExt cx="2715734" cy="1228318"/>
          </a:xfrm>
        </p:grpSpPr>
        <p:pic>
          <p:nvPicPr>
            <p:cNvPr id="16" name="Picture 15">
              <a:hlinkClick r:id="rId3" action="ppaction://hlinksldjump"/>
              <a:extLst>
                <a:ext uri="{FF2B5EF4-FFF2-40B4-BE49-F238E27FC236}">
                  <a16:creationId xmlns:a16="http://schemas.microsoft.com/office/drawing/2014/main" id="{7FD60D6F-8C28-4081-83C0-202DDD863E9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14133" y="5173133"/>
              <a:ext cx="2715734" cy="1228318"/>
            </a:xfrm>
            <a:prstGeom prst="rect">
              <a:avLst/>
            </a:prstGeom>
          </p:spPr>
        </p:pic>
        <p:sp>
          <p:nvSpPr>
            <p:cNvPr id="17" name="Header">
              <a:hlinkClick r:id="rId3" action="ppaction://hlinksldjump"/>
              <a:extLst>
                <a:ext uri="{FF2B5EF4-FFF2-40B4-BE49-F238E27FC236}">
                  <a16:creationId xmlns:a16="http://schemas.microsoft.com/office/drawing/2014/main" id="{1D59D77C-0321-46F1-ADFB-1F714F540049}"/>
                </a:ext>
              </a:extLst>
            </p:cNvPr>
            <p:cNvSpPr txBox="1">
              <a:spLocks/>
            </p:cNvSpPr>
            <p:nvPr/>
          </p:nvSpPr>
          <p:spPr>
            <a:xfrm>
              <a:off x="3429000" y="5279494"/>
              <a:ext cx="2285999"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GB" sz="2400" dirty="0">
                  <a:ln>
                    <a:solidFill>
                      <a:schemeClr val="tx1"/>
                    </a:solidFill>
                  </a:ln>
                  <a:solidFill>
                    <a:schemeClr val="bg1"/>
                  </a:solidFill>
                  <a:latin typeface="Twinkl ExtraBold" pitchFamily="2" charset="0"/>
                </a:rPr>
                <a:t>Vocabulary</a:t>
              </a:r>
            </a:p>
          </p:txBody>
        </p:sp>
      </p:grpSp>
      <p:grpSp>
        <p:nvGrpSpPr>
          <p:cNvPr id="29" name="Group 28">
            <a:extLst>
              <a:ext uri="{FF2B5EF4-FFF2-40B4-BE49-F238E27FC236}">
                <a16:creationId xmlns:a16="http://schemas.microsoft.com/office/drawing/2014/main" id="{F1FBC022-9715-4C87-BCA1-3198485AE156}"/>
              </a:ext>
            </a:extLst>
          </p:cNvPr>
          <p:cNvGrpSpPr/>
          <p:nvPr/>
        </p:nvGrpSpPr>
        <p:grpSpPr>
          <a:xfrm>
            <a:off x="283531" y="5249333"/>
            <a:ext cx="2715734" cy="1228317"/>
            <a:chOff x="283531" y="5249333"/>
            <a:chExt cx="2715734" cy="1228317"/>
          </a:xfrm>
        </p:grpSpPr>
        <p:pic>
          <p:nvPicPr>
            <p:cNvPr id="18" name="Picture 17">
              <a:hlinkClick r:id="rId5" action="ppaction://hlinksldjump"/>
              <a:extLst>
                <a:ext uri="{FF2B5EF4-FFF2-40B4-BE49-F238E27FC236}">
                  <a16:creationId xmlns:a16="http://schemas.microsoft.com/office/drawing/2014/main" id="{C1ACD252-DCC7-421F-8AC5-61E1B48E8A1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83531" y="5249333"/>
              <a:ext cx="2715734" cy="1228317"/>
            </a:xfrm>
            <a:prstGeom prst="rect">
              <a:avLst/>
            </a:prstGeom>
          </p:spPr>
        </p:pic>
        <p:sp>
          <p:nvSpPr>
            <p:cNvPr id="19" name="Header">
              <a:hlinkClick r:id="rId5" action="ppaction://hlinksldjump"/>
              <a:extLst>
                <a:ext uri="{FF2B5EF4-FFF2-40B4-BE49-F238E27FC236}">
                  <a16:creationId xmlns:a16="http://schemas.microsoft.com/office/drawing/2014/main" id="{B8F806CC-4CFB-4B91-B80E-E2EF7D622944}"/>
                </a:ext>
              </a:extLst>
            </p:cNvPr>
            <p:cNvSpPr txBox="1">
              <a:spLocks/>
            </p:cNvSpPr>
            <p:nvPr/>
          </p:nvSpPr>
          <p:spPr>
            <a:xfrm>
              <a:off x="498398" y="5595687"/>
              <a:ext cx="2285999" cy="535609"/>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GB" sz="2400" dirty="0">
                  <a:ln>
                    <a:solidFill>
                      <a:schemeClr val="tx1"/>
                    </a:solidFill>
                  </a:ln>
                  <a:solidFill>
                    <a:schemeClr val="bg1"/>
                  </a:solidFill>
                  <a:latin typeface="Twinkl ExtraBold" pitchFamily="2" charset="0"/>
                </a:rPr>
                <a:t>Retrieval</a:t>
              </a:r>
            </a:p>
          </p:txBody>
        </p:sp>
      </p:grpSp>
      <p:grpSp>
        <p:nvGrpSpPr>
          <p:cNvPr id="26" name="Group 25">
            <a:extLst>
              <a:ext uri="{FF2B5EF4-FFF2-40B4-BE49-F238E27FC236}">
                <a16:creationId xmlns:a16="http://schemas.microsoft.com/office/drawing/2014/main" id="{8E1D961F-4293-476A-8775-E084FE46449C}"/>
              </a:ext>
            </a:extLst>
          </p:cNvPr>
          <p:cNvGrpSpPr/>
          <p:nvPr/>
        </p:nvGrpSpPr>
        <p:grpSpPr>
          <a:xfrm>
            <a:off x="6195392" y="5249333"/>
            <a:ext cx="2715734" cy="1228317"/>
            <a:chOff x="6042992" y="5173133"/>
            <a:chExt cx="2715734" cy="1228317"/>
          </a:xfrm>
        </p:grpSpPr>
        <p:pic>
          <p:nvPicPr>
            <p:cNvPr id="27" name="Picture 26">
              <a:hlinkClick r:id="rId7" action="ppaction://hlinksldjump"/>
              <a:extLst>
                <a:ext uri="{FF2B5EF4-FFF2-40B4-BE49-F238E27FC236}">
                  <a16:creationId xmlns:a16="http://schemas.microsoft.com/office/drawing/2014/main" id="{38F58D35-EB3D-4D1D-88BC-E6C54F25927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042992" y="5173133"/>
              <a:ext cx="2715734" cy="1228317"/>
            </a:xfrm>
            <a:prstGeom prst="rect">
              <a:avLst/>
            </a:prstGeom>
          </p:spPr>
        </p:pic>
        <p:sp>
          <p:nvSpPr>
            <p:cNvPr id="28" name="Header">
              <a:hlinkClick r:id="rId7" action="ppaction://hlinksldjump"/>
              <a:extLst>
                <a:ext uri="{FF2B5EF4-FFF2-40B4-BE49-F238E27FC236}">
                  <a16:creationId xmlns:a16="http://schemas.microsoft.com/office/drawing/2014/main" id="{F07F6F58-AD52-4E0C-BB0C-73E1BD3707E4}"/>
                </a:ext>
              </a:extLst>
            </p:cNvPr>
            <p:cNvSpPr txBox="1">
              <a:spLocks/>
            </p:cNvSpPr>
            <p:nvPr/>
          </p:nvSpPr>
          <p:spPr>
            <a:xfrm>
              <a:off x="6257859" y="5279494"/>
              <a:ext cx="2285999"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GB" sz="2400" dirty="0">
                  <a:ln>
                    <a:solidFill>
                      <a:schemeClr val="tx1"/>
                    </a:solidFill>
                  </a:ln>
                  <a:solidFill>
                    <a:schemeClr val="bg1"/>
                  </a:solidFill>
                  <a:latin typeface="Twinkl ExtraBold" pitchFamily="2" charset="0"/>
                </a:rPr>
                <a:t>Inference</a:t>
              </a:r>
            </a:p>
          </p:txBody>
        </p:sp>
      </p:grpSp>
      <p:pic>
        <p:nvPicPr>
          <p:cNvPr id="14" name="Picture 13">
            <a:extLst>
              <a:ext uri="{FF2B5EF4-FFF2-40B4-BE49-F238E27FC236}">
                <a16:creationId xmlns:a16="http://schemas.microsoft.com/office/drawing/2014/main" id="{92B311A6-C7BF-4034-B174-A0334562F9B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1879" t="25605" b="-1"/>
          <a:stretch/>
        </p:blipFill>
        <p:spPr>
          <a:xfrm>
            <a:off x="0" y="0"/>
            <a:ext cx="2305667" cy="2091667"/>
          </a:xfrm>
          <a:prstGeom prst="rect">
            <a:avLst/>
          </a:prstGeom>
        </p:spPr>
      </p:pic>
      <p:pic>
        <p:nvPicPr>
          <p:cNvPr id="15" name="Picture 14">
            <a:extLst>
              <a:ext uri="{FF2B5EF4-FFF2-40B4-BE49-F238E27FC236}">
                <a16:creationId xmlns:a16="http://schemas.microsoft.com/office/drawing/2014/main" id="{44384789-D6DA-49B6-A7A6-0232FDAC8B2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771" r="42851"/>
          <a:stretch/>
        </p:blipFill>
        <p:spPr>
          <a:xfrm>
            <a:off x="7642115" y="2508570"/>
            <a:ext cx="1492469" cy="2510691"/>
          </a:xfrm>
          <a:prstGeom prst="rect">
            <a:avLst/>
          </a:prstGeom>
        </p:spPr>
      </p:pic>
    </p:spTree>
    <p:extLst>
      <p:ext uri="{BB962C8B-B14F-4D97-AF65-F5344CB8AC3E}">
        <p14:creationId xmlns:p14="http://schemas.microsoft.com/office/powerpoint/2010/main" val="85083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eader Block">
            <a:extLst>
              <a:ext uri="{FF2B5EF4-FFF2-40B4-BE49-F238E27FC236}">
                <a16:creationId xmlns:a16="http://schemas.microsoft.com/office/drawing/2014/main" id="{7DC45D67-BF98-444A-BAE6-EA23E734C7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0" r="20287" b="540"/>
          <a:stretch/>
        </p:blipFill>
        <p:spPr>
          <a:xfrm>
            <a:off x="4204253" y="329632"/>
            <a:ext cx="4999301" cy="951611"/>
          </a:xfrm>
          <a:prstGeom prst="rect">
            <a:avLst/>
          </a:prstGeom>
        </p:spPr>
      </p:pic>
      <p:grpSp>
        <p:nvGrpSpPr>
          <p:cNvPr id="14" name="Image">
            <a:extLst>
              <a:ext uri="{FF2B5EF4-FFF2-40B4-BE49-F238E27FC236}">
                <a16:creationId xmlns:a16="http://schemas.microsoft.com/office/drawing/2014/main" id="{E5489FFD-EBAA-4284-BE12-9480B10E7A62}"/>
              </a:ext>
            </a:extLst>
          </p:cNvPr>
          <p:cNvGrpSpPr/>
          <p:nvPr/>
        </p:nvGrpSpPr>
        <p:grpSpPr>
          <a:xfrm>
            <a:off x="770231" y="898567"/>
            <a:ext cx="4042907" cy="4863405"/>
            <a:chOff x="763287" y="2267209"/>
            <a:chExt cx="2117441" cy="2547170"/>
          </a:xfrm>
        </p:grpSpPr>
        <p:sp>
          <p:nvSpPr>
            <p:cNvPr id="15" name="Rectangle 14">
              <a:extLst>
                <a:ext uri="{FF2B5EF4-FFF2-40B4-BE49-F238E27FC236}">
                  <a16:creationId xmlns:a16="http://schemas.microsoft.com/office/drawing/2014/main" id="{D7507F89-1A35-44A3-B919-FCEF4912D0B6}"/>
                </a:ext>
              </a:extLst>
            </p:cNvPr>
            <p:cNvSpPr/>
            <p:nvPr/>
          </p:nvSpPr>
          <p:spPr>
            <a:xfrm>
              <a:off x="830806" y="2354891"/>
              <a:ext cx="2049922" cy="2459488"/>
            </a:xfrm>
            <a:prstGeom prst="rect">
              <a:avLst/>
            </a:prstGeom>
            <a:solidFill>
              <a:srgbClr val="E2C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a:extLst>
                <a:ext uri="{FF2B5EF4-FFF2-40B4-BE49-F238E27FC236}">
                  <a16:creationId xmlns:a16="http://schemas.microsoft.com/office/drawing/2014/main" id="{2018C39E-E615-46A6-BB05-C8E75A37731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63287" y="2267209"/>
              <a:ext cx="2034649" cy="2459489"/>
            </a:xfrm>
            <a:prstGeom prst="rect">
              <a:avLst/>
            </a:prstGeom>
          </p:spPr>
        </p:pic>
      </p:grpSp>
      <p:sp>
        <p:nvSpPr>
          <p:cNvPr id="18" name="Header">
            <a:extLst>
              <a:ext uri="{FF2B5EF4-FFF2-40B4-BE49-F238E27FC236}">
                <a16:creationId xmlns:a16="http://schemas.microsoft.com/office/drawing/2014/main" id="{693DE5A1-0EDE-49B4-BEF7-3324E7206F5C}"/>
              </a:ext>
            </a:extLst>
          </p:cNvPr>
          <p:cNvSpPr>
            <a:spLocks noGrp="1"/>
          </p:cNvSpPr>
          <p:nvPr>
            <p:ph type="title"/>
          </p:nvPr>
        </p:nvSpPr>
        <p:spPr>
          <a:xfrm>
            <a:off x="4776344" y="438151"/>
            <a:ext cx="3621946" cy="994306"/>
          </a:xfrm>
        </p:spPr>
        <p:txBody>
          <a:bodyPr/>
          <a:lstStyle/>
          <a:p>
            <a:r>
              <a:rPr lang="en-GB" dirty="0"/>
              <a:t>Retrieval</a:t>
            </a:r>
            <a:endParaRPr lang="en-GB" dirty="0">
              <a:solidFill>
                <a:schemeClr val="bg1"/>
              </a:solidFill>
            </a:endParaRPr>
          </a:p>
        </p:txBody>
      </p:sp>
      <p:pic>
        <p:nvPicPr>
          <p:cNvPr id="20" name="Big Block">
            <a:extLst>
              <a:ext uri="{FF2B5EF4-FFF2-40B4-BE49-F238E27FC236}">
                <a16:creationId xmlns:a16="http://schemas.microsoft.com/office/drawing/2014/main" id="{D2010E93-EF15-4BD0-A2EF-31583F464858}"/>
              </a:ext>
            </a:extLst>
          </p:cNvPr>
          <p:cNvPicPr>
            <a:picLocks noChangeAspect="1"/>
          </p:cNvPicPr>
          <p:nvPr/>
        </p:nvPicPr>
        <p:blipFill rotWithShape="1">
          <a:blip r:embed="rId4">
            <a:extLst>
              <a:ext uri="{28A0092B-C50C-407E-A947-70E740481C1C}">
                <a14:useLocalDpi xmlns:a14="http://schemas.microsoft.com/office/drawing/2010/main" val="0"/>
              </a:ext>
            </a:extLst>
          </a:blip>
          <a:srcRect t="211" r="21364" b="211"/>
          <a:stretch/>
        </p:blipFill>
        <p:spPr>
          <a:xfrm>
            <a:off x="4813139" y="2191465"/>
            <a:ext cx="4390415" cy="2514600"/>
          </a:xfrm>
          <a:prstGeom prst="rect">
            <a:avLst/>
          </a:prstGeom>
        </p:spPr>
      </p:pic>
      <p:sp>
        <p:nvSpPr>
          <p:cNvPr id="21" name="Question">
            <a:extLst>
              <a:ext uri="{FF2B5EF4-FFF2-40B4-BE49-F238E27FC236}">
                <a16:creationId xmlns:a16="http://schemas.microsoft.com/office/drawing/2014/main" id="{D32BD6DE-10EB-45C7-8DC3-FBEB93F2D81F}"/>
              </a:ext>
            </a:extLst>
          </p:cNvPr>
          <p:cNvSpPr txBox="1">
            <a:spLocks/>
          </p:cNvSpPr>
          <p:nvPr/>
        </p:nvSpPr>
        <p:spPr>
          <a:xfrm>
            <a:off x="5614188" y="2378348"/>
            <a:ext cx="3589366" cy="193143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r>
              <a:rPr lang="en-US" sz="2500" dirty="0">
                <a:solidFill>
                  <a:schemeClr val="tx1"/>
                </a:solidFill>
                <a:latin typeface="+mn-lt"/>
              </a:rPr>
              <a:t>What can you see in this picture?</a:t>
            </a:r>
            <a:endParaRPr lang="en-GB" sz="2500" dirty="0">
              <a:solidFill>
                <a:schemeClr val="tx1"/>
              </a:solidFill>
              <a:latin typeface="+mn-lt"/>
            </a:endParaRPr>
          </a:p>
        </p:txBody>
      </p:sp>
      <p:grpSp>
        <p:nvGrpSpPr>
          <p:cNvPr id="19" name="Answers">
            <a:extLst>
              <a:ext uri="{FF2B5EF4-FFF2-40B4-BE49-F238E27FC236}">
                <a16:creationId xmlns:a16="http://schemas.microsoft.com/office/drawing/2014/main" id="{EDF7654B-30F7-4A96-A407-980F7AB19C4A}"/>
              </a:ext>
            </a:extLst>
          </p:cNvPr>
          <p:cNvGrpSpPr/>
          <p:nvPr/>
        </p:nvGrpSpPr>
        <p:grpSpPr>
          <a:xfrm>
            <a:off x="4993997" y="5935336"/>
            <a:ext cx="1325322" cy="630101"/>
            <a:chOff x="2901719" y="6097421"/>
            <a:chExt cx="1325322" cy="630101"/>
          </a:xfrm>
        </p:grpSpPr>
        <p:sp>
          <p:nvSpPr>
            <p:cNvPr id="22" name="Rounded Rectangle 56">
              <a:hlinkClick r:id="rId5" action="ppaction://hlinksldjump"/>
              <a:extLst>
                <a:ext uri="{FF2B5EF4-FFF2-40B4-BE49-F238E27FC236}">
                  <a16:creationId xmlns:a16="http://schemas.microsoft.com/office/drawing/2014/main" id="{E86E3F1C-DB32-4627-A456-177A3466D92A}"/>
                </a:ext>
              </a:extLst>
            </p:cNvPr>
            <p:cNvSpPr/>
            <p:nvPr/>
          </p:nvSpPr>
          <p:spPr>
            <a:xfrm>
              <a:off x="2955509" y="6155863"/>
              <a:ext cx="1271532"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24" name="Rounded Rectangle 56">
              <a:hlinkClick r:id="rId6" action="ppaction://hlinksldjump"/>
              <a:extLst>
                <a:ext uri="{FF2B5EF4-FFF2-40B4-BE49-F238E27FC236}">
                  <a16:creationId xmlns:a16="http://schemas.microsoft.com/office/drawing/2014/main" id="{9F5BAEDB-37DD-4AF5-BDB3-D91CCCCBD832}"/>
                </a:ext>
              </a:extLst>
            </p:cNvPr>
            <p:cNvSpPr/>
            <p:nvPr/>
          </p:nvSpPr>
          <p:spPr>
            <a:xfrm>
              <a:off x="2901719" y="6097421"/>
              <a:ext cx="1271532"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Answers</a:t>
              </a:r>
            </a:p>
          </p:txBody>
        </p:sp>
      </p:grpSp>
      <p:grpSp>
        <p:nvGrpSpPr>
          <p:cNvPr id="25" name="Back to menu">
            <a:extLst>
              <a:ext uri="{FF2B5EF4-FFF2-40B4-BE49-F238E27FC236}">
                <a16:creationId xmlns:a16="http://schemas.microsoft.com/office/drawing/2014/main" id="{1A1C8955-EBE5-432E-BB9E-A9A28BBF30F9}"/>
              </a:ext>
            </a:extLst>
          </p:cNvPr>
          <p:cNvGrpSpPr/>
          <p:nvPr/>
        </p:nvGrpSpPr>
        <p:grpSpPr>
          <a:xfrm>
            <a:off x="6483182" y="5935336"/>
            <a:ext cx="1905168" cy="630101"/>
            <a:chOff x="4390904" y="6097421"/>
            <a:chExt cx="1905168" cy="630101"/>
          </a:xfrm>
        </p:grpSpPr>
        <p:sp>
          <p:nvSpPr>
            <p:cNvPr id="26" name="Rounded Rectangle 28">
              <a:hlinkClick r:id="rId5" action="ppaction://hlinksldjump"/>
              <a:extLst>
                <a:ext uri="{FF2B5EF4-FFF2-40B4-BE49-F238E27FC236}">
                  <a16:creationId xmlns:a16="http://schemas.microsoft.com/office/drawing/2014/main" id="{40065D1B-3E70-4E9C-8F28-F06A9775CBAC}"/>
                </a:ext>
              </a:extLst>
            </p:cNvPr>
            <p:cNvSpPr/>
            <p:nvPr/>
          </p:nvSpPr>
          <p:spPr>
            <a:xfrm>
              <a:off x="4444694" y="6155863"/>
              <a:ext cx="1851378"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27" name="Rounded Rectangle 28">
              <a:hlinkClick r:id="rId5" action="ppaction://hlinksldjump"/>
              <a:extLst>
                <a:ext uri="{FF2B5EF4-FFF2-40B4-BE49-F238E27FC236}">
                  <a16:creationId xmlns:a16="http://schemas.microsoft.com/office/drawing/2014/main" id="{B67DE001-B332-41B3-A3A8-ADC2648C95C1}"/>
                </a:ext>
              </a:extLst>
            </p:cNvPr>
            <p:cNvSpPr/>
            <p:nvPr/>
          </p:nvSpPr>
          <p:spPr>
            <a:xfrm>
              <a:off x="4390904" y="6097421"/>
              <a:ext cx="1851378"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Back to Menu</a:t>
              </a:r>
            </a:p>
          </p:txBody>
        </p:sp>
      </p:grpSp>
      <p:grpSp>
        <p:nvGrpSpPr>
          <p:cNvPr id="28" name="Back to picture">
            <a:extLst>
              <a:ext uri="{FF2B5EF4-FFF2-40B4-BE49-F238E27FC236}">
                <a16:creationId xmlns:a16="http://schemas.microsoft.com/office/drawing/2014/main" id="{4881FD30-77B2-44BD-BC55-6DF90E1C58EF}"/>
              </a:ext>
            </a:extLst>
          </p:cNvPr>
          <p:cNvGrpSpPr/>
          <p:nvPr/>
        </p:nvGrpSpPr>
        <p:grpSpPr>
          <a:xfrm>
            <a:off x="2691551" y="5938236"/>
            <a:ext cx="2084793" cy="625449"/>
            <a:chOff x="1445499" y="6097421"/>
            <a:chExt cx="2084793" cy="625449"/>
          </a:xfrm>
        </p:grpSpPr>
        <p:sp>
          <p:nvSpPr>
            <p:cNvPr id="29" name="Rounded Rectangle 42">
              <a:hlinkClick r:id="rId7" action="ppaction://hlinksldjump"/>
              <a:extLst>
                <a:ext uri="{FF2B5EF4-FFF2-40B4-BE49-F238E27FC236}">
                  <a16:creationId xmlns:a16="http://schemas.microsoft.com/office/drawing/2014/main" id="{EF481810-8C9E-476B-839E-A734FFF60AD6}"/>
                </a:ext>
              </a:extLst>
            </p:cNvPr>
            <p:cNvSpPr/>
            <p:nvPr/>
          </p:nvSpPr>
          <p:spPr>
            <a:xfrm>
              <a:off x="1499289" y="6151211"/>
              <a:ext cx="2031003" cy="571659"/>
            </a:xfrm>
            <a:prstGeom prst="roundRect">
              <a:avLst>
                <a:gd name="adj" fmla="val 14609"/>
              </a:avLst>
            </a:prstGeom>
            <a:solidFill>
              <a:srgbClr val="ED2C2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endParaRPr lang="en-GB" sz="2000" b="1" dirty="0">
                <a:solidFill>
                  <a:schemeClr val="bg1"/>
                </a:solidFill>
              </a:endParaRPr>
            </a:p>
          </p:txBody>
        </p:sp>
        <p:sp>
          <p:nvSpPr>
            <p:cNvPr id="30" name="Rounded Rectangle 42">
              <a:hlinkClick r:id="rId8" action="ppaction://hlinksldjump"/>
              <a:extLst>
                <a:ext uri="{FF2B5EF4-FFF2-40B4-BE49-F238E27FC236}">
                  <a16:creationId xmlns:a16="http://schemas.microsoft.com/office/drawing/2014/main" id="{0839647E-3E93-470F-8F10-6201D95FE6EE}"/>
                </a:ext>
              </a:extLst>
            </p:cNvPr>
            <p:cNvSpPr/>
            <p:nvPr/>
          </p:nvSpPr>
          <p:spPr>
            <a:xfrm>
              <a:off x="1445499" y="6097421"/>
              <a:ext cx="2031003" cy="571659"/>
            </a:xfrm>
            <a:prstGeom prst="roundRect">
              <a:avLst>
                <a:gd name="adj" fmla="val 14609"/>
              </a:avLst>
            </a:prstGeom>
            <a:solidFill>
              <a:srgbClr val="088A7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2000" b="1" dirty="0">
                  <a:solidFill>
                    <a:schemeClr val="bg1"/>
                  </a:solidFill>
                </a:rPr>
                <a:t>Back to Picture</a:t>
              </a:r>
            </a:p>
          </p:txBody>
        </p:sp>
      </p:grpSp>
    </p:spTree>
    <p:extLst>
      <p:ext uri="{BB962C8B-B14F-4D97-AF65-F5344CB8AC3E}">
        <p14:creationId xmlns:p14="http://schemas.microsoft.com/office/powerpoint/2010/main" val="53962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right)">
                                      <p:cBhvr>
                                        <p:cTn id="30" dur="500"/>
                                        <p:tgtEl>
                                          <p:spTgt spid="2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right)">
                                      <p:cBhvr>
                                        <p:cTn id="39" dur="500"/>
                                        <p:tgtEl>
                                          <p:spTgt spid="20"/>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AEAE8EFC-84E1-44A5-B19D-1CAE340B02B6}" vid="{010B92F8-2E9D-4993-ABC6-5071BBCC9E2D}"/>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AEAE8EFC-84E1-44A5-B19D-1CAE340B02B6}" vid="{1AD28E7D-A90E-4DFD-B834-C66F360CCA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 (1)</Template>
  <TotalTime>282</TotalTime>
  <Words>450</Words>
  <Application>Microsoft Office PowerPoint</Application>
  <PresentationFormat>On-screen Show (4:3)</PresentationFormat>
  <Paragraphs>88</Paragraphs>
  <Slides>18</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Calibri</vt:lpstr>
      <vt:lpstr>Roboto</vt:lpstr>
      <vt:lpstr>Twinkl ExtraBold</vt:lpstr>
      <vt:lpstr>Arial</vt:lpstr>
      <vt:lpstr>Twinkl</vt:lpstr>
      <vt:lpstr>Slide Layouts</vt:lpstr>
      <vt:lpstr>Disclaimers/Guidance</vt:lpstr>
      <vt:lpstr>PowerPoint Presentation</vt:lpstr>
      <vt:lpstr>Which picture shall we read today?</vt:lpstr>
      <vt:lpstr>PowerPoint Presentation</vt:lpstr>
      <vt:lpstr>Inference</vt:lpstr>
      <vt:lpstr>Vocabulary</vt:lpstr>
      <vt:lpstr>Prediction</vt:lpstr>
      <vt:lpstr>Answers</vt:lpstr>
      <vt:lpstr>PowerPoint Presentation</vt:lpstr>
      <vt:lpstr>Retrieval</vt:lpstr>
      <vt:lpstr>Vocabulary </vt:lpstr>
      <vt:lpstr>Inference</vt:lpstr>
      <vt:lpstr>Answers</vt:lpstr>
      <vt:lpstr>PowerPoint Presentation</vt:lpstr>
      <vt:lpstr>Retrieval</vt:lpstr>
      <vt:lpstr>Inference</vt:lpstr>
      <vt:lpstr>Vocabulary </vt:lpstr>
      <vt:lpstr>Answers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Simone Wouters</dc:creator>
  <cp:lastModifiedBy>Simone Wouters</cp:lastModifiedBy>
  <cp:revision>5</cp:revision>
  <dcterms:created xsi:type="dcterms:W3CDTF">2022-06-13T10:47:20Z</dcterms:created>
  <dcterms:modified xsi:type="dcterms:W3CDTF">2022-06-13T15:29:35Z</dcterms:modified>
</cp:coreProperties>
</file>