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68" r:id="rId2"/>
    <p:sldId id="264" r:id="rId3"/>
    <p:sldId id="277" r:id="rId4"/>
    <p:sldId id="271" r:id="rId5"/>
    <p:sldId id="272" r:id="rId6"/>
    <p:sldId id="270" r:id="rId7"/>
    <p:sldId id="269" r:id="rId8"/>
    <p:sldId id="273" r:id="rId9"/>
    <p:sldId id="275" r:id="rId10"/>
    <p:sldId id="274" r:id="rId11"/>
    <p:sldId id="276" r:id="rId12"/>
    <p:sldId id="267" r:id="rId1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Filson - Glyph" pitchFamily="50" charset="0"/>
      <p:regular r:id="rId20"/>
    </p:embeddedFont>
    <p:embeddedFont>
      <p:font typeface="Twinkl" panose="02000000000000000000" pitchFamily="2" charset="0"/>
      <p:regular r:id="rId21"/>
      <p:bold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F16"/>
    <a:srgbClr val="DE1E5A"/>
    <a:srgbClr val="18A0DB"/>
    <a:srgbClr val="BC0105"/>
    <a:srgbClr val="4DB1E3"/>
    <a:srgbClr val="80C1EB"/>
    <a:srgbClr val="ACDDFC"/>
    <a:srgbClr val="FFFFFF"/>
    <a:srgbClr val="4AA1D9"/>
    <a:srgbClr val="21A6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6" d="100"/>
          <a:sy n="106" d="100"/>
        </p:scale>
        <p:origin x="1722" y="114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58" d="100"/>
          <a:sy n="58" d="100"/>
        </p:scale>
        <p:origin x="196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08/03/2022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winkl-originals/0-3-baby-books-twinkl-originals/lets-explore-the-jungle-0-3-eyfs-twinkl-originals" TargetMode="External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winkl.co.uk/resources/twinkl-originals/0-3-baby-books-twinkl-originals/lets-explore-the-jungle-0-3-eyfs-twinkl-originals" TargetMode="External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3"/>
            <a:extLst>
              <a:ext uri="{FF2B5EF4-FFF2-40B4-BE49-F238E27FC236}">
                <a16:creationId xmlns:a16="http://schemas.microsoft.com/office/drawing/2014/main" id="{14DDEEE1-CB0B-4866-8EDE-D49D51C0CA83}"/>
              </a:ext>
            </a:extLst>
          </p:cNvPr>
          <p:cNvSpPr/>
          <p:nvPr userDrawn="1"/>
        </p:nvSpPr>
        <p:spPr>
          <a:xfrm>
            <a:off x="7650487" y="107577"/>
            <a:ext cx="1090101" cy="774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38151"/>
            <a:ext cx="8220075" cy="994306"/>
          </a:xfrm>
        </p:spPr>
        <p:txBody>
          <a:bodyPr>
            <a:noAutofit/>
          </a:bodyPr>
          <a:lstStyle>
            <a:lvl1pPr>
              <a:defRPr sz="3600"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4">
            <a:extLst>
              <a:ext uri="{FF2B5EF4-FFF2-40B4-BE49-F238E27FC236}">
                <a16:creationId xmlns:a16="http://schemas.microsoft.com/office/drawing/2014/main" id="{D00ECC8E-1AC3-4E6C-A19B-0A141ABB9071}"/>
              </a:ext>
            </a:extLst>
          </p:cNvPr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D34100E7-28EA-4EB7-A437-37BB3EE7034D}"/>
              </a:ext>
            </a:extLst>
          </p:cNvPr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BAFFD08E-D8F1-4950-9C0C-AB7477306E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5651" y="1037017"/>
            <a:ext cx="7632699" cy="146921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D99DBCE3-B6AA-4708-994C-5096C6F0D3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55651" y="3445623"/>
            <a:ext cx="7632699" cy="1469216"/>
          </a:xfrm>
        </p:spPr>
        <p:txBody>
          <a:bodyPr>
            <a:spAutoFit/>
          </a:bodyPr>
          <a:lstStyle>
            <a:lvl1pPr>
              <a:defRPr/>
            </a:lvl1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sz="1800" dirty="0">
                <a:latin typeface="Twinkl" pitchFamily="50" charset="0"/>
              </a:rPr>
              <a:t>Sub statement</a:t>
            </a:r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E9191366-6C10-435F-A2F8-6CBD1318FD9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55650" y="512763"/>
            <a:ext cx="7632700" cy="503237"/>
          </a:xfr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en-US" dirty="0"/>
              <a:t>Aim</a:t>
            </a:r>
            <a:endParaRPr lang="en-GB" dirty="0"/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6758EDAF-8492-4BF5-93A1-EA11C5D83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55649" y="2930434"/>
            <a:ext cx="7632700" cy="503237"/>
          </a:xfrm>
        </p:spPr>
        <p:txBody>
          <a:bodyPr lIns="0" tIns="252000" rIns="0" bIns="0" anchor="ctr" anchorCtr="0">
            <a:noAutofit/>
          </a:bodyPr>
          <a:lstStyle>
            <a:lvl1pPr marL="0" indent="0" algn="ctr">
              <a:buNone/>
              <a:defRPr sz="4000" b="1"/>
            </a:lvl1pPr>
          </a:lstStyle>
          <a:p>
            <a:pPr lvl="0"/>
            <a:r>
              <a:rPr lang="en-US" dirty="0"/>
              <a:t>Success Criteria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40" userDrawn="1">
          <p15:clr>
            <a:srgbClr val="F26B43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3"/>
            <a:extLst>
              <a:ext uri="{FF2B5EF4-FFF2-40B4-BE49-F238E27FC236}">
                <a16:creationId xmlns:a16="http://schemas.microsoft.com/office/drawing/2014/main" id="{98EE878F-19E8-448B-9CC8-5B880B6B9E45}"/>
              </a:ext>
            </a:extLst>
          </p:cNvPr>
          <p:cNvSpPr/>
          <p:nvPr userDrawn="1"/>
        </p:nvSpPr>
        <p:spPr>
          <a:xfrm>
            <a:off x="362181" y="5943600"/>
            <a:ext cx="1090101" cy="7740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70146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7154088-5D90-4788-A1B3-EB1F99AB5BF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2" t="-2617" r="7213" b="-927"/>
          <a:stretch/>
        </p:blipFill>
        <p:spPr>
          <a:xfrm>
            <a:off x="372533" y="277787"/>
            <a:ext cx="8534400" cy="623460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3D85126-33D8-4C8E-BCA8-08AEA540C3E2}"/>
              </a:ext>
            </a:extLst>
          </p:cNvPr>
          <p:cNvSpPr/>
          <p:nvPr/>
        </p:nvSpPr>
        <p:spPr>
          <a:xfrm>
            <a:off x="-2236206" y="5278170"/>
            <a:ext cx="4472412" cy="862956"/>
          </a:xfrm>
          <a:prstGeom prst="roundRect">
            <a:avLst>
              <a:gd name="adj" fmla="val 50000"/>
            </a:avLst>
          </a:prstGeom>
          <a:solidFill>
            <a:srgbClr val="003F1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r"/>
            <a:r>
              <a:rPr lang="en-GB" sz="4000" dirty="0">
                <a:latin typeface="Filson - Glyph" pitchFamily="50" charset="0"/>
              </a:rPr>
              <a:t>tiger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18B30F-F1B9-4C73-92ED-E571004D59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652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519FCD-BC7E-432E-92B6-7C99678EB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984"/>
            <a:ext cx="9144000" cy="6098032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BDF1E32-0F04-4DBB-95AE-5EE3F2A77F99}"/>
              </a:ext>
            </a:extLst>
          </p:cNvPr>
          <p:cNvSpPr/>
          <p:nvPr/>
        </p:nvSpPr>
        <p:spPr>
          <a:xfrm>
            <a:off x="-2236206" y="5278170"/>
            <a:ext cx="4472412" cy="862956"/>
          </a:xfrm>
          <a:prstGeom prst="roundRect">
            <a:avLst>
              <a:gd name="adj" fmla="val 50000"/>
            </a:avLst>
          </a:prstGeom>
          <a:solidFill>
            <a:srgbClr val="003F1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r"/>
            <a:r>
              <a:rPr lang="en-GB" sz="4000" dirty="0">
                <a:latin typeface="Filson - Glyph" pitchFamily="50" charset="0"/>
              </a:rPr>
              <a:t>sloth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CE6815-D783-47B6-A53F-E6910D96D5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50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D74CF5D-193E-43EF-A768-84B6D4C3A1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6" t="23732" r="18798"/>
          <a:stretch/>
        </p:blipFill>
        <p:spPr>
          <a:xfrm>
            <a:off x="158435" y="256483"/>
            <a:ext cx="8827129" cy="650491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12C0C6B-D78C-4377-B74B-62EEFB7FD2D9}"/>
              </a:ext>
            </a:extLst>
          </p:cNvPr>
          <p:cNvSpPr/>
          <p:nvPr/>
        </p:nvSpPr>
        <p:spPr>
          <a:xfrm>
            <a:off x="-1249380" y="5278170"/>
            <a:ext cx="4472412" cy="862956"/>
          </a:xfrm>
          <a:prstGeom prst="roundRect">
            <a:avLst>
              <a:gd name="adj" fmla="val 50000"/>
            </a:avLst>
          </a:prstGeom>
          <a:solidFill>
            <a:srgbClr val="003F1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r"/>
            <a:r>
              <a:rPr lang="en-GB" sz="4000" dirty="0">
                <a:latin typeface="Filson - Glyph" pitchFamily="50" charset="0"/>
              </a:rPr>
              <a:t>elephant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7BE67C-5097-4A1D-9189-F7A4FB0F92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4162A5A-EEB8-44CB-A86D-6239012FFB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2" t="7375"/>
          <a:stretch/>
        </p:blipFill>
        <p:spPr>
          <a:xfrm>
            <a:off x="152400" y="381000"/>
            <a:ext cx="8737600" cy="6096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94887D1-2A08-4BDA-A42A-0580E39824BE}"/>
              </a:ext>
            </a:extLst>
          </p:cNvPr>
          <p:cNvSpPr/>
          <p:nvPr/>
        </p:nvSpPr>
        <p:spPr>
          <a:xfrm>
            <a:off x="-488884" y="5278170"/>
            <a:ext cx="4472412" cy="862956"/>
          </a:xfrm>
          <a:prstGeom prst="roundRect">
            <a:avLst>
              <a:gd name="adj" fmla="val 50000"/>
            </a:avLst>
          </a:prstGeom>
          <a:solidFill>
            <a:srgbClr val="003F1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r"/>
            <a:r>
              <a:rPr lang="en-GB" sz="4000" dirty="0">
                <a:latin typeface="Filson - Glyph" pitchFamily="50" charset="0"/>
              </a:rPr>
              <a:t>chimpanzee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CE0CF2-5538-41D3-A58B-9498F41F78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670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CD51DF-CF85-4E3A-8ECE-65D26321FFE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7" t="4706" r="29124" b="-3673"/>
          <a:stretch/>
        </p:blipFill>
        <p:spPr>
          <a:xfrm>
            <a:off x="262551" y="307818"/>
            <a:ext cx="8691326" cy="647322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97E3AD-4DFB-450B-B5BB-41D4C229A79A}"/>
              </a:ext>
            </a:extLst>
          </p:cNvPr>
          <p:cNvSpPr/>
          <p:nvPr/>
        </p:nvSpPr>
        <p:spPr>
          <a:xfrm>
            <a:off x="-2037032" y="5278170"/>
            <a:ext cx="4472412" cy="862956"/>
          </a:xfrm>
          <a:prstGeom prst="roundRect">
            <a:avLst>
              <a:gd name="adj" fmla="val 50000"/>
            </a:avLst>
          </a:prstGeom>
          <a:solidFill>
            <a:srgbClr val="003F1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r"/>
            <a:r>
              <a:rPr lang="en-GB" sz="4000" dirty="0">
                <a:latin typeface="Filson - Glyph" pitchFamily="50" charset="0"/>
              </a:rPr>
              <a:t>snake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1BB00A-CA74-45BC-A914-9464F9A0AC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115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6150F9-BE9B-4EBF-91DD-707D4FC7210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7" t="834" r="2692" b="-834"/>
          <a:stretch/>
        </p:blipFill>
        <p:spPr>
          <a:xfrm>
            <a:off x="120378" y="54164"/>
            <a:ext cx="8582685" cy="649738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12BC562-2108-48C2-89FD-E3070DF94C49}"/>
              </a:ext>
            </a:extLst>
          </p:cNvPr>
          <p:cNvSpPr/>
          <p:nvPr/>
        </p:nvSpPr>
        <p:spPr>
          <a:xfrm>
            <a:off x="-2389780" y="5278170"/>
            <a:ext cx="4472412" cy="862956"/>
          </a:xfrm>
          <a:prstGeom prst="roundRect">
            <a:avLst>
              <a:gd name="adj" fmla="val 50000"/>
            </a:avLst>
          </a:prstGeom>
          <a:solidFill>
            <a:srgbClr val="003F1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r"/>
            <a:r>
              <a:rPr lang="en-GB" sz="4000" dirty="0">
                <a:latin typeface="Filson - Glyph" pitchFamily="50" charset="0"/>
              </a:rPr>
              <a:t>frog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FCD221-91B5-446E-A495-A36142AC3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5E4BC-EAAD-494E-8FFC-4DBE877794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1"/>
          <a:stretch/>
        </p:blipFill>
        <p:spPr>
          <a:xfrm>
            <a:off x="307818" y="185547"/>
            <a:ext cx="8655113" cy="64869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D3E79A9-2968-4AE0-AD49-530D5D8F4200}"/>
              </a:ext>
            </a:extLst>
          </p:cNvPr>
          <p:cNvSpPr/>
          <p:nvPr/>
        </p:nvSpPr>
        <p:spPr>
          <a:xfrm>
            <a:off x="-1480556" y="5278170"/>
            <a:ext cx="4472412" cy="862956"/>
          </a:xfrm>
          <a:prstGeom prst="roundRect">
            <a:avLst>
              <a:gd name="adj" fmla="val 50000"/>
            </a:avLst>
          </a:prstGeom>
          <a:solidFill>
            <a:srgbClr val="003F1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r"/>
            <a:r>
              <a:rPr lang="en-GB" sz="4000" dirty="0">
                <a:latin typeface="Filson - Glyph" pitchFamily="50" charset="0"/>
              </a:rPr>
              <a:t>leopard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4107F7-8CA4-477F-80EF-35DEB15745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298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CF27AB8-A5E3-495D-9479-B127914894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t="14427" r="19637" b="4393"/>
          <a:stretch/>
        </p:blipFill>
        <p:spPr>
          <a:xfrm>
            <a:off x="353084" y="298764"/>
            <a:ext cx="8464991" cy="63193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3DA1BE7-758F-4296-BEDF-F63A7948CF46}"/>
              </a:ext>
            </a:extLst>
          </p:cNvPr>
          <p:cNvSpPr/>
          <p:nvPr/>
        </p:nvSpPr>
        <p:spPr>
          <a:xfrm>
            <a:off x="-1866189" y="5278170"/>
            <a:ext cx="4472412" cy="862956"/>
          </a:xfrm>
          <a:prstGeom prst="roundRect">
            <a:avLst>
              <a:gd name="adj" fmla="val 50000"/>
            </a:avLst>
          </a:prstGeom>
          <a:solidFill>
            <a:srgbClr val="003F1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r"/>
            <a:r>
              <a:rPr lang="en-GB" sz="4000" dirty="0">
                <a:latin typeface="Filson - Glyph" pitchFamily="50" charset="0"/>
              </a:rPr>
              <a:t>parrot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B77D283-68DD-4633-9B80-19D3F123D3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3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E7B3E-8A89-442B-AFD6-4B820D5108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"/>
          <a:stretch/>
        </p:blipFill>
        <p:spPr>
          <a:xfrm>
            <a:off x="270929" y="381000"/>
            <a:ext cx="8500538" cy="6096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3447792-223C-4969-8C1D-582768228DA2}"/>
              </a:ext>
            </a:extLst>
          </p:cNvPr>
          <p:cNvSpPr/>
          <p:nvPr/>
        </p:nvSpPr>
        <p:spPr>
          <a:xfrm>
            <a:off x="-2073223" y="5278170"/>
            <a:ext cx="4472412" cy="862956"/>
          </a:xfrm>
          <a:prstGeom prst="roundRect">
            <a:avLst>
              <a:gd name="adj" fmla="val 50000"/>
            </a:avLst>
          </a:prstGeom>
          <a:solidFill>
            <a:srgbClr val="003F1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r"/>
            <a:r>
              <a:rPr lang="en-GB" sz="4000" dirty="0">
                <a:latin typeface="Filson - Glyph" pitchFamily="50" charset="0"/>
              </a:rPr>
              <a:t>lizard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05FCF8B-CD00-4BCA-A9D2-1BF576758C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32529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23E60A-0F06-4FF4-B577-FB63F9F49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0000" r="500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4166E72-273B-472C-8E0C-253042538F87}"/>
              </a:ext>
            </a:extLst>
          </p:cNvPr>
          <p:cNvSpPr/>
          <p:nvPr/>
        </p:nvSpPr>
        <p:spPr>
          <a:xfrm>
            <a:off x="-1480556" y="5278170"/>
            <a:ext cx="4472412" cy="862956"/>
          </a:xfrm>
          <a:prstGeom prst="roundRect">
            <a:avLst>
              <a:gd name="adj" fmla="val 50000"/>
            </a:avLst>
          </a:prstGeom>
          <a:solidFill>
            <a:srgbClr val="003F16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0" rtlCol="0" anchor="ctr"/>
          <a:lstStyle/>
          <a:p>
            <a:pPr algn="r"/>
            <a:r>
              <a:rPr lang="en-GB" sz="4000" dirty="0">
                <a:latin typeface="Filson - Glyph" pitchFamily="50" charset="0"/>
              </a:rPr>
              <a:t>monkey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F1F5C39-8BD5-4180-9DB0-74C46BE923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7695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CBEA4A0C-9A79-4809-A99F-7A52075BF9FC}" vid="{E3A9B290-4D20-4536-AF63-A7C37011FE2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43</TotalTime>
  <Words>10</Words>
  <Application>Microsoft Office PowerPoint</Application>
  <PresentationFormat>On-screen Show (4:3)</PresentationFormat>
  <Paragraphs>10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Filson - Glyph</vt:lpstr>
      <vt:lpstr>Twinkl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 Twinkl</dc:creator>
  <cp:lastModifiedBy>Twinkl Twinkl</cp:lastModifiedBy>
  <cp:revision>4</cp:revision>
  <dcterms:created xsi:type="dcterms:W3CDTF">2022-02-23T15:00:52Z</dcterms:created>
  <dcterms:modified xsi:type="dcterms:W3CDTF">2022-03-08T15:29:29Z</dcterms:modified>
</cp:coreProperties>
</file>