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01" r:id="rId1"/>
  </p:sldMasterIdLst>
  <p:notesMasterIdLst>
    <p:notesMasterId r:id="rId9"/>
  </p:notesMasterIdLst>
  <p:handoutMasterIdLst>
    <p:handoutMasterId r:id="rId10"/>
  </p:handoutMasterIdLst>
  <p:sldIdLst>
    <p:sldId id="258" r:id="rId2"/>
    <p:sldId id="291" r:id="rId3"/>
    <p:sldId id="292" r:id="rId4"/>
    <p:sldId id="293" r:id="rId5"/>
    <p:sldId id="294" r:id="rId6"/>
    <p:sldId id="295" r:id="rId7"/>
    <p:sldId id="290" r:id="rId8"/>
  </p:sldIdLst>
  <p:sldSz cx="17640300" cy="882015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Filson - Glyph" pitchFamily="2" charset="0"/>
      <p:regular r:id="rId17"/>
    </p:embeddedFont>
    <p:embeddedFont>
      <p:font typeface="Twinkl" pitchFamily="2" charset="77"/>
      <p:regular r:id="rId18"/>
      <p:bold r:id="rId19"/>
    </p:embeddedFont>
    <p:embeddedFont>
      <p:font typeface="Twinkl SemiBold" pitchFamily="2" charset="77"/>
      <p:regular r:id="rId20"/>
      <p:bold r:id="rId21"/>
    </p:embeddedFont>
  </p:embeddedFontLst>
  <p:defaultTextStyle>
    <a:defPPr>
      <a:defRPr lang="en-US"/>
    </a:defPPr>
    <a:lvl1pPr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54063" indent="-334963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509713" indent="-669925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265363" indent="-1004888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021013" indent="-1341438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 userDrawn="1">
          <p15:clr>
            <a:srgbClr val="A4A3A4"/>
          </p15:clr>
        </p15:guide>
        <p15:guide id="2" pos="5556">
          <p15:clr>
            <a:srgbClr val="A4A3A4"/>
          </p15:clr>
        </p15:guide>
        <p15:guide id="3" pos="398">
          <p15:clr>
            <a:srgbClr val="A4A3A4"/>
          </p15:clr>
        </p15:guide>
        <p15:guide id="4" orient="horz" pos="5111">
          <p15:clr>
            <a:srgbClr val="A4A3A4"/>
          </p15:clr>
        </p15:guide>
        <p15:guide id="5" pos="10682">
          <p15:clr>
            <a:srgbClr val="A4A3A4"/>
          </p15:clr>
        </p15:guide>
        <p15:guide id="6" orient="horz" pos="309">
          <p15:clr>
            <a:srgbClr val="A4A3A4"/>
          </p15:clr>
        </p15:guide>
        <p15:guide id="7" pos="607">
          <p15:clr>
            <a:srgbClr val="A4A3A4"/>
          </p15:clr>
        </p15:guide>
        <p15:guide id="8" orient="horz" pos="514">
          <p15:clr>
            <a:srgbClr val="A4A3A4"/>
          </p15:clr>
        </p15:guide>
        <p15:guide id="9" orient="horz" pos="4933" userDrawn="1">
          <p15:clr>
            <a:srgbClr val="A4A3A4"/>
          </p15:clr>
        </p15:guide>
        <p15:guide id="10" pos="104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F6595"/>
    <a:srgbClr val="505E94"/>
    <a:srgbClr val="4F6395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35" d="100"/>
          <a:sy n="35" d="100"/>
        </p:scale>
        <p:origin x="848" y="1568"/>
      </p:cViewPr>
      <p:guideLst>
        <p:guide orient="horz" pos="2687"/>
        <p:guide pos="5556"/>
        <p:guide pos="398"/>
        <p:guide orient="horz" pos="5111"/>
        <p:guide pos="10682"/>
        <p:guide orient="horz" pos="309"/>
        <p:guide pos="607"/>
        <p:guide orient="horz" pos="514"/>
        <p:guide orient="horz" pos="4933"/>
        <p:guide pos="104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4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95095-BB42-4BDF-9C53-67AAFCEC5BFA}" type="datetimeFigureOut">
              <a:rPr lang="en-GB"/>
              <a:pPr>
                <a:defRPr/>
              </a:pPr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7EE7E4-4E07-40C6-BEE2-05C4D1C7F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2944EB-692A-42E6-BCD3-4ECF94F04F17}" type="datetimeFigureOut">
              <a:rPr lang="en-GB"/>
              <a:pPr>
                <a:defRPr/>
              </a:pPr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41D668-E745-4180-B3B5-A296F34506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5406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50971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6536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302101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778839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6pPr>
    <a:lvl7pPr marL="4534606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7pPr>
    <a:lvl8pPr marL="5290373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8pPr>
    <a:lvl9pPr marL="6046143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5038" y="1443483"/>
            <a:ext cx="13230225" cy="3070719"/>
          </a:xfrm>
        </p:spPr>
        <p:txBody>
          <a:bodyPr anchor="b"/>
          <a:lstStyle>
            <a:lvl1pPr algn="ctr">
              <a:defRPr sz="77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5038" y="4632621"/>
            <a:ext cx="13230225" cy="2129494"/>
          </a:xfrm>
        </p:spPr>
        <p:txBody>
          <a:bodyPr/>
          <a:lstStyle>
            <a:lvl1pPr marL="0" indent="0" algn="ctr">
              <a:buNone/>
              <a:defRPr sz="3087"/>
            </a:lvl1pPr>
            <a:lvl2pPr marL="588005" indent="0" algn="ctr">
              <a:buNone/>
              <a:defRPr sz="2572"/>
            </a:lvl2pPr>
            <a:lvl3pPr marL="1176010" indent="0" algn="ctr">
              <a:buNone/>
              <a:defRPr sz="2315"/>
            </a:lvl3pPr>
            <a:lvl4pPr marL="1764015" indent="0" algn="ctr">
              <a:buNone/>
              <a:defRPr sz="2058"/>
            </a:lvl4pPr>
            <a:lvl5pPr marL="2352020" indent="0" algn="ctr">
              <a:buNone/>
              <a:defRPr sz="2058"/>
            </a:lvl5pPr>
            <a:lvl6pPr marL="2940025" indent="0" algn="ctr">
              <a:buNone/>
              <a:defRPr sz="2058"/>
            </a:lvl6pPr>
            <a:lvl7pPr marL="3528030" indent="0" algn="ctr">
              <a:buNone/>
              <a:defRPr sz="2058"/>
            </a:lvl7pPr>
            <a:lvl8pPr marL="4116034" indent="0" algn="ctr">
              <a:buNone/>
              <a:defRPr sz="2058"/>
            </a:lvl8pPr>
            <a:lvl9pPr marL="4704039" indent="0" algn="ctr">
              <a:buNone/>
              <a:defRPr sz="205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A497-279E-4FF5-A8F9-00A1047A8CDC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46C85-7BD6-4C71-8CD0-D3D5EC38B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6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7D44-17DB-4189-BC48-2F65455FE64A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C640-CFDD-48BD-877A-B62ECAE0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23840" y="469592"/>
            <a:ext cx="3803690" cy="74746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71" y="469592"/>
            <a:ext cx="11190565" cy="74746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DF52-C910-467D-B477-D1591C198168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F81C-9D1B-45E9-B90C-32267B5E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8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882650" y="563563"/>
            <a:ext cx="15857538" cy="766286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92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36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82014" y="615912"/>
            <a:ext cx="15857894" cy="12787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67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86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32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763588" y="523875"/>
            <a:ext cx="16113125" cy="7772400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92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75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07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C85A-1B55-43AA-9260-CDBCB6E789A7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E338-1365-431D-B1B8-71875FA9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583" y="2198914"/>
            <a:ext cx="15214759" cy="3668937"/>
          </a:xfrm>
        </p:spPr>
        <p:txBody>
          <a:bodyPr anchor="b"/>
          <a:lstStyle>
            <a:lvl1pPr>
              <a:defRPr sz="77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583" y="5902560"/>
            <a:ext cx="15214759" cy="1929407"/>
          </a:xfrm>
        </p:spPr>
        <p:txBody>
          <a:bodyPr/>
          <a:lstStyle>
            <a:lvl1pPr marL="0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1pPr>
            <a:lvl2pPr marL="58800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2pPr>
            <a:lvl3pPr marL="1176010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3pPr>
            <a:lvl4pPr marL="17640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352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294002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35280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116034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470403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634A-B878-48A8-A744-448061EA986D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F1F3-F3A0-44C9-811E-CBD75CDE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770" y="2347957"/>
            <a:ext cx="7497128" cy="5596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0402" y="2347957"/>
            <a:ext cx="7497128" cy="5596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F448-0ECC-406C-93BC-2C2E94585C11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0899-E8B7-4C45-93B9-C4CE438FE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8" y="469592"/>
            <a:ext cx="15214759" cy="1704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069" y="2162163"/>
            <a:ext cx="7462673" cy="1059642"/>
          </a:xfrm>
        </p:spPr>
        <p:txBody>
          <a:bodyPr anchor="b"/>
          <a:lstStyle>
            <a:lvl1pPr marL="0" indent="0">
              <a:buNone/>
              <a:defRPr sz="3087" b="1"/>
            </a:lvl1pPr>
            <a:lvl2pPr marL="588005" indent="0">
              <a:buNone/>
              <a:defRPr sz="2572" b="1"/>
            </a:lvl2pPr>
            <a:lvl3pPr marL="1176010" indent="0">
              <a:buNone/>
              <a:defRPr sz="2315" b="1"/>
            </a:lvl3pPr>
            <a:lvl4pPr marL="1764015" indent="0">
              <a:buNone/>
              <a:defRPr sz="2058" b="1"/>
            </a:lvl4pPr>
            <a:lvl5pPr marL="2352020" indent="0">
              <a:buNone/>
              <a:defRPr sz="2058" b="1"/>
            </a:lvl5pPr>
            <a:lvl6pPr marL="2940025" indent="0">
              <a:buNone/>
              <a:defRPr sz="2058" b="1"/>
            </a:lvl6pPr>
            <a:lvl7pPr marL="3528030" indent="0">
              <a:buNone/>
              <a:defRPr sz="2058" b="1"/>
            </a:lvl7pPr>
            <a:lvl8pPr marL="4116034" indent="0">
              <a:buNone/>
              <a:defRPr sz="2058" b="1"/>
            </a:lvl8pPr>
            <a:lvl9pPr marL="4704039" indent="0">
              <a:buNone/>
              <a:defRPr sz="205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069" y="3221805"/>
            <a:ext cx="7462673" cy="4738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30402" y="2162163"/>
            <a:ext cx="7499425" cy="1059642"/>
          </a:xfrm>
        </p:spPr>
        <p:txBody>
          <a:bodyPr anchor="b"/>
          <a:lstStyle>
            <a:lvl1pPr marL="0" indent="0">
              <a:buNone/>
              <a:defRPr sz="3087" b="1"/>
            </a:lvl1pPr>
            <a:lvl2pPr marL="588005" indent="0">
              <a:buNone/>
              <a:defRPr sz="2572" b="1"/>
            </a:lvl2pPr>
            <a:lvl3pPr marL="1176010" indent="0">
              <a:buNone/>
              <a:defRPr sz="2315" b="1"/>
            </a:lvl3pPr>
            <a:lvl4pPr marL="1764015" indent="0">
              <a:buNone/>
              <a:defRPr sz="2058" b="1"/>
            </a:lvl4pPr>
            <a:lvl5pPr marL="2352020" indent="0">
              <a:buNone/>
              <a:defRPr sz="2058" b="1"/>
            </a:lvl5pPr>
            <a:lvl6pPr marL="2940025" indent="0">
              <a:buNone/>
              <a:defRPr sz="2058" b="1"/>
            </a:lvl6pPr>
            <a:lvl7pPr marL="3528030" indent="0">
              <a:buNone/>
              <a:defRPr sz="2058" b="1"/>
            </a:lvl7pPr>
            <a:lvl8pPr marL="4116034" indent="0">
              <a:buNone/>
              <a:defRPr sz="2058" b="1"/>
            </a:lvl8pPr>
            <a:lvl9pPr marL="4704039" indent="0">
              <a:buNone/>
              <a:defRPr sz="205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30402" y="3221805"/>
            <a:ext cx="7499425" cy="4738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2732-D743-4693-BF96-133B519B6976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621B-2E24-47B1-8F0F-70A32124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AD0F-E160-4AB0-9A91-FD5335077C81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75F5-C3B2-4390-8ABA-A9D0D8DD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7662-28F4-40FE-AEDB-7824FC0B0F2C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3B60-DB17-4A0F-9BE3-20D651A25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9" y="588010"/>
            <a:ext cx="5689455" cy="2058035"/>
          </a:xfrm>
        </p:spPr>
        <p:txBody>
          <a:bodyPr anchor="b"/>
          <a:lstStyle>
            <a:lvl1pPr>
              <a:defRPr sz="4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9425" y="1269939"/>
            <a:ext cx="8930402" cy="6268023"/>
          </a:xfrm>
        </p:spPr>
        <p:txBody>
          <a:bodyPr/>
          <a:lstStyle>
            <a:lvl1pPr>
              <a:defRPr sz="4116"/>
            </a:lvl1pPr>
            <a:lvl2pPr>
              <a:defRPr sz="3601"/>
            </a:lvl2pPr>
            <a:lvl3pPr>
              <a:defRPr sz="3087"/>
            </a:lvl3pPr>
            <a:lvl4pPr>
              <a:defRPr sz="2572"/>
            </a:lvl4pPr>
            <a:lvl5pPr>
              <a:defRPr sz="2572"/>
            </a:lvl5pPr>
            <a:lvl6pPr>
              <a:defRPr sz="2572"/>
            </a:lvl6pPr>
            <a:lvl7pPr>
              <a:defRPr sz="2572"/>
            </a:lvl7pPr>
            <a:lvl8pPr>
              <a:defRPr sz="2572"/>
            </a:lvl8pPr>
            <a:lvl9pPr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069" y="2646045"/>
            <a:ext cx="5689455" cy="4902126"/>
          </a:xfrm>
        </p:spPr>
        <p:txBody>
          <a:bodyPr/>
          <a:lstStyle>
            <a:lvl1pPr marL="0" indent="0">
              <a:buNone/>
              <a:defRPr sz="2058"/>
            </a:lvl1pPr>
            <a:lvl2pPr marL="588005" indent="0">
              <a:buNone/>
              <a:defRPr sz="1801"/>
            </a:lvl2pPr>
            <a:lvl3pPr marL="1176010" indent="0">
              <a:buNone/>
              <a:defRPr sz="1543"/>
            </a:lvl3pPr>
            <a:lvl4pPr marL="1764015" indent="0">
              <a:buNone/>
              <a:defRPr sz="1286"/>
            </a:lvl4pPr>
            <a:lvl5pPr marL="2352020" indent="0">
              <a:buNone/>
              <a:defRPr sz="1286"/>
            </a:lvl5pPr>
            <a:lvl6pPr marL="2940025" indent="0">
              <a:buNone/>
              <a:defRPr sz="1286"/>
            </a:lvl6pPr>
            <a:lvl7pPr marL="3528030" indent="0">
              <a:buNone/>
              <a:defRPr sz="1286"/>
            </a:lvl7pPr>
            <a:lvl8pPr marL="4116034" indent="0">
              <a:buNone/>
              <a:defRPr sz="1286"/>
            </a:lvl8pPr>
            <a:lvl9pPr marL="4704039" indent="0">
              <a:buNone/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355E-1516-4DB0-9292-59258D9475D2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FB1E-F689-4A2B-B97B-B7AB30D1C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9" y="588010"/>
            <a:ext cx="5689455" cy="2058035"/>
          </a:xfrm>
        </p:spPr>
        <p:txBody>
          <a:bodyPr anchor="b"/>
          <a:lstStyle>
            <a:lvl1pPr>
              <a:defRPr sz="4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9425" y="1269939"/>
            <a:ext cx="8930402" cy="6268023"/>
          </a:xfrm>
        </p:spPr>
        <p:txBody>
          <a:bodyPr rtlCol="0">
            <a:normAutofit/>
          </a:bodyPr>
          <a:lstStyle>
            <a:lvl1pPr marL="0" indent="0">
              <a:buNone/>
              <a:defRPr sz="4116"/>
            </a:lvl1pPr>
            <a:lvl2pPr marL="588005" indent="0">
              <a:buNone/>
              <a:defRPr sz="3601"/>
            </a:lvl2pPr>
            <a:lvl3pPr marL="1176010" indent="0">
              <a:buNone/>
              <a:defRPr sz="3087"/>
            </a:lvl3pPr>
            <a:lvl4pPr marL="1764015" indent="0">
              <a:buNone/>
              <a:defRPr sz="2572"/>
            </a:lvl4pPr>
            <a:lvl5pPr marL="2352020" indent="0">
              <a:buNone/>
              <a:defRPr sz="2572"/>
            </a:lvl5pPr>
            <a:lvl6pPr marL="2940025" indent="0">
              <a:buNone/>
              <a:defRPr sz="2572"/>
            </a:lvl6pPr>
            <a:lvl7pPr marL="3528030" indent="0">
              <a:buNone/>
              <a:defRPr sz="2572"/>
            </a:lvl7pPr>
            <a:lvl8pPr marL="4116034" indent="0">
              <a:buNone/>
              <a:defRPr sz="2572"/>
            </a:lvl8pPr>
            <a:lvl9pPr marL="4704039" indent="0">
              <a:buNone/>
              <a:defRPr sz="2572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069" y="2646045"/>
            <a:ext cx="5689455" cy="4902126"/>
          </a:xfrm>
        </p:spPr>
        <p:txBody>
          <a:bodyPr/>
          <a:lstStyle>
            <a:lvl1pPr marL="0" indent="0">
              <a:buNone/>
              <a:defRPr sz="2058"/>
            </a:lvl1pPr>
            <a:lvl2pPr marL="588005" indent="0">
              <a:buNone/>
              <a:defRPr sz="1801"/>
            </a:lvl2pPr>
            <a:lvl3pPr marL="1176010" indent="0">
              <a:buNone/>
              <a:defRPr sz="1543"/>
            </a:lvl3pPr>
            <a:lvl4pPr marL="1764015" indent="0">
              <a:buNone/>
              <a:defRPr sz="1286"/>
            </a:lvl4pPr>
            <a:lvl5pPr marL="2352020" indent="0">
              <a:buNone/>
              <a:defRPr sz="1286"/>
            </a:lvl5pPr>
            <a:lvl6pPr marL="2940025" indent="0">
              <a:buNone/>
              <a:defRPr sz="1286"/>
            </a:lvl6pPr>
            <a:lvl7pPr marL="3528030" indent="0">
              <a:buNone/>
              <a:defRPr sz="1286"/>
            </a:lvl7pPr>
            <a:lvl8pPr marL="4116034" indent="0">
              <a:buNone/>
              <a:defRPr sz="1286"/>
            </a:lvl8pPr>
            <a:lvl9pPr marL="4704039" indent="0">
              <a:buNone/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DE19-CBB5-41A0-9E18-04B1DABEE7C7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2711-5403-4971-A632-62635683B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469900"/>
            <a:ext cx="15214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2850" y="2347913"/>
            <a:ext cx="152146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2850" y="8175625"/>
            <a:ext cx="396875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B9DE52-2268-4205-A194-14557303BE1B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3588" y="8175625"/>
            <a:ext cx="5953125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8700" y="8175625"/>
            <a:ext cx="396875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E3655-4BA1-483E-83DC-68E19A5B0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</p:sldLayoutIdLst>
  <p:txStyles>
    <p:titleStyle>
      <a:lvl1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2pPr>
      <a:lvl3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3pPr>
      <a:lvl4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4pPr>
      <a:lvl5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3688" indent="-293688" algn="l" defTabSz="1174750" rtl="0" eaLnBrk="1" fontAlgn="base" hangingPunct="1">
        <a:lnSpc>
          <a:spcPct val="90000"/>
        </a:lnSpc>
        <a:spcBef>
          <a:spcPts val="1288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81063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775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4027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6pPr>
      <a:lvl7pPr marL="3822032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7pPr>
      <a:lvl8pPr marL="4410037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8pPr>
      <a:lvl9pPr marL="4998042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8800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2pPr>
      <a:lvl3pPr marL="117601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1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4pPr>
      <a:lvl5pPr marL="235202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5pPr>
      <a:lvl6pPr marL="294002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6pPr>
      <a:lvl7pPr marL="352803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7pPr>
      <a:lvl8pPr marL="4116034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8pPr>
      <a:lvl9pPr marL="4704039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originals/0-3-baby-books-twinkl-originals/lets-eat-some-food-0-3-eyfs-twinkl-origin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originals/0-3-baby-books-twinkl-originals/lets-eat-some-food-0-3-eyfs-twinkl-original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055CDAC-6425-4E55-AD57-6FB015F8238D}"/>
              </a:ext>
            </a:extLst>
          </p:cNvPr>
          <p:cNvSpPr/>
          <p:nvPr/>
        </p:nvSpPr>
        <p:spPr>
          <a:xfrm>
            <a:off x="15044951" y="95534"/>
            <a:ext cx="1981200" cy="131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871688F-E7AC-B945-967A-628BEF473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6" y="-77110"/>
            <a:ext cx="17968551" cy="89743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11FEB2-598C-5B4A-8BA1-67ECA4F5C7F3}"/>
              </a:ext>
            </a:extLst>
          </p:cNvPr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3D195E-BB3A-744A-B83A-B2D84520480D}"/>
              </a:ext>
            </a:extLst>
          </p:cNvPr>
          <p:cNvSpPr txBox="1"/>
          <p:nvPr/>
        </p:nvSpPr>
        <p:spPr>
          <a:xfrm>
            <a:off x="5264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crunchy 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B99C1-8B87-FF48-BC96-9EBD5CDCBAE4}"/>
              </a:ext>
            </a:extLst>
          </p:cNvPr>
          <p:cNvSpPr txBox="1"/>
          <p:nvPr/>
        </p:nvSpPr>
        <p:spPr>
          <a:xfrm>
            <a:off x="93656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crispy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625F7-9146-8749-8083-09320B4BAFAF}"/>
              </a:ext>
            </a:extLst>
          </p:cNvPr>
          <p:cNvSpPr txBox="1"/>
          <p:nvPr/>
        </p:nvSpPr>
        <p:spPr>
          <a:xfrm>
            <a:off x="9365674" y="7813964"/>
            <a:ext cx="526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munch, munch, munch</a:t>
            </a:r>
          </a:p>
        </p:txBody>
      </p:sp>
    </p:spTree>
    <p:extLst>
      <p:ext uri="{BB962C8B-B14F-4D97-AF65-F5344CB8AC3E}">
        <p14:creationId xmlns:p14="http://schemas.microsoft.com/office/powerpoint/2010/main" val="11262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F4D7B0E-14EF-C240-A0D5-7A008392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38" y="-67976"/>
            <a:ext cx="17931975" cy="89561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E035EA-07A6-0342-B0A4-1E881BAEAF59}"/>
              </a:ext>
            </a:extLst>
          </p:cNvPr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13140B-135B-F442-A8DE-33E1B834085E}"/>
              </a:ext>
            </a:extLst>
          </p:cNvPr>
          <p:cNvSpPr txBox="1"/>
          <p:nvPr/>
        </p:nvSpPr>
        <p:spPr>
          <a:xfrm>
            <a:off x="5264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juicy 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71F0E-D3D9-3347-BBC6-0668A30EFCFB}"/>
              </a:ext>
            </a:extLst>
          </p:cNvPr>
          <p:cNvSpPr txBox="1"/>
          <p:nvPr/>
        </p:nvSpPr>
        <p:spPr>
          <a:xfrm>
            <a:off x="93656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squishy 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10D4B-8D07-E44F-B0DE-649F10B2B689}"/>
              </a:ext>
            </a:extLst>
          </p:cNvPr>
          <p:cNvSpPr txBox="1"/>
          <p:nvPr/>
        </p:nvSpPr>
        <p:spPr>
          <a:xfrm>
            <a:off x="9365674" y="7813964"/>
            <a:ext cx="526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What’s for lunch?</a:t>
            </a:r>
          </a:p>
        </p:txBody>
      </p:sp>
    </p:spTree>
    <p:extLst>
      <p:ext uri="{BB962C8B-B14F-4D97-AF65-F5344CB8AC3E}">
        <p14:creationId xmlns:p14="http://schemas.microsoft.com/office/powerpoint/2010/main" val="33539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09E1A6F7-9979-874B-8226-5AB0873D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59" y="-74680"/>
            <a:ext cx="17958817" cy="89695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783A58-57A7-CC44-AE9E-98DD18089335}"/>
              </a:ext>
            </a:extLst>
          </p:cNvPr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29CD98-96C3-C743-A0FD-1E068847775E}"/>
              </a:ext>
            </a:extLst>
          </p:cNvPr>
          <p:cNvSpPr txBox="1"/>
          <p:nvPr/>
        </p:nvSpPr>
        <p:spPr>
          <a:xfrm>
            <a:off x="5264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creamy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914F0-CBB7-4443-8975-A4F7B2A86B05}"/>
              </a:ext>
            </a:extLst>
          </p:cNvPr>
          <p:cNvSpPr txBox="1"/>
          <p:nvPr/>
        </p:nvSpPr>
        <p:spPr>
          <a:xfrm>
            <a:off x="93656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sticky 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7CE4D-38B5-2347-8D0C-2E4F558C23F5}"/>
              </a:ext>
            </a:extLst>
          </p:cNvPr>
          <p:cNvSpPr txBox="1"/>
          <p:nvPr/>
        </p:nvSpPr>
        <p:spPr>
          <a:xfrm>
            <a:off x="9365674" y="7813964"/>
            <a:ext cx="526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gnaw, gnaw, gnaw</a:t>
            </a:r>
          </a:p>
        </p:txBody>
      </p:sp>
    </p:spTree>
    <p:extLst>
      <p:ext uri="{BB962C8B-B14F-4D97-AF65-F5344CB8AC3E}">
        <p14:creationId xmlns:p14="http://schemas.microsoft.com/office/powerpoint/2010/main" val="25419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05B1D-72E3-4441-B0FE-CE75CAE5D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" y="-65546"/>
            <a:ext cx="17922240" cy="89512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18216-5DA1-AC4C-8C77-8580990AEC29}"/>
              </a:ext>
            </a:extLst>
          </p:cNvPr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20856C-FE89-1A49-A7A2-35FE4B551170}"/>
              </a:ext>
            </a:extLst>
          </p:cNvPr>
          <p:cNvSpPr txBox="1"/>
          <p:nvPr/>
        </p:nvSpPr>
        <p:spPr>
          <a:xfrm>
            <a:off x="5264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spoon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8531B-2E3A-0F47-84BD-636EE477E76B}"/>
              </a:ext>
            </a:extLst>
          </p:cNvPr>
          <p:cNvSpPr txBox="1"/>
          <p:nvPr/>
        </p:nvSpPr>
        <p:spPr>
          <a:xfrm>
            <a:off x="9365674" y="581891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finger 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ACDAC-49F0-E04F-B05C-C99E46305026}"/>
              </a:ext>
            </a:extLst>
          </p:cNvPr>
          <p:cNvSpPr txBox="1"/>
          <p:nvPr/>
        </p:nvSpPr>
        <p:spPr>
          <a:xfrm>
            <a:off x="9365674" y="7813964"/>
            <a:ext cx="526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ilson - Glyph" pitchFamily="2" charset="0"/>
              </a:rPr>
              <a:t>May I have more?</a:t>
            </a:r>
          </a:p>
        </p:txBody>
      </p:sp>
    </p:spTree>
    <p:extLst>
      <p:ext uri="{BB962C8B-B14F-4D97-AF65-F5344CB8AC3E}">
        <p14:creationId xmlns:p14="http://schemas.microsoft.com/office/powerpoint/2010/main" val="14184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74FC24D-495A-5E45-B563-CC029A5C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59" y="-74680"/>
            <a:ext cx="17958817" cy="89695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BC2D8D-F2AC-9542-B50A-26EF4D40871A}"/>
              </a:ext>
            </a:extLst>
          </p:cNvPr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D6C4331-4C23-D345-A093-796BC453E4A0}"/>
              </a:ext>
            </a:extLst>
          </p:cNvPr>
          <p:cNvSpPr/>
          <p:nvPr/>
        </p:nvSpPr>
        <p:spPr>
          <a:xfrm>
            <a:off x="684085" y="861716"/>
            <a:ext cx="6708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Filson - Glyph" pitchFamily="2" charset="0"/>
              </a:rPr>
              <a:t>Now, it’s time for me to eat.</a:t>
            </a:r>
            <a:endParaRPr lang="en-GB" sz="3600" dirty="0">
              <a:effectLst/>
              <a:latin typeface="Filson - Glyph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C73BE-09C1-954C-ACED-F69C22076C72}"/>
              </a:ext>
            </a:extLst>
          </p:cNvPr>
          <p:cNvSpPr/>
          <p:nvPr/>
        </p:nvSpPr>
        <p:spPr>
          <a:xfrm>
            <a:off x="9375435" y="861716"/>
            <a:ext cx="770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Filson - Glyph" pitchFamily="2" charset="0"/>
              </a:rPr>
              <a:t>What’s your favourite kind of food to put inside your tummy?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5536-10AB-5F4C-906C-93DA783BAF47}"/>
              </a:ext>
            </a:extLst>
          </p:cNvPr>
          <p:cNvSpPr/>
          <p:nvPr/>
        </p:nvSpPr>
        <p:spPr>
          <a:xfrm>
            <a:off x="2560816" y="7387778"/>
            <a:ext cx="5715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Filson - Glyph" pitchFamily="2" charset="0"/>
              </a:rPr>
              <a:t>yummy, yummy, yummy</a:t>
            </a:r>
            <a:endParaRPr lang="en-GB" sz="3600" dirty="0">
              <a:effectLst/>
              <a:latin typeface="Filson - Gly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FAD3F32B-5E39-4821-9F2F-A318D3B7694F}"/>
              </a:ext>
            </a:extLst>
          </p:cNvPr>
          <p:cNvSpPr/>
          <p:nvPr/>
        </p:nvSpPr>
        <p:spPr>
          <a:xfrm>
            <a:off x="7791450" y="3752850"/>
            <a:ext cx="1981200" cy="131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-or-764-a-christmas-collar-story-powerpoint-english [Compatibility Mode]" id="{A9B69A0B-2A99-4A85-B835-0BFC88B9594C}" vid="{7091B1B5-EA23-4905-99AA-7A80435FA3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 Book Powerpoint</Template>
  <TotalTime>343</TotalTime>
  <Words>61</Words>
  <Application>Microsoft Macintosh PowerPoint</Application>
  <PresentationFormat>Custom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Arial</vt:lpstr>
      <vt:lpstr>Twinkl</vt:lpstr>
      <vt:lpstr>Calibri Light</vt:lpstr>
      <vt:lpstr>Twinkl SemiBold</vt:lpstr>
      <vt:lpstr>Filson - Glyph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12</cp:revision>
  <dcterms:created xsi:type="dcterms:W3CDTF">2021-09-30T15:18:05Z</dcterms:created>
  <dcterms:modified xsi:type="dcterms:W3CDTF">2021-12-08T16:47:33Z</dcterms:modified>
</cp:coreProperties>
</file>