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handoutMasterIdLst>
    <p:handoutMasterId r:id="rId27"/>
  </p:handoutMasterIdLst>
  <p:sldIdLst>
    <p:sldId id="277" r:id="rId2"/>
    <p:sldId id="258" r:id="rId3"/>
    <p:sldId id="264" r:id="rId4"/>
    <p:sldId id="279" r:id="rId5"/>
    <p:sldId id="282" r:id="rId6"/>
    <p:sldId id="283" r:id="rId7"/>
    <p:sldId id="284" r:id="rId8"/>
    <p:sldId id="285" r:id="rId9"/>
    <p:sldId id="286" r:id="rId10"/>
    <p:sldId id="287" r:id="rId11"/>
    <p:sldId id="288" r:id="rId12"/>
    <p:sldId id="289" r:id="rId13"/>
    <p:sldId id="290" r:id="rId14"/>
    <p:sldId id="292" r:id="rId15"/>
    <p:sldId id="293" r:id="rId16"/>
    <p:sldId id="294" r:id="rId17"/>
    <p:sldId id="295" r:id="rId18"/>
    <p:sldId id="296" r:id="rId19"/>
    <p:sldId id="297" r:id="rId20"/>
    <p:sldId id="298" r:id="rId21"/>
    <p:sldId id="299" r:id="rId22"/>
    <p:sldId id="300" r:id="rId23"/>
    <p:sldId id="301" r:id="rId24"/>
    <p:sldId id="267"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Filson - Glyph" pitchFamily="50" charset="0"/>
      <p:regular r:id="rId32"/>
    </p:embeddedFont>
    <p:embeddedFont>
      <p:font typeface="Roboto" panose="02000000000000000000" pitchFamily="2" charset="0"/>
      <p:regular r:id="rId33"/>
      <p:bold r:id="rId34"/>
      <p:italic r:id="rId35"/>
      <p:boldItalic r:id="rId36"/>
    </p:embeddedFont>
    <p:embeddedFont>
      <p:font typeface="Twinkl" panose="02000000000000000000" pitchFamily="2"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99"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000"/>
    <a:srgbClr val="E94E13"/>
    <a:srgbClr val="47B1E5"/>
    <a:srgbClr val="CC4794"/>
    <a:srgbClr val="E5C800"/>
    <a:srgbClr val="7868AC"/>
    <a:srgbClr val="009640"/>
    <a:srgbClr val="00649C"/>
    <a:srgbClr val="01407D"/>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6" d="100"/>
          <a:sy n="106" d="100"/>
        </p:scale>
        <p:origin x="828" y="78"/>
      </p:cViewPr>
      <p:guideLst>
        <p:guide orient="horz" pos="2160"/>
        <p:guide pos="2880"/>
        <p:guide pos="340"/>
        <p:guide orient="horz" pos="3974"/>
        <p:guide pos="5420"/>
        <p:guide orient="horz" pos="346"/>
        <p:guide pos="499"/>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winkl-originals/0-3-baby-books-twinkl-originals/lets-spot-the-opposites-0-3-eyfs-twinkl-original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twinkl-originals/0-3-baby-books-twinkl-originals/lets-spot-the-opposites-0-3-eyfs-twinkl-original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6529E2E2-287D-4EE0-8B22-85862F05EA1A}"/>
              </a:ext>
            </a:extLst>
          </p:cNvPr>
          <p:cNvSpPr/>
          <p:nvPr userDrawn="1"/>
        </p:nvSpPr>
        <p:spPr>
          <a:xfrm>
            <a:off x="130437" y="0"/>
            <a:ext cx="1631128" cy="1021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F0ED13E9-566D-4793-BFA6-89694B4BC1A2}"/>
              </a:ext>
            </a:extLst>
          </p:cNvPr>
          <p:cNvSpPr/>
          <p:nvPr userDrawn="1"/>
        </p:nvSpPr>
        <p:spPr>
          <a:xfrm>
            <a:off x="130437" y="5836024"/>
            <a:ext cx="1631128" cy="1021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day</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tall</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dry</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wet</a:t>
            </a:r>
            <a:endParaRPr lang="en-GB" sz="5000" b="0" dirty="0">
              <a:solidFill>
                <a:schemeClr val="bg1"/>
              </a:solidFill>
              <a:effectLst/>
              <a:latin typeface="Filson - Glyph" pitchFamily="50" charset="0"/>
            </a:endParaRPr>
          </a:p>
        </p:txBody>
      </p:sp>
      <p:pic>
        <p:nvPicPr>
          <p:cNvPr id="6" name="Picture 5">
            <a:extLst>
              <a:ext uri="{FF2B5EF4-FFF2-40B4-BE49-F238E27FC236}">
                <a16:creationId xmlns:a16="http://schemas.microsoft.com/office/drawing/2014/main" id="{6C275C58-574C-430E-8961-B278112E4B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5104" y="2762250"/>
            <a:ext cx="3181039" cy="2033803"/>
          </a:xfrm>
          <a:prstGeom prst="roundRect">
            <a:avLst>
              <a:gd name="adj" fmla="val 9642"/>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2F9C3C-F582-40B9-BDDE-3EEF739517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7856" y="2352679"/>
            <a:ext cx="3181039" cy="2450542"/>
          </a:xfrm>
          <a:prstGeom prst="roundRect">
            <a:avLst>
              <a:gd name="adj" fmla="val 10059"/>
            </a:avLst>
          </a:prstGeom>
        </p:spPr>
      </p:pic>
    </p:spTree>
    <p:extLst>
      <p:ext uri="{BB962C8B-B14F-4D97-AF65-F5344CB8AC3E}">
        <p14:creationId xmlns:p14="http://schemas.microsoft.com/office/powerpoint/2010/main" val="901092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tall</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push</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up</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short</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9ECB34B-F33A-4783-8D29-DD5970B64C1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62099" y="2576797"/>
            <a:ext cx="2038351" cy="2167658"/>
          </a:xfrm>
          <a:prstGeom prst="roundRect">
            <a:avLst>
              <a:gd name="adj" fmla="val 9225"/>
            </a:avLst>
          </a:prstGeom>
        </p:spPr>
      </p:pic>
      <p:pic>
        <p:nvPicPr>
          <p:cNvPr id="33" name="Picture 32">
            <a:extLst>
              <a:ext uri="{FF2B5EF4-FFF2-40B4-BE49-F238E27FC236}">
                <a16:creationId xmlns:a16="http://schemas.microsoft.com/office/drawing/2014/main" id="{41E37EB6-75E9-4D49-AC5B-C53EB003A18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62575" y="1740932"/>
            <a:ext cx="2324098" cy="2977781"/>
          </a:xfrm>
          <a:prstGeom prst="roundRect">
            <a:avLst>
              <a:gd name="adj" fmla="val 10148"/>
            </a:avLst>
          </a:prstGeom>
        </p:spPr>
      </p:pic>
    </p:spTree>
    <p:extLst>
      <p:ext uri="{BB962C8B-B14F-4D97-AF65-F5344CB8AC3E}">
        <p14:creationId xmlns:p14="http://schemas.microsoft.com/office/powerpoint/2010/main" val="2472947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1+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par>
                          <p:cTn id="15" fill="hold">
                            <p:stCondLst>
                              <p:cond delay="500"/>
                            </p:stCondLst>
                            <p:childTnLst>
                              <p:par>
                                <p:cTn id="16" presetID="2" presetClass="exit" presetSubtype="2" fill="hold" grpId="1" nodeType="after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1+ppt_w/2"/>
                                          </p:val>
                                        </p:tav>
                                      </p:tavLst>
                                    </p:anim>
                                    <p:anim calcmode="lin" valueType="num">
                                      <p:cBhvr additive="base">
                                        <p:cTn id="18" dur="500"/>
                                        <p:tgtEl>
                                          <p:spTgt spid="11"/>
                                        </p:tgtEl>
                                        <p:attrNameLst>
                                          <p:attrName>ppt_y</p:attrName>
                                        </p:attrNameLst>
                                      </p:cBhvr>
                                      <p:tavLst>
                                        <p:tav tm="0">
                                          <p:val>
                                            <p:strVal val="ppt_y"/>
                                          </p:val>
                                        </p:tav>
                                        <p:tav tm="100000">
                                          <p:val>
                                            <p:strVal val="ppt_y"/>
                                          </p:val>
                                        </p:tav>
                                      </p:tavLst>
                                    </p:anim>
                                    <p:set>
                                      <p:cBhvr>
                                        <p:cTn id="19" dur="1" fill="hold">
                                          <p:stCondLst>
                                            <p:cond delay="499"/>
                                          </p:stCondLst>
                                        </p:cTn>
                                        <p:tgtEl>
                                          <p:spTgt spid="1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1+ppt_w/2"/>
                                          </p:val>
                                        </p:tav>
                                      </p:tavLst>
                                    </p:anim>
                                    <p:anim calcmode="lin" valueType="num">
                                      <p:cBhvr additive="base">
                                        <p:cTn id="22" dur="500"/>
                                        <p:tgtEl>
                                          <p:spTgt spid="13"/>
                                        </p:tgtEl>
                                        <p:attrNameLst>
                                          <p:attrName>ppt_y</p:attrName>
                                        </p:attrNameLst>
                                      </p:cBhvr>
                                      <p:tavLst>
                                        <p:tav tm="0">
                                          <p:val>
                                            <p:strVal val="ppt_y"/>
                                          </p:val>
                                        </p:tav>
                                        <p:tav tm="100000">
                                          <p:val>
                                            <p:strVal val="ppt_y"/>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exit" presetSubtype="2" fill="hold" grpId="0" nodeType="click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1+ppt_w/2"/>
                                          </p:val>
                                        </p:tav>
                                      </p:tavLst>
                                    </p:anim>
                                    <p:anim calcmode="lin" valueType="num">
                                      <p:cBhvr additive="base">
                                        <p:cTn id="33" dur="500"/>
                                        <p:tgtEl>
                                          <p:spTgt spid="13"/>
                                        </p:tgtEl>
                                        <p:attrNameLst>
                                          <p:attrName>ppt_y</p:attrName>
                                        </p:attrNameLst>
                                      </p:cBhvr>
                                      <p:tavLst>
                                        <p:tav tm="0">
                                          <p:val>
                                            <p:strVal val="ppt_y"/>
                                          </p:val>
                                        </p:tav>
                                        <p:tav tm="100000">
                                          <p:val>
                                            <p:strVal val="ppt_y"/>
                                          </p:val>
                                        </p:tav>
                                      </p:tavLst>
                                    </p:anim>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1" grpId="0" animBg="1"/>
      <p:bldP spid="11"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smile</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short</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down</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up</a:t>
            </a:r>
            <a:endParaRPr lang="en-GB" sz="5000" b="0" dirty="0">
              <a:solidFill>
                <a:schemeClr val="bg1"/>
              </a:solidFill>
              <a:effectLst/>
              <a:latin typeface="Filson - Glyph" pitchFamily="50" charset="0"/>
            </a:endParaRPr>
          </a:p>
        </p:txBody>
      </p:sp>
      <p:pic>
        <p:nvPicPr>
          <p:cNvPr id="6" name="Picture 5">
            <a:extLst>
              <a:ext uri="{FF2B5EF4-FFF2-40B4-BE49-F238E27FC236}">
                <a16:creationId xmlns:a16="http://schemas.microsoft.com/office/drawing/2014/main" id="{6C275C58-574C-430E-8961-B278112E4B7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935104" y="1621461"/>
            <a:ext cx="3179041" cy="3220593"/>
          </a:xfrm>
          <a:prstGeom prst="roundRect">
            <a:avLst>
              <a:gd name="adj" fmla="val 9642"/>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2F9C3C-F582-40B9-BDDE-3EEF739517D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29853" y="1621461"/>
            <a:ext cx="3179041" cy="3220592"/>
          </a:xfrm>
          <a:prstGeom prst="roundRect">
            <a:avLst>
              <a:gd name="adj" fmla="val 10059"/>
            </a:avLst>
          </a:prstGeom>
        </p:spPr>
      </p:pic>
    </p:spTree>
    <p:extLst>
      <p:ext uri="{BB962C8B-B14F-4D97-AF65-F5344CB8AC3E}">
        <p14:creationId xmlns:p14="http://schemas.microsoft.com/office/powerpoint/2010/main" val="4007882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fu</a:t>
            </a:r>
            <a:r>
              <a:rPr lang="en-GB" sz="5000" b="0" i="0" u="none" strike="noStrike" dirty="0">
                <a:solidFill>
                  <a:sysClr val="windowText" lastClr="000000"/>
                </a:solidFill>
                <a:effectLst/>
                <a:latin typeface="Filson - Glyph" pitchFamily="50" charset="0"/>
              </a:rPr>
              <a:t>ll</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low</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day</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empty</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9ECB34B-F33A-4783-8D29-DD5970B64C1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62099" y="3307822"/>
            <a:ext cx="2038351" cy="1410457"/>
          </a:xfrm>
          <a:prstGeom prst="roundRect">
            <a:avLst>
              <a:gd name="adj" fmla="val 9225"/>
            </a:avLst>
          </a:prstGeom>
        </p:spPr>
      </p:pic>
      <p:pic>
        <p:nvPicPr>
          <p:cNvPr id="33" name="Picture 32">
            <a:extLst>
              <a:ext uri="{FF2B5EF4-FFF2-40B4-BE49-F238E27FC236}">
                <a16:creationId xmlns:a16="http://schemas.microsoft.com/office/drawing/2014/main" id="{41E37EB6-75E9-4D49-AC5B-C53EB003A18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99469" y="1933652"/>
            <a:ext cx="2650308" cy="3325506"/>
          </a:xfrm>
          <a:prstGeom prst="roundRect">
            <a:avLst>
              <a:gd name="adj" fmla="val 10148"/>
            </a:avLst>
          </a:prstGeom>
        </p:spPr>
      </p:pic>
    </p:spTree>
    <p:extLst>
      <p:ext uri="{BB962C8B-B14F-4D97-AF65-F5344CB8AC3E}">
        <p14:creationId xmlns:p14="http://schemas.microsoft.com/office/powerpoint/2010/main" val="1127188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1+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par>
                          <p:cTn id="15" fill="hold">
                            <p:stCondLst>
                              <p:cond delay="500"/>
                            </p:stCondLst>
                            <p:childTnLst>
                              <p:par>
                                <p:cTn id="16" presetID="2" presetClass="exit" presetSubtype="2" fill="hold" grpId="1" nodeType="after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1+ppt_w/2"/>
                                          </p:val>
                                        </p:tav>
                                      </p:tavLst>
                                    </p:anim>
                                    <p:anim calcmode="lin" valueType="num">
                                      <p:cBhvr additive="base">
                                        <p:cTn id="18" dur="500"/>
                                        <p:tgtEl>
                                          <p:spTgt spid="11"/>
                                        </p:tgtEl>
                                        <p:attrNameLst>
                                          <p:attrName>ppt_y</p:attrName>
                                        </p:attrNameLst>
                                      </p:cBhvr>
                                      <p:tavLst>
                                        <p:tav tm="0">
                                          <p:val>
                                            <p:strVal val="ppt_y"/>
                                          </p:val>
                                        </p:tav>
                                        <p:tav tm="100000">
                                          <p:val>
                                            <p:strVal val="ppt_y"/>
                                          </p:val>
                                        </p:tav>
                                      </p:tavLst>
                                    </p:anim>
                                    <p:set>
                                      <p:cBhvr>
                                        <p:cTn id="19" dur="1" fill="hold">
                                          <p:stCondLst>
                                            <p:cond delay="499"/>
                                          </p:stCondLst>
                                        </p:cTn>
                                        <p:tgtEl>
                                          <p:spTgt spid="1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1+ppt_w/2"/>
                                          </p:val>
                                        </p:tav>
                                      </p:tavLst>
                                    </p:anim>
                                    <p:anim calcmode="lin" valueType="num">
                                      <p:cBhvr additive="base">
                                        <p:cTn id="22" dur="500"/>
                                        <p:tgtEl>
                                          <p:spTgt spid="13"/>
                                        </p:tgtEl>
                                        <p:attrNameLst>
                                          <p:attrName>ppt_y</p:attrName>
                                        </p:attrNameLst>
                                      </p:cBhvr>
                                      <p:tavLst>
                                        <p:tav tm="0">
                                          <p:val>
                                            <p:strVal val="ppt_y"/>
                                          </p:val>
                                        </p:tav>
                                        <p:tav tm="100000">
                                          <p:val>
                                            <p:strVal val="ppt_y"/>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exit" presetSubtype="2" fill="hold" grpId="0" nodeType="click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1+ppt_w/2"/>
                                          </p:val>
                                        </p:tav>
                                      </p:tavLst>
                                    </p:anim>
                                    <p:anim calcmode="lin" valueType="num">
                                      <p:cBhvr additive="base">
                                        <p:cTn id="33" dur="500"/>
                                        <p:tgtEl>
                                          <p:spTgt spid="13"/>
                                        </p:tgtEl>
                                        <p:attrNameLst>
                                          <p:attrName>ppt_y</p:attrName>
                                        </p:attrNameLst>
                                      </p:cBhvr>
                                      <p:tavLst>
                                        <p:tav tm="0">
                                          <p:val>
                                            <p:strVal val="ppt_y"/>
                                          </p:val>
                                        </p:tav>
                                        <p:tav tm="100000">
                                          <p:val>
                                            <p:strVal val="ppt_y"/>
                                          </p:val>
                                        </p:tav>
                                      </p:tavLst>
                                    </p:anim>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1" grpId="0" animBg="1"/>
      <p:bldP spid="11"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wet</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small</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right</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left</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C38B14C-883F-4312-8E35-BCB606BA289E}"/>
              </a:ext>
            </a:extLst>
          </p:cNvPr>
          <p:cNvGrpSpPr/>
          <p:nvPr/>
        </p:nvGrpSpPr>
        <p:grpSpPr>
          <a:xfrm>
            <a:off x="4914324" y="1566250"/>
            <a:ext cx="3196460" cy="3196460"/>
            <a:chOff x="1047272" y="1566250"/>
            <a:chExt cx="3196460" cy="3196460"/>
          </a:xfrm>
        </p:grpSpPr>
        <p:pic>
          <p:nvPicPr>
            <p:cNvPr id="17" name="Picture 16">
              <a:extLst>
                <a:ext uri="{FF2B5EF4-FFF2-40B4-BE49-F238E27FC236}">
                  <a16:creationId xmlns:a16="http://schemas.microsoft.com/office/drawing/2014/main" id="{582AA499-BB12-4A4B-B84C-79E64ECABE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7272" y="1566250"/>
              <a:ext cx="3196460" cy="3196460"/>
            </a:xfrm>
            <a:prstGeom prst="ellipse">
              <a:avLst/>
            </a:prstGeom>
          </p:spPr>
        </p:pic>
        <p:pic>
          <p:nvPicPr>
            <p:cNvPr id="18" name="Picture 17">
              <a:extLst>
                <a:ext uri="{FF2B5EF4-FFF2-40B4-BE49-F238E27FC236}">
                  <a16:creationId xmlns:a16="http://schemas.microsoft.com/office/drawing/2014/main" id="{E21BF187-DF68-4B28-9194-839DB36132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2911" y="2806574"/>
              <a:ext cx="863500" cy="1956136"/>
            </a:xfrm>
            <a:prstGeom prst="rect">
              <a:avLst/>
            </a:prstGeom>
          </p:spPr>
        </p:pic>
        <p:grpSp>
          <p:nvGrpSpPr>
            <p:cNvPr id="21" name="Group 20">
              <a:extLst>
                <a:ext uri="{FF2B5EF4-FFF2-40B4-BE49-F238E27FC236}">
                  <a16:creationId xmlns:a16="http://schemas.microsoft.com/office/drawing/2014/main" id="{4ECAB3EC-0966-45CA-A10F-E1CCCAF294D7}"/>
                </a:ext>
              </a:extLst>
            </p:cNvPr>
            <p:cNvGrpSpPr/>
            <p:nvPr/>
          </p:nvGrpSpPr>
          <p:grpSpPr>
            <a:xfrm rot="1359379">
              <a:off x="3337838" y="2227534"/>
              <a:ext cx="272598" cy="212141"/>
              <a:chOff x="3651899" y="2067540"/>
              <a:chExt cx="272598" cy="212141"/>
            </a:xfrm>
          </p:grpSpPr>
          <p:grpSp>
            <p:nvGrpSpPr>
              <p:cNvPr id="22" name="Group 21">
                <a:extLst>
                  <a:ext uri="{FF2B5EF4-FFF2-40B4-BE49-F238E27FC236}">
                    <a16:creationId xmlns:a16="http://schemas.microsoft.com/office/drawing/2014/main" id="{EDCDF32D-BA8D-49EB-8AD7-6D3298EB4056}"/>
                  </a:ext>
                </a:extLst>
              </p:cNvPr>
              <p:cNvGrpSpPr/>
              <p:nvPr/>
            </p:nvGrpSpPr>
            <p:grpSpPr>
              <a:xfrm>
                <a:off x="3651899" y="2067540"/>
                <a:ext cx="120198" cy="212141"/>
                <a:chOff x="3651899" y="2067540"/>
                <a:chExt cx="120198" cy="212141"/>
              </a:xfrm>
            </p:grpSpPr>
            <p:cxnSp>
              <p:nvCxnSpPr>
                <p:cNvPr id="26" name="Straight Connector 25">
                  <a:extLst>
                    <a:ext uri="{FF2B5EF4-FFF2-40B4-BE49-F238E27FC236}">
                      <a16:creationId xmlns:a16="http://schemas.microsoft.com/office/drawing/2014/main" id="{FA0309EA-C11A-4274-98AD-342CED6DAA94}"/>
                    </a:ext>
                  </a:extLst>
                </p:cNvPr>
                <p:cNvCxnSpPr>
                  <a:cxnSpLocks/>
                </p:cNvCxnSpPr>
                <p:nvPr/>
              </p:nvCxnSpPr>
              <p:spPr>
                <a:xfrm>
                  <a:off x="3651899" y="206754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263F28-DEB2-4427-B78D-F50FA2BABA5A}"/>
                    </a:ext>
                  </a:extLst>
                </p:cNvPr>
                <p:cNvCxnSpPr>
                  <a:cxnSpLocks/>
                </p:cNvCxnSpPr>
                <p:nvPr/>
              </p:nvCxnSpPr>
              <p:spPr>
                <a:xfrm flipH="1">
                  <a:off x="3651899" y="217256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C079D27F-0400-4E31-AA5E-A1F41CCA483B}"/>
                  </a:ext>
                </a:extLst>
              </p:cNvPr>
              <p:cNvGrpSpPr/>
              <p:nvPr/>
            </p:nvGrpSpPr>
            <p:grpSpPr>
              <a:xfrm>
                <a:off x="3804299" y="2067540"/>
                <a:ext cx="120198" cy="212141"/>
                <a:chOff x="3651899" y="2067540"/>
                <a:chExt cx="120198" cy="212141"/>
              </a:xfrm>
            </p:grpSpPr>
            <p:cxnSp>
              <p:nvCxnSpPr>
                <p:cNvPr id="24" name="Straight Connector 23">
                  <a:extLst>
                    <a:ext uri="{FF2B5EF4-FFF2-40B4-BE49-F238E27FC236}">
                      <a16:creationId xmlns:a16="http://schemas.microsoft.com/office/drawing/2014/main" id="{5037EC98-07AE-4688-A32D-1B2CEAB5C840}"/>
                    </a:ext>
                  </a:extLst>
                </p:cNvPr>
                <p:cNvCxnSpPr>
                  <a:cxnSpLocks/>
                </p:cNvCxnSpPr>
                <p:nvPr/>
              </p:nvCxnSpPr>
              <p:spPr>
                <a:xfrm>
                  <a:off x="3651899" y="206754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E97FB0-6A3F-4348-981E-6DBFBD979CCD}"/>
                    </a:ext>
                  </a:extLst>
                </p:cNvPr>
                <p:cNvCxnSpPr>
                  <a:cxnSpLocks/>
                </p:cNvCxnSpPr>
                <p:nvPr/>
              </p:nvCxnSpPr>
              <p:spPr>
                <a:xfrm flipH="1">
                  <a:off x="3651899" y="217256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grpSp>
        </p:grpSp>
      </p:grpSp>
      <p:grpSp>
        <p:nvGrpSpPr>
          <p:cNvPr id="28" name="Group 27">
            <a:extLst>
              <a:ext uri="{FF2B5EF4-FFF2-40B4-BE49-F238E27FC236}">
                <a16:creationId xmlns:a16="http://schemas.microsoft.com/office/drawing/2014/main" id="{F8FEBAA0-7B86-4E14-BAB0-2DB947777910}"/>
              </a:ext>
            </a:extLst>
          </p:cNvPr>
          <p:cNvGrpSpPr/>
          <p:nvPr/>
        </p:nvGrpSpPr>
        <p:grpSpPr>
          <a:xfrm>
            <a:off x="1050535" y="1566250"/>
            <a:ext cx="3196460" cy="3196460"/>
            <a:chOff x="4900268" y="1566250"/>
            <a:chExt cx="3196460" cy="3196460"/>
          </a:xfrm>
        </p:grpSpPr>
        <p:pic>
          <p:nvPicPr>
            <p:cNvPr id="29" name="Picture 28">
              <a:extLst>
                <a:ext uri="{FF2B5EF4-FFF2-40B4-BE49-F238E27FC236}">
                  <a16:creationId xmlns:a16="http://schemas.microsoft.com/office/drawing/2014/main" id="{ADA4EBF6-385C-42F0-821E-EB8A6DAD0D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00268" y="1566250"/>
              <a:ext cx="3196460" cy="3196460"/>
            </a:xfrm>
            <a:prstGeom prst="ellipse">
              <a:avLst/>
            </a:prstGeom>
          </p:spPr>
        </p:pic>
        <p:pic>
          <p:nvPicPr>
            <p:cNvPr id="30" name="Picture 29">
              <a:extLst>
                <a:ext uri="{FF2B5EF4-FFF2-40B4-BE49-F238E27FC236}">
                  <a16:creationId xmlns:a16="http://schemas.microsoft.com/office/drawing/2014/main" id="{0E564B47-E749-4BB9-BB84-6FAFCCBBCC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32"/>
            <a:stretch/>
          </p:blipFill>
          <p:spPr>
            <a:xfrm>
              <a:off x="4935104" y="2806574"/>
              <a:ext cx="1818781" cy="1956136"/>
            </a:xfrm>
            <a:prstGeom prst="rect">
              <a:avLst/>
            </a:prstGeom>
          </p:spPr>
        </p:pic>
        <p:grpSp>
          <p:nvGrpSpPr>
            <p:cNvPr id="31" name="Group 30">
              <a:extLst>
                <a:ext uri="{FF2B5EF4-FFF2-40B4-BE49-F238E27FC236}">
                  <a16:creationId xmlns:a16="http://schemas.microsoft.com/office/drawing/2014/main" id="{E41C77A0-CAF9-4C86-A75C-1C1E0D139BA4}"/>
                </a:ext>
              </a:extLst>
            </p:cNvPr>
            <p:cNvGrpSpPr/>
            <p:nvPr/>
          </p:nvGrpSpPr>
          <p:grpSpPr>
            <a:xfrm rot="9529303">
              <a:off x="5672309" y="2235653"/>
              <a:ext cx="272598" cy="212141"/>
              <a:chOff x="3651899" y="2067540"/>
              <a:chExt cx="272598" cy="212141"/>
            </a:xfrm>
          </p:grpSpPr>
          <p:grpSp>
            <p:nvGrpSpPr>
              <p:cNvPr id="32" name="Group 31">
                <a:extLst>
                  <a:ext uri="{FF2B5EF4-FFF2-40B4-BE49-F238E27FC236}">
                    <a16:creationId xmlns:a16="http://schemas.microsoft.com/office/drawing/2014/main" id="{1C6C15BF-27DF-45B6-9688-D5FBC683611A}"/>
                  </a:ext>
                </a:extLst>
              </p:cNvPr>
              <p:cNvGrpSpPr/>
              <p:nvPr/>
            </p:nvGrpSpPr>
            <p:grpSpPr>
              <a:xfrm>
                <a:off x="3651899" y="2067540"/>
                <a:ext cx="120198" cy="212141"/>
                <a:chOff x="3651899" y="2067540"/>
                <a:chExt cx="120198" cy="212141"/>
              </a:xfrm>
            </p:grpSpPr>
            <p:cxnSp>
              <p:nvCxnSpPr>
                <p:cNvPr id="36" name="Straight Connector 35">
                  <a:extLst>
                    <a:ext uri="{FF2B5EF4-FFF2-40B4-BE49-F238E27FC236}">
                      <a16:creationId xmlns:a16="http://schemas.microsoft.com/office/drawing/2014/main" id="{A00D73BB-FF84-4DC7-9AEA-1EB5860258A1}"/>
                    </a:ext>
                  </a:extLst>
                </p:cNvPr>
                <p:cNvCxnSpPr>
                  <a:cxnSpLocks/>
                </p:cNvCxnSpPr>
                <p:nvPr/>
              </p:nvCxnSpPr>
              <p:spPr>
                <a:xfrm>
                  <a:off x="3651899" y="206754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513AD9-FDB9-4A58-ACB4-6E9B8D5E9451}"/>
                    </a:ext>
                  </a:extLst>
                </p:cNvPr>
                <p:cNvCxnSpPr>
                  <a:cxnSpLocks/>
                </p:cNvCxnSpPr>
                <p:nvPr/>
              </p:nvCxnSpPr>
              <p:spPr>
                <a:xfrm flipH="1">
                  <a:off x="3651899" y="217256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A20AA40-67B0-4864-833E-B1599275B12C}"/>
                  </a:ext>
                </a:extLst>
              </p:cNvPr>
              <p:cNvGrpSpPr/>
              <p:nvPr/>
            </p:nvGrpSpPr>
            <p:grpSpPr>
              <a:xfrm>
                <a:off x="3804299" y="2067540"/>
                <a:ext cx="120198" cy="212141"/>
                <a:chOff x="3651899" y="2067540"/>
                <a:chExt cx="120198" cy="212141"/>
              </a:xfrm>
            </p:grpSpPr>
            <p:cxnSp>
              <p:nvCxnSpPr>
                <p:cNvPr id="34" name="Straight Connector 33">
                  <a:extLst>
                    <a:ext uri="{FF2B5EF4-FFF2-40B4-BE49-F238E27FC236}">
                      <a16:creationId xmlns:a16="http://schemas.microsoft.com/office/drawing/2014/main" id="{C8DC28EB-7220-40F6-83BF-C69EFD4B486C}"/>
                    </a:ext>
                  </a:extLst>
                </p:cNvPr>
                <p:cNvCxnSpPr>
                  <a:cxnSpLocks/>
                </p:cNvCxnSpPr>
                <p:nvPr/>
              </p:nvCxnSpPr>
              <p:spPr>
                <a:xfrm>
                  <a:off x="3651899" y="206754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FFDE98-004F-46E3-BB29-6DEC2EE84957}"/>
                    </a:ext>
                  </a:extLst>
                </p:cNvPr>
                <p:cNvCxnSpPr>
                  <a:cxnSpLocks/>
                </p:cNvCxnSpPr>
                <p:nvPr/>
              </p:nvCxnSpPr>
              <p:spPr>
                <a:xfrm flipH="1">
                  <a:off x="3651899" y="217256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7401905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empty</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low</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night</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high</a:t>
            </a:r>
            <a:endParaRPr lang="en-GB" sz="5000" b="0" dirty="0">
              <a:solidFill>
                <a:schemeClr val="bg1"/>
              </a:solidFill>
              <a:effectLst/>
              <a:latin typeface="Filson - Glyph" pitchFamily="50" charset="0"/>
            </a:endParaRPr>
          </a:p>
        </p:txBody>
      </p:sp>
      <p:pic>
        <p:nvPicPr>
          <p:cNvPr id="4" name="Picture 3">
            <a:extLst>
              <a:ext uri="{FF2B5EF4-FFF2-40B4-BE49-F238E27FC236}">
                <a16:creationId xmlns:a16="http://schemas.microsoft.com/office/drawing/2014/main" id="{A8B1EB00-2638-4CCE-AAD1-09C54EF34D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298" y="2100813"/>
            <a:ext cx="2698158" cy="2698158"/>
          </a:xfrm>
          <a:prstGeom prst="ellipse">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450BE03-2A66-43E1-9739-7CFC8ADDD8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175544" y="2100813"/>
            <a:ext cx="2698158" cy="2698158"/>
          </a:xfrm>
          <a:prstGeom prst="ellipse">
            <a:avLst/>
          </a:prstGeom>
        </p:spPr>
      </p:pic>
    </p:spTree>
    <p:extLst>
      <p:ext uri="{BB962C8B-B14F-4D97-AF65-F5344CB8AC3E}">
        <p14:creationId xmlns:p14="http://schemas.microsoft.com/office/powerpoint/2010/main" val="2814420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1+ppt_w/2"/>
                                          </p:val>
                                        </p:tav>
                                      </p:tavLst>
                                    </p:anim>
                                    <p:anim calcmode="lin" valueType="num">
                                      <p:cBhvr additive="base">
                                        <p:cTn id="25" dur="500"/>
                                        <p:tgtEl>
                                          <p:spTgt spid="13"/>
                                        </p:tgtEl>
                                        <p:attrNameLst>
                                          <p:attrName>ppt_y</p:attrName>
                                        </p:attrNameLst>
                                      </p:cBhvr>
                                      <p:tavLst>
                                        <p:tav tm="0">
                                          <p:val>
                                            <p:strVal val="ppt_y"/>
                                          </p:val>
                                        </p:tav>
                                        <p:tav tm="100000">
                                          <p:val>
                                            <p:strVal val="ppt_y"/>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1.66667E-6 -1.48148E-6 L -1.66667E-6 0.23634 " pathEditMode="relative" rAng="0" ptsTypes="AA">
                                      <p:cBhvr>
                                        <p:cTn id="33" dur="2000" fill="hold"/>
                                        <p:tgtEl>
                                          <p:spTgt spid="11"/>
                                        </p:tgtEl>
                                        <p:attrNameLst>
                                          <p:attrName>ppt_x</p:attrName>
                                          <p:attrName>ppt_y</p:attrName>
                                        </p:attrNameLst>
                                      </p:cBhvr>
                                      <p:rCtr x="0" y="11806"/>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nextCondLst>
                <p:cond evt="onClick" delay="0">
                  <p:tgtEl>
                    <p:spTgt spid="11"/>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day</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big</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up</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night</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9ECB34B-F33A-4783-8D29-DD5970B64C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083"/>
          <a:stretch/>
        </p:blipFill>
        <p:spPr>
          <a:xfrm>
            <a:off x="1024755" y="2771775"/>
            <a:ext cx="3187652" cy="2028825"/>
          </a:xfrm>
          <a:prstGeom prst="roundRect">
            <a:avLst>
              <a:gd name="adj" fmla="val 9225"/>
            </a:avLst>
          </a:prstGeom>
        </p:spPr>
      </p:pic>
      <p:pic>
        <p:nvPicPr>
          <p:cNvPr id="33" name="Picture 32">
            <a:extLst>
              <a:ext uri="{FF2B5EF4-FFF2-40B4-BE49-F238E27FC236}">
                <a16:creationId xmlns:a16="http://schemas.microsoft.com/office/drawing/2014/main" id="{41E37EB6-75E9-4D49-AC5B-C53EB003A1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4933580" y="2952752"/>
            <a:ext cx="3194154" cy="1847848"/>
          </a:xfrm>
          <a:prstGeom prst="roundRect">
            <a:avLst>
              <a:gd name="adj" fmla="val 10148"/>
            </a:avLst>
          </a:prstGeom>
        </p:spPr>
      </p:pic>
    </p:spTree>
    <p:extLst>
      <p:ext uri="{BB962C8B-B14F-4D97-AF65-F5344CB8AC3E}">
        <p14:creationId xmlns:p14="http://schemas.microsoft.com/office/powerpoint/2010/main" val="2168055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1+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par>
                          <p:cTn id="15" fill="hold">
                            <p:stCondLst>
                              <p:cond delay="500"/>
                            </p:stCondLst>
                            <p:childTnLst>
                              <p:par>
                                <p:cTn id="16" presetID="2" presetClass="exit" presetSubtype="2" fill="hold" grpId="1" nodeType="after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1+ppt_w/2"/>
                                          </p:val>
                                        </p:tav>
                                      </p:tavLst>
                                    </p:anim>
                                    <p:anim calcmode="lin" valueType="num">
                                      <p:cBhvr additive="base">
                                        <p:cTn id="18" dur="500"/>
                                        <p:tgtEl>
                                          <p:spTgt spid="11"/>
                                        </p:tgtEl>
                                        <p:attrNameLst>
                                          <p:attrName>ppt_y</p:attrName>
                                        </p:attrNameLst>
                                      </p:cBhvr>
                                      <p:tavLst>
                                        <p:tav tm="0">
                                          <p:val>
                                            <p:strVal val="ppt_y"/>
                                          </p:val>
                                        </p:tav>
                                        <p:tav tm="100000">
                                          <p:val>
                                            <p:strVal val="ppt_y"/>
                                          </p:val>
                                        </p:tav>
                                      </p:tavLst>
                                    </p:anim>
                                    <p:set>
                                      <p:cBhvr>
                                        <p:cTn id="19" dur="1" fill="hold">
                                          <p:stCondLst>
                                            <p:cond delay="499"/>
                                          </p:stCondLst>
                                        </p:cTn>
                                        <p:tgtEl>
                                          <p:spTgt spid="1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1+ppt_w/2"/>
                                          </p:val>
                                        </p:tav>
                                      </p:tavLst>
                                    </p:anim>
                                    <p:anim calcmode="lin" valueType="num">
                                      <p:cBhvr additive="base">
                                        <p:cTn id="22" dur="500"/>
                                        <p:tgtEl>
                                          <p:spTgt spid="13"/>
                                        </p:tgtEl>
                                        <p:attrNameLst>
                                          <p:attrName>ppt_y</p:attrName>
                                        </p:attrNameLst>
                                      </p:cBhvr>
                                      <p:tavLst>
                                        <p:tav tm="0">
                                          <p:val>
                                            <p:strVal val="ppt_y"/>
                                          </p:val>
                                        </p:tav>
                                        <p:tav tm="100000">
                                          <p:val>
                                            <p:strVal val="ppt_y"/>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exit" presetSubtype="2" fill="hold" grpId="0" nodeType="click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1+ppt_w/2"/>
                                          </p:val>
                                        </p:tav>
                                      </p:tavLst>
                                    </p:anim>
                                    <p:anim calcmode="lin" valueType="num">
                                      <p:cBhvr additive="base">
                                        <p:cTn id="33" dur="500"/>
                                        <p:tgtEl>
                                          <p:spTgt spid="13"/>
                                        </p:tgtEl>
                                        <p:attrNameLst>
                                          <p:attrName>ppt_y</p:attrName>
                                        </p:attrNameLst>
                                      </p:cBhvr>
                                      <p:tavLst>
                                        <p:tav tm="0">
                                          <p:val>
                                            <p:strVal val="ppt_y"/>
                                          </p:val>
                                        </p:tav>
                                        <p:tav tm="100000">
                                          <p:val>
                                            <p:strVal val="ppt_y"/>
                                          </p:val>
                                        </p:tav>
                                      </p:tavLst>
                                    </p:anim>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1" grpId="0" animBg="1"/>
      <p:bldP spid="11"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night</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short</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left</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tall</a:t>
            </a:r>
            <a:endParaRPr lang="en-GB" sz="5000" b="0" dirty="0">
              <a:solidFill>
                <a:schemeClr val="bg1"/>
              </a:solidFill>
              <a:effectLst/>
              <a:latin typeface="Filson - Glyph" pitchFamily="50" charset="0"/>
            </a:endParaRPr>
          </a:p>
        </p:txBody>
      </p:sp>
      <p:pic>
        <p:nvPicPr>
          <p:cNvPr id="4" name="Picture 3">
            <a:extLst>
              <a:ext uri="{FF2B5EF4-FFF2-40B4-BE49-F238E27FC236}">
                <a16:creationId xmlns:a16="http://schemas.microsoft.com/office/drawing/2014/main" id="{A8B1EB00-2638-4CCE-AAD1-09C54EF34DB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04951" y="2614468"/>
            <a:ext cx="2089614" cy="2222174"/>
          </a:xfrm>
          <a:prstGeom prst="rect">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48E87E-7873-43FE-9DA9-A0885350C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038" y="1626532"/>
            <a:ext cx="2502671" cy="3206581"/>
          </a:xfrm>
          <a:prstGeom prst="rect">
            <a:avLst/>
          </a:prstGeom>
        </p:spPr>
      </p:pic>
    </p:spTree>
    <p:extLst>
      <p:ext uri="{BB962C8B-B14F-4D97-AF65-F5344CB8AC3E}">
        <p14:creationId xmlns:p14="http://schemas.microsoft.com/office/powerpoint/2010/main" val="2669475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1+ppt_w/2"/>
                                          </p:val>
                                        </p:tav>
                                      </p:tavLst>
                                    </p:anim>
                                    <p:anim calcmode="lin" valueType="num">
                                      <p:cBhvr additive="base">
                                        <p:cTn id="25" dur="500"/>
                                        <p:tgtEl>
                                          <p:spTgt spid="13"/>
                                        </p:tgtEl>
                                        <p:attrNameLst>
                                          <p:attrName>ppt_y</p:attrName>
                                        </p:attrNameLst>
                                      </p:cBhvr>
                                      <p:tavLst>
                                        <p:tav tm="0">
                                          <p:val>
                                            <p:strVal val="ppt_y"/>
                                          </p:val>
                                        </p:tav>
                                        <p:tav tm="100000">
                                          <p:val>
                                            <p:strVal val="ppt_y"/>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1.66667E-6 -1.48148E-6 L -1.66667E-6 0.23634 " pathEditMode="relative" rAng="0" ptsTypes="AA">
                                      <p:cBhvr>
                                        <p:cTn id="33" dur="2000" fill="hold"/>
                                        <p:tgtEl>
                                          <p:spTgt spid="11"/>
                                        </p:tgtEl>
                                        <p:attrNameLst>
                                          <p:attrName>ppt_x</p:attrName>
                                          <p:attrName>ppt_y</p:attrName>
                                        </p:attrNameLst>
                                      </p:cBhvr>
                                      <p:rCtr x="0" y="11806"/>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nextCondLst>
                <p:cond evt="onClick" delay="0">
                  <p:tgtEl>
                    <p:spTgt spid="11"/>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small</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high</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wet</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dry</a:t>
            </a:r>
            <a:endParaRPr lang="en-GB" sz="5000" b="0" dirty="0">
              <a:solidFill>
                <a:schemeClr val="bg1"/>
              </a:solidFill>
              <a:effectLst/>
              <a:latin typeface="Filson - Glyph" pitchFamily="50" charset="0"/>
            </a:endParaRPr>
          </a:p>
        </p:txBody>
      </p:sp>
      <p:pic>
        <p:nvPicPr>
          <p:cNvPr id="6" name="Picture 5">
            <a:extLst>
              <a:ext uri="{FF2B5EF4-FFF2-40B4-BE49-F238E27FC236}">
                <a16:creationId xmlns:a16="http://schemas.microsoft.com/office/drawing/2014/main" id="{6C275C58-574C-430E-8961-B278112E4B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7856" y="2762250"/>
            <a:ext cx="3181039" cy="2033803"/>
          </a:xfrm>
          <a:prstGeom prst="roundRect">
            <a:avLst>
              <a:gd name="adj" fmla="val 9642"/>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2F9C3C-F582-40B9-BDDE-3EEF739517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3106" y="2352679"/>
            <a:ext cx="3181039" cy="2450542"/>
          </a:xfrm>
          <a:prstGeom prst="roundRect">
            <a:avLst>
              <a:gd name="adj" fmla="val 10059"/>
            </a:avLst>
          </a:prstGeom>
        </p:spPr>
      </p:pic>
    </p:spTree>
    <p:extLst>
      <p:ext uri="{BB962C8B-B14F-4D97-AF65-F5344CB8AC3E}">
        <p14:creationId xmlns:p14="http://schemas.microsoft.com/office/powerpoint/2010/main" val="402676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frown</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push</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up</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pull</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A28C97B-02A4-4105-8B09-F66590B61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5103" y="3074826"/>
            <a:ext cx="3179042" cy="1437987"/>
          </a:xfrm>
          <a:prstGeom prst="rect">
            <a:avLst/>
          </a:prstGeom>
        </p:spPr>
      </p:pic>
      <p:pic>
        <p:nvPicPr>
          <p:cNvPr id="16" name="Picture 15">
            <a:extLst>
              <a:ext uri="{FF2B5EF4-FFF2-40B4-BE49-F238E27FC236}">
                <a16:creationId xmlns:a16="http://schemas.microsoft.com/office/drawing/2014/main" id="{5E10AFFD-BB4D-4607-B493-8E7BE253C04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3804" y="2872457"/>
            <a:ext cx="3135091" cy="1741628"/>
          </a:xfrm>
          <a:prstGeom prst="rect">
            <a:avLst/>
          </a:prstGeom>
        </p:spPr>
      </p:pic>
    </p:spTree>
    <p:extLst>
      <p:ext uri="{BB962C8B-B14F-4D97-AF65-F5344CB8AC3E}">
        <p14:creationId xmlns:p14="http://schemas.microsoft.com/office/powerpoint/2010/main" val="206708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1+ppt_w/2"/>
                                          </p:val>
                                        </p:tav>
                                      </p:tavLst>
                                    </p:anim>
                                    <p:anim calcmode="lin" valueType="num">
                                      <p:cBhvr additive="base">
                                        <p:cTn id="25" dur="500"/>
                                        <p:tgtEl>
                                          <p:spTgt spid="13"/>
                                        </p:tgtEl>
                                        <p:attrNameLst>
                                          <p:attrName>ppt_y</p:attrName>
                                        </p:attrNameLst>
                                      </p:cBhvr>
                                      <p:tavLst>
                                        <p:tav tm="0">
                                          <p:val>
                                            <p:strVal val="ppt_y"/>
                                          </p:val>
                                        </p:tav>
                                        <p:tav tm="100000">
                                          <p:val>
                                            <p:strVal val="ppt_y"/>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1.66667E-6 -1.48148E-6 L -1.66667E-6 0.23634 " pathEditMode="relative" rAng="0" ptsTypes="AA">
                                      <p:cBhvr>
                                        <p:cTn id="33" dur="2000" fill="hold"/>
                                        <p:tgtEl>
                                          <p:spTgt spid="11"/>
                                        </p:tgtEl>
                                        <p:attrNameLst>
                                          <p:attrName>ppt_x</p:attrName>
                                          <p:attrName>ppt_y</p:attrName>
                                        </p:attrNameLst>
                                      </p:cBhvr>
                                      <p:rCtr x="0" y="11806"/>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nextCondLst>
                <p:cond evt="onClick" delay="0">
                  <p:tgtEl>
                    <p:spTgt spid="11"/>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full</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tall</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smile</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frown</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568FEAA-4854-4274-A73B-4172F7B898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00674" y="1714500"/>
            <a:ext cx="2247900" cy="3175572"/>
          </a:xfrm>
          <a:prstGeom prst="roundRect">
            <a:avLst>
              <a:gd name="adj" fmla="val 9225"/>
            </a:avLst>
          </a:prstGeom>
        </p:spPr>
      </p:pic>
      <p:pic>
        <p:nvPicPr>
          <p:cNvPr id="17" name="Picture 16">
            <a:extLst>
              <a:ext uri="{FF2B5EF4-FFF2-40B4-BE49-F238E27FC236}">
                <a16:creationId xmlns:a16="http://schemas.microsoft.com/office/drawing/2014/main" id="{5AD02EC7-31DF-4B3C-A635-879D6CF343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736" y="1714500"/>
            <a:ext cx="1819275" cy="3175572"/>
          </a:xfrm>
          <a:prstGeom prst="roundRect">
            <a:avLst>
              <a:gd name="adj" fmla="val 10148"/>
            </a:avLst>
          </a:prstGeom>
        </p:spPr>
      </p:pic>
    </p:spTree>
    <p:extLst>
      <p:ext uri="{BB962C8B-B14F-4D97-AF65-F5344CB8AC3E}">
        <p14:creationId xmlns:p14="http://schemas.microsoft.com/office/powerpoint/2010/main" val="362140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up</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right</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big</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down</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C001615-536B-4167-9624-45DF3BB8688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29853" y="1621461"/>
            <a:ext cx="3179041" cy="3220593"/>
          </a:xfrm>
          <a:prstGeom prst="roundRect">
            <a:avLst>
              <a:gd name="adj" fmla="val 9642"/>
            </a:avLst>
          </a:prstGeom>
        </p:spPr>
      </p:pic>
      <p:pic>
        <p:nvPicPr>
          <p:cNvPr id="16" name="Picture 15">
            <a:extLst>
              <a:ext uri="{FF2B5EF4-FFF2-40B4-BE49-F238E27FC236}">
                <a16:creationId xmlns:a16="http://schemas.microsoft.com/office/drawing/2014/main" id="{A6B7C464-C4C9-48FF-A60B-2A77C47D27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35103" y="1621461"/>
            <a:ext cx="3179041" cy="3220592"/>
          </a:xfrm>
          <a:prstGeom prst="roundRect">
            <a:avLst>
              <a:gd name="adj" fmla="val 10059"/>
            </a:avLst>
          </a:prstGeom>
        </p:spPr>
      </p:pic>
    </p:spTree>
    <p:extLst>
      <p:ext uri="{BB962C8B-B14F-4D97-AF65-F5344CB8AC3E}">
        <p14:creationId xmlns:p14="http://schemas.microsoft.com/office/powerpoint/2010/main" val="3527851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1+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par>
                          <p:cTn id="15" fill="hold">
                            <p:stCondLst>
                              <p:cond delay="500"/>
                            </p:stCondLst>
                            <p:childTnLst>
                              <p:par>
                                <p:cTn id="16" presetID="2" presetClass="exit" presetSubtype="2" fill="hold" grpId="1" nodeType="after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1+ppt_w/2"/>
                                          </p:val>
                                        </p:tav>
                                      </p:tavLst>
                                    </p:anim>
                                    <p:anim calcmode="lin" valueType="num">
                                      <p:cBhvr additive="base">
                                        <p:cTn id="18" dur="500"/>
                                        <p:tgtEl>
                                          <p:spTgt spid="11"/>
                                        </p:tgtEl>
                                        <p:attrNameLst>
                                          <p:attrName>ppt_y</p:attrName>
                                        </p:attrNameLst>
                                      </p:cBhvr>
                                      <p:tavLst>
                                        <p:tav tm="0">
                                          <p:val>
                                            <p:strVal val="ppt_y"/>
                                          </p:val>
                                        </p:tav>
                                        <p:tav tm="100000">
                                          <p:val>
                                            <p:strVal val="ppt_y"/>
                                          </p:val>
                                        </p:tav>
                                      </p:tavLst>
                                    </p:anim>
                                    <p:set>
                                      <p:cBhvr>
                                        <p:cTn id="19" dur="1" fill="hold">
                                          <p:stCondLst>
                                            <p:cond delay="499"/>
                                          </p:stCondLst>
                                        </p:cTn>
                                        <p:tgtEl>
                                          <p:spTgt spid="1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1+ppt_w/2"/>
                                          </p:val>
                                        </p:tav>
                                      </p:tavLst>
                                    </p:anim>
                                    <p:anim calcmode="lin" valueType="num">
                                      <p:cBhvr additive="base">
                                        <p:cTn id="22" dur="500"/>
                                        <p:tgtEl>
                                          <p:spTgt spid="13"/>
                                        </p:tgtEl>
                                        <p:attrNameLst>
                                          <p:attrName>ppt_y</p:attrName>
                                        </p:attrNameLst>
                                      </p:cBhvr>
                                      <p:tavLst>
                                        <p:tav tm="0">
                                          <p:val>
                                            <p:strVal val="ppt_y"/>
                                          </p:val>
                                        </p:tav>
                                        <p:tav tm="100000">
                                          <p:val>
                                            <p:strVal val="ppt_y"/>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exit" presetSubtype="2" fill="hold" grpId="0" nodeType="click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1+ppt_w/2"/>
                                          </p:val>
                                        </p:tav>
                                      </p:tavLst>
                                    </p:anim>
                                    <p:anim calcmode="lin" valueType="num">
                                      <p:cBhvr additive="base">
                                        <p:cTn id="33" dur="500"/>
                                        <p:tgtEl>
                                          <p:spTgt spid="13"/>
                                        </p:tgtEl>
                                        <p:attrNameLst>
                                          <p:attrName>ppt_y</p:attrName>
                                        </p:attrNameLst>
                                      </p:cBhvr>
                                      <p:tavLst>
                                        <p:tav tm="0">
                                          <p:val>
                                            <p:strVal val="ppt_y"/>
                                          </p:val>
                                        </p:tav>
                                        <p:tav tm="100000">
                                          <p:val>
                                            <p:strVal val="ppt_y"/>
                                          </p:val>
                                        </p:tav>
                                      </p:tavLst>
                                    </p:anim>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1" grpId="0" animBg="1"/>
      <p:bldP spid="11" grpId="1" animBg="1"/>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short</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down</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night</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day</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2281623-BF17-46DB-AAC6-873B724A1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083"/>
          <a:stretch/>
        </p:blipFill>
        <p:spPr>
          <a:xfrm>
            <a:off x="4937352" y="2771775"/>
            <a:ext cx="3187652" cy="2028825"/>
          </a:xfrm>
          <a:prstGeom prst="roundRect">
            <a:avLst>
              <a:gd name="adj" fmla="val 9225"/>
            </a:avLst>
          </a:prstGeom>
        </p:spPr>
      </p:pic>
      <p:pic>
        <p:nvPicPr>
          <p:cNvPr id="21" name="Picture 20">
            <a:extLst>
              <a:ext uri="{FF2B5EF4-FFF2-40B4-BE49-F238E27FC236}">
                <a16:creationId xmlns:a16="http://schemas.microsoft.com/office/drawing/2014/main" id="{52958F70-949B-42C5-89A8-2B0DFE8A9F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029854" y="2952752"/>
            <a:ext cx="3194154" cy="1847848"/>
          </a:xfrm>
          <a:prstGeom prst="roundRect">
            <a:avLst>
              <a:gd name="adj" fmla="val 10148"/>
            </a:avLst>
          </a:prstGeom>
        </p:spPr>
      </p:pic>
    </p:spTree>
    <p:extLst>
      <p:ext uri="{BB962C8B-B14F-4D97-AF65-F5344CB8AC3E}">
        <p14:creationId xmlns:p14="http://schemas.microsoft.com/office/powerpoint/2010/main" val="1077174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empty</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pull</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high</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low</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E78C91C-E739-457D-8B39-11A37EADDD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5545" y="2100813"/>
            <a:ext cx="2698158" cy="2698158"/>
          </a:xfrm>
          <a:prstGeom prst="ellipse">
            <a:avLst/>
          </a:prstGeom>
        </p:spPr>
      </p:pic>
      <p:pic>
        <p:nvPicPr>
          <p:cNvPr id="17" name="Picture 16">
            <a:extLst>
              <a:ext uri="{FF2B5EF4-FFF2-40B4-BE49-F238E27FC236}">
                <a16:creationId xmlns:a16="http://schemas.microsoft.com/office/drawing/2014/main" id="{B0A7A1E6-D563-4B52-AD03-EFA9F6607A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270298" y="2100813"/>
            <a:ext cx="2698158" cy="2698158"/>
          </a:xfrm>
          <a:prstGeom prst="ellipse">
            <a:avLst/>
          </a:prstGeom>
        </p:spPr>
      </p:pic>
    </p:spTree>
    <p:extLst>
      <p:ext uri="{BB962C8B-B14F-4D97-AF65-F5344CB8AC3E}">
        <p14:creationId xmlns:p14="http://schemas.microsoft.com/office/powerpoint/2010/main" val="18076967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0EC0A9-45D9-41D2-B52A-461DCA053486}"/>
              </a:ext>
            </a:extLst>
          </p:cNvPr>
          <p:cNvSpPr/>
          <p:nvPr/>
        </p:nvSpPr>
        <p:spPr>
          <a:xfrm>
            <a:off x="755650" y="765175"/>
            <a:ext cx="3816350" cy="914400"/>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0" i="0" u="none" strike="noStrike" dirty="0">
                <a:effectLst/>
                <a:latin typeface="Filson - Glyph" pitchFamily="50" charset="0"/>
              </a:rPr>
              <a:t>Instructions</a:t>
            </a:r>
            <a:endParaRPr lang="en-GB" sz="4800" b="0" dirty="0">
              <a:effectLst/>
              <a:latin typeface="Filson - Glyph" pitchFamily="50" charset="0"/>
            </a:endParaRPr>
          </a:p>
        </p:txBody>
      </p:sp>
      <p:sp>
        <p:nvSpPr>
          <p:cNvPr id="13" name="Rectangle: Rounded Corners 12">
            <a:extLst>
              <a:ext uri="{FF2B5EF4-FFF2-40B4-BE49-F238E27FC236}">
                <a16:creationId xmlns:a16="http://schemas.microsoft.com/office/drawing/2014/main" id="{C603A0D2-FA32-47A2-9E47-ED3577D2FBE3}"/>
              </a:ext>
            </a:extLst>
          </p:cNvPr>
          <p:cNvSpPr/>
          <p:nvPr/>
        </p:nvSpPr>
        <p:spPr>
          <a:xfrm>
            <a:off x="3332533" y="2195619"/>
            <a:ext cx="4748857" cy="1749425"/>
          </a:xfrm>
          <a:prstGeom prst="roundRect">
            <a:avLst/>
          </a:prstGeom>
          <a:no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1200"/>
              </a:spcAft>
            </a:pPr>
            <a:r>
              <a:rPr lang="en-GB" sz="1800" b="0" i="0" u="none" strike="noStrike" dirty="0">
                <a:solidFill>
                  <a:sysClr val="windowText" lastClr="000000"/>
                </a:solidFill>
                <a:effectLst/>
                <a:latin typeface="Filson - Glyph" pitchFamily="50" charset="0"/>
              </a:rPr>
              <a:t>Choose the word that is the opposite of what the picture is showing you.</a:t>
            </a:r>
            <a:endParaRPr lang="en-GB" b="0" dirty="0">
              <a:solidFill>
                <a:sysClr val="windowText" lastClr="000000"/>
              </a:solidFill>
              <a:effectLst/>
              <a:latin typeface="Filson - Glyph" pitchFamily="50" charset="0"/>
            </a:endParaRPr>
          </a:p>
          <a:p>
            <a:pPr rtl="0">
              <a:spcBef>
                <a:spcPts val="0"/>
              </a:spcBef>
              <a:spcAft>
                <a:spcPts val="1200"/>
              </a:spcAft>
            </a:pPr>
            <a:r>
              <a:rPr lang="en-GB" sz="1800" b="0" i="0" u="none" strike="noStrike" dirty="0">
                <a:solidFill>
                  <a:sysClr val="windowText" lastClr="000000"/>
                </a:solidFill>
                <a:effectLst/>
                <a:latin typeface="Filson - Glyph" pitchFamily="50" charset="0"/>
              </a:rPr>
              <a:t>See if you can get them all correct!</a:t>
            </a:r>
            <a:endParaRPr lang="en-GB" b="0" dirty="0">
              <a:solidFill>
                <a:sysClr val="windowText" lastClr="000000"/>
              </a:solidFill>
              <a:effectLst/>
              <a:latin typeface="Filson - Glyph" pitchFamily="50" charset="0"/>
            </a:endParaRPr>
          </a:p>
        </p:txBody>
      </p:sp>
      <p:sp>
        <p:nvSpPr>
          <p:cNvPr id="15" name="Arc 14">
            <a:extLst>
              <a:ext uri="{FF2B5EF4-FFF2-40B4-BE49-F238E27FC236}">
                <a16:creationId xmlns:a16="http://schemas.microsoft.com/office/drawing/2014/main" id="{6638C1DD-7494-4CDF-B6BE-14B4E5200205}"/>
              </a:ext>
            </a:extLst>
          </p:cNvPr>
          <p:cNvSpPr/>
          <p:nvPr/>
        </p:nvSpPr>
        <p:spPr>
          <a:xfrm rot="10800000">
            <a:off x="1550250" y="354292"/>
            <a:ext cx="3268301" cy="2716039"/>
          </a:xfrm>
          <a:prstGeom prst="arc">
            <a:avLst>
              <a:gd name="adj1" fmla="val 16200000"/>
              <a:gd name="adj2" fmla="val 21552961"/>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3" name="Picture 2">
            <a:extLst>
              <a:ext uri="{FF2B5EF4-FFF2-40B4-BE49-F238E27FC236}">
                <a16:creationId xmlns:a16="http://schemas.microsoft.com/office/drawing/2014/main" id="{2F81AC6D-5954-4E4F-A3F2-D05602092E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452" y="3156320"/>
            <a:ext cx="3680548" cy="3070924"/>
          </a:xfrm>
          <a:prstGeom prst="rect">
            <a:avLst/>
          </a:prstGeom>
        </p:spPr>
      </p:pic>
      <p:pic>
        <p:nvPicPr>
          <p:cNvPr id="5" name="Picture 4">
            <a:extLst>
              <a:ext uri="{FF2B5EF4-FFF2-40B4-BE49-F238E27FC236}">
                <a16:creationId xmlns:a16="http://schemas.microsoft.com/office/drawing/2014/main" id="{C4F60372-1D19-4AAA-A434-8F5888AD0B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6265" y="1381526"/>
            <a:ext cx="1033812" cy="91440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smile</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low</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empty</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full</a:t>
            </a:r>
            <a:endParaRPr lang="en-GB" sz="5000" b="0" dirty="0">
              <a:solidFill>
                <a:schemeClr val="bg1"/>
              </a:solidFill>
              <a:effectLst/>
              <a:latin typeface="Filson - Glyph" pitchFamily="50" charset="0"/>
            </a:endParaRPr>
          </a:p>
        </p:txBody>
      </p:sp>
      <p:pic>
        <p:nvPicPr>
          <p:cNvPr id="4" name="Picture 3">
            <a:extLst>
              <a:ext uri="{FF2B5EF4-FFF2-40B4-BE49-F238E27FC236}">
                <a16:creationId xmlns:a16="http://schemas.microsoft.com/office/drawing/2014/main" id="{A8B1EB00-2638-4CCE-AAD1-09C54EF34D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9444" y="1983117"/>
            <a:ext cx="2643887" cy="3317451"/>
          </a:xfrm>
          <a:prstGeom prst="rect">
            <a:avLst/>
          </a:prstGeom>
        </p:spPr>
      </p:pic>
      <p:pic>
        <p:nvPicPr>
          <p:cNvPr id="6" name="Picture 5">
            <a:extLst>
              <a:ext uri="{FF2B5EF4-FFF2-40B4-BE49-F238E27FC236}">
                <a16:creationId xmlns:a16="http://schemas.microsoft.com/office/drawing/2014/main" id="{6C275C58-574C-430E-8961-B278112E4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780" y="3170212"/>
            <a:ext cx="2329741" cy="1612088"/>
          </a:xfrm>
          <a:prstGeom prst="rect">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794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left</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down</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push</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right</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4544390-6A02-40EA-8F32-F1070E7273A7}"/>
              </a:ext>
            </a:extLst>
          </p:cNvPr>
          <p:cNvGrpSpPr/>
          <p:nvPr/>
        </p:nvGrpSpPr>
        <p:grpSpPr>
          <a:xfrm>
            <a:off x="1047272" y="1566250"/>
            <a:ext cx="3196460" cy="3196460"/>
            <a:chOff x="1047272" y="1566250"/>
            <a:chExt cx="3196460" cy="3196460"/>
          </a:xfrm>
        </p:grpSpPr>
        <p:pic>
          <p:nvPicPr>
            <p:cNvPr id="3" name="Picture 2">
              <a:extLst>
                <a:ext uri="{FF2B5EF4-FFF2-40B4-BE49-F238E27FC236}">
                  <a16:creationId xmlns:a16="http://schemas.microsoft.com/office/drawing/2014/main" id="{C396309D-2708-4063-8C64-48B55CC2F0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7272" y="1566250"/>
              <a:ext cx="3196460" cy="3196460"/>
            </a:xfrm>
            <a:prstGeom prst="ellipse">
              <a:avLst/>
            </a:prstGeom>
          </p:spPr>
        </p:pic>
        <p:pic>
          <p:nvPicPr>
            <p:cNvPr id="8" name="Picture 7">
              <a:extLst>
                <a:ext uri="{FF2B5EF4-FFF2-40B4-BE49-F238E27FC236}">
                  <a16:creationId xmlns:a16="http://schemas.microsoft.com/office/drawing/2014/main" id="{5087EC88-DBED-458F-BE58-4A44521BE1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2911" y="2806574"/>
              <a:ext cx="863500" cy="1956136"/>
            </a:xfrm>
            <a:prstGeom prst="rect">
              <a:avLst/>
            </a:prstGeom>
          </p:spPr>
        </p:pic>
        <p:grpSp>
          <p:nvGrpSpPr>
            <p:cNvPr id="37" name="Group 36">
              <a:extLst>
                <a:ext uri="{FF2B5EF4-FFF2-40B4-BE49-F238E27FC236}">
                  <a16:creationId xmlns:a16="http://schemas.microsoft.com/office/drawing/2014/main" id="{28B351B7-7D73-49BB-9632-14F70FA46909}"/>
                </a:ext>
              </a:extLst>
            </p:cNvPr>
            <p:cNvGrpSpPr/>
            <p:nvPr/>
          </p:nvGrpSpPr>
          <p:grpSpPr>
            <a:xfrm rot="1359379">
              <a:off x="3337838" y="2227534"/>
              <a:ext cx="272598" cy="212141"/>
              <a:chOff x="3651899" y="2067540"/>
              <a:chExt cx="272598" cy="212141"/>
            </a:xfrm>
          </p:grpSpPr>
          <p:grpSp>
            <p:nvGrpSpPr>
              <p:cNvPr id="32" name="Group 31">
                <a:extLst>
                  <a:ext uri="{FF2B5EF4-FFF2-40B4-BE49-F238E27FC236}">
                    <a16:creationId xmlns:a16="http://schemas.microsoft.com/office/drawing/2014/main" id="{56D18650-11BA-40C1-8D51-5AFFA81DFD17}"/>
                  </a:ext>
                </a:extLst>
              </p:cNvPr>
              <p:cNvGrpSpPr/>
              <p:nvPr/>
            </p:nvGrpSpPr>
            <p:grpSpPr>
              <a:xfrm>
                <a:off x="3651899" y="2067540"/>
                <a:ext cx="120198" cy="212141"/>
                <a:chOff x="3651899" y="2067540"/>
                <a:chExt cx="120198" cy="212141"/>
              </a:xfrm>
            </p:grpSpPr>
            <p:cxnSp>
              <p:nvCxnSpPr>
                <p:cNvPr id="22" name="Straight Connector 21">
                  <a:extLst>
                    <a:ext uri="{FF2B5EF4-FFF2-40B4-BE49-F238E27FC236}">
                      <a16:creationId xmlns:a16="http://schemas.microsoft.com/office/drawing/2014/main" id="{7AAEA772-B369-46A3-9E05-91FFD5E2FA1E}"/>
                    </a:ext>
                  </a:extLst>
                </p:cNvPr>
                <p:cNvCxnSpPr>
                  <a:cxnSpLocks/>
                </p:cNvCxnSpPr>
                <p:nvPr/>
              </p:nvCxnSpPr>
              <p:spPr>
                <a:xfrm>
                  <a:off x="3651899" y="206754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2143BF-B374-4C2F-9231-8D158DB06308}"/>
                    </a:ext>
                  </a:extLst>
                </p:cNvPr>
                <p:cNvCxnSpPr>
                  <a:cxnSpLocks/>
                </p:cNvCxnSpPr>
                <p:nvPr/>
              </p:nvCxnSpPr>
              <p:spPr>
                <a:xfrm flipH="1">
                  <a:off x="3651899" y="217256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1BA66FE-D35A-4F33-92A4-80CF520FB276}"/>
                  </a:ext>
                </a:extLst>
              </p:cNvPr>
              <p:cNvGrpSpPr/>
              <p:nvPr/>
            </p:nvGrpSpPr>
            <p:grpSpPr>
              <a:xfrm>
                <a:off x="3804299" y="2067540"/>
                <a:ext cx="120198" cy="212141"/>
                <a:chOff x="3651899" y="2067540"/>
                <a:chExt cx="120198" cy="212141"/>
              </a:xfrm>
            </p:grpSpPr>
            <p:cxnSp>
              <p:nvCxnSpPr>
                <p:cNvPr id="35" name="Straight Connector 34">
                  <a:extLst>
                    <a:ext uri="{FF2B5EF4-FFF2-40B4-BE49-F238E27FC236}">
                      <a16:creationId xmlns:a16="http://schemas.microsoft.com/office/drawing/2014/main" id="{CEF7DFA7-32A3-42D5-BFED-222B1AD47980}"/>
                    </a:ext>
                  </a:extLst>
                </p:cNvPr>
                <p:cNvCxnSpPr>
                  <a:cxnSpLocks/>
                </p:cNvCxnSpPr>
                <p:nvPr/>
              </p:nvCxnSpPr>
              <p:spPr>
                <a:xfrm>
                  <a:off x="3651899" y="206754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40E595-59D2-4762-BB50-86486E5E15E6}"/>
                    </a:ext>
                  </a:extLst>
                </p:cNvPr>
                <p:cNvCxnSpPr>
                  <a:cxnSpLocks/>
                </p:cNvCxnSpPr>
                <p:nvPr/>
              </p:nvCxnSpPr>
              <p:spPr>
                <a:xfrm flipH="1">
                  <a:off x="3651899" y="217256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grpSp>
        </p:grpSp>
      </p:grpSp>
      <p:grpSp>
        <p:nvGrpSpPr>
          <p:cNvPr id="45" name="Group 44">
            <a:extLst>
              <a:ext uri="{FF2B5EF4-FFF2-40B4-BE49-F238E27FC236}">
                <a16:creationId xmlns:a16="http://schemas.microsoft.com/office/drawing/2014/main" id="{577DF2B6-3B08-4722-96A3-B5D9F1A27EC9}"/>
              </a:ext>
            </a:extLst>
          </p:cNvPr>
          <p:cNvGrpSpPr/>
          <p:nvPr/>
        </p:nvGrpSpPr>
        <p:grpSpPr>
          <a:xfrm>
            <a:off x="4900268" y="1566250"/>
            <a:ext cx="3196460" cy="3196460"/>
            <a:chOff x="4900268" y="1566250"/>
            <a:chExt cx="3196460" cy="3196460"/>
          </a:xfrm>
        </p:grpSpPr>
        <p:pic>
          <p:nvPicPr>
            <p:cNvPr id="15" name="Picture 14">
              <a:extLst>
                <a:ext uri="{FF2B5EF4-FFF2-40B4-BE49-F238E27FC236}">
                  <a16:creationId xmlns:a16="http://schemas.microsoft.com/office/drawing/2014/main" id="{49D0FB3C-87A2-4C45-8411-5CDEBCACF8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00268" y="1566250"/>
              <a:ext cx="3196460" cy="3196460"/>
            </a:xfrm>
            <a:prstGeom prst="ellipse">
              <a:avLst/>
            </a:prstGeom>
          </p:spPr>
        </p:pic>
        <p:pic>
          <p:nvPicPr>
            <p:cNvPr id="16" name="Picture 15">
              <a:extLst>
                <a:ext uri="{FF2B5EF4-FFF2-40B4-BE49-F238E27FC236}">
                  <a16:creationId xmlns:a16="http://schemas.microsoft.com/office/drawing/2014/main" id="{F75B5132-7EDA-41C3-919F-DA57D187EA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32"/>
            <a:stretch/>
          </p:blipFill>
          <p:spPr>
            <a:xfrm>
              <a:off x="4935104" y="2806574"/>
              <a:ext cx="1818781" cy="1956136"/>
            </a:xfrm>
            <a:prstGeom prst="rect">
              <a:avLst/>
            </a:prstGeom>
          </p:spPr>
        </p:pic>
        <p:grpSp>
          <p:nvGrpSpPr>
            <p:cNvPr id="38" name="Group 37">
              <a:extLst>
                <a:ext uri="{FF2B5EF4-FFF2-40B4-BE49-F238E27FC236}">
                  <a16:creationId xmlns:a16="http://schemas.microsoft.com/office/drawing/2014/main" id="{658C084E-4465-4E11-BDB1-55F6BE94C84C}"/>
                </a:ext>
              </a:extLst>
            </p:cNvPr>
            <p:cNvGrpSpPr/>
            <p:nvPr/>
          </p:nvGrpSpPr>
          <p:grpSpPr>
            <a:xfrm rot="9529303">
              <a:off x="5672309" y="2235653"/>
              <a:ext cx="272598" cy="212141"/>
              <a:chOff x="3651899" y="2067540"/>
              <a:chExt cx="272598" cy="212141"/>
            </a:xfrm>
          </p:grpSpPr>
          <p:grpSp>
            <p:nvGrpSpPr>
              <p:cNvPr id="39" name="Group 38">
                <a:extLst>
                  <a:ext uri="{FF2B5EF4-FFF2-40B4-BE49-F238E27FC236}">
                    <a16:creationId xmlns:a16="http://schemas.microsoft.com/office/drawing/2014/main" id="{E443F00C-EF61-46AA-8E68-3084EFA10953}"/>
                  </a:ext>
                </a:extLst>
              </p:cNvPr>
              <p:cNvGrpSpPr/>
              <p:nvPr/>
            </p:nvGrpSpPr>
            <p:grpSpPr>
              <a:xfrm>
                <a:off x="3651899" y="2067540"/>
                <a:ext cx="120198" cy="212141"/>
                <a:chOff x="3651899" y="2067540"/>
                <a:chExt cx="120198" cy="212141"/>
              </a:xfrm>
            </p:grpSpPr>
            <p:cxnSp>
              <p:nvCxnSpPr>
                <p:cNvPr id="43" name="Straight Connector 42">
                  <a:extLst>
                    <a:ext uri="{FF2B5EF4-FFF2-40B4-BE49-F238E27FC236}">
                      <a16:creationId xmlns:a16="http://schemas.microsoft.com/office/drawing/2014/main" id="{C8C961FE-5737-4B3E-BF90-D009452C7F42}"/>
                    </a:ext>
                  </a:extLst>
                </p:cNvPr>
                <p:cNvCxnSpPr>
                  <a:cxnSpLocks/>
                </p:cNvCxnSpPr>
                <p:nvPr/>
              </p:nvCxnSpPr>
              <p:spPr>
                <a:xfrm>
                  <a:off x="3651899" y="206754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D564BF1-9002-41D1-A069-8250568A8394}"/>
                    </a:ext>
                  </a:extLst>
                </p:cNvPr>
                <p:cNvCxnSpPr>
                  <a:cxnSpLocks/>
                </p:cNvCxnSpPr>
                <p:nvPr/>
              </p:nvCxnSpPr>
              <p:spPr>
                <a:xfrm flipH="1">
                  <a:off x="3651899" y="217256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2275EF85-266A-47EC-B840-339868E690B0}"/>
                  </a:ext>
                </a:extLst>
              </p:cNvPr>
              <p:cNvGrpSpPr/>
              <p:nvPr/>
            </p:nvGrpSpPr>
            <p:grpSpPr>
              <a:xfrm>
                <a:off x="3804299" y="2067540"/>
                <a:ext cx="120198" cy="212141"/>
                <a:chOff x="3651899" y="2067540"/>
                <a:chExt cx="120198" cy="212141"/>
              </a:xfrm>
            </p:grpSpPr>
            <p:cxnSp>
              <p:nvCxnSpPr>
                <p:cNvPr id="41" name="Straight Connector 40">
                  <a:extLst>
                    <a:ext uri="{FF2B5EF4-FFF2-40B4-BE49-F238E27FC236}">
                      <a16:creationId xmlns:a16="http://schemas.microsoft.com/office/drawing/2014/main" id="{8E33230A-BF3F-4BCE-AA52-EB661EE000CE}"/>
                    </a:ext>
                  </a:extLst>
                </p:cNvPr>
                <p:cNvCxnSpPr>
                  <a:cxnSpLocks/>
                </p:cNvCxnSpPr>
                <p:nvPr/>
              </p:nvCxnSpPr>
              <p:spPr>
                <a:xfrm>
                  <a:off x="3651899" y="206754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0EBD7E7-A439-407F-A28E-E189F890BE6D}"/>
                    </a:ext>
                  </a:extLst>
                </p:cNvPr>
                <p:cNvCxnSpPr>
                  <a:cxnSpLocks/>
                </p:cNvCxnSpPr>
                <p:nvPr/>
              </p:nvCxnSpPr>
              <p:spPr>
                <a:xfrm flipH="1">
                  <a:off x="3651899" y="2172560"/>
                  <a:ext cx="120198" cy="107121"/>
                </a:xfrm>
                <a:prstGeom prst="line">
                  <a:avLst/>
                </a:prstGeom>
                <a:ln w="60325" cap="rnd">
                  <a:solidFill>
                    <a:srgbClr val="F9B000"/>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923523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1+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par>
                          <p:cTn id="15" fill="hold">
                            <p:stCondLst>
                              <p:cond delay="500"/>
                            </p:stCondLst>
                            <p:childTnLst>
                              <p:par>
                                <p:cTn id="16" presetID="2" presetClass="exit" presetSubtype="2" fill="hold" grpId="1" nodeType="after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1+ppt_w/2"/>
                                          </p:val>
                                        </p:tav>
                                      </p:tavLst>
                                    </p:anim>
                                    <p:anim calcmode="lin" valueType="num">
                                      <p:cBhvr additive="base">
                                        <p:cTn id="18" dur="500"/>
                                        <p:tgtEl>
                                          <p:spTgt spid="11"/>
                                        </p:tgtEl>
                                        <p:attrNameLst>
                                          <p:attrName>ppt_y</p:attrName>
                                        </p:attrNameLst>
                                      </p:cBhvr>
                                      <p:tavLst>
                                        <p:tav tm="0">
                                          <p:val>
                                            <p:strVal val="ppt_y"/>
                                          </p:val>
                                        </p:tav>
                                        <p:tav tm="100000">
                                          <p:val>
                                            <p:strVal val="ppt_y"/>
                                          </p:val>
                                        </p:tav>
                                      </p:tavLst>
                                    </p:anim>
                                    <p:set>
                                      <p:cBhvr>
                                        <p:cTn id="19" dur="1" fill="hold">
                                          <p:stCondLst>
                                            <p:cond delay="499"/>
                                          </p:stCondLst>
                                        </p:cTn>
                                        <p:tgtEl>
                                          <p:spTgt spid="11"/>
                                        </p:tgtEl>
                                        <p:attrNameLst>
                                          <p:attrName>style.visibility</p:attrName>
                                        </p:attrNameLst>
                                      </p:cBhvr>
                                      <p:to>
                                        <p:strVal val="hidden"/>
                                      </p:to>
                                    </p:set>
                                  </p:childTnLst>
                                </p:cTn>
                              </p:par>
                              <p:par>
                                <p:cTn id="20" presetID="2" presetClass="exit" presetSubtype="2" fill="hold" grpId="2"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1+ppt_w/2"/>
                                          </p:val>
                                        </p:tav>
                                      </p:tavLst>
                                    </p:anim>
                                    <p:anim calcmode="lin" valueType="num">
                                      <p:cBhvr additive="base">
                                        <p:cTn id="22" dur="500"/>
                                        <p:tgtEl>
                                          <p:spTgt spid="13"/>
                                        </p:tgtEl>
                                        <p:attrNameLst>
                                          <p:attrName>ppt_y</p:attrName>
                                        </p:attrNameLst>
                                      </p:cBhvr>
                                      <p:tavLst>
                                        <p:tav tm="0">
                                          <p:val>
                                            <p:strVal val="ppt_y"/>
                                          </p:val>
                                        </p:tav>
                                        <p:tav tm="100000">
                                          <p:val>
                                            <p:strVal val="ppt_y"/>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exit" presetSubtype="2" fill="hold" grpId="1" nodeType="click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1+ppt_w/2"/>
                                          </p:val>
                                        </p:tav>
                                      </p:tavLst>
                                    </p:anim>
                                    <p:anim calcmode="lin" valueType="num">
                                      <p:cBhvr additive="base">
                                        <p:cTn id="33" dur="500"/>
                                        <p:tgtEl>
                                          <p:spTgt spid="13"/>
                                        </p:tgtEl>
                                        <p:attrNameLst>
                                          <p:attrName>ppt_y</p:attrName>
                                        </p:attrNameLst>
                                      </p:cBhvr>
                                      <p:tavLst>
                                        <p:tav tm="0">
                                          <p:val>
                                            <p:strVal val="ppt_y"/>
                                          </p:val>
                                        </p:tav>
                                        <p:tav tm="100000">
                                          <p:val>
                                            <p:strVal val="ppt_y"/>
                                          </p:val>
                                        </p:tav>
                                      </p:tavLst>
                                    </p:anim>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1" grpId="0" animBg="1"/>
      <p:bldP spid="11" grpId="1" animBg="1"/>
      <p:bldP spid="13" grpId="1" animBg="1"/>
      <p:bldP spid="1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pull</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small</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dry</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big</a:t>
            </a:r>
            <a:endParaRPr lang="en-GB" sz="5000" b="0" dirty="0">
              <a:solidFill>
                <a:schemeClr val="bg1"/>
              </a:solidFill>
              <a:effectLst/>
              <a:latin typeface="Filson - Glyph" pitchFamily="50" charset="0"/>
            </a:endParaRPr>
          </a:p>
        </p:txBody>
      </p:sp>
      <p:pic>
        <p:nvPicPr>
          <p:cNvPr id="4" name="Picture 3">
            <a:extLst>
              <a:ext uri="{FF2B5EF4-FFF2-40B4-BE49-F238E27FC236}">
                <a16:creationId xmlns:a16="http://schemas.microsoft.com/office/drawing/2014/main" id="{A8B1EB00-2638-4CCE-AAD1-09C54EF34D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33"/>
          <a:stretch/>
        </p:blipFill>
        <p:spPr>
          <a:xfrm>
            <a:off x="1029854" y="2085977"/>
            <a:ext cx="3179042" cy="2727831"/>
          </a:xfrm>
          <a:prstGeom prst="rect">
            <a:avLst/>
          </a:prstGeom>
        </p:spPr>
      </p:pic>
      <p:pic>
        <p:nvPicPr>
          <p:cNvPr id="6" name="Picture 5">
            <a:extLst>
              <a:ext uri="{FF2B5EF4-FFF2-40B4-BE49-F238E27FC236}">
                <a16:creationId xmlns:a16="http://schemas.microsoft.com/office/drawing/2014/main" id="{6C275C58-574C-430E-8961-B278112E4B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5104" y="3550190"/>
            <a:ext cx="3179041" cy="1055580"/>
          </a:xfrm>
          <a:prstGeom prst="rect">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8682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1+ppt_w/2"/>
                                          </p:val>
                                        </p:tav>
                                      </p:tavLst>
                                    </p:anim>
                                    <p:anim calcmode="lin" valueType="num">
                                      <p:cBhvr additive="base">
                                        <p:cTn id="25" dur="500"/>
                                        <p:tgtEl>
                                          <p:spTgt spid="13"/>
                                        </p:tgtEl>
                                        <p:attrNameLst>
                                          <p:attrName>ppt_y</p:attrName>
                                        </p:attrNameLst>
                                      </p:cBhvr>
                                      <p:tavLst>
                                        <p:tav tm="0">
                                          <p:val>
                                            <p:strVal val="ppt_y"/>
                                          </p:val>
                                        </p:tav>
                                        <p:tav tm="100000">
                                          <p:val>
                                            <p:strVal val="ppt_y"/>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1.66667E-6 -1.48148E-6 L -1.66667E-6 0.23634 " pathEditMode="relative" rAng="0" ptsTypes="AA">
                                      <p:cBhvr>
                                        <p:cTn id="33" dur="2000" fill="hold"/>
                                        <p:tgtEl>
                                          <p:spTgt spid="11"/>
                                        </p:tgtEl>
                                        <p:attrNameLst>
                                          <p:attrName>ppt_x</p:attrName>
                                          <p:attrName>ppt_y</p:attrName>
                                        </p:attrNameLst>
                                      </p:cBhvr>
                                      <p:rCtr x="0" y="11806"/>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nextCondLst>
                <p:cond evt="onClick" delay="0">
                  <p:tgtEl>
                    <p:spTgt spid="11"/>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right</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frown</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pull</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push</a:t>
            </a:r>
            <a:endParaRPr lang="en-GB" sz="5000" b="0" dirty="0">
              <a:solidFill>
                <a:schemeClr val="bg1"/>
              </a:solidFill>
              <a:effectLst/>
              <a:latin typeface="Filson - Glyph" pitchFamily="50" charset="0"/>
            </a:endParaRPr>
          </a:p>
        </p:txBody>
      </p:sp>
      <p:pic>
        <p:nvPicPr>
          <p:cNvPr id="4" name="Picture 3">
            <a:extLst>
              <a:ext uri="{FF2B5EF4-FFF2-40B4-BE49-F238E27FC236}">
                <a16:creationId xmlns:a16="http://schemas.microsoft.com/office/drawing/2014/main" id="{A8B1EB00-2638-4CCE-AAD1-09C54EF34D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9853" y="3074826"/>
            <a:ext cx="3179042" cy="1437987"/>
          </a:xfrm>
          <a:prstGeom prst="rect">
            <a:avLst/>
          </a:prstGeom>
        </p:spPr>
      </p:pic>
      <p:pic>
        <p:nvPicPr>
          <p:cNvPr id="6" name="Picture 5">
            <a:extLst>
              <a:ext uri="{FF2B5EF4-FFF2-40B4-BE49-F238E27FC236}">
                <a16:creationId xmlns:a16="http://schemas.microsoft.com/office/drawing/2014/main" id="{6C275C58-574C-430E-8961-B278112E4B7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81052" y="2872457"/>
            <a:ext cx="3135091" cy="1741628"/>
          </a:xfrm>
          <a:prstGeom prst="rect">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881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1+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1+ppt_w/2"/>
                                          </p:val>
                                        </p:tav>
                                      </p:tavLst>
                                    </p:anim>
                                    <p:anim calcmode="lin" valueType="num">
                                      <p:cBhvr additive="base">
                                        <p:cTn id="25" dur="500"/>
                                        <p:tgtEl>
                                          <p:spTgt spid="11"/>
                                        </p:tgtEl>
                                        <p:attrNameLst>
                                          <p:attrName>ppt_y</p:attrName>
                                        </p:attrNameLst>
                                      </p:cBhvr>
                                      <p:tavLst>
                                        <p:tav tm="0">
                                          <p:val>
                                            <p:strVal val="ppt_y"/>
                                          </p:val>
                                        </p:tav>
                                        <p:tav tm="100000">
                                          <p:val>
                                            <p:strVal val="ppt_y"/>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0" nodeType="afterEffect">
                                  <p:stCondLst>
                                    <p:cond delay="0"/>
                                  </p:stCondLst>
                                  <p:childTnLst>
                                    <p:animMotion origin="layout" path="M -1.66667E-6 4.44444E-6 L -1.66667E-6 0.46504 " pathEditMode="relative" rAng="0" ptsTypes="AA">
                                      <p:cBhvr>
                                        <p:cTn id="33" dur="2000" fill="hold"/>
                                        <p:tgtEl>
                                          <p:spTgt spid="13"/>
                                        </p:tgtEl>
                                        <p:attrNameLst>
                                          <p:attrName>ppt_x</p:attrName>
                                          <p:attrName>ppt_y</p:attrName>
                                        </p:attrNameLst>
                                      </p:cBhvr>
                                      <p:rCtr x="0" y="23241"/>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1" grpId="0" animBg="1"/>
      <p:bldP spid="11"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frown</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wet</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high</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smile</a:t>
            </a:r>
            <a:endParaRPr lang="en-GB" sz="5000" b="0" dirty="0">
              <a:solidFill>
                <a:schemeClr val="bg1"/>
              </a:solidFill>
              <a:effectLst/>
              <a:latin typeface="Filson - Glyph" pitchFamily="50" charset="0"/>
            </a:endParaRPr>
          </a:p>
        </p:txBody>
      </p:sp>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9ECB34B-F33A-4783-8D29-DD5970B64C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5424" y="1714500"/>
            <a:ext cx="2247900" cy="3175572"/>
          </a:xfrm>
          <a:prstGeom prst="roundRect">
            <a:avLst>
              <a:gd name="adj" fmla="val 9225"/>
            </a:avLst>
          </a:prstGeom>
        </p:spPr>
      </p:pic>
      <p:pic>
        <p:nvPicPr>
          <p:cNvPr id="33" name="Picture 32">
            <a:extLst>
              <a:ext uri="{FF2B5EF4-FFF2-40B4-BE49-F238E27FC236}">
                <a16:creationId xmlns:a16="http://schemas.microsoft.com/office/drawing/2014/main" id="{41E37EB6-75E9-4D49-AC5B-C53EB003A1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14986" y="1714500"/>
            <a:ext cx="1819275" cy="3175572"/>
          </a:xfrm>
          <a:prstGeom prst="roundRect">
            <a:avLst>
              <a:gd name="adj" fmla="val 10148"/>
            </a:avLst>
          </a:prstGeom>
        </p:spPr>
      </p:pic>
    </p:spTree>
    <p:extLst>
      <p:ext uri="{BB962C8B-B14F-4D97-AF65-F5344CB8AC3E}">
        <p14:creationId xmlns:p14="http://schemas.microsoft.com/office/powerpoint/2010/main" val="488110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1+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par>
                          <p:cTn id="15" fill="hold">
                            <p:stCondLst>
                              <p:cond delay="500"/>
                            </p:stCondLst>
                            <p:childTnLst>
                              <p:par>
                                <p:cTn id="16" presetID="2" presetClass="exit" presetSubtype="2" fill="hold" grpId="1" nodeType="after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1+ppt_w/2"/>
                                          </p:val>
                                        </p:tav>
                                      </p:tavLst>
                                    </p:anim>
                                    <p:anim calcmode="lin" valueType="num">
                                      <p:cBhvr additive="base">
                                        <p:cTn id="18" dur="500"/>
                                        <p:tgtEl>
                                          <p:spTgt spid="11"/>
                                        </p:tgtEl>
                                        <p:attrNameLst>
                                          <p:attrName>ppt_y</p:attrName>
                                        </p:attrNameLst>
                                      </p:cBhvr>
                                      <p:tavLst>
                                        <p:tav tm="0">
                                          <p:val>
                                            <p:strVal val="ppt_y"/>
                                          </p:val>
                                        </p:tav>
                                        <p:tav tm="100000">
                                          <p:val>
                                            <p:strVal val="ppt_y"/>
                                          </p:val>
                                        </p:tav>
                                      </p:tavLst>
                                    </p:anim>
                                    <p:set>
                                      <p:cBhvr>
                                        <p:cTn id="19" dur="1" fill="hold">
                                          <p:stCondLst>
                                            <p:cond delay="499"/>
                                          </p:stCondLst>
                                        </p:cTn>
                                        <p:tgtEl>
                                          <p:spTgt spid="1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1+ppt_w/2"/>
                                          </p:val>
                                        </p:tav>
                                      </p:tavLst>
                                    </p:anim>
                                    <p:anim calcmode="lin" valueType="num">
                                      <p:cBhvr additive="base">
                                        <p:cTn id="22" dur="500"/>
                                        <p:tgtEl>
                                          <p:spTgt spid="13"/>
                                        </p:tgtEl>
                                        <p:attrNameLst>
                                          <p:attrName>ppt_y</p:attrName>
                                        </p:attrNameLst>
                                      </p:cBhvr>
                                      <p:tavLst>
                                        <p:tav tm="0">
                                          <p:val>
                                            <p:strVal val="ppt_y"/>
                                          </p:val>
                                        </p:tav>
                                        <p:tav tm="100000">
                                          <p:val>
                                            <p:strVal val="ppt_y"/>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exit" presetSubtype="2" fill="hold" grpId="0" nodeType="click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1+ppt_w/2"/>
                                          </p:val>
                                        </p:tav>
                                      </p:tavLst>
                                    </p:anim>
                                    <p:anim calcmode="lin" valueType="num">
                                      <p:cBhvr additive="base">
                                        <p:cTn id="33" dur="500"/>
                                        <p:tgtEl>
                                          <p:spTgt spid="13"/>
                                        </p:tgtEl>
                                        <p:attrNameLst>
                                          <p:attrName>ppt_y</p:attrName>
                                        </p:attrNameLst>
                                      </p:cBhvr>
                                      <p:tavLst>
                                        <p:tav tm="0">
                                          <p:val>
                                            <p:strVal val="ppt_y"/>
                                          </p:val>
                                        </p:tav>
                                        <p:tav tm="100000">
                                          <p:val>
                                            <p:strVal val="ppt_y"/>
                                          </p:val>
                                        </p:tav>
                                      </p:tavLst>
                                    </p:anim>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1" grpId="0" animBg="1"/>
      <p:bldP spid="11"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swer 3">
            <a:extLst>
              <a:ext uri="{FF2B5EF4-FFF2-40B4-BE49-F238E27FC236}">
                <a16:creationId xmlns:a16="http://schemas.microsoft.com/office/drawing/2014/main" id="{AC9DACF1-44FA-4DF9-A5B5-3F8EDF3F39B5}"/>
              </a:ext>
            </a:extLst>
          </p:cNvPr>
          <p:cNvSpPr/>
          <p:nvPr/>
        </p:nvSpPr>
        <p:spPr>
          <a:xfrm>
            <a:off x="4935105" y="5009535"/>
            <a:ext cx="3179041" cy="1055580"/>
          </a:xfrm>
          <a:prstGeom prst="roundRect">
            <a:avLst/>
          </a:prstGeom>
          <a:solidFill>
            <a:schemeClr val="bg1"/>
          </a:solidFill>
          <a:ln w="5715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night</a:t>
            </a:r>
            <a:endParaRPr lang="en-GB" sz="5000" b="0" dirty="0">
              <a:solidFill>
                <a:sysClr val="windowText" lastClr="000000"/>
              </a:solidFill>
              <a:effectLst/>
              <a:latin typeface="Filson - Glyph" pitchFamily="50" charset="0"/>
            </a:endParaRPr>
          </a:p>
        </p:txBody>
      </p:sp>
      <p:sp>
        <p:nvSpPr>
          <p:cNvPr id="11" name="Answer 2">
            <a:extLst>
              <a:ext uri="{FF2B5EF4-FFF2-40B4-BE49-F238E27FC236}">
                <a16:creationId xmlns:a16="http://schemas.microsoft.com/office/drawing/2014/main" id="{51999B6C-8E85-4E9C-9027-36C32113AAD5}"/>
              </a:ext>
            </a:extLst>
          </p:cNvPr>
          <p:cNvSpPr/>
          <p:nvPr/>
        </p:nvSpPr>
        <p:spPr>
          <a:xfrm>
            <a:off x="4935104" y="3417850"/>
            <a:ext cx="3179041" cy="1055580"/>
          </a:xfrm>
          <a:prstGeom prst="roundRect">
            <a:avLst/>
          </a:prstGeom>
          <a:solidFill>
            <a:schemeClr val="bg1"/>
          </a:solidFill>
          <a:ln w="571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dirty="0">
                <a:solidFill>
                  <a:sysClr val="windowText" lastClr="000000"/>
                </a:solidFill>
                <a:latin typeface="Filson - Glyph" pitchFamily="50" charset="0"/>
              </a:rPr>
              <a:t>big</a:t>
            </a:r>
            <a:endParaRPr lang="en-GB" sz="5000" b="0" dirty="0">
              <a:solidFill>
                <a:sysClr val="windowText" lastClr="000000"/>
              </a:solidFill>
              <a:effectLst/>
              <a:latin typeface="Filson - Glyph" pitchFamily="50" charset="0"/>
            </a:endParaRPr>
          </a:p>
        </p:txBody>
      </p:sp>
      <p:sp>
        <p:nvSpPr>
          <p:cNvPr id="13" name="Answer 1">
            <a:extLst>
              <a:ext uri="{FF2B5EF4-FFF2-40B4-BE49-F238E27FC236}">
                <a16:creationId xmlns:a16="http://schemas.microsoft.com/office/drawing/2014/main" id="{C603A0D2-FA32-47A2-9E47-ED3577D2FBE3}"/>
              </a:ext>
            </a:extLst>
          </p:cNvPr>
          <p:cNvSpPr/>
          <p:nvPr/>
        </p:nvSpPr>
        <p:spPr>
          <a:xfrm>
            <a:off x="4935106" y="1826165"/>
            <a:ext cx="3179041" cy="1055580"/>
          </a:xfrm>
          <a:prstGeom prst="roundRect">
            <a:avLst/>
          </a:prstGeom>
          <a:solidFill>
            <a:schemeClr val="bg1"/>
          </a:solidFill>
          <a:ln w="57150">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ysClr val="windowText" lastClr="000000"/>
                </a:solidFill>
                <a:effectLst/>
                <a:latin typeface="Filson - Glyph" pitchFamily="50" charset="0"/>
              </a:rPr>
              <a:t>full</a:t>
            </a:r>
            <a:endParaRPr lang="en-GB" sz="5000" b="0" dirty="0">
              <a:solidFill>
                <a:sysClr val="windowText" lastClr="000000"/>
              </a:solidFill>
              <a:effectLst/>
              <a:latin typeface="Filson - Glyph" pitchFamily="50" charset="0"/>
            </a:endParaRPr>
          </a:p>
        </p:txBody>
      </p:sp>
      <p:sp>
        <p:nvSpPr>
          <p:cNvPr id="14" name="Question word">
            <a:extLst>
              <a:ext uri="{FF2B5EF4-FFF2-40B4-BE49-F238E27FC236}">
                <a16:creationId xmlns:a16="http://schemas.microsoft.com/office/drawing/2014/main" id="{A561CA0B-A2B4-4A21-BF9B-D5F020968C1A}"/>
              </a:ext>
            </a:extLst>
          </p:cNvPr>
          <p:cNvSpPr/>
          <p:nvPr/>
        </p:nvSpPr>
        <p:spPr>
          <a:xfrm>
            <a:off x="1029854" y="5037245"/>
            <a:ext cx="3179041" cy="1055580"/>
          </a:xfrm>
          <a:prstGeom prst="roundRect">
            <a:avLst/>
          </a:prstGeom>
          <a:solidFill>
            <a:srgbClr val="E94E13"/>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1200"/>
              </a:spcAft>
            </a:pPr>
            <a:r>
              <a:rPr lang="en-GB" sz="5000" b="0" i="0" u="none" strike="noStrike" dirty="0">
                <a:solidFill>
                  <a:schemeClr val="bg1"/>
                </a:solidFill>
                <a:effectLst/>
                <a:latin typeface="Filson - Glyph" pitchFamily="50" charset="0"/>
              </a:rPr>
              <a:t>small</a:t>
            </a:r>
            <a:endParaRPr lang="en-GB" sz="5000" b="0" dirty="0">
              <a:solidFill>
                <a:schemeClr val="bg1"/>
              </a:solidFill>
              <a:effectLst/>
              <a:latin typeface="Filson - Glyph" pitchFamily="50" charset="0"/>
            </a:endParaRPr>
          </a:p>
        </p:txBody>
      </p:sp>
      <p:pic>
        <p:nvPicPr>
          <p:cNvPr id="4" name="Picture 3">
            <a:extLst>
              <a:ext uri="{FF2B5EF4-FFF2-40B4-BE49-F238E27FC236}">
                <a16:creationId xmlns:a16="http://schemas.microsoft.com/office/drawing/2014/main" id="{A8B1EB00-2638-4CCE-AAD1-09C54EF34D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33"/>
          <a:stretch/>
        </p:blipFill>
        <p:spPr>
          <a:xfrm>
            <a:off x="4935103" y="2085977"/>
            <a:ext cx="3179042" cy="2727831"/>
          </a:xfrm>
          <a:prstGeom prst="rect">
            <a:avLst/>
          </a:prstGeom>
        </p:spPr>
      </p:pic>
      <p:pic>
        <p:nvPicPr>
          <p:cNvPr id="6" name="Picture 5">
            <a:extLst>
              <a:ext uri="{FF2B5EF4-FFF2-40B4-BE49-F238E27FC236}">
                <a16:creationId xmlns:a16="http://schemas.microsoft.com/office/drawing/2014/main" id="{6C275C58-574C-430E-8961-B278112E4B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9853" y="3550190"/>
            <a:ext cx="3179041" cy="1055580"/>
          </a:xfrm>
          <a:prstGeom prst="rect">
            <a:avLst/>
          </a:prstGeom>
        </p:spPr>
      </p:pic>
      <p:sp>
        <p:nvSpPr>
          <p:cNvPr id="7" name="Title">
            <a:extLst>
              <a:ext uri="{FF2B5EF4-FFF2-40B4-BE49-F238E27FC236}">
                <a16:creationId xmlns:a16="http://schemas.microsoft.com/office/drawing/2014/main" id="{8E0EC0A9-45D9-41D2-B52A-461DCA053486}"/>
              </a:ext>
            </a:extLst>
          </p:cNvPr>
          <p:cNvSpPr/>
          <p:nvPr/>
        </p:nvSpPr>
        <p:spPr>
          <a:xfrm>
            <a:off x="755650" y="765175"/>
            <a:ext cx="4776017" cy="657225"/>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0" i="0" u="none" strike="noStrike" dirty="0">
                <a:effectLst/>
                <a:latin typeface="Filson - Glyph" pitchFamily="50" charset="0"/>
              </a:rPr>
              <a:t>What Is the Opposite?</a:t>
            </a:r>
          </a:p>
        </p:txBody>
      </p:sp>
      <p:cxnSp>
        <p:nvCxnSpPr>
          <p:cNvPr id="19" name="Straight Connector 18">
            <a:extLst>
              <a:ext uri="{FF2B5EF4-FFF2-40B4-BE49-F238E27FC236}">
                <a16:creationId xmlns:a16="http://schemas.microsoft.com/office/drawing/2014/main" id="{F9E061B3-65C3-4CE2-BE13-D3152D514532}"/>
              </a:ext>
            </a:extLst>
          </p:cNvPr>
          <p:cNvCxnSpPr>
            <a:cxnSpLocks/>
          </p:cNvCxnSpPr>
          <p:nvPr/>
        </p:nvCxnSpPr>
        <p:spPr>
          <a:xfrm>
            <a:off x="5605983" y="1077362"/>
            <a:ext cx="2998267"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F36B6D-8D46-4DE4-B2AC-B552B213B857}"/>
              </a:ext>
            </a:extLst>
          </p:cNvPr>
          <p:cNvCxnSpPr>
            <a:cxnSpLocks/>
          </p:cNvCxnSpPr>
          <p:nvPr/>
        </p:nvCxnSpPr>
        <p:spPr>
          <a:xfrm>
            <a:off x="539750" y="5565035"/>
            <a:ext cx="403319" cy="0"/>
          </a:xfrm>
          <a:prstGeom prst="line">
            <a:avLst/>
          </a:prstGeom>
          <a:ln w="63500" cap="rnd">
            <a:solidFill>
              <a:srgbClr val="E94E1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4035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par>
                          <p:cTn id="22" fill="hold">
                            <p:stCondLst>
                              <p:cond delay="500"/>
                            </p:stCondLst>
                            <p:childTnLst>
                              <p:par>
                                <p:cTn id="23" presetID="2" presetClass="exit" presetSubtype="2" fill="hold" grpId="1" nodeType="after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1+ppt_w/2"/>
                                          </p:val>
                                        </p:tav>
                                      </p:tavLst>
                                    </p:anim>
                                    <p:anim calcmode="lin" valueType="num">
                                      <p:cBhvr additive="base">
                                        <p:cTn id="25" dur="500"/>
                                        <p:tgtEl>
                                          <p:spTgt spid="13"/>
                                        </p:tgtEl>
                                        <p:attrNameLst>
                                          <p:attrName>ppt_y</p:attrName>
                                        </p:attrNameLst>
                                      </p:cBhvr>
                                      <p:tavLst>
                                        <p:tav tm="0">
                                          <p:val>
                                            <p:strVal val="ppt_y"/>
                                          </p:val>
                                        </p:tav>
                                        <p:tav tm="100000">
                                          <p:val>
                                            <p:strVal val="ppt_y"/>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1+ppt_w/2"/>
                                          </p:val>
                                        </p:tav>
                                      </p:tavLst>
                                    </p:anim>
                                    <p:anim calcmode="lin" valueType="num">
                                      <p:cBhvr additive="base">
                                        <p:cTn id="29" dur="500"/>
                                        <p:tgtEl>
                                          <p:spTgt spid="12"/>
                                        </p:tgtEl>
                                        <p:attrNameLst>
                                          <p:attrName>ppt_y</p:attrName>
                                        </p:attrNameLst>
                                      </p:cBhvr>
                                      <p:tavLst>
                                        <p:tav tm="0">
                                          <p:val>
                                            <p:strVal val="ppt_y"/>
                                          </p:val>
                                        </p:tav>
                                        <p:tav tm="100000">
                                          <p:val>
                                            <p:strVal val="ppt_y"/>
                                          </p:val>
                                        </p:tav>
                                      </p:tavLst>
                                    </p:anim>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1" nodeType="afterEffect">
                                  <p:stCondLst>
                                    <p:cond delay="0"/>
                                  </p:stCondLst>
                                  <p:childTnLst>
                                    <p:animMotion origin="layout" path="M -1.66667E-6 -1.48148E-6 L -1.66667E-6 0.23634 " pathEditMode="relative" rAng="0" ptsTypes="AA">
                                      <p:cBhvr>
                                        <p:cTn id="33" dur="2000" fill="hold"/>
                                        <p:tgtEl>
                                          <p:spTgt spid="11"/>
                                        </p:tgtEl>
                                        <p:attrNameLst>
                                          <p:attrName>ppt_x</p:attrName>
                                          <p:attrName>ppt_y</p:attrName>
                                        </p:attrNameLst>
                                      </p:cBhvr>
                                      <p:rCtr x="0" y="11806"/>
                                    </p:animMotion>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nextCondLst>
                <p:cond evt="onClick" delay="0">
                  <p:tgtEl>
                    <p:spTgt spid="11"/>
                  </p:tgtEl>
                </p:cond>
              </p:nextCondLst>
            </p:seq>
          </p:childTnLst>
        </p:cTn>
      </p:par>
    </p:tnLst>
    <p:bldLst>
      <p:bldP spid="12" grpId="0" animBg="1"/>
      <p:bldP spid="12" grpId="1" animBg="1"/>
      <p:bldP spid="11" grpId="0" animBg="1"/>
      <p:bldP spid="11" grpId="1" animBg="1"/>
      <p:bldP spid="13" grpId="0" animBg="1"/>
      <p:bldP spid="13"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250</TotalTime>
  <Words>335</Words>
  <Application>Microsoft Office PowerPoint</Application>
  <PresentationFormat>On-screen Show (4:3)</PresentationFormat>
  <Paragraphs>109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Twinkl</vt:lpstr>
      <vt:lpstr>Filson - Glyph</vt:lpstr>
      <vt:lpstr>Roboto</vt:lpstr>
      <vt:lpstr>Arial</vt:lpstr>
      <vt:lpstr>Calibri</vt:lpstr>
      <vt:lpstr>Office Theme</vt:lpstr>
      <vt:lpstr>Disclaimer/s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Twinkl Twinkl</cp:lastModifiedBy>
  <cp:revision>22</cp:revision>
  <dcterms:created xsi:type="dcterms:W3CDTF">2021-10-06T09:46:34Z</dcterms:created>
  <dcterms:modified xsi:type="dcterms:W3CDTF">2021-10-07T13:06:45Z</dcterms:modified>
</cp:coreProperties>
</file>