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301" r:id="rId1"/>
  </p:sldMasterIdLst>
  <p:notesMasterIdLst>
    <p:notesMasterId r:id="rId18"/>
  </p:notesMasterIdLst>
  <p:handoutMasterIdLst>
    <p:handoutMasterId r:id="rId19"/>
  </p:handoutMasterIdLst>
  <p:sldIdLst>
    <p:sldId id="258" r:id="rId2"/>
    <p:sldId id="277" r:id="rId3"/>
    <p:sldId id="268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278" r:id="rId16"/>
    <p:sldId id="290" r:id="rId17"/>
  </p:sldIdLst>
  <p:sldSz cx="17640300" cy="882015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Twinkl" panose="02000000000000000000" pitchFamily="2" charset="0"/>
      <p:regular r:id="rId26"/>
      <p:bold r:id="rId27"/>
    </p:embeddedFont>
    <p:embeddedFont>
      <p:font typeface="Twinkl SemiBold" panose="02000000000000000000" pitchFamily="2" charset="0"/>
      <p:bold r:id="rId28"/>
    </p:embeddedFont>
  </p:embeddedFontLst>
  <p:defaultTextStyle>
    <a:defPPr>
      <a:defRPr lang="en-US"/>
    </a:defPPr>
    <a:lvl1pPr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754063" indent="-334963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1509713" indent="-669925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2265363" indent="-1004888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3021013" indent="-1341438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65" userDrawn="1">
          <p15:clr>
            <a:srgbClr val="A4A3A4"/>
          </p15:clr>
        </p15:guide>
        <p15:guide id="2" pos="5533" userDrawn="1">
          <p15:clr>
            <a:srgbClr val="A4A3A4"/>
          </p15:clr>
        </p15:guide>
        <p15:guide id="3" pos="398">
          <p15:clr>
            <a:srgbClr val="A4A3A4"/>
          </p15:clr>
        </p15:guide>
        <p15:guide id="4" orient="horz" pos="5111">
          <p15:clr>
            <a:srgbClr val="A4A3A4"/>
          </p15:clr>
        </p15:guide>
        <p15:guide id="5" pos="10704" userDrawn="1">
          <p15:clr>
            <a:srgbClr val="A4A3A4"/>
          </p15:clr>
        </p15:guide>
        <p15:guide id="6" orient="horz" pos="309">
          <p15:clr>
            <a:srgbClr val="A4A3A4"/>
          </p15:clr>
        </p15:guide>
        <p15:guide id="7" pos="607">
          <p15:clr>
            <a:srgbClr val="A4A3A4"/>
          </p15:clr>
        </p15:guide>
        <p15:guide id="8" orient="horz" pos="514">
          <p15:clr>
            <a:srgbClr val="A4A3A4"/>
          </p15:clr>
        </p15:guide>
        <p15:guide id="9" orient="horz" pos="4918">
          <p15:clr>
            <a:srgbClr val="A4A3A4"/>
          </p15:clr>
        </p15:guide>
        <p15:guide id="10" pos="104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4F6595"/>
    <a:srgbClr val="505E94"/>
    <a:srgbClr val="4F6395"/>
    <a:srgbClr val="DE1E5A"/>
    <a:srgbClr val="18A0DB"/>
    <a:srgbClr val="BC0105"/>
    <a:srgbClr val="4DB1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96" y="504"/>
      </p:cViewPr>
      <p:guideLst>
        <p:guide orient="horz" pos="2665"/>
        <p:guide pos="5533"/>
        <p:guide pos="398"/>
        <p:guide orient="horz" pos="5111"/>
        <p:guide pos="10704"/>
        <p:guide orient="horz" pos="309"/>
        <p:guide pos="607"/>
        <p:guide orient="horz" pos="514"/>
        <p:guide orient="horz" pos="4918"/>
        <p:guide pos="1047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249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BA95095-BB42-4BDF-9C53-67AAFCEC5BFA}" type="datetimeFigureOut">
              <a:rPr lang="en-GB"/>
              <a:pPr>
                <a:defRPr/>
              </a:pPr>
              <a:t>27/07/2021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F7EE7E4-4E07-40C6-BEE2-05C4D1C7F57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C2944EB-692A-42E6-BCD3-4ECF94F04F17}" type="datetimeFigureOut">
              <a:rPr lang="en-GB"/>
              <a:pPr>
                <a:defRPr/>
              </a:pPr>
              <a:t>27/07/2021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841D668-E745-4180-B3B5-A296F34506C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5406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50971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26536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302101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778839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6pPr>
    <a:lvl7pPr marL="4534606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7pPr>
    <a:lvl8pPr marL="5290373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8pPr>
    <a:lvl9pPr marL="6046143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5038" y="1443483"/>
            <a:ext cx="13230225" cy="3070719"/>
          </a:xfrm>
        </p:spPr>
        <p:txBody>
          <a:bodyPr anchor="b"/>
          <a:lstStyle>
            <a:lvl1pPr algn="ctr">
              <a:defRPr sz="771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5038" y="4632621"/>
            <a:ext cx="13230225" cy="2129494"/>
          </a:xfrm>
        </p:spPr>
        <p:txBody>
          <a:bodyPr/>
          <a:lstStyle>
            <a:lvl1pPr marL="0" indent="0" algn="ctr">
              <a:buNone/>
              <a:defRPr sz="3087"/>
            </a:lvl1pPr>
            <a:lvl2pPr marL="588005" indent="0" algn="ctr">
              <a:buNone/>
              <a:defRPr sz="2572"/>
            </a:lvl2pPr>
            <a:lvl3pPr marL="1176010" indent="0" algn="ctr">
              <a:buNone/>
              <a:defRPr sz="2315"/>
            </a:lvl3pPr>
            <a:lvl4pPr marL="1764015" indent="0" algn="ctr">
              <a:buNone/>
              <a:defRPr sz="2058"/>
            </a:lvl4pPr>
            <a:lvl5pPr marL="2352020" indent="0" algn="ctr">
              <a:buNone/>
              <a:defRPr sz="2058"/>
            </a:lvl5pPr>
            <a:lvl6pPr marL="2940025" indent="0" algn="ctr">
              <a:buNone/>
              <a:defRPr sz="2058"/>
            </a:lvl6pPr>
            <a:lvl7pPr marL="3528030" indent="0" algn="ctr">
              <a:buNone/>
              <a:defRPr sz="2058"/>
            </a:lvl7pPr>
            <a:lvl8pPr marL="4116034" indent="0" algn="ctr">
              <a:buNone/>
              <a:defRPr sz="2058"/>
            </a:lvl8pPr>
            <a:lvl9pPr marL="4704039" indent="0" algn="ctr">
              <a:buNone/>
              <a:defRPr sz="205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3A497-279E-4FF5-A8F9-00A1047A8CDC}" type="datetimeFigureOut">
              <a:rPr lang="en-US"/>
              <a:pPr>
                <a:defRPr/>
              </a:pPr>
              <a:t>7/27/2021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46C85-7BD6-4C71-8CD0-D3D5EC38B8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161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37D44-17DB-4189-BC48-2F65455FE64A}" type="datetimeFigureOut">
              <a:rPr lang="en-US"/>
              <a:pPr>
                <a:defRPr/>
              </a:pPr>
              <a:t>7/27/2021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1C640-CFDD-48BD-877A-B62ECAE03B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41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623840" y="469592"/>
            <a:ext cx="3803690" cy="74746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2771" y="469592"/>
            <a:ext cx="11190565" cy="74746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3DF52-C910-467D-B477-D1591C198168}" type="datetimeFigureOut">
              <a:rPr lang="en-US"/>
              <a:pPr>
                <a:defRPr/>
              </a:pPr>
              <a:t>7/27/2021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9F81C-9D1B-45E9-B90C-32267B5EEC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490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280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685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882650" y="563563"/>
            <a:ext cx="15857538" cy="7662862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92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736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882014" y="615912"/>
            <a:ext cx="15857894" cy="12787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667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2867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329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763588" y="523875"/>
            <a:ext cx="16113125" cy="7772400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92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75" dirty="0">
                <a:latin typeface="Twinkl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0074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DC85A-1B55-43AA-9260-CDBCB6E789A7}" type="datetimeFigureOut">
              <a:rPr lang="en-US"/>
              <a:pPr>
                <a:defRPr/>
              </a:pPr>
              <a:t>7/27/2021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EE338-1365-431D-B1B8-71875FA9BA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018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583" y="2198914"/>
            <a:ext cx="15214759" cy="3668937"/>
          </a:xfrm>
        </p:spPr>
        <p:txBody>
          <a:bodyPr anchor="b"/>
          <a:lstStyle>
            <a:lvl1pPr>
              <a:defRPr sz="771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3583" y="5902560"/>
            <a:ext cx="15214759" cy="1929407"/>
          </a:xfrm>
        </p:spPr>
        <p:txBody>
          <a:bodyPr/>
          <a:lstStyle>
            <a:lvl1pPr marL="0" indent="0">
              <a:buNone/>
              <a:defRPr sz="3087">
                <a:solidFill>
                  <a:schemeClr val="tx1">
                    <a:tint val="75000"/>
                  </a:schemeClr>
                </a:solidFill>
              </a:defRPr>
            </a:lvl1pPr>
            <a:lvl2pPr marL="588005" indent="0">
              <a:buNone/>
              <a:defRPr sz="2572">
                <a:solidFill>
                  <a:schemeClr val="tx1">
                    <a:tint val="75000"/>
                  </a:schemeClr>
                </a:solidFill>
              </a:defRPr>
            </a:lvl2pPr>
            <a:lvl3pPr marL="1176010" indent="0">
              <a:buNone/>
              <a:defRPr sz="2315">
                <a:solidFill>
                  <a:schemeClr val="tx1">
                    <a:tint val="75000"/>
                  </a:schemeClr>
                </a:solidFill>
              </a:defRPr>
            </a:lvl3pPr>
            <a:lvl4pPr marL="1764015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4pPr>
            <a:lvl5pPr marL="2352020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5pPr>
            <a:lvl6pPr marL="2940025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6pPr>
            <a:lvl7pPr marL="3528030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7pPr>
            <a:lvl8pPr marL="4116034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8pPr>
            <a:lvl9pPr marL="4704039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E634A-B878-48A8-A744-448061EA986D}" type="datetimeFigureOut">
              <a:rPr lang="en-US"/>
              <a:pPr>
                <a:defRPr/>
              </a:pPr>
              <a:t>7/27/2021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FF1F3-F3A0-44C9-811E-CBD75CDEB8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274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2770" y="2347957"/>
            <a:ext cx="7497128" cy="55963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30402" y="2347957"/>
            <a:ext cx="7497128" cy="55963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5F448-0ECC-406C-93BC-2C2E94585C11}" type="datetimeFigureOut">
              <a:rPr lang="en-US"/>
              <a:pPr>
                <a:defRPr/>
              </a:pPr>
              <a:t>7/27/2021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C0899-E8B7-4C45-93B9-C4CE438FEA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81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068" y="469592"/>
            <a:ext cx="15214759" cy="17048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5069" y="2162163"/>
            <a:ext cx="7462673" cy="1059642"/>
          </a:xfrm>
        </p:spPr>
        <p:txBody>
          <a:bodyPr anchor="b"/>
          <a:lstStyle>
            <a:lvl1pPr marL="0" indent="0">
              <a:buNone/>
              <a:defRPr sz="3087" b="1"/>
            </a:lvl1pPr>
            <a:lvl2pPr marL="588005" indent="0">
              <a:buNone/>
              <a:defRPr sz="2572" b="1"/>
            </a:lvl2pPr>
            <a:lvl3pPr marL="1176010" indent="0">
              <a:buNone/>
              <a:defRPr sz="2315" b="1"/>
            </a:lvl3pPr>
            <a:lvl4pPr marL="1764015" indent="0">
              <a:buNone/>
              <a:defRPr sz="2058" b="1"/>
            </a:lvl4pPr>
            <a:lvl5pPr marL="2352020" indent="0">
              <a:buNone/>
              <a:defRPr sz="2058" b="1"/>
            </a:lvl5pPr>
            <a:lvl6pPr marL="2940025" indent="0">
              <a:buNone/>
              <a:defRPr sz="2058" b="1"/>
            </a:lvl6pPr>
            <a:lvl7pPr marL="3528030" indent="0">
              <a:buNone/>
              <a:defRPr sz="2058" b="1"/>
            </a:lvl7pPr>
            <a:lvl8pPr marL="4116034" indent="0">
              <a:buNone/>
              <a:defRPr sz="2058" b="1"/>
            </a:lvl8pPr>
            <a:lvl9pPr marL="4704039" indent="0">
              <a:buNone/>
              <a:defRPr sz="205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5069" y="3221805"/>
            <a:ext cx="7462673" cy="47387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930402" y="2162163"/>
            <a:ext cx="7499425" cy="1059642"/>
          </a:xfrm>
        </p:spPr>
        <p:txBody>
          <a:bodyPr anchor="b"/>
          <a:lstStyle>
            <a:lvl1pPr marL="0" indent="0">
              <a:buNone/>
              <a:defRPr sz="3087" b="1"/>
            </a:lvl1pPr>
            <a:lvl2pPr marL="588005" indent="0">
              <a:buNone/>
              <a:defRPr sz="2572" b="1"/>
            </a:lvl2pPr>
            <a:lvl3pPr marL="1176010" indent="0">
              <a:buNone/>
              <a:defRPr sz="2315" b="1"/>
            </a:lvl3pPr>
            <a:lvl4pPr marL="1764015" indent="0">
              <a:buNone/>
              <a:defRPr sz="2058" b="1"/>
            </a:lvl4pPr>
            <a:lvl5pPr marL="2352020" indent="0">
              <a:buNone/>
              <a:defRPr sz="2058" b="1"/>
            </a:lvl5pPr>
            <a:lvl6pPr marL="2940025" indent="0">
              <a:buNone/>
              <a:defRPr sz="2058" b="1"/>
            </a:lvl6pPr>
            <a:lvl7pPr marL="3528030" indent="0">
              <a:buNone/>
              <a:defRPr sz="2058" b="1"/>
            </a:lvl7pPr>
            <a:lvl8pPr marL="4116034" indent="0">
              <a:buNone/>
              <a:defRPr sz="2058" b="1"/>
            </a:lvl8pPr>
            <a:lvl9pPr marL="4704039" indent="0">
              <a:buNone/>
              <a:defRPr sz="205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930402" y="3221805"/>
            <a:ext cx="7499425" cy="47387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E2732-D743-4693-BF96-133B519B6976}" type="datetimeFigureOut">
              <a:rPr lang="en-US"/>
              <a:pPr>
                <a:defRPr/>
              </a:pPr>
              <a:t>7/27/2021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7621B-2E24-47B1-8F0F-70A321248C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563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7AD0F-E160-4AB0-9A91-FD5335077C81}" type="datetimeFigureOut">
              <a:rPr lang="en-US"/>
              <a:pPr>
                <a:defRPr/>
              </a:pPr>
              <a:t>7/27/2021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A75F5-C3B2-4390-8ABA-A9D0D8DDF0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622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07662-28F4-40FE-AEDB-7824FC0B0F2C}" type="datetimeFigureOut">
              <a:rPr lang="en-US"/>
              <a:pPr>
                <a:defRPr/>
              </a:pPr>
              <a:t>7/27/2021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A3B60-DB17-4A0F-9BE3-20D651A254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232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069" y="588010"/>
            <a:ext cx="5689455" cy="2058035"/>
          </a:xfrm>
        </p:spPr>
        <p:txBody>
          <a:bodyPr anchor="b"/>
          <a:lstStyle>
            <a:lvl1pPr>
              <a:defRPr sz="411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9425" y="1269939"/>
            <a:ext cx="8930402" cy="6268023"/>
          </a:xfrm>
        </p:spPr>
        <p:txBody>
          <a:bodyPr/>
          <a:lstStyle>
            <a:lvl1pPr>
              <a:defRPr sz="4116"/>
            </a:lvl1pPr>
            <a:lvl2pPr>
              <a:defRPr sz="3601"/>
            </a:lvl2pPr>
            <a:lvl3pPr>
              <a:defRPr sz="3087"/>
            </a:lvl3pPr>
            <a:lvl4pPr>
              <a:defRPr sz="2572"/>
            </a:lvl4pPr>
            <a:lvl5pPr>
              <a:defRPr sz="2572"/>
            </a:lvl5pPr>
            <a:lvl6pPr>
              <a:defRPr sz="2572"/>
            </a:lvl6pPr>
            <a:lvl7pPr>
              <a:defRPr sz="2572"/>
            </a:lvl7pPr>
            <a:lvl8pPr>
              <a:defRPr sz="2572"/>
            </a:lvl8pPr>
            <a:lvl9pPr>
              <a:defRPr sz="25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5069" y="2646045"/>
            <a:ext cx="5689455" cy="4902126"/>
          </a:xfrm>
        </p:spPr>
        <p:txBody>
          <a:bodyPr/>
          <a:lstStyle>
            <a:lvl1pPr marL="0" indent="0">
              <a:buNone/>
              <a:defRPr sz="2058"/>
            </a:lvl1pPr>
            <a:lvl2pPr marL="588005" indent="0">
              <a:buNone/>
              <a:defRPr sz="1801"/>
            </a:lvl2pPr>
            <a:lvl3pPr marL="1176010" indent="0">
              <a:buNone/>
              <a:defRPr sz="1543"/>
            </a:lvl3pPr>
            <a:lvl4pPr marL="1764015" indent="0">
              <a:buNone/>
              <a:defRPr sz="1286"/>
            </a:lvl4pPr>
            <a:lvl5pPr marL="2352020" indent="0">
              <a:buNone/>
              <a:defRPr sz="1286"/>
            </a:lvl5pPr>
            <a:lvl6pPr marL="2940025" indent="0">
              <a:buNone/>
              <a:defRPr sz="1286"/>
            </a:lvl6pPr>
            <a:lvl7pPr marL="3528030" indent="0">
              <a:buNone/>
              <a:defRPr sz="1286"/>
            </a:lvl7pPr>
            <a:lvl8pPr marL="4116034" indent="0">
              <a:buNone/>
              <a:defRPr sz="1286"/>
            </a:lvl8pPr>
            <a:lvl9pPr marL="4704039" indent="0">
              <a:buNone/>
              <a:defRPr sz="128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2355E-1516-4DB0-9292-59258D9475D2}" type="datetimeFigureOut">
              <a:rPr lang="en-US"/>
              <a:pPr>
                <a:defRPr/>
              </a:pPr>
              <a:t>7/27/2021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0FB1E-F689-4A2B-B97B-B7AB30D1C0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98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069" y="588010"/>
            <a:ext cx="5689455" cy="2058035"/>
          </a:xfrm>
        </p:spPr>
        <p:txBody>
          <a:bodyPr anchor="b"/>
          <a:lstStyle>
            <a:lvl1pPr>
              <a:defRPr sz="411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99425" y="1269939"/>
            <a:ext cx="8930402" cy="6268023"/>
          </a:xfrm>
        </p:spPr>
        <p:txBody>
          <a:bodyPr rtlCol="0">
            <a:normAutofit/>
          </a:bodyPr>
          <a:lstStyle>
            <a:lvl1pPr marL="0" indent="0">
              <a:buNone/>
              <a:defRPr sz="4116"/>
            </a:lvl1pPr>
            <a:lvl2pPr marL="588005" indent="0">
              <a:buNone/>
              <a:defRPr sz="3601"/>
            </a:lvl2pPr>
            <a:lvl3pPr marL="1176010" indent="0">
              <a:buNone/>
              <a:defRPr sz="3087"/>
            </a:lvl3pPr>
            <a:lvl4pPr marL="1764015" indent="0">
              <a:buNone/>
              <a:defRPr sz="2572"/>
            </a:lvl4pPr>
            <a:lvl5pPr marL="2352020" indent="0">
              <a:buNone/>
              <a:defRPr sz="2572"/>
            </a:lvl5pPr>
            <a:lvl6pPr marL="2940025" indent="0">
              <a:buNone/>
              <a:defRPr sz="2572"/>
            </a:lvl6pPr>
            <a:lvl7pPr marL="3528030" indent="0">
              <a:buNone/>
              <a:defRPr sz="2572"/>
            </a:lvl7pPr>
            <a:lvl8pPr marL="4116034" indent="0">
              <a:buNone/>
              <a:defRPr sz="2572"/>
            </a:lvl8pPr>
            <a:lvl9pPr marL="4704039" indent="0">
              <a:buNone/>
              <a:defRPr sz="2572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5069" y="2646045"/>
            <a:ext cx="5689455" cy="4902126"/>
          </a:xfrm>
        </p:spPr>
        <p:txBody>
          <a:bodyPr/>
          <a:lstStyle>
            <a:lvl1pPr marL="0" indent="0">
              <a:buNone/>
              <a:defRPr sz="2058"/>
            </a:lvl1pPr>
            <a:lvl2pPr marL="588005" indent="0">
              <a:buNone/>
              <a:defRPr sz="1801"/>
            </a:lvl2pPr>
            <a:lvl3pPr marL="1176010" indent="0">
              <a:buNone/>
              <a:defRPr sz="1543"/>
            </a:lvl3pPr>
            <a:lvl4pPr marL="1764015" indent="0">
              <a:buNone/>
              <a:defRPr sz="1286"/>
            </a:lvl4pPr>
            <a:lvl5pPr marL="2352020" indent="0">
              <a:buNone/>
              <a:defRPr sz="1286"/>
            </a:lvl5pPr>
            <a:lvl6pPr marL="2940025" indent="0">
              <a:buNone/>
              <a:defRPr sz="1286"/>
            </a:lvl6pPr>
            <a:lvl7pPr marL="3528030" indent="0">
              <a:buNone/>
              <a:defRPr sz="1286"/>
            </a:lvl7pPr>
            <a:lvl8pPr marL="4116034" indent="0">
              <a:buNone/>
              <a:defRPr sz="1286"/>
            </a:lvl8pPr>
            <a:lvl9pPr marL="4704039" indent="0">
              <a:buNone/>
              <a:defRPr sz="128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EDE19-CBB5-41A0-9E18-04B1DABEE7C7}" type="datetimeFigureOut">
              <a:rPr lang="en-US"/>
              <a:pPr>
                <a:defRPr/>
              </a:pPr>
              <a:t>7/27/2021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D2711-5403-4971-A632-62635683B0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003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12850" y="469900"/>
            <a:ext cx="152146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12850" y="2347913"/>
            <a:ext cx="15214600" cy="559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2850" y="8175625"/>
            <a:ext cx="3968750" cy="468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1510940">
              <a:defRPr sz="15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DB9DE52-2268-4205-A194-14557303BE1B}" type="datetimeFigureOut">
              <a:rPr lang="en-US"/>
              <a:pPr>
                <a:defRPr/>
              </a:pPr>
              <a:t>7/27/2021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43588" y="8175625"/>
            <a:ext cx="5953125" cy="468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1510940">
              <a:defRPr sz="15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58700" y="8175625"/>
            <a:ext cx="3968750" cy="468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1510940">
              <a:defRPr sz="15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EE3655-4BA1-483E-83DC-68E19A5B04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4" r:id="rId1"/>
    <p:sldLayoutId id="2147484435" r:id="rId2"/>
    <p:sldLayoutId id="2147484436" r:id="rId3"/>
    <p:sldLayoutId id="2147484437" r:id="rId4"/>
    <p:sldLayoutId id="2147484438" r:id="rId5"/>
    <p:sldLayoutId id="2147484439" r:id="rId6"/>
    <p:sldLayoutId id="2147484440" r:id="rId7"/>
    <p:sldLayoutId id="2147484441" r:id="rId8"/>
    <p:sldLayoutId id="2147484442" r:id="rId9"/>
    <p:sldLayoutId id="2147484443" r:id="rId10"/>
    <p:sldLayoutId id="2147484444" r:id="rId11"/>
    <p:sldLayoutId id="2147484445" r:id="rId12"/>
    <p:sldLayoutId id="2147484446" r:id="rId13"/>
    <p:sldLayoutId id="2147484447" r:id="rId14"/>
    <p:sldLayoutId id="2147484448" r:id="rId15"/>
    <p:sldLayoutId id="2147484449" r:id="rId16"/>
  </p:sldLayoutIdLst>
  <p:txStyles>
    <p:titleStyle>
      <a:lvl1pPr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2pPr>
      <a:lvl3pPr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3pPr>
      <a:lvl4pPr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4pPr>
      <a:lvl5pPr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93688" indent="-293688" algn="l" defTabSz="1174750" rtl="0" eaLnBrk="1" fontAlgn="base" hangingPunct="1">
        <a:lnSpc>
          <a:spcPct val="90000"/>
        </a:lnSpc>
        <a:spcBef>
          <a:spcPts val="1288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81063" indent="-293688" algn="l" defTabSz="1174750" rtl="0" eaLnBrk="1" fontAlgn="base" hangingPunct="1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468438" indent="-293688" algn="l" defTabSz="1174750" rtl="0" eaLnBrk="1" fontAlgn="base" hangingPunct="1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indent="-293688" algn="l" defTabSz="1174750" rtl="0" eaLnBrk="1" fontAlgn="base" hangingPunct="1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644775" indent="-293688" algn="l" defTabSz="1174750" rtl="0" eaLnBrk="1" fontAlgn="base" hangingPunct="1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234027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6pPr>
      <a:lvl7pPr marL="3822032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7pPr>
      <a:lvl8pPr marL="4410037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8pPr>
      <a:lvl9pPr marL="4998042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88005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2pPr>
      <a:lvl3pPr marL="117601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3pPr>
      <a:lvl4pPr marL="1764015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4pPr>
      <a:lvl5pPr marL="235202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5pPr>
      <a:lvl6pPr marL="2940025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6pPr>
      <a:lvl7pPr marL="352803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7pPr>
      <a:lvl8pPr marL="4116034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8pPr>
      <a:lvl9pPr marL="4704039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winkl.co.uk/resources/ks1-twinkl-originals-key-stage-1/twinkl-educational-publishing-fiction-story-books-story-primary-resources-english-key-stage-1/bugs-big-trip-fiction-ks1-twinkl-original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winkl.co.uk/resources/ks1-twinkl-originals-key-stage-1/twinkl-educational-publishing-fiction-story-books-story-primary-resources-english-key-stage-1/bugs-big-trip-fiction-ks1-twinkl-originals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F3CE4FAA-42ED-45CF-B1D7-197E9B92BF8C}"/>
              </a:ext>
            </a:extLst>
          </p:cNvPr>
          <p:cNvSpPr/>
          <p:nvPr/>
        </p:nvSpPr>
        <p:spPr>
          <a:xfrm>
            <a:off x="15632723" y="0"/>
            <a:ext cx="2007577" cy="15474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09F7142-E30F-4027-8736-C272CC6FBD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820150" cy="8820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180FBA-3748-48A7-9FC6-7FCA36DAF9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0150" y="0"/>
            <a:ext cx="8820150" cy="882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2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DD28366-214A-4C24-B210-9857BE9DA9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820150" cy="8820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A89D82-49F6-4261-A153-F797C428BAB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0150" y="0"/>
            <a:ext cx="8820150" cy="882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56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3E552EC-69DB-4469-B884-ADA31D32BF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820150" cy="8820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F80FBD-C649-4941-8A19-59EC6204EB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0150" y="0"/>
            <a:ext cx="8820150" cy="882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3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E91EC07-69AA-4F15-BE0E-F9370CB811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820150" cy="8820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902548-4F8B-4146-8730-3A1E399D4A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0150" y="0"/>
            <a:ext cx="8820150" cy="882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6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A2ADA8E-E9F4-467D-9B5F-0624E78177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820150" cy="8820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C36960-5C8B-49AF-80AC-6122AAB339A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0150" y="0"/>
            <a:ext cx="8820150" cy="882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4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F398CBC7-D693-4A80-9CFF-D1A51E9B76C5}"/>
              </a:ext>
            </a:extLst>
          </p:cNvPr>
          <p:cNvSpPr/>
          <p:nvPr/>
        </p:nvSpPr>
        <p:spPr>
          <a:xfrm>
            <a:off x="7779849" y="3636352"/>
            <a:ext cx="2007577" cy="15474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553ECF7-2BCB-46BE-B1F7-E907E94FAF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820150" cy="88201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5119B2-F49E-4F8A-AEDA-BC9DE13C63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1402" y="0"/>
            <a:ext cx="8820150" cy="8820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7D68EFA-B99A-42E2-9DBB-08CC39511E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23" y="0"/>
            <a:ext cx="8820150" cy="8820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8976BA-1354-4027-AEDB-E9FA09D94A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1398" y="0"/>
            <a:ext cx="8820150" cy="882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6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2DF6368-B15E-45B7-BE83-389C6736D9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820150" cy="882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301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611A55E-9056-4A04-A3D1-7ACE6C4201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820150" cy="882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34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7A0387F-726D-4BA7-A65C-BE740F5188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820150" cy="882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688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45140C8-415A-4E40-8E58-25969296DF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820150" cy="882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460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B7D60CB-E905-4630-8FFE-652CB11F24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820150" cy="882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840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-or-764-a-christmas-collar-story-powerpoint-english [Compatibility Mode]" id="{A9B69A0B-2A99-4A85-B835-0BFC88B9594C}" vid="{7091B1B5-EA23-4905-99AA-7A80435FA39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Picture Book Powerpoint</Template>
  <TotalTime>300</TotalTime>
  <Words>0</Words>
  <Application>Microsoft Office PowerPoint</Application>
  <PresentationFormat>Custom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 Light</vt:lpstr>
      <vt:lpstr>Twinkl SemiBold</vt:lpstr>
      <vt:lpstr>Calibri</vt:lpstr>
      <vt:lpstr>Twinkl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 Twinkl</dc:creator>
  <cp:lastModifiedBy>Twinkl Twinkl</cp:lastModifiedBy>
  <cp:revision>6</cp:revision>
  <dcterms:created xsi:type="dcterms:W3CDTF">2021-07-27T10:24:55Z</dcterms:created>
  <dcterms:modified xsi:type="dcterms:W3CDTF">2021-07-27T15:25:50Z</dcterms:modified>
</cp:coreProperties>
</file>