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3C8E"/>
    <a:srgbClr val="8AC64C"/>
    <a:srgbClr val="E063BE"/>
    <a:srgbClr val="055E39"/>
    <a:srgbClr val="0CAC41"/>
    <a:srgbClr val="AD3C7D"/>
    <a:srgbClr val="E94C68"/>
    <a:srgbClr val="75A841"/>
    <a:srgbClr val="FFFFFF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684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/literacy-phonics/letters-and-sound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iteracy/literacy-phonics/letters-and-sound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8275320" y="6085809"/>
            <a:ext cx="868680" cy="640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12BCF38-A5E3-4006-97A3-824C0E7BD10A}"/>
              </a:ext>
            </a:extLst>
          </p:cNvPr>
          <p:cNvSpPr/>
          <p:nvPr userDrawn="1"/>
        </p:nvSpPr>
        <p:spPr>
          <a:xfrm>
            <a:off x="7703442" y="131276"/>
            <a:ext cx="1132739" cy="78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F2D9194-2221-407C-9E91-3421D3871A43}"/>
              </a:ext>
            </a:extLst>
          </p:cNvPr>
          <p:cNvSpPr/>
          <p:nvPr userDrawn="1"/>
        </p:nvSpPr>
        <p:spPr>
          <a:xfrm>
            <a:off x="5323890" y="3064597"/>
            <a:ext cx="1104070" cy="755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751197"/>
            <a:ext cx="9143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/>
              <a:t>mix</a:t>
            </a:r>
            <a:r>
              <a:rPr lang="en-GB" sz="16600" b="1" dirty="0">
                <a:solidFill>
                  <a:srgbClr val="653C8E"/>
                </a:solidFill>
              </a:rPr>
              <a:t>er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75452A-5F13-45D8-BE34-777C52B76F62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E94E96B-241D-46FB-AD87-5743E99B99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8" r="-8627"/>
          <a:stretch/>
        </p:blipFill>
        <p:spPr>
          <a:xfrm>
            <a:off x="6965208" y="1747157"/>
            <a:ext cx="1766632" cy="6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6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/>
              <a:t>n</a:t>
            </a:r>
            <a:r>
              <a:rPr lang="en-GB" sz="23900" b="1" dirty="0" err="1">
                <a:solidFill>
                  <a:srgbClr val="653C8E"/>
                </a:solidFill>
              </a:rPr>
              <a:t>er</a:t>
            </a:r>
            <a:r>
              <a:rPr lang="en-GB" sz="23900" b="1" dirty="0" err="1"/>
              <a:t>m</a:t>
            </a:r>
            <a:endParaRPr lang="en-GB" sz="23900" b="1" dirty="0">
              <a:solidFill>
                <a:srgbClr val="653C8E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3701" y="545239"/>
            <a:ext cx="1124831" cy="1834774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3354420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f</a:t>
            </a:r>
            <a:r>
              <a:rPr lang="en-GB" sz="23900" b="1" dirty="0">
                <a:solidFill>
                  <a:srgbClr val="653C8E"/>
                </a:solidFill>
              </a:rPr>
              <a:t>er</a:t>
            </a:r>
            <a:r>
              <a:rPr lang="en-GB" sz="23900" b="1" dirty="0"/>
              <a:t>n</a:t>
            </a:r>
            <a:endParaRPr lang="en-GB" sz="23900" b="1" dirty="0">
              <a:solidFill>
                <a:srgbClr val="653C8E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7DCC6F0-852F-4F53-921D-B09562113838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7A80D6A-8D12-4DB0-ADC4-0A2F13FD1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2503" y="159756"/>
            <a:ext cx="1045444" cy="225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5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/>
              <a:t>z</a:t>
            </a:r>
            <a:r>
              <a:rPr lang="en-GB" sz="23900" b="1" dirty="0" err="1">
                <a:solidFill>
                  <a:srgbClr val="653C8E"/>
                </a:solidFill>
              </a:rPr>
              <a:t>er</a:t>
            </a:r>
            <a:r>
              <a:rPr lang="en-GB" sz="23900" b="1" dirty="0" err="1"/>
              <a:t>d</a:t>
            </a:r>
            <a:endParaRPr lang="en-GB" sz="23900" b="1" dirty="0">
              <a:solidFill>
                <a:srgbClr val="653C8E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9865" y="829628"/>
            <a:ext cx="1434797" cy="1013314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811043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riv</a:t>
            </a:r>
            <a:r>
              <a:rPr lang="en-GB" sz="23900" b="1" dirty="0">
                <a:solidFill>
                  <a:srgbClr val="653C8E"/>
                </a:solidFill>
              </a:rPr>
              <a:t>er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173B62A-1373-48B4-8D00-0F5DDE444381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458FD1-9BB9-4462-ACBC-1A8694BB1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2"/>
          <a:stretch/>
        </p:blipFill>
        <p:spPr>
          <a:xfrm>
            <a:off x="7117002" y="829628"/>
            <a:ext cx="1422991" cy="15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24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>
                <a:solidFill>
                  <a:srgbClr val="653C8E"/>
                </a:solidFill>
              </a:rPr>
              <a:t>er</a:t>
            </a:r>
            <a:r>
              <a:rPr lang="en-GB" sz="23900" b="1" dirty="0" err="1"/>
              <a:t>sh</a:t>
            </a:r>
            <a:endParaRPr lang="en-GB" sz="23900" b="1" dirty="0">
              <a:solidFill>
                <a:srgbClr val="653C8E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6028" y="900228"/>
            <a:ext cx="1442472" cy="978206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1393316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k</a:t>
            </a:r>
            <a:r>
              <a:rPr lang="en-GB" sz="23900" b="1" dirty="0">
                <a:solidFill>
                  <a:srgbClr val="653C8E"/>
                </a:solidFill>
              </a:rPr>
              <a:t>er</a:t>
            </a:r>
            <a:r>
              <a:rPr lang="en-GB" sz="23900" b="1" dirty="0"/>
              <a:t>b</a:t>
            </a:r>
            <a:endParaRPr lang="en-GB" sz="23900" b="1" dirty="0">
              <a:solidFill>
                <a:srgbClr val="653C8E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95E0437-3930-448C-A260-B944AC6B8D74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313EE37-FE96-4595-83C4-E82B181FC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7206"/>
          <a:stretch/>
        </p:blipFill>
        <p:spPr>
          <a:xfrm>
            <a:off x="7117002" y="829628"/>
            <a:ext cx="1422991" cy="15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20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751197"/>
            <a:ext cx="9143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/>
              <a:t>farm</a:t>
            </a:r>
            <a:r>
              <a:rPr lang="en-GB" sz="16600" b="1" dirty="0">
                <a:solidFill>
                  <a:srgbClr val="653C8E"/>
                </a:solidFill>
              </a:rPr>
              <a:t>er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28EC5E-91E2-4429-8568-DAC726779DF1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3CE946-9410-4CD3-A6C1-68D127C25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60" b="-3887"/>
          <a:stretch/>
        </p:blipFill>
        <p:spPr>
          <a:xfrm>
            <a:off x="7267545" y="192947"/>
            <a:ext cx="1120987" cy="228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2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/>
              <a:t>w</a:t>
            </a:r>
            <a:r>
              <a:rPr lang="en-GB" sz="23900" b="1" dirty="0" err="1">
                <a:solidFill>
                  <a:srgbClr val="653C8E"/>
                </a:solidFill>
              </a:rPr>
              <a:t>er</a:t>
            </a:r>
            <a:r>
              <a:rPr lang="en-GB" sz="23900" b="1" dirty="0" err="1"/>
              <a:t>b</a:t>
            </a:r>
            <a:endParaRPr lang="en-GB" sz="23900" b="1" dirty="0">
              <a:solidFill>
                <a:srgbClr val="653C8E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9138" y="652577"/>
            <a:ext cx="1365957" cy="1500538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1342946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71824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peth</a:t>
            </a:r>
            <a:r>
              <a:rPr lang="en-GB" sz="19900" b="1" dirty="0" err="1">
                <a:solidFill>
                  <a:srgbClr val="653C8E"/>
                </a:solidFill>
              </a:rPr>
              <a:t>er</a:t>
            </a:r>
            <a:endParaRPr lang="en-GB" sz="19900" b="1" dirty="0">
              <a:solidFill>
                <a:srgbClr val="653C8E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3363" y="611567"/>
            <a:ext cx="1096642" cy="1437710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923596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295</TotalTime>
  <Words>100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Riley (Student)</dc:creator>
  <cp:lastModifiedBy>Isabelle Harper</cp:lastModifiedBy>
  <cp:revision>26</cp:revision>
  <dcterms:created xsi:type="dcterms:W3CDTF">2021-03-18T13:10:42Z</dcterms:created>
  <dcterms:modified xsi:type="dcterms:W3CDTF">2021-08-20T10:12:48Z</dcterms:modified>
</cp:coreProperties>
</file>