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8" r:id="rId2"/>
    <p:sldId id="277" r:id="rId3"/>
    <p:sldId id="276" r:id="rId4"/>
    <p:sldId id="267" r:id="rId5"/>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Handwritten Font" pitchFamily="50" charset="0"/>
      <p:regular r:id="rId12"/>
    </p:embeddedFont>
    <p:embeddedFont>
      <p:font typeface="Twinkl" pitchFamily="2"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guide id="3" pos="273">
          <p15:clr>
            <a:srgbClr val="A4A3A4"/>
          </p15:clr>
        </p15:guide>
        <p15:guide id="4" orient="horz" pos="3906">
          <p15:clr>
            <a:srgbClr val="A4A3A4"/>
          </p15:clr>
        </p15:guide>
        <p15:guide id="5" pos="5420">
          <p15:clr>
            <a:srgbClr val="A4A3A4"/>
          </p15:clr>
        </p15:guide>
        <p15:guide id="6" orient="horz" pos="358">
          <p15:clr>
            <a:srgbClr val="A4A3A4"/>
          </p15:clr>
        </p15:guide>
        <p15:guide id="7" pos="476">
          <p15:clr>
            <a:srgbClr val="A4A3A4"/>
          </p15:clr>
        </p15:guide>
        <p15:guide id="8" orient="horz" pos="526">
          <p15:clr>
            <a:srgbClr val="A4A3A4"/>
          </p15:clr>
        </p15:guide>
        <p15:guide id="9" orient="horz" pos="3839">
          <p15:clr>
            <a:srgbClr val="A4A3A4"/>
          </p15:clr>
        </p15:guide>
        <p15:guide id="10" pos="56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A873B0"/>
    <a:srgbClr val="80C1EB"/>
    <a:srgbClr val="7CC3E2"/>
    <a:srgbClr val="BC0105"/>
    <a:srgbClr val="18A0DB"/>
    <a:srgbClr val="F1884C"/>
    <a:srgbClr val="CFE19B"/>
    <a:srgbClr val="47B1E5"/>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52" autoAdjust="0"/>
    <p:restoredTop sz="94660"/>
  </p:normalViewPr>
  <p:slideViewPr>
    <p:cSldViewPr snapToGrid="0" showGuides="1">
      <p:cViewPr varScale="1">
        <p:scale>
          <a:sx n="114" d="100"/>
          <a:sy n="114" d="100"/>
        </p:scale>
        <p:origin x="1122" y="114"/>
      </p:cViewPr>
      <p:guideLst>
        <p:guide orient="horz" pos="2115"/>
        <p:guide pos="2880"/>
        <p:guide pos="273"/>
        <p:guide orient="horz" pos="3906"/>
        <p:guide pos="5420"/>
        <p:guide orient="horz" pos="358"/>
        <p:guide pos="476"/>
        <p:guide orient="horz" pos="526"/>
        <p:guide orient="horz" pos="3839"/>
        <p:guide pos="562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s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twinkl.co.uk/resources/esl-resources"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www.twinkl.co.uk/resources/twinkl-plus/twinkl-board-gam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864" y="6166017"/>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stretch>
            <a:fillRect/>
          </a:stretch>
        </p:blipFill>
        <p:spPr>
          <a:xfrm>
            <a:off x="8072497" y="5734211"/>
            <a:ext cx="576495" cy="5807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345688"/>
            <a:ext cx="8220075" cy="6177776"/>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50" charset="0"/>
              </a:defRPr>
            </a:lvl1pPr>
          </a:lstStyle>
          <a:p>
            <a:r>
              <a:rPr lang="en-GB"/>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122663"/>
            <a:ext cx="8220075" cy="6579220"/>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50" charset="0"/>
              </a:defRPr>
            </a:lvl1pPr>
          </a:lstStyle>
          <a:p>
            <a:r>
              <a:rPr lang="en-GB"/>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66727" y="680224"/>
            <a:ext cx="7913185" cy="6177776"/>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50" charset="0"/>
              </a:defRPr>
            </a:lvl1pPr>
          </a:lstStyle>
          <a:p>
            <a:r>
              <a:rPr lang="en-GB"/>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2"/>
          <p:cNvSpPr/>
          <p:nvPr userDrawn="1"/>
        </p:nvSpPr>
        <p:spPr>
          <a:xfrm>
            <a:off x="1002082" y="212942"/>
            <a:ext cx="8141918" cy="6645058"/>
          </a:xfrm>
          <a:custGeom>
            <a:avLst/>
            <a:gdLst>
              <a:gd name="connsiteX0" fmla="*/ 0 w 8129392"/>
              <a:gd name="connsiteY0" fmla="*/ 6638795 h 6638795"/>
              <a:gd name="connsiteX1" fmla="*/ 7465513 w 8129392"/>
              <a:gd name="connsiteY1" fmla="*/ 6638795 h 6638795"/>
              <a:gd name="connsiteX2" fmla="*/ 8129392 w 8129392"/>
              <a:gd name="connsiteY2" fmla="*/ 5974916 h 6638795"/>
              <a:gd name="connsiteX3" fmla="*/ 8129392 w 8129392"/>
              <a:gd name="connsiteY3" fmla="*/ 0 h 6638795"/>
              <a:gd name="connsiteX4" fmla="*/ 338203 w 8129392"/>
              <a:gd name="connsiteY4" fmla="*/ 0 h 6638795"/>
              <a:gd name="connsiteX5" fmla="*/ 0 w 8129392"/>
              <a:gd name="connsiteY5" fmla="*/ 6638795 h 663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392" h="6638795">
                <a:moveTo>
                  <a:pt x="0" y="6638795"/>
                </a:moveTo>
                <a:lnTo>
                  <a:pt x="7465513" y="6638795"/>
                </a:lnTo>
                <a:lnTo>
                  <a:pt x="8129392" y="5974916"/>
                </a:lnTo>
                <a:lnTo>
                  <a:pt x="8129392" y="0"/>
                </a:lnTo>
                <a:lnTo>
                  <a:pt x="338203" y="0"/>
                </a:lnTo>
                <a:lnTo>
                  <a:pt x="0" y="663879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50" charset="0"/>
              </a:defRPr>
            </a:lvl1pPr>
          </a:lstStyle>
          <a:p>
            <a:r>
              <a:rPr lang="en-GB"/>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p:cNvPr>
          <p:cNvSpPr/>
          <p:nvPr userDrawn="1"/>
        </p:nvSpPr>
        <p:spPr>
          <a:xfrm>
            <a:off x="-1" y="-58190"/>
            <a:ext cx="9202189" cy="691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Pentagon 14"/>
          <p:cNvSpPr/>
          <p:nvPr/>
        </p:nvSpPr>
        <p:spPr>
          <a:xfrm>
            <a:off x="0" y="5092117"/>
            <a:ext cx="6132352" cy="909309"/>
          </a:xfrm>
          <a:prstGeom prst="homePlate">
            <a:avLst/>
          </a:prstGeom>
          <a:solidFill>
            <a:srgbClr val="4DB1E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p:nvPr/>
        </p:nvSpPr>
        <p:spPr>
          <a:xfrm>
            <a:off x="461962" y="268022"/>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dirty="0">
                <a:solidFill>
                  <a:srgbClr val="00B0F0"/>
                </a:solidFill>
              </a:rPr>
              <a:t>Instructions</a:t>
            </a:r>
            <a:endParaRPr lang="en-US" dirty="0">
              <a:solidFill>
                <a:srgbClr val="00B0F0"/>
              </a:solidFill>
            </a:endParaRPr>
          </a:p>
        </p:txBody>
      </p:sp>
      <p:sp>
        <p:nvSpPr>
          <p:cNvPr id="4" name="Rectangle 3"/>
          <p:cNvSpPr/>
          <p:nvPr/>
        </p:nvSpPr>
        <p:spPr>
          <a:xfrm>
            <a:off x="673973" y="1155927"/>
            <a:ext cx="7756963" cy="3542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lvl="0" indent="-342900">
              <a:buFont typeface="+mj-lt"/>
              <a:buAutoNum type="arabicPeriod"/>
            </a:pPr>
            <a:r>
              <a:rPr lang="en-GB" dirty="0">
                <a:solidFill>
                  <a:schemeClr val="tx1"/>
                </a:solidFill>
              </a:rPr>
              <a:t>Divide students into two teams.</a:t>
            </a:r>
          </a:p>
          <a:p>
            <a:pPr marL="342900" lvl="0" indent="-342900">
              <a:buFont typeface="+mj-lt"/>
              <a:buAutoNum type="arabicPeriod"/>
            </a:pPr>
            <a:endParaRPr lang="en-GB" dirty="0">
              <a:solidFill>
                <a:schemeClr val="tx1"/>
              </a:solidFill>
            </a:endParaRPr>
          </a:p>
          <a:p>
            <a:pPr marL="342900" lvl="0" indent="-342900">
              <a:buFont typeface="+mj-lt"/>
              <a:buAutoNum type="arabicPeriod"/>
            </a:pPr>
            <a:r>
              <a:rPr lang="en-GB" dirty="0">
                <a:solidFill>
                  <a:schemeClr val="tx1"/>
                </a:solidFill>
              </a:rPr>
              <a:t>Assign a colour to each team – blue or yellow. </a:t>
            </a:r>
          </a:p>
          <a:p>
            <a:pPr marL="342900" lvl="0" indent="-342900">
              <a:buFont typeface="+mj-lt"/>
              <a:buAutoNum type="arabicPeriod"/>
            </a:pPr>
            <a:endParaRPr lang="en-GB" dirty="0">
              <a:solidFill>
                <a:schemeClr val="tx1"/>
              </a:solidFill>
            </a:endParaRPr>
          </a:p>
          <a:p>
            <a:pPr marL="342900" lvl="0" indent="-342900">
              <a:buFont typeface="+mj-lt"/>
              <a:buAutoNum type="arabicPeriod"/>
            </a:pPr>
            <a:r>
              <a:rPr lang="en-GB" dirty="0">
                <a:solidFill>
                  <a:schemeClr val="tx1"/>
                </a:solidFill>
              </a:rPr>
              <a:t>Students select a circle on the grid started on the bottom row, building upwards. If they can tell you the correct irregular past simple verbs, click on the circle to remove the text, reveal the answer and choose a blue or yellow token for the corresponding team.</a:t>
            </a:r>
          </a:p>
          <a:p>
            <a:pPr marL="342900" lvl="0" indent="-342900">
              <a:buFont typeface="+mj-lt"/>
              <a:buAutoNum type="arabicPeriod"/>
            </a:pPr>
            <a:endParaRPr lang="en-GB" dirty="0">
              <a:solidFill>
                <a:schemeClr val="tx1"/>
              </a:solidFill>
            </a:endParaRPr>
          </a:p>
          <a:p>
            <a:pPr marL="342900" lvl="0" indent="-342900">
              <a:buFont typeface="+mj-lt"/>
              <a:buAutoNum type="arabicPeriod"/>
            </a:pPr>
            <a:r>
              <a:rPr lang="en-GB" dirty="0">
                <a:solidFill>
                  <a:schemeClr val="tx1"/>
                </a:solidFill>
              </a:rPr>
              <a:t>The first team to get four tokens in a row, column or diagonally wins!</a:t>
            </a:r>
          </a:p>
          <a:p>
            <a:pPr marL="342900" lvl="0" indent="-342900">
              <a:buFont typeface="+mj-lt"/>
              <a:buAutoNum type="arabicPeriod"/>
            </a:pPr>
            <a:endParaRPr lang="en-GB" dirty="0">
              <a:solidFill>
                <a:schemeClr val="tx1"/>
              </a:solidFill>
            </a:endParaRPr>
          </a:p>
          <a:p>
            <a:pPr marL="342900" lvl="0" indent="-342900">
              <a:buFont typeface="+mj-lt"/>
              <a:buAutoNum type="arabicPeriod"/>
            </a:pPr>
            <a:r>
              <a:rPr lang="en-GB" dirty="0">
                <a:solidFill>
                  <a:schemeClr val="tx1"/>
                </a:solidFill>
              </a:rPr>
              <a:t>To restart the game, exist slide show and play again. </a:t>
            </a:r>
          </a:p>
        </p:txBody>
      </p:sp>
      <p:sp>
        <p:nvSpPr>
          <p:cNvPr id="7" name="TextBox 6"/>
          <p:cNvSpPr txBox="1"/>
          <p:nvPr/>
        </p:nvSpPr>
        <p:spPr>
          <a:xfrm>
            <a:off x="690752" y="5367706"/>
            <a:ext cx="4877112" cy="369332"/>
          </a:xfrm>
          <a:prstGeom prst="rect">
            <a:avLst/>
          </a:prstGeom>
          <a:noFill/>
        </p:spPr>
        <p:txBody>
          <a:bodyPr wrap="square">
            <a:spAutoFit/>
          </a:bodyPr>
          <a:lstStyle/>
          <a:p>
            <a:pPr algn="ctr"/>
            <a:r>
              <a:rPr lang="en-GB" dirty="0">
                <a:solidFill>
                  <a:schemeClr val="bg1"/>
                </a:solidFill>
                <a:latin typeface="Handwritten Font" pitchFamily="50" charset="0"/>
              </a:rPr>
              <a:t>Happy gaming from the Twinkl Board Games team!  </a:t>
            </a:r>
          </a:p>
        </p:txBody>
      </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757" y="4668871"/>
            <a:ext cx="1810669" cy="1755800"/>
          </a:xfrm>
          <a:prstGeom prst="rect">
            <a:avLst/>
          </a:prstGeom>
          <a:effectLst>
            <a:innerShdw blurRad="114300">
              <a:schemeClr val="accent5">
                <a:lumMod val="50000"/>
              </a:schemeClr>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96" descr="Shap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1909" t="2148" r="1618" b="3070"/>
          <a:stretch>
            <a:fillRect/>
          </a:stretch>
        </p:blipFill>
        <p:spPr>
          <a:xfrm>
            <a:off x="635" y="0"/>
            <a:ext cx="9144000" cy="6935046"/>
          </a:xfrm>
          <a:prstGeom prst="rect">
            <a:avLst/>
          </a:prstGeom>
        </p:spPr>
      </p:pic>
      <p:pic>
        <p:nvPicPr>
          <p:cNvPr id="1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69609" y="440407"/>
            <a:ext cx="443851" cy="473018"/>
          </a:xfrm>
          <a:prstGeom prst="rect">
            <a:avLst/>
          </a:prstGeom>
        </p:spPr>
      </p:pic>
      <p:pic>
        <p:nvPicPr>
          <p:cNvPr id="1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34584" y="445207"/>
            <a:ext cx="443850" cy="456157"/>
          </a:xfrm>
          <a:prstGeom prst="rect">
            <a:avLst/>
          </a:prstGeom>
        </p:spPr>
      </p:pic>
      <p:pic>
        <p:nvPicPr>
          <p:cNvPr id="3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389544" y="195537"/>
            <a:ext cx="936112" cy="969780"/>
          </a:xfrm>
          <a:prstGeom prst="rect">
            <a:avLst/>
          </a:prstGeom>
        </p:spPr>
      </p:pic>
      <p:pic>
        <p:nvPicPr>
          <p:cNvPr id="44"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01735" y="195507"/>
            <a:ext cx="923576" cy="983269"/>
          </a:xfrm>
          <a:prstGeom prst="rect">
            <a:avLst/>
          </a:prstGeom>
        </p:spPr>
      </p:pic>
      <p:pic>
        <p:nvPicPr>
          <p:cNvPr id="199"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56456" y="1507834"/>
            <a:ext cx="443851" cy="473018"/>
          </a:xfrm>
          <a:prstGeom prst="rect">
            <a:avLst/>
          </a:prstGeom>
        </p:spPr>
      </p:pic>
      <p:pic>
        <p:nvPicPr>
          <p:cNvPr id="200"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21431" y="1512634"/>
            <a:ext cx="443850" cy="456157"/>
          </a:xfrm>
          <a:prstGeom prst="rect">
            <a:avLst/>
          </a:prstGeom>
        </p:spPr>
      </p:pic>
      <p:pic>
        <p:nvPicPr>
          <p:cNvPr id="201"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9571" y="1308684"/>
            <a:ext cx="936112" cy="969780"/>
          </a:xfrm>
          <a:prstGeom prst="rect">
            <a:avLst/>
          </a:prstGeom>
        </p:spPr>
      </p:pic>
      <p:pic>
        <p:nvPicPr>
          <p:cNvPr id="202"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23507" y="1304209"/>
            <a:ext cx="923576" cy="983269"/>
          </a:xfrm>
          <a:prstGeom prst="rect">
            <a:avLst/>
          </a:prstGeom>
        </p:spPr>
      </p:pic>
      <p:pic>
        <p:nvPicPr>
          <p:cNvPr id="206"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69609" y="2572660"/>
            <a:ext cx="443851" cy="473018"/>
          </a:xfrm>
          <a:prstGeom prst="rect">
            <a:avLst/>
          </a:prstGeom>
        </p:spPr>
      </p:pic>
      <p:pic>
        <p:nvPicPr>
          <p:cNvPr id="207"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34584" y="2577460"/>
            <a:ext cx="443850" cy="456157"/>
          </a:xfrm>
          <a:prstGeom prst="rect">
            <a:avLst/>
          </a:prstGeom>
        </p:spPr>
      </p:pic>
      <p:pic>
        <p:nvPicPr>
          <p:cNvPr id="208"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32724" y="2373510"/>
            <a:ext cx="936112" cy="969780"/>
          </a:xfrm>
          <a:prstGeom prst="rect">
            <a:avLst/>
          </a:prstGeom>
        </p:spPr>
      </p:pic>
      <p:pic>
        <p:nvPicPr>
          <p:cNvPr id="209"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36660" y="2369035"/>
            <a:ext cx="923576" cy="983269"/>
          </a:xfrm>
          <a:prstGeom prst="rect">
            <a:avLst/>
          </a:prstGeom>
        </p:spPr>
      </p:pic>
      <p:pic>
        <p:nvPicPr>
          <p:cNvPr id="213"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69609" y="3649463"/>
            <a:ext cx="443851" cy="473018"/>
          </a:xfrm>
          <a:prstGeom prst="rect">
            <a:avLst/>
          </a:prstGeom>
        </p:spPr>
      </p:pic>
      <p:pic>
        <p:nvPicPr>
          <p:cNvPr id="214"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34584" y="3654263"/>
            <a:ext cx="443850" cy="456157"/>
          </a:xfrm>
          <a:prstGeom prst="rect">
            <a:avLst/>
          </a:prstGeom>
        </p:spPr>
      </p:pic>
      <p:pic>
        <p:nvPicPr>
          <p:cNvPr id="21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32724" y="3450313"/>
            <a:ext cx="936112" cy="969780"/>
          </a:xfrm>
          <a:prstGeom prst="rect">
            <a:avLst/>
          </a:prstGeom>
        </p:spPr>
      </p:pic>
      <p:pic>
        <p:nvPicPr>
          <p:cNvPr id="216"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36660" y="3445838"/>
            <a:ext cx="923576" cy="983269"/>
          </a:xfrm>
          <a:prstGeom prst="rect">
            <a:avLst/>
          </a:prstGeom>
        </p:spPr>
      </p:pic>
      <p:pic>
        <p:nvPicPr>
          <p:cNvPr id="220"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56456" y="4730538"/>
            <a:ext cx="443851" cy="473018"/>
          </a:xfrm>
          <a:prstGeom prst="rect">
            <a:avLst/>
          </a:prstGeom>
        </p:spPr>
      </p:pic>
      <p:pic>
        <p:nvPicPr>
          <p:cNvPr id="221"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21431" y="4735338"/>
            <a:ext cx="443850" cy="456157"/>
          </a:xfrm>
          <a:prstGeom prst="rect">
            <a:avLst/>
          </a:prstGeom>
        </p:spPr>
      </p:pic>
      <p:pic>
        <p:nvPicPr>
          <p:cNvPr id="222"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9571" y="4531388"/>
            <a:ext cx="936112" cy="969780"/>
          </a:xfrm>
          <a:prstGeom prst="rect">
            <a:avLst/>
          </a:prstGeom>
        </p:spPr>
      </p:pic>
      <p:pic>
        <p:nvPicPr>
          <p:cNvPr id="223"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23507" y="4526913"/>
            <a:ext cx="923576" cy="983269"/>
          </a:xfrm>
          <a:prstGeom prst="rect">
            <a:avLst/>
          </a:prstGeom>
        </p:spPr>
      </p:pic>
      <p:pic>
        <p:nvPicPr>
          <p:cNvPr id="22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69609" y="5809012"/>
            <a:ext cx="443851" cy="473018"/>
          </a:xfrm>
          <a:prstGeom prst="rect">
            <a:avLst/>
          </a:prstGeom>
        </p:spPr>
      </p:pic>
      <p:pic>
        <p:nvPicPr>
          <p:cNvPr id="22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34584" y="5813812"/>
            <a:ext cx="443850" cy="456157"/>
          </a:xfrm>
          <a:prstGeom prst="rect">
            <a:avLst/>
          </a:prstGeom>
        </p:spPr>
      </p:pic>
      <p:pic>
        <p:nvPicPr>
          <p:cNvPr id="229"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32724" y="5609862"/>
            <a:ext cx="936112" cy="969780"/>
          </a:xfrm>
          <a:prstGeom prst="rect">
            <a:avLst/>
          </a:prstGeom>
        </p:spPr>
      </p:pic>
      <p:pic>
        <p:nvPicPr>
          <p:cNvPr id="230"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36660" y="5605387"/>
            <a:ext cx="923576" cy="983269"/>
          </a:xfrm>
          <a:prstGeom prst="rect">
            <a:avLst/>
          </a:prstGeom>
        </p:spPr>
      </p:pic>
      <p:pic>
        <p:nvPicPr>
          <p:cNvPr id="234"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90819" y="451026"/>
            <a:ext cx="443851" cy="473018"/>
          </a:xfrm>
          <a:prstGeom prst="rect">
            <a:avLst/>
          </a:prstGeom>
        </p:spPr>
      </p:pic>
      <p:pic>
        <p:nvPicPr>
          <p:cNvPr id="235"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55794" y="455826"/>
            <a:ext cx="443850" cy="456157"/>
          </a:xfrm>
          <a:prstGeom prst="rect">
            <a:avLst/>
          </a:prstGeom>
        </p:spPr>
      </p:pic>
      <p:pic>
        <p:nvPicPr>
          <p:cNvPr id="236"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53934" y="251876"/>
            <a:ext cx="936112" cy="969780"/>
          </a:xfrm>
          <a:prstGeom prst="rect">
            <a:avLst/>
          </a:prstGeom>
        </p:spPr>
      </p:pic>
      <p:pic>
        <p:nvPicPr>
          <p:cNvPr id="237"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57870" y="247401"/>
            <a:ext cx="923576" cy="983269"/>
          </a:xfrm>
          <a:prstGeom prst="rect">
            <a:avLst/>
          </a:prstGeom>
        </p:spPr>
      </p:pic>
      <p:pic>
        <p:nvPicPr>
          <p:cNvPr id="241"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77666" y="1518453"/>
            <a:ext cx="443851" cy="473018"/>
          </a:xfrm>
          <a:prstGeom prst="rect">
            <a:avLst/>
          </a:prstGeom>
        </p:spPr>
      </p:pic>
      <p:pic>
        <p:nvPicPr>
          <p:cNvPr id="242"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42641" y="1523253"/>
            <a:ext cx="443850" cy="456157"/>
          </a:xfrm>
          <a:prstGeom prst="rect">
            <a:avLst/>
          </a:prstGeom>
        </p:spPr>
      </p:pic>
      <p:pic>
        <p:nvPicPr>
          <p:cNvPr id="243"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40781" y="1319303"/>
            <a:ext cx="936112" cy="969780"/>
          </a:xfrm>
          <a:prstGeom prst="rect">
            <a:avLst/>
          </a:prstGeom>
        </p:spPr>
      </p:pic>
      <p:pic>
        <p:nvPicPr>
          <p:cNvPr id="244"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44717" y="1314828"/>
            <a:ext cx="923576" cy="983269"/>
          </a:xfrm>
          <a:prstGeom prst="rect">
            <a:avLst/>
          </a:prstGeom>
        </p:spPr>
      </p:pic>
      <p:pic>
        <p:nvPicPr>
          <p:cNvPr id="248"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90819" y="2583279"/>
            <a:ext cx="443851" cy="473018"/>
          </a:xfrm>
          <a:prstGeom prst="rect">
            <a:avLst/>
          </a:prstGeom>
        </p:spPr>
      </p:pic>
      <p:pic>
        <p:nvPicPr>
          <p:cNvPr id="249"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55794" y="2588079"/>
            <a:ext cx="443850" cy="456157"/>
          </a:xfrm>
          <a:prstGeom prst="rect">
            <a:avLst/>
          </a:prstGeom>
        </p:spPr>
      </p:pic>
      <p:pic>
        <p:nvPicPr>
          <p:cNvPr id="250"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53934" y="2384129"/>
            <a:ext cx="936112" cy="969780"/>
          </a:xfrm>
          <a:prstGeom prst="rect">
            <a:avLst/>
          </a:prstGeom>
        </p:spPr>
      </p:pic>
      <p:pic>
        <p:nvPicPr>
          <p:cNvPr id="251"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57870" y="2379654"/>
            <a:ext cx="923576" cy="983269"/>
          </a:xfrm>
          <a:prstGeom prst="rect">
            <a:avLst/>
          </a:prstGeom>
        </p:spPr>
      </p:pic>
      <p:pic>
        <p:nvPicPr>
          <p:cNvPr id="255"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90819" y="3660082"/>
            <a:ext cx="443851" cy="473018"/>
          </a:xfrm>
          <a:prstGeom prst="rect">
            <a:avLst/>
          </a:prstGeom>
        </p:spPr>
      </p:pic>
      <p:pic>
        <p:nvPicPr>
          <p:cNvPr id="256"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55794" y="3664882"/>
            <a:ext cx="443850" cy="456157"/>
          </a:xfrm>
          <a:prstGeom prst="rect">
            <a:avLst/>
          </a:prstGeom>
        </p:spPr>
      </p:pic>
      <p:pic>
        <p:nvPicPr>
          <p:cNvPr id="257"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53934" y="3460932"/>
            <a:ext cx="936112" cy="969780"/>
          </a:xfrm>
          <a:prstGeom prst="rect">
            <a:avLst/>
          </a:prstGeom>
        </p:spPr>
      </p:pic>
      <p:pic>
        <p:nvPicPr>
          <p:cNvPr id="258"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57870" y="3456457"/>
            <a:ext cx="923576" cy="983269"/>
          </a:xfrm>
          <a:prstGeom prst="rect">
            <a:avLst/>
          </a:prstGeom>
        </p:spPr>
      </p:pic>
      <p:pic>
        <p:nvPicPr>
          <p:cNvPr id="262"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77666" y="4741157"/>
            <a:ext cx="443851" cy="473018"/>
          </a:xfrm>
          <a:prstGeom prst="rect">
            <a:avLst/>
          </a:prstGeom>
        </p:spPr>
      </p:pic>
      <p:pic>
        <p:nvPicPr>
          <p:cNvPr id="263"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42641" y="4745957"/>
            <a:ext cx="443850" cy="456157"/>
          </a:xfrm>
          <a:prstGeom prst="rect">
            <a:avLst/>
          </a:prstGeom>
        </p:spPr>
      </p:pic>
      <p:pic>
        <p:nvPicPr>
          <p:cNvPr id="264"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40781" y="4542007"/>
            <a:ext cx="936112" cy="969780"/>
          </a:xfrm>
          <a:prstGeom prst="rect">
            <a:avLst/>
          </a:prstGeom>
        </p:spPr>
      </p:pic>
      <p:pic>
        <p:nvPicPr>
          <p:cNvPr id="265"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44717" y="4537532"/>
            <a:ext cx="923576" cy="983269"/>
          </a:xfrm>
          <a:prstGeom prst="rect">
            <a:avLst/>
          </a:prstGeom>
        </p:spPr>
      </p:pic>
      <p:pic>
        <p:nvPicPr>
          <p:cNvPr id="269"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1690819" y="5819631"/>
            <a:ext cx="443851" cy="473018"/>
          </a:xfrm>
          <a:prstGeom prst="rect">
            <a:avLst/>
          </a:prstGeom>
        </p:spPr>
      </p:pic>
      <p:pic>
        <p:nvPicPr>
          <p:cNvPr id="270"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2055794" y="5824431"/>
            <a:ext cx="443850" cy="456157"/>
          </a:xfrm>
          <a:prstGeom prst="rect">
            <a:avLst/>
          </a:prstGeom>
        </p:spPr>
      </p:pic>
      <p:pic>
        <p:nvPicPr>
          <p:cNvPr id="271"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1653934" y="5620481"/>
            <a:ext cx="936112" cy="969780"/>
          </a:xfrm>
          <a:prstGeom prst="rect">
            <a:avLst/>
          </a:prstGeom>
        </p:spPr>
      </p:pic>
      <p:pic>
        <p:nvPicPr>
          <p:cNvPr id="272"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1657870" y="5616006"/>
            <a:ext cx="923576" cy="983269"/>
          </a:xfrm>
          <a:prstGeom prst="rect">
            <a:avLst/>
          </a:prstGeom>
        </p:spPr>
      </p:pic>
      <p:pic>
        <p:nvPicPr>
          <p:cNvPr id="276"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16780" y="469341"/>
            <a:ext cx="443851" cy="473018"/>
          </a:xfrm>
          <a:prstGeom prst="rect">
            <a:avLst/>
          </a:prstGeom>
        </p:spPr>
      </p:pic>
      <p:pic>
        <p:nvPicPr>
          <p:cNvPr id="277"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81755" y="474141"/>
            <a:ext cx="443850" cy="456157"/>
          </a:xfrm>
          <a:prstGeom prst="rect">
            <a:avLst/>
          </a:prstGeom>
        </p:spPr>
      </p:pic>
      <p:pic>
        <p:nvPicPr>
          <p:cNvPr id="278"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79895" y="270191"/>
            <a:ext cx="936112" cy="969780"/>
          </a:xfrm>
          <a:prstGeom prst="rect">
            <a:avLst/>
          </a:prstGeom>
        </p:spPr>
      </p:pic>
      <p:pic>
        <p:nvPicPr>
          <p:cNvPr id="279"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83831" y="265716"/>
            <a:ext cx="923576" cy="983269"/>
          </a:xfrm>
          <a:prstGeom prst="rect">
            <a:avLst/>
          </a:prstGeom>
        </p:spPr>
      </p:pic>
      <p:pic>
        <p:nvPicPr>
          <p:cNvPr id="283"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03627" y="1536768"/>
            <a:ext cx="443851" cy="473018"/>
          </a:xfrm>
          <a:prstGeom prst="rect">
            <a:avLst/>
          </a:prstGeom>
        </p:spPr>
      </p:pic>
      <p:pic>
        <p:nvPicPr>
          <p:cNvPr id="284"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68602" y="1541568"/>
            <a:ext cx="443850" cy="456157"/>
          </a:xfrm>
          <a:prstGeom prst="rect">
            <a:avLst/>
          </a:prstGeom>
        </p:spPr>
      </p:pic>
      <p:pic>
        <p:nvPicPr>
          <p:cNvPr id="28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66742" y="1337618"/>
            <a:ext cx="936112" cy="969780"/>
          </a:xfrm>
          <a:prstGeom prst="rect">
            <a:avLst/>
          </a:prstGeom>
        </p:spPr>
      </p:pic>
      <p:pic>
        <p:nvPicPr>
          <p:cNvPr id="286"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70678" y="1333143"/>
            <a:ext cx="923576" cy="983269"/>
          </a:xfrm>
          <a:prstGeom prst="rect">
            <a:avLst/>
          </a:prstGeom>
        </p:spPr>
      </p:pic>
      <p:pic>
        <p:nvPicPr>
          <p:cNvPr id="290"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16780" y="2601594"/>
            <a:ext cx="443851" cy="473018"/>
          </a:xfrm>
          <a:prstGeom prst="rect">
            <a:avLst/>
          </a:prstGeom>
        </p:spPr>
      </p:pic>
      <p:pic>
        <p:nvPicPr>
          <p:cNvPr id="291"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81755" y="2606394"/>
            <a:ext cx="443850" cy="456157"/>
          </a:xfrm>
          <a:prstGeom prst="rect">
            <a:avLst/>
          </a:prstGeom>
        </p:spPr>
      </p:pic>
      <p:pic>
        <p:nvPicPr>
          <p:cNvPr id="292"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79895" y="2402444"/>
            <a:ext cx="936112" cy="969780"/>
          </a:xfrm>
          <a:prstGeom prst="rect">
            <a:avLst/>
          </a:prstGeom>
        </p:spPr>
      </p:pic>
      <p:pic>
        <p:nvPicPr>
          <p:cNvPr id="293"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83831" y="2397969"/>
            <a:ext cx="923576" cy="983269"/>
          </a:xfrm>
          <a:prstGeom prst="rect">
            <a:avLst/>
          </a:prstGeom>
        </p:spPr>
      </p:pic>
      <p:pic>
        <p:nvPicPr>
          <p:cNvPr id="29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16780" y="3678397"/>
            <a:ext cx="443851" cy="473018"/>
          </a:xfrm>
          <a:prstGeom prst="rect">
            <a:avLst/>
          </a:prstGeom>
        </p:spPr>
      </p:pic>
      <p:pic>
        <p:nvPicPr>
          <p:cNvPr id="29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81755" y="3683197"/>
            <a:ext cx="443850" cy="456157"/>
          </a:xfrm>
          <a:prstGeom prst="rect">
            <a:avLst/>
          </a:prstGeom>
        </p:spPr>
      </p:pic>
      <p:pic>
        <p:nvPicPr>
          <p:cNvPr id="299"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79895" y="3479247"/>
            <a:ext cx="936112" cy="969780"/>
          </a:xfrm>
          <a:prstGeom prst="rect">
            <a:avLst/>
          </a:prstGeom>
        </p:spPr>
      </p:pic>
      <p:pic>
        <p:nvPicPr>
          <p:cNvPr id="300"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83831" y="3474772"/>
            <a:ext cx="923576" cy="983269"/>
          </a:xfrm>
          <a:prstGeom prst="rect">
            <a:avLst/>
          </a:prstGeom>
        </p:spPr>
      </p:pic>
      <p:pic>
        <p:nvPicPr>
          <p:cNvPr id="304"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03627" y="4759472"/>
            <a:ext cx="443851" cy="473018"/>
          </a:xfrm>
          <a:prstGeom prst="rect">
            <a:avLst/>
          </a:prstGeom>
        </p:spPr>
      </p:pic>
      <p:pic>
        <p:nvPicPr>
          <p:cNvPr id="305"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68602" y="4764272"/>
            <a:ext cx="443850" cy="456157"/>
          </a:xfrm>
          <a:prstGeom prst="rect">
            <a:avLst/>
          </a:prstGeom>
        </p:spPr>
      </p:pic>
      <p:pic>
        <p:nvPicPr>
          <p:cNvPr id="306"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66742" y="4560322"/>
            <a:ext cx="936112" cy="969780"/>
          </a:xfrm>
          <a:prstGeom prst="rect">
            <a:avLst/>
          </a:prstGeom>
        </p:spPr>
      </p:pic>
      <p:pic>
        <p:nvPicPr>
          <p:cNvPr id="307"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70678" y="4555847"/>
            <a:ext cx="923576" cy="983269"/>
          </a:xfrm>
          <a:prstGeom prst="rect">
            <a:avLst/>
          </a:prstGeom>
        </p:spPr>
      </p:pic>
      <p:pic>
        <p:nvPicPr>
          <p:cNvPr id="311"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2916780" y="5837946"/>
            <a:ext cx="443851" cy="473018"/>
          </a:xfrm>
          <a:prstGeom prst="rect">
            <a:avLst/>
          </a:prstGeom>
        </p:spPr>
      </p:pic>
      <p:pic>
        <p:nvPicPr>
          <p:cNvPr id="312"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3281755" y="5842746"/>
            <a:ext cx="443850" cy="456157"/>
          </a:xfrm>
          <a:prstGeom prst="rect">
            <a:avLst/>
          </a:prstGeom>
        </p:spPr>
      </p:pic>
      <p:pic>
        <p:nvPicPr>
          <p:cNvPr id="313"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2879895" y="5638796"/>
            <a:ext cx="936112" cy="969780"/>
          </a:xfrm>
          <a:prstGeom prst="rect">
            <a:avLst/>
          </a:prstGeom>
        </p:spPr>
      </p:pic>
      <p:pic>
        <p:nvPicPr>
          <p:cNvPr id="314"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2883831" y="5634321"/>
            <a:ext cx="923576" cy="983269"/>
          </a:xfrm>
          <a:prstGeom prst="rect">
            <a:avLst/>
          </a:prstGeom>
        </p:spPr>
      </p:pic>
      <p:pic>
        <p:nvPicPr>
          <p:cNvPr id="318"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41534" y="422092"/>
            <a:ext cx="443851" cy="473018"/>
          </a:xfrm>
          <a:prstGeom prst="rect">
            <a:avLst/>
          </a:prstGeom>
        </p:spPr>
      </p:pic>
      <p:pic>
        <p:nvPicPr>
          <p:cNvPr id="319"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506509" y="426892"/>
            <a:ext cx="443850" cy="456157"/>
          </a:xfrm>
          <a:prstGeom prst="rect">
            <a:avLst/>
          </a:prstGeom>
        </p:spPr>
      </p:pic>
      <p:pic>
        <p:nvPicPr>
          <p:cNvPr id="320"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04649" y="222942"/>
            <a:ext cx="936112" cy="969780"/>
          </a:xfrm>
          <a:prstGeom prst="rect">
            <a:avLst/>
          </a:prstGeom>
        </p:spPr>
      </p:pic>
      <p:pic>
        <p:nvPicPr>
          <p:cNvPr id="321"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108585" y="218467"/>
            <a:ext cx="923576" cy="983269"/>
          </a:xfrm>
          <a:prstGeom prst="rect">
            <a:avLst/>
          </a:prstGeom>
        </p:spPr>
      </p:pic>
      <p:pic>
        <p:nvPicPr>
          <p:cNvPr id="325"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28381" y="1489519"/>
            <a:ext cx="443851" cy="473018"/>
          </a:xfrm>
          <a:prstGeom prst="rect">
            <a:avLst/>
          </a:prstGeom>
        </p:spPr>
      </p:pic>
      <p:pic>
        <p:nvPicPr>
          <p:cNvPr id="326"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493356" y="1494319"/>
            <a:ext cx="443850" cy="456157"/>
          </a:xfrm>
          <a:prstGeom prst="rect">
            <a:avLst/>
          </a:prstGeom>
        </p:spPr>
      </p:pic>
      <p:pic>
        <p:nvPicPr>
          <p:cNvPr id="327"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091496" y="1290369"/>
            <a:ext cx="936112" cy="969780"/>
          </a:xfrm>
          <a:prstGeom prst="rect">
            <a:avLst/>
          </a:prstGeom>
        </p:spPr>
      </p:pic>
      <p:pic>
        <p:nvPicPr>
          <p:cNvPr id="328"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095432" y="1285894"/>
            <a:ext cx="923576" cy="983269"/>
          </a:xfrm>
          <a:prstGeom prst="rect">
            <a:avLst/>
          </a:prstGeom>
        </p:spPr>
      </p:pic>
      <p:pic>
        <p:nvPicPr>
          <p:cNvPr id="332"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41534" y="2554345"/>
            <a:ext cx="443851" cy="473018"/>
          </a:xfrm>
          <a:prstGeom prst="rect">
            <a:avLst/>
          </a:prstGeom>
        </p:spPr>
      </p:pic>
      <p:pic>
        <p:nvPicPr>
          <p:cNvPr id="333"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506509" y="2559145"/>
            <a:ext cx="443850" cy="456157"/>
          </a:xfrm>
          <a:prstGeom prst="rect">
            <a:avLst/>
          </a:prstGeom>
        </p:spPr>
      </p:pic>
      <p:pic>
        <p:nvPicPr>
          <p:cNvPr id="334"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04649" y="2355195"/>
            <a:ext cx="936112" cy="969780"/>
          </a:xfrm>
          <a:prstGeom prst="rect">
            <a:avLst/>
          </a:prstGeom>
        </p:spPr>
      </p:pic>
      <p:pic>
        <p:nvPicPr>
          <p:cNvPr id="335"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108585" y="2350720"/>
            <a:ext cx="923576" cy="983269"/>
          </a:xfrm>
          <a:prstGeom prst="rect">
            <a:avLst/>
          </a:prstGeom>
        </p:spPr>
      </p:pic>
      <p:pic>
        <p:nvPicPr>
          <p:cNvPr id="339"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41534" y="3631148"/>
            <a:ext cx="443851" cy="473018"/>
          </a:xfrm>
          <a:prstGeom prst="rect">
            <a:avLst/>
          </a:prstGeom>
        </p:spPr>
      </p:pic>
      <p:pic>
        <p:nvPicPr>
          <p:cNvPr id="340"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506509" y="3635948"/>
            <a:ext cx="443850" cy="456157"/>
          </a:xfrm>
          <a:prstGeom prst="rect">
            <a:avLst/>
          </a:prstGeom>
        </p:spPr>
      </p:pic>
      <p:pic>
        <p:nvPicPr>
          <p:cNvPr id="341"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04649" y="3431998"/>
            <a:ext cx="936112" cy="969780"/>
          </a:xfrm>
          <a:prstGeom prst="rect">
            <a:avLst/>
          </a:prstGeom>
        </p:spPr>
      </p:pic>
      <p:pic>
        <p:nvPicPr>
          <p:cNvPr id="342"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108585" y="3427523"/>
            <a:ext cx="923576" cy="983269"/>
          </a:xfrm>
          <a:prstGeom prst="rect">
            <a:avLst/>
          </a:prstGeom>
        </p:spPr>
      </p:pic>
      <p:pic>
        <p:nvPicPr>
          <p:cNvPr id="346"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28381" y="4712223"/>
            <a:ext cx="443851" cy="473018"/>
          </a:xfrm>
          <a:prstGeom prst="rect">
            <a:avLst/>
          </a:prstGeom>
        </p:spPr>
      </p:pic>
      <p:pic>
        <p:nvPicPr>
          <p:cNvPr id="347"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493356" y="4717023"/>
            <a:ext cx="443850" cy="456157"/>
          </a:xfrm>
          <a:prstGeom prst="rect">
            <a:avLst/>
          </a:prstGeom>
        </p:spPr>
      </p:pic>
      <p:pic>
        <p:nvPicPr>
          <p:cNvPr id="348"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091496" y="4513073"/>
            <a:ext cx="936112" cy="969780"/>
          </a:xfrm>
          <a:prstGeom prst="rect">
            <a:avLst/>
          </a:prstGeom>
        </p:spPr>
      </p:pic>
      <p:pic>
        <p:nvPicPr>
          <p:cNvPr id="349"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095432" y="4508598"/>
            <a:ext cx="923576" cy="983269"/>
          </a:xfrm>
          <a:prstGeom prst="rect">
            <a:avLst/>
          </a:prstGeom>
        </p:spPr>
      </p:pic>
      <p:pic>
        <p:nvPicPr>
          <p:cNvPr id="353"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4141534" y="5790697"/>
            <a:ext cx="443851" cy="473018"/>
          </a:xfrm>
          <a:prstGeom prst="rect">
            <a:avLst/>
          </a:prstGeom>
        </p:spPr>
      </p:pic>
      <p:pic>
        <p:nvPicPr>
          <p:cNvPr id="354"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4506509" y="5795497"/>
            <a:ext cx="443850" cy="456157"/>
          </a:xfrm>
          <a:prstGeom prst="rect">
            <a:avLst/>
          </a:prstGeom>
        </p:spPr>
      </p:pic>
      <p:pic>
        <p:nvPicPr>
          <p:cNvPr id="35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4104649" y="5591547"/>
            <a:ext cx="936112" cy="969780"/>
          </a:xfrm>
          <a:prstGeom prst="rect">
            <a:avLst/>
          </a:prstGeom>
        </p:spPr>
      </p:pic>
      <p:pic>
        <p:nvPicPr>
          <p:cNvPr id="356"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4108585" y="5587072"/>
            <a:ext cx="923576" cy="983269"/>
          </a:xfrm>
          <a:prstGeom prst="rect">
            <a:avLst/>
          </a:prstGeom>
        </p:spPr>
      </p:pic>
      <p:pic>
        <p:nvPicPr>
          <p:cNvPr id="360"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62744" y="432711"/>
            <a:ext cx="443851" cy="473018"/>
          </a:xfrm>
          <a:prstGeom prst="rect">
            <a:avLst/>
          </a:prstGeom>
        </p:spPr>
      </p:pic>
      <p:pic>
        <p:nvPicPr>
          <p:cNvPr id="361"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27719" y="437511"/>
            <a:ext cx="443850" cy="456157"/>
          </a:xfrm>
          <a:prstGeom prst="rect">
            <a:avLst/>
          </a:prstGeom>
        </p:spPr>
      </p:pic>
      <p:pic>
        <p:nvPicPr>
          <p:cNvPr id="362"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25859" y="233561"/>
            <a:ext cx="936112" cy="969780"/>
          </a:xfrm>
          <a:prstGeom prst="rect">
            <a:avLst/>
          </a:prstGeom>
        </p:spPr>
      </p:pic>
      <p:pic>
        <p:nvPicPr>
          <p:cNvPr id="363"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29795" y="229086"/>
            <a:ext cx="923576" cy="983269"/>
          </a:xfrm>
          <a:prstGeom prst="rect">
            <a:avLst/>
          </a:prstGeom>
        </p:spPr>
      </p:pic>
      <p:pic>
        <p:nvPicPr>
          <p:cNvPr id="36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49591" y="1500138"/>
            <a:ext cx="443851" cy="473018"/>
          </a:xfrm>
          <a:prstGeom prst="rect">
            <a:avLst/>
          </a:prstGeom>
        </p:spPr>
      </p:pic>
      <p:pic>
        <p:nvPicPr>
          <p:cNvPr id="36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14566" y="1504938"/>
            <a:ext cx="443850" cy="456157"/>
          </a:xfrm>
          <a:prstGeom prst="rect">
            <a:avLst/>
          </a:prstGeom>
        </p:spPr>
      </p:pic>
      <p:pic>
        <p:nvPicPr>
          <p:cNvPr id="369"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12706" y="1300988"/>
            <a:ext cx="936112" cy="969780"/>
          </a:xfrm>
          <a:prstGeom prst="rect">
            <a:avLst/>
          </a:prstGeom>
        </p:spPr>
      </p:pic>
      <p:pic>
        <p:nvPicPr>
          <p:cNvPr id="370"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16642" y="1296513"/>
            <a:ext cx="923576" cy="983269"/>
          </a:xfrm>
          <a:prstGeom prst="rect">
            <a:avLst/>
          </a:prstGeom>
        </p:spPr>
      </p:pic>
      <p:pic>
        <p:nvPicPr>
          <p:cNvPr id="374"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62744" y="2564964"/>
            <a:ext cx="443851" cy="473018"/>
          </a:xfrm>
          <a:prstGeom prst="rect">
            <a:avLst/>
          </a:prstGeom>
        </p:spPr>
      </p:pic>
      <p:pic>
        <p:nvPicPr>
          <p:cNvPr id="375"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27719" y="2569764"/>
            <a:ext cx="443850" cy="456157"/>
          </a:xfrm>
          <a:prstGeom prst="rect">
            <a:avLst/>
          </a:prstGeom>
        </p:spPr>
      </p:pic>
      <p:pic>
        <p:nvPicPr>
          <p:cNvPr id="376"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25859" y="2365814"/>
            <a:ext cx="936112" cy="969780"/>
          </a:xfrm>
          <a:prstGeom prst="rect">
            <a:avLst/>
          </a:prstGeom>
        </p:spPr>
      </p:pic>
      <p:pic>
        <p:nvPicPr>
          <p:cNvPr id="377"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29795" y="2361339"/>
            <a:ext cx="923576" cy="983269"/>
          </a:xfrm>
          <a:prstGeom prst="rect">
            <a:avLst/>
          </a:prstGeom>
        </p:spPr>
      </p:pic>
      <p:pic>
        <p:nvPicPr>
          <p:cNvPr id="381"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62744" y="3641767"/>
            <a:ext cx="443851" cy="473018"/>
          </a:xfrm>
          <a:prstGeom prst="rect">
            <a:avLst/>
          </a:prstGeom>
        </p:spPr>
      </p:pic>
      <p:pic>
        <p:nvPicPr>
          <p:cNvPr id="382"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27719" y="3646567"/>
            <a:ext cx="443850" cy="456157"/>
          </a:xfrm>
          <a:prstGeom prst="rect">
            <a:avLst/>
          </a:prstGeom>
        </p:spPr>
      </p:pic>
      <p:pic>
        <p:nvPicPr>
          <p:cNvPr id="383"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25859" y="3442617"/>
            <a:ext cx="936112" cy="969780"/>
          </a:xfrm>
          <a:prstGeom prst="rect">
            <a:avLst/>
          </a:prstGeom>
        </p:spPr>
      </p:pic>
      <p:pic>
        <p:nvPicPr>
          <p:cNvPr id="384"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29795" y="3438142"/>
            <a:ext cx="923576" cy="983269"/>
          </a:xfrm>
          <a:prstGeom prst="rect">
            <a:avLst/>
          </a:prstGeom>
        </p:spPr>
      </p:pic>
      <p:pic>
        <p:nvPicPr>
          <p:cNvPr id="388"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49591" y="4722842"/>
            <a:ext cx="443851" cy="473018"/>
          </a:xfrm>
          <a:prstGeom prst="rect">
            <a:avLst/>
          </a:prstGeom>
        </p:spPr>
      </p:pic>
      <p:pic>
        <p:nvPicPr>
          <p:cNvPr id="389"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14566" y="4727642"/>
            <a:ext cx="443850" cy="456157"/>
          </a:xfrm>
          <a:prstGeom prst="rect">
            <a:avLst/>
          </a:prstGeom>
        </p:spPr>
      </p:pic>
      <p:pic>
        <p:nvPicPr>
          <p:cNvPr id="390"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12706" y="4523692"/>
            <a:ext cx="936112" cy="969780"/>
          </a:xfrm>
          <a:prstGeom prst="rect">
            <a:avLst/>
          </a:prstGeom>
        </p:spPr>
      </p:pic>
      <p:pic>
        <p:nvPicPr>
          <p:cNvPr id="391"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16642" y="4519217"/>
            <a:ext cx="923576" cy="983269"/>
          </a:xfrm>
          <a:prstGeom prst="rect">
            <a:avLst/>
          </a:prstGeom>
        </p:spPr>
      </p:pic>
      <p:pic>
        <p:nvPicPr>
          <p:cNvPr id="395"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5362744" y="5801316"/>
            <a:ext cx="443851" cy="473018"/>
          </a:xfrm>
          <a:prstGeom prst="rect">
            <a:avLst/>
          </a:prstGeom>
        </p:spPr>
      </p:pic>
      <p:pic>
        <p:nvPicPr>
          <p:cNvPr id="396"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5727719" y="5806116"/>
            <a:ext cx="443850" cy="456157"/>
          </a:xfrm>
          <a:prstGeom prst="rect">
            <a:avLst/>
          </a:prstGeom>
        </p:spPr>
      </p:pic>
      <p:pic>
        <p:nvPicPr>
          <p:cNvPr id="397"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5325859" y="5602166"/>
            <a:ext cx="936112" cy="969780"/>
          </a:xfrm>
          <a:prstGeom prst="rect">
            <a:avLst/>
          </a:prstGeom>
        </p:spPr>
      </p:pic>
      <p:pic>
        <p:nvPicPr>
          <p:cNvPr id="398"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5329795" y="5597691"/>
            <a:ext cx="923576" cy="983269"/>
          </a:xfrm>
          <a:prstGeom prst="rect">
            <a:avLst/>
          </a:prstGeom>
        </p:spPr>
      </p:pic>
      <p:pic>
        <p:nvPicPr>
          <p:cNvPr id="402"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88705" y="451026"/>
            <a:ext cx="443851" cy="473018"/>
          </a:xfrm>
          <a:prstGeom prst="rect">
            <a:avLst/>
          </a:prstGeom>
        </p:spPr>
      </p:pic>
      <p:pic>
        <p:nvPicPr>
          <p:cNvPr id="403"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53680" y="455826"/>
            <a:ext cx="443850" cy="456157"/>
          </a:xfrm>
          <a:prstGeom prst="rect">
            <a:avLst/>
          </a:prstGeom>
        </p:spPr>
      </p:pic>
      <p:pic>
        <p:nvPicPr>
          <p:cNvPr id="404"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51820" y="251876"/>
            <a:ext cx="936112" cy="969780"/>
          </a:xfrm>
          <a:prstGeom prst="rect">
            <a:avLst/>
          </a:prstGeom>
        </p:spPr>
      </p:pic>
      <p:pic>
        <p:nvPicPr>
          <p:cNvPr id="405"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55756" y="247401"/>
            <a:ext cx="923576" cy="983269"/>
          </a:xfrm>
          <a:prstGeom prst="rect">
            <a:avLst/>
          </a:prstGeom>
        </p:spPr>
      </p:pic>
      <p:pic>
        <p:nvPicPr>
          <p:cNvPr id="409"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75552" y="1518453"/>
            <a:ext cx="443851" cy="473018"/>
          </a:xfrm>
          <a:prstGeom prst="rect">
            <a:avLst/>
          </a:prstGeom>
        </p:spPr>
      </p:pic>
      <p:pic>
        <p:nvPicPr>
          <p:cNvPr id="410"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40527" y="1523253"/>
            <a:ext cx="443850" cy="456157"/>
          </a:xfrm>
          <a:prstGeom prst="rect">
            <a:avLst/>
          </a:prstGeom>
        </p:spPr>
      </p:pic>
      <p:pic>
        <p:nvPicPr>
          <p:cNvPr id="411"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38667" y="1319303"/>
            <a:ext cx="936112" cy="969780"/>
          </a:xfrm>
          <a:prstGeom prst="rect">
            <a:avLst/>
          </a:prstGeom>
        </p:spPr>
      </p:pic>
      <p:pic>
        <p:nvPicPr>
          <p:cNvPr id="412"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42603" y="1314828"/>
            <a:ext cx="923576" cy="983269"/>
          </a:xfrm>
          <a:prstGeom prst="rect">
            <a:avLst/>
          </a:prstGeom>
        </p:spPr>
      </p:pic>
      <p:pic>
        <p:nvPicPr>
          <p:cNvPr id="416"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88705" y="2583279"/>
            <a:ext cx="443851" cy="473018"/>
          </a:xfrm>
          <a:prstGeom prst="rect">
            <a:avLst/>
          </a:prstGeom>
        </p:spPr>
      </p:pic>
      <p:pic>
        <p:nvPicPr>
          <p:cNvPr id="417"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53680" y="2588079"/>
            <a:ext cx="443850" cy="456157"/>
          </a:xfrm>
          <a:prstGeom prst="rect">
            <a:avLst/>
          </a:prstGeom>
        </p:spPr>
      </p:pic>
      <p:pic>
        <p:nvPicPr>
          <p:cNvPr id="418"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51820" y="2384129"/>
            <a:ext cx="936112" cy="969780"/>
          </a:xfrm>
          <a:prstGeom prst="rect">
            <a:avLst/>
          </a:prstGeom>
        </p:spPr>
      </p:pic>
      <p:pic>
        <p:nvPicPr>
          <p:cNvPr id="419"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55756" y="2379654"/>
            <a:ext cx="923576" cy="983269"/>
          </a:xfrm>
          <a:prstGeom prst="rect">
            <a:avLst/>
          </a:prstGeom>
        </p:spPr>
      </p:pic>
      <p:pic>
        <p:nvPicPr>
          <p:cNvPr id="423"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88705" y="3660082"/>
            <a:ext cx="443851" cy="473018"/>
          </a:xfrm>
          <a:prstGeom prst="rect">
            <a:avLst/>
          </a:prstGeom>
        </p:spPr>
      </p:pic>
      <p:pic>
        <p:nvPicPr>
          <p:cNvPr id="424"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53680" y="3664882"/>
            <a:ext cx="443850" cy="456157"/>
          </a:xfrm>
          <a:prstGeom prst="rect">
            <a:avLst/>
          </a:prstGeom>
        </p:spPr>
      </p:pic>
      <p:pic>
        <p:nvPicPr>
          <p:cNvPr id="42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51820" y="3460932"/>
            <a:ext cx="936112" cy="969780"/>
          </a:xfrm>
          <a:prstGeom prst="rect">
            <a:avLst/>
          </a:prstGeom>
        </p:spPr>
      </p:pic>
      <p:pic>
        <p:nvPicPr>
          <p:cNvPr id="426"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55756" y="3456457"/>
            <a:ext cx="923576" cy="983269"/>
          </a:xfrm>
          <a:prstGeom prst="rect">
            <a:avLst/>
          </a:prstGeom>
        </p:spPr>
      </p:pic>
      <p:pic>
        <p:nvPicPr>
          <p:cNvPr id="430"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75552" y="4741157"/>
            <a:ext cx="443851" cy="473018"/>
          </a:xfrm>
          <a:prstGeom prst="rect">
            <a:avLst/>
          </a:prstGeom>
        </p:spPr>
      </p:pic>
      <p:pic>
        <p:nvPicPr>
          <p:cNvPr id="431"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40527" y="4745957"/>
            <a:ext cx="443850" cy="456157"/>
          </a:xfrm>
          <a:prstGeom prst="rect">
            <a:avLst/>
          </a:prstGeom>
        </p:spPr>
      </p:pic>
      <p:pic>
        <p:nvPicPr>
          <p:cNvPr id="432"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38667" y="4542007"/>
            <a:ext cx="936112" cy="969780"/>
          </a:xfrm>
          <a:prstGeom prst="rect">
            <a:avLst/>
          </a:prstGeom>
        </p:spPr>
      </p:pic>
      <p:pic>
        <p:nvPicPr>
          <p:cNvPr id="433"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42603" y="4537532"/>
            <a:ext cx="923576" cy="983269"/>
          </a:xfrm>
          <a:prstGeom prst="rect">
            <a:avLst/>
          </a:prstGeom>
        </p:spPr>
      </p:pic>
      <p:pic>
        <p:nvPicPr>
          <p:cNvPr id="43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6588705" y="5819631"/>
            <a:ext cx="443851" cy="473018"/>
          </a:xfrm>
          <a:prstGeom prst="rect">
            <a:avLst/>
          </a:prstGeom>
        </p:spPr>
      </p:pic>
      <p:pic>
        <p:nvPicPr>
          <p:cNvPr id="43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6953680" y="5824431"/>
            <a:ext cx="443850" cy="456157"/>
          </a:xfrm>
          <a:prstGeom prst="rect">
            <a:avLst/>
          </a:prstGeom>
        </p:spPr>
      </p:pic>
      <p:pic>
        <p:nvPicPr>
          <p:cNvPr id="439"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6551820" y="5620481"/>
            <a:ext cx="936112" cy="969780"/>
          </a:xfrm>
          <a:prstGeom prst="rect">
            <a:avLst/>
          </a:prstGeom>
        </p:spPr>
      </p:pic>
      <p:pic>
        <p:nvPicPr>
          <p:cNvPr id="440"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6555756" y="5616006"/>
            <a:ext cx="923576" cy="983269"/>
          </a:xfrm>
          <a:prstGeom prst="rect">
            <a:avLst/>
          </a:prstGeom>
        </p:spPr>
      </p:pic>
      <p:pic>
        <p:nvPicPr>
          <p:cNvPr id="486"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96548" y="434573"/>
            <a:ext cx="443851" cy="473018"/>
          </a:xfrm>
          <a:prstGeom prst="rect">
            <a:avLst/>
          </a:prstGeom>
        </p:spPr>
      </p:pic>
      <p:pic>
        <p:nvPicPr>
          <p:cNvPr id="487"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61523" y="439373"/>
            <a:ext cx="443850" cy="456157"/>
          </a:xfrm>
          <a:prstGeom prst="rect">
            <a:avLst/>
          </a:prstGeom>
        </p:spPr>
      </p:pic>
      <p:pic>
        <p:nvPicPr>
          <p:cNvPr id="488"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59663" y="235423"/>
            <a:ext cx="936112" cy="969780"/>
          </a:xfrm>
          <a:prstGeom prst="rect">
            <a:avLst/>
          </a:prstGeom>
        </p:spPr>
      </p:pic>
      <p:pic>
        <p:nvPicPr>
          <p:cNvPr id="489"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63599" y="230948"/>
            <a:ext cx="923576" cy="983269"/>
          </a:xfrm>
          <a:prstGeom prst="rect">
            <a:avLst/>
          </a:prstGeom>
        </p:spPr>
      </p:pic>
      <p:pic>
        <p:nvPicPr>
          <p:cNvPr id="493"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83395" y="1502000"/>
            <a:ext cx="443851" cy="473018"/>
          </a:xfrm>
          <a:prstGeom prst="rect">
            <a:avLst/>
          </a:prstGeom>
        </p:spPr>
      </p:pic>
      <p:pic>
        <p:nvPicPr>
          <p:cNvPr id="494"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48370" y="1506800"/>
            <a:ext cx="443850" cy="456157"/>
          </a:xfrm>
          <a:prstGeom prst="rect">
            <a:avLst/>
          </a:prstGeom>
        </p:spPr>
      </p:pic>
      <p:pic>
        <p:nvPicPr>
          <p:cNvPr id="495"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46510" y="1302850"/>
            <a:ext cx="936112" cy="969780"/>
          </a:xfrm>
          <a:prstGeom prst="rect">
            <a:avLst/>
          </a:prstGeom>
        </p:spPr>
      </p:pic>
      <p:pic>
        <p:nvPicPr>
          <p:cNvPr id="496"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50446" y="1298375"/>
            <a:ext cx="923576" cy="983269"/>
          </a:xfrm>
          <a:prstGeom prst="rect">
            <a:avLst/>
          </a:prstGeom>
        </p:spPr>
      </p:pic>
      <p:pic>
        <p:nvPicPr>
          <p:cNvPr id="500"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96548" y="2566826"/>
            <a:ext cx="443851" cy="473018"/>
          </a:xfrm>
          <a:prstGeom prst="rect">
            <a:avLst/>
          </a:prstGeom>
        </p:spPr>
      </p:pic>
      <p:pic>
        <p:nvPicPr>
          <p:cNvPr id="501"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61523" y="2571626"/>
            <a:ext cx="443850" cy="456157"/>
          </a:xfrm>
          <a:prstGeom prst="rect">
            <a:avLst/>
          </a:prstGeom>
        </p:spPr>
      </p:pic>
      <p:pic>
        <p:nvPicPr>
          <p:cNvPr id="502"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59663" y="2367676"/>
            <a:ext cx="936112" cy="969780"/>
          </a:xfrm>
          <a:prstGeom prst="rect">
            <a:avLst/>
          </a:prstGeom>
        </p:spPr>
      </p:pic>
      <p:pic>
        <p:nvPicPr>
          <p:cNvPr id="503"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63599" y="2363201"/>
            <a:ext cx="923576" cy="983269"/>
          </a:xfrm>
          <a:prstGeom prst="rect">
            <a:avLst/>
          </a:prstGeom>
        </p:spPr>
      </p:pic>
      <p:pic>
        <p:nvPicPr>
          <p:cNvPr id="507"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96548" y="3643629"/>
            <a:ext cx="443851" cy="473018"/>
          </a:xfrm>
          <a:prstGeom prst="rect">
            <a:avLst/>
          </a:prstGeom>
        </p:spPr>
      </p:pic>
      <p:pic>
        <p:nvPicPr>
          <p:cNvPr id="508"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61523" y="3648429"/>
            <a:ext cx="443850" cy="456157"/>
          </a:xfrm>
          <a:prstGeom prst="rect">
            <a:avLst/>
          </a:prstGeom>
        </p:spPr>
      </p:pic>
      <p:pic>
        <p:nvPicPr>
          <p:cNvPr id="509"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59663" y="3444479"/>
            <a:ext cx="936112" cy="969780"/>
          </a:xfrm>
          <a:prstGeom prst="rect">
            <a:avLst/>
          </a:prstGeom>
        </p:spPr>
      </p:pic>
      <p:pic>
        <p:nvPicPr>
          <p:cNvPr id="510"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63599" y="3440004"/>
            <a:ext cx="923576" cy="983269"/>
          </a:xfrm>
          <a:prstGeom prst="rect">
            <a:avLst/>
          </a:prstGeom>
        </p:spPr>
      </p:pic>
      <p:pic>
        <p:nvPicPr>
          <p:cNvPr id="514"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83395" y="4724704"/>
            <a:ext cx="443851" cy="473018"/>
          </a:xfrm>
          <a:prstGeom prst="rect">
            <a:avLst/>
          </a:prstGeom>
        </p:spPr>
      </p:pic>
      <p:pic>
        <p:nvPicPr>
          <p:cNvPr id="515"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48370" y="4729504"/>
            <a:ext cx="443850" cy="456157"/>
          </a:xfrm>
          <a:prstGeom prst="rect">
            <a:avLst/>
          </a:prstGeom>
        </p:spPr>
      </p:pic>
      <p:pic>
        <p:nvPicPr>
          <p:cNvPr id="516"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46510" y="4525554"/>
            <a:ext cx="936112" cy="969780"/>
          </a:xfrm>
          <a:prstGeom prst="rect">
            <a:avLst/>
          </a:prstGeom>
        </p:spPr>
      </p:pic>
      <p:pic>
        <p:nvPicPr>
          <p:cNvPr id="517"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50446" y="4521079"/>
            <a:ext cx="923576" cy="983269"/>
          </a:xfrm>
          <a:prstGeom prst="rect">
            <a:avLst/>
          </a:prstGeom>
        </p:spPr>
      </p:pic>
      <p:pic>
        <p:nvPicPr>
          <p:cNvPr id="521" name="x 1"/>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a:fillRect/>
          </a:stretch>
        </p:blipFill>
        <p:spPr>
          <a:xfrm>
            <a:off x="7796548" y="5803178"/>
            <a:ext cx="443851" cy="473018"/>
          </a:xfrm>
          <a:prstGeom prst="rect">
            <a:avLst/>
          </a:prstGeom>
        </p:spPr>
      </p:pic>
      <p:pic>
        <p:nvPicPr>
          <p:cNvPr id="522" name="0 1"/>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a:fillRect/>
          </a:stretch>
        </p:blipFill>
        <p:spPr>
          <a:xfrm>
            <a:off x="8161523" y="5807978"/>
            <a:ext cx="443850" cy="456157"/>
          </a:xfrm>
          <a:prstGeom prst="rect">
            <a:avLst/>
          </a:prstGeom>
        </p:spPr>
      </p:pic>
      <p:pic>
        <p:nvPicPr>
          <p:cNvPr id="523" name="Big 0 1"/>
          <p:cNvPicPr>
            <a:picLocks noChangeAspect="1"/>
          </p:cNvPicPr>
          <p:nvPr/>
        </p:nvPicPr>
        <p:blipFill>
          <a:blip r:embed="rId5" cstate="print">
            <a:extLst>
              <a:ext uri="{28A0092B-C50C-407E-A947-70E740481C1C}">
                <a14:useLocalDpi xmlns:a14="http://schemas.microsoft.com/office/drawing/2010/main" val="0"/>
              </a:ext>
            </a:extLst>
          </a:blip>
          <a:srcRect l="352" r="352"/>
          <a:stretch>
            <a:fillRect/>
          </a:stretch>
        </p:blipFill>
        <p:spPr>
          <a:xfrm>
            <a:off x="7759663" y="5604028"/>
            <a:ext cx="936112" cy="969780"/>
          </a:xfrm>
          <a:prstGeom prst="rect">
            <a:avLst/>
          </a:prstGeom>
        </p:spPr>
      </p:pic>
      <p:pic>
        <p:nvPicPr>
          <p:cNvPr id="524" name="Big X 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l="992" r="992"/>
          <a:stretch>
            <a:fillRect/>
          </a:stretch>
        </p:blipFill>
        <p:spPr>
          <a:xfrm>
            <a:off x="7763599" y="5599553"/>
            <a:ext cx="923576" cy="983269"/>
          </a:xfrm>
          <a:prstGeom prst="rect">
            <a:avLst/>
          </a:prstGeom>
        </p:spPr>
      </p:pic>
      <p:sp>
        <p:nvSpPr>
          <p:cNvPr id="2" name="Rectangle 239"/>
          <p:cNvSpPr/>
          <p:nvPr/>
        </p:nvSpPr>
        <p:spPr>
          <a:xfrm>
            <a:off x="2841553" y="873362"/>
            <a:ext cx="1007801"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broke</a:t>
            </a:r>
          </a:p>
        </p:txBody>
      </p:sp>
      <p:sp>
        <p:nvSpPr>
          <p:cNvPr id="20" name="Rectangle 239"/>
          <p:cNvSpPr/>
          <p:nvPr/>
        </p:nvSpPr>
        <p:spPr>
          <a:xfrm>
            <a:off x="1640840" y="75057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began</a:t>
            </a:r>
          </a:p>
        </p:txBody>
      </p:sp>
      <p:sp>
        <p:nvSpPr>
          <p:cNvPr id="21" name="Rectangle 239"/>
          <p:cNvSpPr/>
          <p:nvPr/>
        </p:nvSpPr>
        <p:spPr>
          <a:xfrm>
            <a:off x="353623" y="750807"/>
            <a:ext cx="1007801"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was/were</a:t>
            </a:r>
          </a:p>
        </p:txBody>
      </p:sp>
      <p:sp>
        <p:nvSpPr>
          <p:cNvPr id="22" name="Rectangle 239"/>
          <p:cNvSpPr/>
          <p:nvPr/>
        </p:nvSpPr>
        <p:spPr>
          <a:xfrm>
            <a:off x="4053133" y="809227"/>
            <a:ext cx="1007801"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brought</a:t>
            </a:r>
          </a:p>
        </p:txBody>
      </p:sp>
      <p:sp>
        <p:nvSpPr>
          <p:cNvPr id="24" name="Rectangle 239"/>
          <p:cNvSpPr/>
          <p:nvPr/>
        </p:nvSpPr>
        <p:spPr>
          <a:xfrm>
            <a:off x="7754620" y="297370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made</a:t>
            </a:r>
          </a:p>
        </p:txBody>
      </p:sp>
      <p:sp>
        <p:nvSpPr>
          <p:cNvPr id="25" name="Rectangle 239"/>
          <p:cNvSpPr/>
          <p:nvPr/>
        </p:nvSpPr>
        <p:spPr>
          <a:xfrm>
            <a:off x="6553835" y="88328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chose</a:t>
            </a:r>
          </a:p>
        </p:txBody>
      </p:sp>
      <p:sp>
        <p:nvSpPr>
          <p:cNvPr id="26" name="Rectangle 239"/>
          <p:cNvSpPr/>
          <p:nvPr/>
        </p:nvSpPr>
        <p:spPr>
          <a:xfrm>
            <a:off x="7796530" y="84264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cost</a:t>
            </a:r>
          </a:p>
        </p:txBody>
      </p:sp>
      <p:sp>
        <p:nvSpPr>
          <p:cNvPr id="27" name="Rectangle 239"/>
          <p:cNvSpPr/>
          <p:nvPr/>
        </p:nvSpPr>
        <p:spPr>
          <a:xfrm>
            <a:off x="398145" y="192849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did</a:t>
            </a:r>
          </a:p>
        </p:txBody>
      </p:sp>
      <p:sp>
        <p:nvSpPr>
          <p:cNvPr id="28" name="Rectangle 239"/>
          <p:cNvSpPr/>
          <p:nvPr/>
        </p:nvSpPr>
        <p:spPr>
          <a:xfrm>
            <a:off x="1662430" y="190119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drew</a:t>
            </a:r>
          </a:p>
        </p:txBody>
      </p:sp>
      <p:sp>
        <p:nvSpPr>
          <p:cNvPr id="29" name="Rectangle 239"/>
          <p:cNvSpPr/>
          <p:nvPr/>
        </p:nvSpPr>
        <p:spPr>
          <a:xfrm>
            <a:off x="2846705" y="192849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drove</a:t>
            </a:r>
          </a:p>
        </p:txBody>
      </p:sp>
      <p:sp>
        <p:nvSpPr>
          <p:cNvPr id="30" name="Rectangle 239"/>
          <p:cNvSpPr/>
          <p:nvPr/>
        </p:nvSpPr>
        <p:spPr>
          <a:xfrm>
            <a:off x="4141470" y="189039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ate</a:t>
            </a:r>
          </a:p>
        </p:txBody>
      </p:sp>
      <p:sp>
        <p:nvSpPr>
          <p:cNvPr id="31" name="Rectangle 239"/>
          <p:cNvSpPr/>
          <p:nvPr/>
        </p:nvSpPr>
        <p:spPr>
          <a:xfrm>
            <a:off x="5325745" y="190119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felt</a:t>
            </a:r>
          </a:p>
        </p:txBody>
      </p:sp>
      <p:sp>
        <p:nvSpPr>
          <p:cNvPr id="32" name="Rectangle 239"/>
          <p:cNvSpPr/>
          <p:nvPr/>
        </p:nvSpPr>
        <p:spPr>
          <a:xfrm>
            <a:off x="6521450" y="191770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found</a:t>
            </a:r>
          </a:p>
        </p:txBody>
      </p:sp>
      <p:sp>
        <p:nvSpPr>
          <p:cNvPr id="33" name="Rectangle 239"/>
          <p:cNvSpPr/>
          <p:nvPr/>
        </p:nvSpPr>
        <p:spPr>
          <a:xfrm>
            <a:off x="7746365" y="189039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got</a:t>
            </a:r>
          </a:p>
        </p:txBody>
      </p:sp>
      <p:sp>
        <p:nvSpPr>
          <p:cNvPr id="34" name="Rectangle 239"/>
          <p:cNvSpPr/>
          <p:nvPr/>
        </p:nvSpPr>
        <p:spPr>
          <a:xfrm>
            <a:off x="426085" y="300291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gave</a:t>
            </a:r>
          </a:p>
        </p:txBody>
      </p:sp>
      <p:sp>
        <p:nvSpPr>
          <p:cNvPr id="36" name="Rectangle 239"/>
          <p:cNvSpPr/>
          <p:nvPr/>
        </p:nvSpPr>
        <p:spPr>
          <a:xfrm>
            <a:off x="1691005" y="295529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went</a:t>
            </a:r>
          </a:p>
        </p:txBody>
      </p:sp>
      <p:sp>
        <p:nvSpPr>
          <p:cNvPr id="37" name="Rectangle 239"/>
          <p:cNvSpPr/>
          <p:nvPr/>
        </p:nvSpPr>
        <p:spPr>
          <a:xfrm>
            <a:off x="2846705" y="298894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had</a:t>
            </a:r>
          </a:p>
        </p:txBody>
      </p:sp>
      <p:sp>
        <p:nvSpPr>
          <p:cNvPr id="38" name="Rectangle 239"/>
          <p:cNvSpPr/>
          <p:nvPr/>
        </p:nvSpPr>
        <p:spPr>
          <a:xfrm>
            <a:off x="4128135" y="297688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left</a:t>
            </a:r>
          </a:p>
        </p:txBody>
      </p:sp>
      <p:sp>
        <p:nvSpPr>
          <p:cNvPr id="39" name="Rectangle 239"/>
          <p:cNvSpPr/>
          <p:nvPr/>
        </p:nvSpPr>
        <p:spPr>
          <a:xfrm>
            <a:off x="5349875" y="296418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let</a:t>
            </a:r>
          </a:p>
        </p:txBody>
      </p:sp>
      <p:sp>
        <p:nvSpPr>
          <p:cNvPr id="40" name="Rectangle 239"/>
          <p:cNvSpPr/>
          <p:nvPr/>
        </p:nvSpPr>
        <p:spPr>
          <a:xfrm>
            <a:off x="6575425" y="298894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lost</a:t>
            </a:r>
          </a:p>
        </p:txBody>
      </p:sp>
      <p:sp>
        <p:nvSpPr>
          <p:cNvPr id="41" name="Rectangle 239"/>
          <p:cNvSpPr/>
          <p:nvPr/>
        </p:nvSpPr>
        <p:spPr>
          <a:xfrm>
            <a:off x="4112895" y="621347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understood</a:t>
            </a:r>
          </a:p>
        </p:txBody>
      </p:sp>
      <p:sp>
        <p:nvSpPr>
          <p:cNvPr id="42" name="Rectangle 239"/>
          <p:cNvSpPr/>
          <p:nvPr/>
        </p:nvSpPr>
        <p:spPr>
          <a:xfrm>
            <a:off x="434340" y="403225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met</a:t>
            </a:r>
          </a:p>
        </p:txBody>
      </p:sp>
      <p:sp>
        <p:nvSpPr>
          <p:cNvPr id="43" name="Rectangle 239"/>
          <p:cNvSpPr/>
          <p:nvPr/>
        </p:nvSpPr>
        <p:spPr>
          <a:xfrm>
            <a:off x="1691005" y="404495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paid</a:t>
            </a:r>
          </a:p>
        </p:txBody>
      </p:sp>
      <p:sp>
        <p:nvSpPr>
          <p:cNvPr id="45" name="Rectangle 239"/>
          <p:cNvSpPr/>
          <p:nvPr/>
        </p:nvSpPr>
        <p:spPr>
          <a:xfrm>
            <a:off x="2916555" y="407162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put</a:t>
            </a:r>
          </a:p>
        </p:txBody>
      </p:sp>
      <p:sp>
        <p:nvSpPr>
          <p:cNvPr id="46" name="Rectangle 239"/>
          <p:cNvSpPr/>
          <p:nvPr/>
        </p:nvSpPr>
        <p:spPr>
          <a:xfrm>
            <a:off x="4107815" y="404495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ran</a:t>
            </a:r>
          </a:p>
        </p:txBody>
      </p:sp>
      <p:sp>
        <p:nvSpPr>
          <p:cNvPr id="47" name="Rectangle 239"/>
          <p:cNvSpPr/>
          <p:nvPr/>
        </p:nvSpPr>
        <p:spPr>
          <a:xfrm>
            <a:off x="5345430" y="407162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said</a:t>
            </a:r>
          </a:p>
        </p:txBody>
      </p:sp>
      <p:sp>
        <p:nvSpPr>
          <p:cNvPr id="48" name="Rectangle 239"/>
          <p:cNvSpPr/>
          <p:nvPr/>
        </p:nvSpPr>
        <p:spPr>
          <a:xfrm>
            <a:off x="6558280" y="404495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saw</a:t>
            </a:r>
          </a:p>
        </p:txBody>
      </p:sp>
      <p:sp>
        <p:nvSpPr>
          <p:cNvPr id="49" name="Rectangle 239"/>
          <p:cNvSpPr/>
          <p:nvPr/>
        </p:nvSpPr>
        <p:spPr>
          <a:xfrm>
            <a:off x="7742555" y="406082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sold</a:t>
            </a:r>
          </a:p>
        </p:txBody>
      </p:sp>
      <p:sp>
        <p:nvSpPr>
          <p:cNvPr id="50" name="Rectangle 239"/>
          <p:cNvSpPr/>
          <p:nvPr/>
        </p:nvSpPr>
        <p:spPr>
          <a:xfrm>
            <a:off x="421005" y="511302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sent</a:t>
            </a:r>
          </a:p>
        </p:txBody>
      </p:sp>
      <p:sp>
        <p:nvSpPr>
          <p:cNvPr id="51" name="Rectangle 239"/>
          <p:cNvSpPr/>
          <p:nvPr/>
        </p:nvSpPr>
        <p:spPr>
          <a:xfrm>
            <a:off x="1636395" y="513461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set</a:t>
            </a:r>
          </a:p>
        </p:txBody>
      </p:sp>
      <p:sp>
        <p:nvSpPr>
          <p:cNvPr id="52" name="Rectangle 239"/>
          <p:cNvSpPr/>
          <p:nvPr/>
        </p:nvSpPr>
        <p:spPr>
          <a:xfrm>
            <a:off x="2862580" y="516318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sat</a:t>
            </a:r>
          </a:p>
        </p:txBody>
      </p:sp>
      <p:sp>
        <p:nvSpPr>
          <p:cNvPr id="53" name="Rectangle 239"/>
          <p:cNvSpPr/>
          <p:nvPr/>
        </p:nvSpPr>
        <p:spPr>
          <a:xfrm>
            <a:off x="4108450" y="513461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spoke</a:t>
            </a:r>
          </a:p>
        </p:txBody>
      </p:sp>
      <p:sp>
        <p:nvSpPr>
          <p:cNvPr id="54" name="Rectangle 239"/>
          <p:cNvSpPr/>
          <p:nvPr/>
        </p:nvSpPr>
        <p:spPr>
          <a:xfrm>
            <a:off x="5319395" y="517334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spent</a:t>
            </a:r>
          </a:p>
        </p:txBody>
      </p:sp>
      <p:sp>
        <p:nvSpPr>
          <p:cNvPr id="55" name="Rectangle 239"/>
          <p:cNvSpPr/>
          <p:nvPr/>
        </p:nvSpPr>
        <p:spPr>
          <a:xfrm>
            <a:off x="6588760" y="516318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stood</a:t>
            </a:r>
          </a:p>
        </p:txBody>
      </p:sp>
      <p:sp>
        <p:nvSpPr>
          <p:cNvPr id="56" name="Rectangle 239"/>
          <p:cNvSpPr/>
          <p:nvPr/>
        </p:nvSpPr>
        <p:spPr>
          <a:xfrm>
            <a:off x="7783195" y="513461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took</a:t>
            </a:r>
          </a:p>
        </p:txBody>
      </p:sp>
      <p:sp>
        <p:nvSpPr>
          <p:cNvPr id="57" name="Rectangle 239"/>
          <p:cNvSpPr/>
          <p:nvPr/>
        </p:nvSpPr>
        <p:spPr>
          <a:xfrm>
            <a:off x="434340" y="622363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taught</a:t>
            </a:r>
          </a:p>
        </p:txBody>
      </p:sp>
      <p:sp>
        <p:nvSpPr>
          <p:cNvPr id="58" name="Rectangle 239"/>
          <p:cNvSpPr/>
          <p:nvPr/>
        </p:nvSpPr>
        <p:spPr>
          <a:xfrm>
            <a:off x="1636395" y="619188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told</a:t>
            </a:r>
          </a:p>
        </p:txBody>
      </p:sp>
      <p:sp>
        <p:nvSpPr>
          <p:cNvPr id="59" name="Rectangle 239"/>
          <p:cNvSpPr/>
          <p:nvPr/>
        </p:nvSpPr>
        <p:spPr>
          <a:xfrm>
            <a:off x="2883535" y="623887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thought</a:t>
            </a:r>
          </a:p>
        </p:txBody>
      </p:sp>
      <p:sp>
        <p:nvSpPr>
          <p:cNvPr id="60" name="Rectangle 239"/>
          <p:cNvSpPr/>
          <p:nvPr/>
        </p:nvSpPr>
        <p:spPr>
          <a:xfrm>
            <a:off x="5292090" y="835660"/>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bought</a:t>
            </a:r>
          </a:p>
        </p:txBody>
      </p:sp>
      <p:sp>
        <p:nvSpPr>
          <p:cNvPr id="61" name="Rectangle 239"/>
          <p:cNvSpPr/>
          <p:nvPr/>
        </p:nvSpPr>
        <p:spPr>
          <a:xfrm>
            <a:off x="5312410" y="619188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wore</a:t>
            </a:r>
          </a:p>
        </p:txBody>
      </p:sp>
      <p:sp>
        <p:nvSpPr>
          <p:cNvPr id="62" name="Rectangle 239"/>
          <p:cNvSpPr/>
          <p:nvPr/>
        </p:nvSpPr>
        <p:spPr>
          <a:xfrm>
            <a:off x="6534785" y="620077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won</a:t>
            </a:r>
          </a:p>
        </p:txBody>
      </p:sp>
      <p:sp>
        <p:nvSpPr>
          <p:cNvPr id="63" name="Rectangle 239"/>
          <p:cNvSpPr/>
          <p:nvPr/>
        </p:nvSpPr>
        <p:spPr>
          <a:xfrm>
            <a:off x="7759700" y="6200775"/>
            <a:ext cx="927735" cy="369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bg1"/>
                </a:solidFill>
              </a:rPr>
              <a:t>wrote</a:t>
            </a:r>
          </a:p>
        </p:txBody>
      </p:sp>
      <p:grpSp>
        <p:nvGrpSpPr>
          <p:cNvPr id="77" name="Group 1"/>
          <p:cNvGrpSpPr/>
          <p:nvPr/>
        </p:nvGrpSpPr>
        <p:grpSpPr>
          <a:xfrm>
            <a:off x="333198" y="186823"/>
            <a:ext cx="1020954" cy="1001543"/>
            <a:chOff x="5538852" y="2630379"/>
            <a:chExt cx="852032" cy="835833"/>
          </a:xfrm>
        </p:grpSpPr>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79" name="Rectangle 7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be</a:t>
              </a:r>
            </a:p>
          </p:txBody>
        </p:sp>
      </p:grpSp>
      <p:grpSp>
        <p:nvGrpSpPr>
          <p:cNvPr id="203" name="Group 1"/>
          <p:cNvGrpSpPr/>
          <p:nvPr/>
        </p:nvGrpSpPr>
        <p:grpSpPr>
          <a:xfrm>
            <a:off x="346080" y="1298065"/>
            <a:ext cx="1020954" cy="1001543"/>
            <a:chOff x="5538852" y="2630379"/>
            <a:chExt cx="852032" cy="835833"/>
          </a:xfrm>
        </p:grpSpPr>
        <p:pic>
          <p:nvPicPr>
            <p:cNvPr id="204" name="Picture 20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05" name="Rectangle 204"/>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do</a:t>
              </a:r>
            </a:p>
          </p:txBody>
        </p:sp>
      </p:grpSp>
      <p:grpSp>
        <p:nvGrpSpPr>
          <p:cNvPr id="210" name="Group 1"/>
          <p:cNvGrpSpPr/>
          <p:nvPr/>
        </p:nvGrpSpPr>
        <p:grpSpPr>
          <a:xfrm>
            <a:off x="359233" y="2362891"/>
            <a:ext cx="1020954" cy="1001543"/>
            <a:chOff x="5538852" y="2630379"/>
            <a:chExt cx="852032" cy="835833"/>
          </a:xfrm>
        </p:grpSpPr>
        <p:pic>
          <p:nvPicPr>
            <p:cNvPr id="211" name="Picture 2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12" name="Rectangle 211"/>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give</a:t>
              </a:r>
            </a:p>
          </p:txBody>
        </p:sp>
      </p:grpSp>
      <p:grpSp>
        <p:nvGrpSpPr>
          <p:cNvPr id="217" name="Group 1"/>
          <p:cNvGrpSpPr/>
          <p:nvPr/>
        </p:nvGrpSpPr>
        <p:grpSpPr>
          <a:xfrm>
            <a:off x="359233" y="3439694"/>
            <a:ext cx="1020954" cy="1001543"/>
            <a:chOff x="5538852" y="2630379"/>
            <a:chExt cx="852032" cy="835833"/>
          </a:xfrm>
        </p:grpSpPr>
        <p:pic>
          <p:nvPicPr>
            <p:cNvPr id="218" name="Picture 21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19" name="Rectangle 21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meet</a:t>
              </a:r>
            </a:p>
          </p:txBody>
        </p:sp>
      </p:grpSp>
      <p:grpSp>
        <p:nvGrpSpPr>
          <p:cNvPr id="224" name="Group 1"/>
          <p:cNvGrpSpPr/>
          <p:nvPr/>
        </p:nvGrpSpPr>
        <p:grpSpPr>
          <a:xfrm>
            <a:off x="346080" y="4520769"/>
            <a:ext cx="1020954" cy="1001543"/>
            <a:chOff x="5538852" y="2630379"/>
            <a:chExt cx="852032" cy="835833"/>
          </a:xfrm>
        </p:grpSpPr>
        <p:pic>
          <p:nvPicPr>
            <p:cNvPr id="225" name="Picture 2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26" name="Rectangle 225"/>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send</a:t>
              </a:r>
            </a:p>
          </p:txBody>
        </p:sp>
      </p:grpSp>
      <p:grpSp>
        <p:nvGrpSpPr>
          <p:cNvPr id="231" name="Group 1"/>
          <p:cNvGrpSpPr/>
          <p:nvPr/>
        </p:nvGrpSpPr>
        <p:grpSpPr>
          <a:xfrm>
            <a:off x="359233" y="5599243"/>
            <a:ext cx="1020954" cy="1001543"/>
            <a:chOff x="5538852" y="2630379"/>
            <a:chExt cx="852032" cy="835833"/>
          </a:xfrm>
        </p:grpSpPr>
        <p:pic>
          <p:nvPicPr>
            <p:cNvPr id="232" name="Picture 23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33" name="Rectangle 232"/>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teach</a:t>
              </a:r>
            </a:p>
          </p:txBody>
        </p:sp>
      </p:grpSp>
      <p:grpSp>
        <p:nvGrpSpPr>
          <p:cNvPr id="238" name="Group 1"/>
          <p:cNvGrpSpPr/>
          <p:nvPr/>
        </p:nvGrpSpPr>
        <p:grpSpPr>
          <a:xfrm>
            <a:off x="1580443" y="241257"/>
            <a:ext cx="1020954" cy="1001543"/>
            <a:chOff x="5538852" y="2630379"/>
            <a:chExt cx="852032" cy="835833"/>
          </a:xfrm>
        </p:grpSpPr>
        <p:pic>
          <p:nvPicPr>
            <p:cNvPr id="239" name="Picture 23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40" name="Rectangle 239"/>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begin</a:t>
              </a:r>
            </a:p>
          </p:txBody>
        </p:sp>
      </p:grpSp>
      <p:grpSp>
        <p:nvGrpSpPr>
          <p:cNvPr id="245" name="Group 1"/>
          <p:cNvGrpSpPr/>
          <p:nvPr/>
        </p:nvGrpSpPr>
        <p:grpSpPr>
          <a:xfrm>
            <a:off x="1567290" y="1308684"/>
            <a:ext cx="1020954" cy="1001543"/>
            <a:chOff x="5538852" y="2630379"/>
            <a:chExt cx="852032" cy="835833"/>
          </a:xfrm>
        </p:grpSpPr>
        <p:pic>
          <p:nvPicPr>
            <p:cNvPr id="246" name="Picture 24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47" name="Rectangle 246"/>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draw</a:t>
              </a:r>
            </a:p>
          </p:txBody>
        </p:sp>
      </p:grpSp>
      <p:grpSp>
        <p:nvGrpSpPr>
          <p:cNvPr id="252" name="Group 1"/>
          <p:cNvGrpSpPr/>
          <p:nvPr/>
        </p:nvGrpSpPr>
        <p:grpSpPr>
          <a:xfrm>
            <a:off x="1580443" y="2373510"/>
            <a:ext cx="1020954" cy="1001543"/>
            <a:chOff x="5538852" y="2630379"/>
            <a:chExt cx="852032" cy="835833"/>
          </a:xfrm>
        </p:grpSpPr>
        <p:pic>
          <p:nvPicPr>
            <p:cNvPr id="253" name="Picture 25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54" name="Rectangle 253"/>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go</a:t>
              </a:r>
            </a:p>
          </p:txBody>
        </p:sp>
      </p:grpSp>
      <p:grpSp>
        <p:nvGrpSpPr>
          <p:cNvPr id="259" name="Group 1"/>
          <p:cNvGrpSpPr/>
          <p:nvPr/>
        </p:nvGrpSpPr>
        <p:grpSpPr>
          <a:xfrm>
            <a:off x="1580443" y="3450313"/>
            <a:ext cx="1020954" cy="1001543"/>
            <a:chOff x="5538852" y="2630379"/>
            <a:chExt cx="852032" cy="835833"/>
          </a:xfrm>
        </p:grpSpPr>
        <p:pic>
          <p:nvPicPr>
            <p:cNvPr id="260" name="Picture 25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61" name="Rectangle 260"/>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pay</a:t>
              </a:r>
            </a:p>
          </p:txBody>
        </p:sp>
      </p:grpSp>
      <p:grpSp>
        <p:nvGrpSpPr>
          <p:cNvPr id="266" name="Group 1"/>
          <p:cNvGrpSpPr/>
          <p:nvPr/>
        </p:nvGrpSpPr>
        <p:grpSpPr>
          <a:xfrm>
            <a:off x="1567290" y="4531388"/>
            <a:ext cx="1020954" cy="1001543"/>
            <a:chOff x="5538852" y="2630379"/>
            <a:chExt cx="852032" cy="835833"/>
          </a:xfrm>
        </p:grpSpPr>
        <p:pic>
          <p:nvPicPr>
            <p:cNvPr id="267" name="Picture 26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68" name="Rectangle 267"/>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set</a:t>
              </a:r>
            </a:p>
          </p:txBody>
        </p:sp>
      </p:grpSp>
      <p:grpSp>
        <p:nvGrpSpPr>
          <p:cNvPr id="273" name="Group 1"/>
          <p:cNvGrpSpPr/>
          <p:nvPr/>
        </p:nvGrpSpPr>
        <p:grpSpPr>
          <a:xfrm>
            <a:off x="1580443" y="5609862"/>
            <a:ext cx="1020954" cy="1001543"/>
            <a:chOff x="5538852" y="2630379"/>
            <a:chExt cx="852032" cy="835833"/>
          </a:xfrm>
        </p:grpSpPr>
        <p:pic>
          <p:nvPicPr>
            <p:cNvPr id="274" name="Picture 27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75" name="Rectangle 274"/>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tell</a:t>
              </a:r>
            </a:p>
          </p:txBody>
        </p:sp>
      </p:grpSp>
      <p:grpSp>
        <p:nvGrpSpPr>
          <p:cNvPr id="280" name="Group 1"/>
          <p:cNvGrpSpPr/>
          <p:nvPr/>
        </p:nvGrpSpPr>
        <p:grpSpPr>
          <a:xfrm>
            <a:off x="2806404" y="259572"/>
            <a:ext cx="1020954" cy="1001543"/>
            <a:chOff x="5538852" y="2630379"/>
            <a:chExt cx="852032" cy="835833"/>
          </a:xfrm>
        </p:grpSpPr>
        <p:pic>
          <p:nvPicPr>
            <p:cNvPr id="281" name="Picture 28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82" name="Rectangle 281"/>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break</a:t>
              </a:r>
            </a:p>
          </p:txBody>
        </p:sp>
      </p:grpSp>
      <p:grpSp>
        <p:nvGrpSpPr>
          <p:cNvPr id="287" name="Group 1"/>
          <p:cNvGrpSpPr/>
          <p:nvPr/>
        </p:nvGrpSpPr>
        <p:grpSpPr>
          <a:xfrm>
            <a:off x="2793251" y="1326999"/>
            <a:ext cx="1020954" cy="1001543"/>
            <a:chOff x="5538852" y="2630379"/>
            <a:chExt cx="852032" cy="835833"/>
          </a:xfrm>
        </p:grpSpPr>
        <p:pic>
          <p:nvPicPr>
            <p:cNvPr id="288" name="Picture 28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89" name="Rectangle 28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drive</a:t>
              </a:r>
            </a:p>
          </p:txBody>
        </p:sp>
      </p:grpSp>
      <p:grpSp>
        <p:nvGrpSpPr>
          <p:cNvPr id="294" name="Group 1"/>
          <p:cNvGrpSpPr/>
          <p:nvPr/>
        </p:nvGrpSpPr>
        <p:grpSpPr>
          <a:xfrm>
            <a:off x="2806404" y="2391825"/>
            <a:ext cx="1020954" cy="1001543"/>
            <a:chOff x="5538852" y="2630379"/>
            <a:chExt cx="852032" cy="835833"/>
          </a:xfrm>
        </p:grpSpPr>
        <p:pic>
          <p:nvPicPr>
            <p:cNvPr id="295" name="Picture 29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296" name="Rectangle 295"/>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have</a:t>
              </a:r>
            </a:p>
          </p:txBody>
        </p:sp>
      </p:grpSp>
      <p:grpSp>
        <p:nvGrpSpPr>
          <p:cNvPr id="301" name="Group 1"/>
          <p:cNvGrpSpPr/>
          <p:nvPr/>
        </p:nvGrpSpPr>
        <p:grpSpPr>
          <a:xfrm>
            <a:off x="2806404" y="3468628"/>
            <a:ext cx="1020954" cy="1001543"/>
            <a:chOff x="5538852" y="2630379"/>
            <a:chExt cx="852032" cy="835833"/>
          </a:xfrm>
        </p:grpSpPr>
        <p:pic>
          <p:nvPicPr>
            <p:cNvPr id="302" name="Picture 30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03" name="Rectangle 302"/>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put</a:t>
              </a:r>
            </a:p>
          </p:txBody>
        </p:sp>
      </p:grpSp>
      <p:grpSp>
        <p:nvGrpSpPr>
          <p:cNvPr id="308" name="Group 1"/>
          <p:cNvGrpSpPr/>
          <p:nvPr/>
        </p:nvGrpSpPr>
        <p:grpSpPr>
          <a:xfrm>
            <a:off x="2793251" y="4549703"/>
            <a:ext cx="1020954" cy="1001543"/>
            <a:chOff x="5538852" y="2630379"/>
            <a:chExt cx="852032" cy="835833"/>
          </a:xfrm>
        </p:grpSpPr>
        <p:pic>
          <p:nvPicPr>
            <p:cNvPr id="309" name="Picture 30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10" name="Rectangle 309"/>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sit</a:t>
              </a:r>
            </a:p>
          </p:txBody>
        </p:sp>
      </p:grpSp>
      <p:grpSp>
        <p:nvGrpSpPr>
          <p:cNvPr id="315" name="Group 1"/>
          <p:cNvGrpSpPr/>
          <p:nvPr/>
        </p:nvGrpSpPr>
        <p:grpSpPr>
          <a:xfrm>
            <a:off x="2806404" y="5628177"/>
            <a:ext cx="1020954" cy="1001543"/>
            <a:chOff x="5538852" y="2630379"/>
            <a:chExt cx="852032" cy="835833"/>
          </a:xfrm>
        </p:grpSpPr>
        <p:pic>
          <p:nvPicPr>
            <p:cNvPr id="316" name="Picture 3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17" name="Rectangle 316"/>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think</a:t>
              </a:r>
            </a:p>
          </p:txBody>
        </p:sp>
      </p:grpSp>
      <p:grpSp>
        <p:nvGrpSpPr>
          <p:cNvPr id="322" name="Group 1"/>
          <p:cNvGrpSpPr/>
          <p:nvPr/>
        </p:nvGrpSpPr>
        <p:grpSpPr>
          <a:xfrm>
            <a:off x="4031158" y="212323"/>
            <a:ext cx="1020954" cy="1001543"/>
            <a:chOff x="5538852" y="2630379"/>
            <a:chExt cx="852032" cy="835833"/>
          </a:xfrm>
        </p:grpSpPr>
        <p:pic>
          <p:nvPicPr>
            <p:cNvPr id="323" name="Picture 3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24" name="Rectangle 323"/>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bring</a:t>
              </a:r>
            </a:p>
          </p:txBody>
        </p:sp>
      </p:grpSp>
      <p:grpSp>
        <p:nvGrpSpPr>
          <p:cNvPr id="329" name="Group 1"/>
          <p:cNvGrpSpPr/>
          <p:nvPr/>
        </p:nvGrpSpPr>
        <p:grpSpPr>
          <a:xfrm>
            <a:off x="4018005" y="1279750"/>
            <a:ext cx="1020954" cy="1001543"/>
            <a:chOff x="5538852" y="2630379"/>
            <a:chExt cx="852032" cy="835833"/>
          </a:xfrm>
        </p:grpSpPr>
        <p:pic>
          <p:nvPicPr>
            <p:cNvPr id="330" name="Picture 32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31" name="Rectangle 330"/>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eat</a:t>
              </a:r>
            </a:p>
          </p:txBody>
        </p:sp>
      </p:grpSp>
      <p:grpSp>
        <p:nvGrpSpPr>
          <p:cNvPr id="336" name="Group 1"/>
          <p:cNvGrpSpPr/>
          <p:nvPr/>
        </p:nvGrpSpPr>
        <p:grpSpPr>
          <a:xfrm>
            <a:off x="4044493" y="2344576"/>
            <a:ext cx="1020954" cy="1001543"/>
            <a:chOff x="5538852" y="2630379"/>
            <a:chExt cx="852032" cy="835833"/>
          </a:xfrm>
        </p:grpSpPr>
        <p:pic>
          <p:nvPicPr>
            <p:cNvPr id="337" name="Picture 33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38" name="Rectangle 337"/>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leave</a:t>
              </a:r>
            </a:p>
          </p:txBody>
        </p:sp>
      </p:grpSp>
      <p:grpSp>
        <p:nvGrpSpPr>
          <p:cNvPr id="343" name="Group 1"/>
          <p:cNvGrpSpPr/>
          <p:nvPr/>
        </p:nvGrpSpPr>
        <p:grpSpPr>
          <a:xfrm>
            <a:off x="4031158" y="3421379"/>
            <a:ext cx="1020954" cy="1001543"/>
            <a:chOff x="5538852" y="2630379"/>
            <a:chExt cx="852032" cy="835833"/>
          </a:xfrm>
        </p:grpSpPr>
        <p:pic>
          <p:nvPicPr>
            <p:cNvPr id="344" name="Picture 34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45" name="Rectangle 344"/>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run</a:t>
              </a:r>
            </a:p>
          </p:txBody>
        </p:sp>
      </p:grpSp>
      <p:grpSp>
        <p:nvGrpSpPr>
          <p:cNvPr id="350" name="Group 1"/>
          <p:cNvGrpSpPr/>
          <p:nvPr/>
        </p:nvGrpSpPr>
        <p:grpSpPr>
          <a:xfrm>
            <a:off x="4018005" y="4502454"/>
            <a:ext cx="1020954" cy="1001543"/>
            <a:chOff x="5538852" y="2630379"/>
            <a:chExt cx="852032" cy="835833"/>
          </a:xfrm>
        </p:grpSpPr>
        <p:pic>
          <p:nvPicPr>
            <p:cNvPr id="351" name="Picture 35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52" name="Rectangle 351"/>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speak</a:t>
              </a:r>
            </a:p>
          </p:txBody>
        </p:sp>
      </p:grpSp>
      <p:grpSp>
        <p:nvGrpSpPr>
          <p:cNvPr id="357" name="Group 1"/>
          <p:cNvGrpSpPr/>
          <p:nvPr/>
        </p:nvGrpSpPr>
        <p:grpSpPr>
          <a:xfrm>
            <a:off x="4031158" y="5580928"/>
            <a:ext cx="1020954" cy="1001543"/>
            <a:chOff x="5538852" y="2630379"/>
            <a:chExt cx="852032" cy="835833"/>
          </a:xfrm>
        </p:grpSpPr>
        <p:pic>
          <p:nvPicPr>
            <p:cNvPr id="358" name="Picture 35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59" name="Rectangle 35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understand</a:t>
              </a:r>
            </a:p>
          </p:txBody>
        </p:sp>
      </p:grpSp>
      <p:grpSp>
        <p:nvGrpSpPr>
          <p:cNvPr id="364" name="Group 1"/>
          <p:cNvGrpSpPr/>
          <p:nvPr/>
        </p:nvGrpSpPr>
        <p:grpSpPr>
          <a:xfrm>
            <a:off x="5252368" y="222942"/>
            <a:ext cx="1020954" cy="1001543"/>
            <a:chOff x="5538852" y="2630379"/>
            <a:chExt cx="852032" cy="835833"/>
          </a:xfrm>
        </p:grpSpPr>
        <p:pic>
          <p:nvPicPr>
            <p:cNvPr id="365" name="Picture 36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66" name="Rectangle 365"/>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buy</a:t>
              </a:r>
            </a:p>
          </p:txBody>
        </p:sp>
      </p:grpSp>
      <p:grpSp>
        <p:nvGrpSpPr>
          <p:cNvPr id="371" name="Group 1"/>
          <p:cNvGrpSpPr/>
          <p:nvPr/>
        </p:nvGrpSpPr>
        <p:grpSpPr>
          <a:xfrm>
            <a:off x="5239215" y="1290369"/>
            <a:ext cx="1020954" cy="1001543"/>
            <a:chOff x="5538852" y="2630379"/>
            <a:chExt cx="852032" cy="835833"/>
          </a:xfrm>
        </p:grpSpPr>
        <p:pic>
          <p:nvPicPr>
            <p:cNvPr id="372" name="Picture 37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73" name="Rectangle 372"/>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feel</a:t>
              </a:r>
            </a:p>
          </p:txBody>
        </p:sp>
      </p:grpSp>
      <p:grpSp>
        <p:nvGrpSpPr>
          <p:cNvPr id="378" name="Group 1"/>
          <p:cNvGrpSpPr/>
          <p:nvPr/>
        </p:nvGrpSpPr>
        <p:grpSpPr>
          <a:xfrm>
            <a:off x="5252368" y="2355195"/>
            <a:ext cx="1020954" cy="1001543"/>
            <a:chOff x="5538852" y="2630379"/>
            <a:chExt cx="852032" cy="835833"/>
          </a:xfrm>
        </p:grpSpPr>
        <p:pic>
          <p:nvPicPr>
            <p:cNvPr id="379" name="Picture 37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80" name="Rectangle 379"/>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let </a:t>
              </a:r>
            </a:p>
          </p:txBody>
        </p:sp>
      </p:grpSp>
      <p:grpSp>
        <p:nvGrpSpPr>
          <p:cNvPr id="385" name="Group 1"/>
          <p:cNvGrpSpPr/>
          <p:nvPr/>
        </p:nvGrpSpPr>
        <p:grpSpPr>
          <a:xfrm>
            <a:off x="5252368" y="3431998"/>
            <a:ext cx="1020954" cy="1001543"/>
            <a:chOff x="5538852" y="2630379"/>
            <a:chExt cx="852032" cy="835833"/>
          </a:xfrm>
        </p:grpSpPr>
        <p:pic>
          <p:nvPicPr>
            <p:cNvPr id="386" name="Picture 38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87" name="Rectangle 386"/>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say</a:t>
              </a:r>
            </a:p>
          </p:txBody>
        </p:sp>
      </p:grpSp>
      <p:grpSp>
        <p:nvGrpSpPr>
          <p:cNvPr id="392" name="Group 1"/>
          <p:cNvGrpSpPr/>
          <p:nvPr/>
        </p:nvGrpSpPr>
        <p:grpSpPr>
          <a:xfrm>
            <a:off x="5239215" y="4513073"/>
            <a:ext cx="1020954" cy="1001543"/>
            <a:chOff x="5538852" y="2630379"/>
            <a:chExt cx="852032" cy="835833"/>
          </a:xfrm>
        </p:grpSpPr>
        <p:pic>
          <p:nvPicPr>
            <p:cNvPr id="393" name="Picture 39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394" name="Rectangle 393"/>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spend</a:t>
              </a:r>
            </a:p>
          </p:txBody>
        </p:sp>
      </p:grpSp>
      <p:grpSp>
        <p:nvGrpSpPr>
          <p:cNvPr id="399" name="Group 1"/>
          <p:cNvGrpSpPr/>
          <p:nvPr/>
        </p:nvGrpSpPr>
        <p:grpSpPr>
          <a:xfrm>
            <a:off x="5252368" y="5591547"/>
            <a:ext cx="1020954" cy="1001543"/>
            <a:chOff x="5538852" y="2630379"/>
            <a:chExt cx="852032" cy="835833"/>
          </a:xfrm>
        </p:grpSpPr>
        <p:pic>
          <p:nvPicPr>
            <p:cNvPr id="400" name="Picture 39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01" name="Rectangle 400"/>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wear</a:t>
              </a:r>
            </a:p>
          </p:txBody>
        </p:sp>
      </p:grpSp>
      <p:grpSp>
        <p:nvGrpSpPr>
          <p:cNvPr id="406" name="Group 1"/>
          <p:cNvGrpSpPr/>
          <p:nvPr/>
        </p:nvGrpSpPr>
        <p:grpSpPr>
          <a:xfrm>
            <a:off x="6478329" y="241257"/>
            <a:ext cx="1020954" cy="1001543"/>
            <a:chOff x="5538852" y="2630379"/>
            <a:chExt cx="852032" cy="835833"/>
          </a:xfrm>
        </p:grpSpPr>
        <p:pic>
          <p:nvPicPr>
            <p:cNvPr id="407" name="Picture 40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08" name="Rectangle 407"/>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choose</a:t>
              </a:r>
            </a:p>
          </p:txBody>
        </p:sp>
      </p:grpSp>
      <p:grpSp>
        <p:nvGrpSpPr>
          <p:cNvPr id="413" name="Group 1"/>
          <p:cNvGrpSpPr/>
          <p:nvPr/>
        </p:nvGrpSpPr>
        <p:grpSpPr>
          <a:xfrm>
            <a:off x="6465176" y="1308684"/>
            <a:ext cx="1020954" cy="1001543"/>
            <a:chOff x="5538852" y="2630379"/>
            <a:chExt cx="852032" cy="835833"/>
          </a:xfrm>
        </p:grpSpPr>
        <p:pic>
          <p:nvPicPr>
            <p:cNvPr id="414" name="Picture 4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15" name="Rectangle 414"/>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find</a:t>
              </a:r>
            </a:p>
          </p:txBody>
        </p:sp>
      </p:grpSp>
      <p:grpSp>
        <p:nvGrpSpPr>
          <p:cNvPr id="420" name="Group 1"/>
          <p:cNvGrpSpPr/>
          <p:nvPr/>
        </p:nvGrpSpPr>
        <p:grpSpPr>
          <a:xfrm>
            <a:off x="6478329" y="2373510"/>
            <a:ext cx="1020954" cy="1001543"/>
            <a:chOff x="5538852" y="2630379"/>
            <a:chExt cx="852032" cy="835833"/>
          </a:xfrm>
        </p:grpSpPr>
        <p:pic>
          <p:nvPicPr>
            <p:cNvPr id="421" name="Picture 4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22" name="Rectangle 421"/>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lose</a:t>
              </a:r>
            </a:p>
          </p:txBody>
        </p:sp>
      </p:grpSp>
      <p:grpSp>
        <p:nvGrpSpPr>
          <p:cNvPr id="427" name="Group 1"/>
          <p:cNvGrpSpPr/>
          <p:nvPr/>
        </p:nvGrpSpPr>
        <p:grpSpPr>
          <a:xfrm>
            <a:off x="6478329" y="3450313"/>
            <a:ext cx="1020954" cy="1001543"/>
            <a:chOff x="5538852" y="2630379"/>
            <a:chExt cx="852032" cy="835833"/>
          </a:xfrm>
        </p:grpSpPr>
        <p:pic>
          <p:nvPicPr>
            <p:cNvPr id="428" name="Picture 42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29" name="Rectangle 42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see</a:t>
              </a:r>
            </a:p>
          </p:txBody>
        </p:sp>
      </p:grpSp>
      <p:grpSp>
        <p:nvGrpSpPr>
          <p:cNvPr id="434" name="Group 1"/>
          <p:cNvGrpSpPr/>
          <p:nvPr/>
        </p:nvGrpSpPr>
        <p:grpSpPr>
          <a:xfrm>
            <a:off x="6465176" y="4531388"/>
            <a:ext cx="1020954" cy="1001543"/>
            <a:chOff x="5538852" y="2630379"/>
            <a:chExt cx="852032" cy="835833"/>
          </a:xfrm>
        </p:grpSpPr>
        <p:pic>
          <p:nvPicPr>
            <p:cNvPr id="435" name="Picture 43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36" name="Rectangle 435"/>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stand</a:t>
              </a:r>
            </a:p>
          </p:txBody>
        </p:sp>
      </p:grpSp>
      <p:grpSp>
        <p:nvGrpSpPr>
          <p:cNvPr id="441" name="Group 1"/>
          <p:cNvGrpSpPr/>
          <p:nvPr/>
        </p:nvGrpSpPr>
        <p:grpSpPr>
          <a:xfrm>
            <a:off x="6478329" y="5609862"/>
            <a:ext cx="1020954" cy="1001543"/>
            <a:chOff x="5538852" y="2630379"/>
            <a:chExt cx="852032" cy="835833"/>
          </a:xfrm>
        </p:grpSpPr>
        <p:pic>
          <p:nvPicPr>
            <p:cNvPr id="442" name="Picture 44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43" name="Rectangle 442"/>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win</a:t>
              </a:r>
            </a:p>
          </p:txBody>
        </p:sp>
      </p:grpSp>
      <p:grpSp>
        <p:nvGrpSpPr>
          <p:cNvPr id="490" name="Group 1"/>
          <p:cNvGrpSpPr/>
          <p:nvPr/>
        </p:nvGrpSpPr>
        <p:grpSpPr>
          <a:xfrm>
            <a:off x="7686172" y="224804"/>
            <a:ext cx="1020954" cy="1001543"/>
            <a:chOff x="5538852" y="2630379"/>
            <a:chExt cx="852032" cy="835833"/>
          </a:xfrm>
        </p:grpSpPr>
        <p:pic>
          <p:nvPicPr>
            <p:cNvPr id="491" name="Picture 49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92" name="Rectangle 491"/>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cost</a:t>
              </a:r>
            </a:p>
          </p:txBody>
        </p:sp>
      </p:grpSp>
      <p:grpSp>
        <p:nvGrpSpPr>
          <p:cNvPr id="497" name="Group 1"/>
          <p:cNvGrpSpPr/>
          <p:nvPr/>
        </p:nvGrpSpPr>
        <p:grpSpPr>
          <a:xfrm>
            <a:off x="7673019" y="1292231"/>
            <a:ext cx="1020954" cy="1001543"/>
            <a:chOff x="5538852" y="2630379"/>
            <a:chExt cx="852032" cy="835833"/>
          </a:xfrm>
        </p:grpSpPr>
        <p:pic>
          <p:nvPicPr>
            <p:cNvPr id="498" name="Picture 49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499" name="Rectangle 498"/>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get</a:t>
              </a:r>
            </a:p>
          </p:txBody>
        </p:sp>
      </p:grpSp>
      <p:grpSp>
        <p:nvGrpSpPr>
          <p:cNvPr id="504" name="Group 1"/>
          <p:cNvGrpSpPr/>
          <p:nvPr/>
        </p:nvGrpSpPr>
        <p:grpSpPr>
          <a:xfrm>
            <a:off x="7686172" y="2357057"/>
            <a:ext cx="1020954" cy="1001543"/>
            <a:chOff x="5538852" y="2630379"/>
            <a:chExt cx="852032" cy="835833"/>
          </a:xfrm>
        </p:grpSpPr>
        <p:pic>
          <p:nvPicPr>
            <p:cNvPr id="505" name="Picture 50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506" name="Rectangle 505"/>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make</a:t>
              </a:r>
            </a:p>
          </p:txBody>
        </p:sp>
      </p:grpSp>
      <p:grpSp>
        <p:nvGrpSpPr>
          <p:cNvPr id="511" name="Group 1"/>
          <p:cNvGrpSpPr/>
          <p:nvPr/>
        </p:nvGrpSpPr>
        <p:grpSpPr>
          <a:xfrm>
            <a:off x="7686172" y="3433860"/>
            <a:ext cx="1020954" cy="1001543"/>
            <a:chOff x="5538852" y="2630379"/>
            <a:chExt cx="852032" cy="835833"/>
          </a:xfrm>
        </p:grpSpPr>
        <p:pic>
          <p:nvPicPr>
            <p:cNvPr id="512" name="Picture 5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513" name="Rectangle 512"/>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sell</a:t>
              </a:r>
            </a:p>
          </p:txBody>
        </p:sp>
      </p:grpSp>
      <p:grpSp>
        <p:nvGrpSpPr>
          <p:cNvPr id="518" name="Group 1"/>
          <p:cNvGrpSpPr/>
          <p:nvPr/>
        </p:nvGrpSpPr>
        <p:grpSpPr>
          <a:xfrm>
            <a:off x="7673019" y="4514935"/>
            <a:ext cx="1020954" cy="1001543"/>
            <a:chOff x="5538852" y="2630379"/>
            <a:chExt cx="852032" cy="835833"/>
          </a:xfrm>
        </p:grpSpPr>
        <p:pic>
          <p:nvPicPr>
            <p:cNvPr id="519" name="Picture 51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520" name="Rectangle 519"/>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take</a:t>
              </a:r>
            </a:p>
          </p:txBody>
        </p:sp>
      </p:grpSp>
      <p:grpSp>
        <p:nvGrpSpPr>
          <p:cNvPr id="525" name="Group 1"/>
          <p:cNvGrpSpPr/>
          <p:nvPr/>
        </p:nvGrpSpPr>
        <p:grpSpPr>
          <a:xfrm>
            <a:off x="7686172" y="5593409"/>
            <a:ext cx="1020954" cy="1001543"/>
            <a:chOff x="5538852" y="2630379"/>
            <a:chExt cx="852032" cy="835833"/>
          </a:xfrm>
        </p:grpSpPr>
        <p:pic>
          <p:nvPicPr>
            <p:cNvPr id="526" name="Picture 5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5052" y="2630379"/>
              <a:ext cx="835832" cy="835833"/>
            </a:xfrm>
            <a:prstGeom prst="rect">
              <a:avLst/>
            </a:prstGeom>
          </p:spPr>
        </p:pic>
        <p:sp>
          <p:nvSpPr>
            <p:cNvPr id="527" name="Rectangle 526"/>
            <p:cNvSpPr/>
            <p:nvPr/>
          </p:nvSpPr>
          <p:spPr>
            <a:xfrm>
              <a:off x="5538852" y="2903530"/>
              <a:ext cx="841055" cy="30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write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7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7" restart="whenNotActive" fill="hold" evtFilter="cancelBubble" nodeType="interactiveSeq">
                <p:stCondLst>
                  <p:cond evt="onClick" delay="0">
                    <p:tgtEl>
                      <p:spTgt spid="19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childTnLst>
                                </p:cTn>
                              </p:par>
                            </p:childTnLst>
                          </p:cTn>
                        </p:par>
                      </p:childTnLst>
                    </p:cTn>
                  </p:par>
                </p:childTnLst>
              </p:cTn>
              <p:nextCondLst>
                <p:cond evt="onClick" delay="0">
                  <p:tgtEl>
                    <p:spTgt spid="199"/>
                  </p:tgtEl>
                </p:cond>
              </p:nextCondLst>
            </p:seq>
            <p:seq concurrent="1" nextAc="seek">
              <p:cTn id="22" restart="whenNotActive" fill="hold" evtFilter="cancelBubble" nodeType="interactiveSeq">
                <p:stCondLst>
                  <p:cond evt="onClick" delay="0">
                    <p:tgtEl>
                      <p:spTgt spid="20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childTnLst>
                          </p:cTn>
                        </p:par>
                      </p:childTnLst>
                    </p:cTn>
                  </p:par>
                </p:childTnLst>
              </p:cTn>
              <p:nextCondLst>
                <p:cond evt="onClick" delay="0">
                  <p:tgtEl>
                    <p:spTgt spid="200"/>
                  </p:tgtEl>
                </p:cond>
              </p:nextCondLst>
            </p:seq>
            <p:seq concurrent="1" nextAc="seek">
              <p:cTn id="27" restart="whenNotActive" fill="hold" evtFilter="cancelBubble" nodeType="interactiveSeq">
                <p:stCondLst>
                  <p:cond evt="onClick" delay="0">
                    <p:tgtEl>
                      <p:spTgt spid="20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32" restart="whenNotActive" fill="hold" evtFilter="cancelBubble" nodeType="interactiveSeq">
                <p:stCondLst>
                  <p:cond evt="onClick" delay="0">
                    <p:tgtEl>
                      <p:spTgt spid="20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206"/>
                  </p:tgtEl>
                </p:cond>
              </p:nextCondLst>
            </p:seq>
            <p:seq concurrent="1" nextAc="seek">
              <p:cTn id="37" restart="whenNotActive" fill="hold" evtFilter="cancelBubble" nodeType="interactiveSeq">
                <p:stCondLst>
                  <p:cond evt="onClick" delay="0">
                    <p:tgtEl>
                      <p:spTgt spid="20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8"/>
                                        </p:tgtEl>
                                        <p:attrNameLst>
                                          <p:attrName>style.visibility</p:attrName>
                                        </p:attrNameLst>
                                      </p:cBhvr>
                                      <p:to>
                                        <p:strVal val="visible"/>
                                      </p:to>
                                    </p:set>
                                  </p:childTnLst>
                                </p:cTn>
                              </p:par>
                            </p:childTnLst>
                          </p:cTn>
                        </p:par>
                      </p:childTnLst>
                    </p:cTn>
                  </p:par>
                </p:childTnLst>
              </p:cTn>
              <p:nextCondLst>
                <p:cond evt="onClick" delay="0">
                  <p:tgtEl>
                    <p:spTgt spid="207"/>
                  </p:tgtEl>
                </p:cond>
              </p:nextCondLst>
            </p:seq>
            <p:seq concurrent="1" nextAc="seek">
              <p:cTn id="42" restart="whenNotActive" fill="hold" evtFilter="cancelBubble" nodeType="interactiveSeq">
                <p:stCondLst>
                  <p:cond evt="onClick" delay="0">
                    <p:tgtEl>
                      <p:spTgt spid="21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47" restart="whenNotActive" fill="hold" evtFilter="cancelBubble" nodeType="interactiveSeq">
                <p:stCondLst>
                  <p:cond evt="onClick" delay="0">
                    <p:tgtEl>
                      <p:spTgt spid="2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213"/>
                  </p:tgtEl>
                </p:cond>
              </p:nextCondLst>
            </p:seq>
            <p:seq concurrent="1" nextAc="seek">
              <p:cTn id="52" restart="whenNotActive" fill="hold" evtFilter="cancelBubble" nodeType="interactiveSeq">
                <p:stCondLst>
                  <p:cond evt="onClick" delay="0">
                    <p:tgtEl>
                      <p:spTgt spid="214"/>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214"/>
                  </p:tgtEl>
                </p:cond>
              </p:nextCondLst>
            </p:seq>
            <p:seq concurrent="1" nextAc="seek">
              <p:cTn id="57" restart="whenNotActive" fill="hold" evtFilter="cancelBubble" nodeType="interactiveSeq">
                <p:stCondLst>
                  <p:cond evt="onClick" delay="0">
                    <p:tgtEl>
                      <p:spTgt spid="21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62" restart="whenNotActive" fill="hold" evtFilter="cancelBubble" nodeType="interactiveSeq">
                <p:stCondLst>
                  <p:cond evt="onClick" delay="0">
                    <p:tgtEl>
                      <p:spTgt spid="220"/>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220"/>
                  </p:tgtEl>
                </p:cond>
              </p:nextCondLst>
            </p:seq>
            <p:seq concurrent="1" nextAc="seek">
              <p:cTn id="67" restart="whenNotActive" fill="hold" evtFilter="cancelBubble" nodeType="interactiveSeq">
                <p:stCondLst>
                  <p:cond evt="onClick" delay="0">
                    <p:tgtEl>
                      <p:spTgt spid="221"/>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221"/>
                  </p:tgtEl>
                </p:cond>
              </p:nextCondLst>
            </p:seq>
            <p:seq concurrent="1" nextAc="seek">
              <p:cTn id="72" restart="whenNotActive" fill="hold" evtFilter="cancelBubble" nodeType="interactiveSeq">
                <p:stCondLst>
                  <p:cond evt="onClick" delay="0">
                    <p:tgtEl>
                      <p:spTgt spid="2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77" restart="whenNotActive" fill="hold" evtFilter="cancelBubble" nodeType="interactiveSeq">
                <p:stCondLst>
                  <p:cond evt="onClick" delay="0">
                    <p:tgtEl>
                      <p:spTgt spid="227"/>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227"/>
                  </p:tgtEl>
                </p:cond>
              </p:nextCondLst>
            </p:seq>
            <p:seq concurrent="1" nextAc="seek">
              <p:cTn id="82" restart="whenNotActive" fill="hold" evtFilter="cancelBubble" nodeType="interactiveSeq">
                <p:stCondLst>
                  <p:cond evt="onClick" delay="0">
                    <p:tgtEl>
                      <p:spTgt spid="228"/>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228"/>
                  </p:tgtEl>
                </p:cond>
              </p:nextCondLst>
            </p:seq>
            <p:seq concurrent="1" nextAc="seek">
              <p:cTn id="87" restart="whenNotActive" fill="hold" evtFilter="cancelBubble" nodeType="interactiveSeq">
                <p:stCondLst>
                  <p:cond evt="onClick" delay="0">
                    <p:tgtEl>
                      <p:spTgt spid="231"/>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92" restart="whenNotActive" fill="hold" evtFilter="cancelBubble" nodeType="interactiveSeq">
                <p:stCondLst>
                  <p:cond evt="onClick" delay="0">
                    <p:tgtEl>
                      <p:spTgt spid="234"/>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234"/>
                  </p:tgtEl>
                </p:cond>
              </p:nextCondLst>
            </p:seq>
            <p:seq concurrent="1" nextAc="seek">
              <p:cTn id="97" restart="whenNotActive" fill="hold" evtFilter="cancelBubble" nodeType="interactiveSeq">
                <p:stCondLst>
                  <p:cond evt="onClick" delay="0">
                    <p:tgtEl>
                      <p:spTgt spid="235"/>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35"/>
                  </p:tgtEl>
                </p:cond>
              </p:nextCondLst>
            </p:seq>
            <p:seq concurrent="1" nextAc="seek">
              <p:cTn id="102" restart="whenNotActive" fill="hold" evtFilter="cancelBubble" nodeType="interactiveSeq">
                <p:stCondLst>
                  <p:cond evt="onClick" delay="0">
                    <p:tgtEl>
                      <p:spTgt spid="238"/>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07" restart="whenNotActive" fill="hold" evtFilter="cancelBubble" nodeType="interactiveSeq">
                <p:stCondLst>
                  <p:cond evt="onClick" delay="0">
                    <p:tgtEl>
                      <p:spTgt spid="241"/>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241"/>
                  </p:tgtEl>
                </p:cond>
              </p:nextCondLst>
            </p:seq>
            <p:seq concurrent="1" nextAc="seek">
              <p:cTn id="112" restart="whenNotActive" fill="hold" evtFilter="cancelBubble" nodeType="interactiveSeq">
                <p:stCondLst>
                  <p:cond evt="onClick" delay="0">
                    <p:tgtEl>
                      <p:spTgt spid="242"/>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242"/>
                  </p:tgtEl>
                </p:cond>
              </p:nextCondLst>
            </p:seq>
            <p:seq concurrent="1" nextAc="seek">
              <p:cTn id="117" restart="whenNotActive" fill="hold" evtFilter="cancelBubble" nodeType="interactiveSeq">
                <p:stCondLst>
                  <p:cond evt="onClick" delay="0">
                    <p:tgtEl>
                      <p:spTgt spid="24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122" restart="whenNotActive" fill="hold" evtFilter="cancelBubble" nodeType="interactiveSeq">
                <p:stCondLst>
                  <p:cond evt="onClick" delay="0">
                    <p:tgtEl>
                      <p:spTgt spid="248"/>
                    </p:tgtEl>
                  </p:cond>
                </p:stCondLst>
                <p:endSync evt="end" delay="0">
                  <p:rtn val="all"/>
                </p:endSync>
                <p:childTnLst>
                  <p:par>
                    <p:cTn id="123" fill="hold">
                      <p:stCondLst>
                        <p:cond delay="0"/>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51"/>
                                        </p:tgtEl>
                                        <p:attrNameLst>
                                          <p:attrName>style.visibility</p:attrName>
                                        </p:attrNameLst>
                                      </p:cBhvr>
                                      <p:to>
                                        <p:strVal val="visible"/>
                                      </p:to>
                                    </p:set>
                                  </p:childTnLst>
                                </p:cTn>
                              </p:par>
                            </p:childTnLst>
                          </p:cTn>
                        </p:par>
                      </p:childTnLst>
                    </p:cTn>
                  </p:par>
                </p:childTnLst>
              </p:cTn>
              <p:nextCondLst>
                <p:cond evt="onClick" delay="0">
                  <p:tgtEl>
                    <p:spTgt spid="248"/>
                  </p:tgtEl>
                </p:cond>
              </p:nextCondLst>
            </p:seq>
            <p:seq concurrent="1" nextAc="seek">
              <p:cTn id="127" restart="whenNotActive" fill="hold" evtFilter="cancelBubble" nodeType="interactiveSeq">
                <p:stCondLst>
                  <p:cond evt="onClick" delay="0">
                    <p:tgtEl>
                      <p:spTgt spid="249"/>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50"/>
                                        </p:tgtEl>
                                        <p:attrNameLst>
                                          <p:attrName>style.visibility</p:attrName>
                                        </p:attrNameLst>
                                      </p:cBhvr>
                                      <p:to>
                                        <p:strVal val="visible"/>
                                      </p:to>
                                    </p:set>
                                  </p:childTnLst>
                                </p:cTn>
                              </p:par>
                            </p:childTnLst>
                          </p:cTn>
                        </p:par>
                      </p:childTnLst>
                    </p:cTn>
                  </p:par>
                </p:childTnLst>
              </p:cTn>
              <p:nextCondLst>
                <p:cond evt="onClick" delay="0">
                  <p:tgtEl>
                    <p:spTgt spid="249"/>
                  </p:tgtEl>
                </p:cond>
              </p:nextCondLst>
            </p:seq>
            <p:seq concurrent="1" nextAc="seek">
              <p:cTn id="132" restart="whenNotActive" fill="hold" evtFilter="cancelBubble" nodeType="interactiveSeq">
                <p:stCondLst>
                  <p:cond evt="onClick" delay="0">
                    <p:tgtEl>
                      <p:spTgt spid="252"/>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137" restart="whenNotActive" fill="hold" evtFilter="cancelBubble" nodeType="interactiveSeq">
                <p:stCondLst>
                  <p:cond evt="onClick" delay="0">
                    <p:tgtEl>
                      <p:spTgt spid="255"/>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58"/>
                                        </p:tgtEl>
                                        <p:attrNameLst>
                                          <p:attrName>style.visibility</p:attrName>
                                        </p:attrNameLst>
                                      </p:cBhvr>
                                      <p:to>
                                        <p:strVal val="visible"/>
                                      </p:to>
                                    </p:set>
                                  </p:childTnLst>
                                </p:cTn>
                              </p:par>
                            </p:childTnLst>
                          </p:cTn>
                        </p:par>
                      </p:childTnLst>
                    </p:cTn>
                  </p:par>
                </p:childTnLst>
              </p:cTn>
              <p:nextCondLst>
                <p:cond evt="onClick" delay="0">
                  <p:tgtEl>
                    <p:spTgt spid="255"/>
                  </p:tgtEl>
                </p:cond>
              </p:nextCondLst>
            </p:seq>
            <p:seq concurrent="1" nextAc="seek">
              <p:cTn id="142" restart="whenNotActive" fill="hold" evtFilter="cancelBubble" nodeType="interactiveSeq">
                <p:stCondLst>
                  <p:cond evt="onClick" delay="0">
                    <p:tgtEl>
                      <p:spTgt spid="256"/>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57"/>
                                        </p:tgtEl>
                                        <p:attrNameLst>
                                          <p:attrName>style.visibility</p:attrName>
                                        </p:attrNameLst>
                                      </p:cBhvr>
                                      <p:to>
                                        <p:strVal val="visible"/>
                                      </p:to>
                                    </p:set>
                                  </p:childTnLst>
                                </p:cTn>
                              </p:par>
                            </p:childTnLst>
                          </p:cTn>
                        </p:par>
                      </p:childTnLst>
                    </p:cTn>
                  </p:par>
                </p:childTnLst>
              </p:cTn>
              <p:nextCondLst>
                <p:cond evt="onClick" delay="0">
                  <p:tgtEl>
                    <p:spTgt spid="256"/>
                  </p:tgtEl>
                </p:cond>
              </p:nextCondLst>
            </p:seq>
            <p:seq concurrent="1" nextAc="seek">
              <p:cTn id="147" restart="whenNotActive" fill="hold" evtFilter="cancelBubble" nodeType="interactiveSeq">
                <p:stCondLst>
                  <p:cond evt="onClick" delay="0">
                    <p:tgtEl>
                      <p:spTgt spid="259"/>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59"/>
                  </p:tgtEl>
                </p:cond>
              </p:nextCondLst>
            </p:seq>
            <p:seq concurrent="1" nextAc="seek">
              <p:cTn id="152" restart="whenNotActive" fill="hold" evtFilter="cancelBubble" nodeType="interactiveSeq">
                <p:stCondLst>
                  <p:cond evt="onClick" delay="0">
                    <p:tgtEl>
                      <p:spTgt spid="262"/>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65"/>
                                        </p:tgtEl>
                                        <p:attrNameLst>
                                          <p:attrName>style.visibility</p:attrName>
                                        </p:attrNameLst>
                                      </p:cBhvr>
                                      <p:to>
                                        <p:strVal val="visible"/>
                                      </p:to>
                                    </p:set>
                                  </p:childTnLst>
                                </p:cTn>
                              </p:par>
                            </p:childTnLst>
                          </p:cTn>
                        </p:par>
                      </p:childTnLst>
                    </p:cTn>
                  </p:par>
                </p:childTnLst>
              </p:cTn>
              <p:nextCondLst>
                <p:cond evt="onClick" delay="0">
                  <p:tgtEl>
                    <p:spTgt spid="262"/>
                  </p:tgtEl>
                </p:cond>
              </p:nextCondLst>
            </p:seq>
            <p:seq concurrent="1" nextAc="seek">
              <p:cTn id="157" restart="whenNotActive" fill="hold" evtFilter="cancelBubble" nodeType="interactiveSeq">
                <p:stCondLst>
                  <p:cond evt="onClick" delay="0">
                    <p:tgtEl>
                      <p:spTgt spid="263"/>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264"/>
                                        </p:tgtEl>
                                        <p:attrNameLst>
                                          <p:attrName>style.visibility</p:attrName>
                                        </p:attrNameLst>
                                      </p:cBhvr>
                                      <p:to>
                                        <p:strVal val="visible"/>
                                      </p:to>
                                    </p:set>
                                  </p:childTnLst>
                                </p:cTn>
                              </p:par>
                            </p:childTnLst>
                          </p:cTn>
                        </p:par>
                      </p:childTnLst>
                    </p:cTn>
                  </p:par>
                </p:childTnLst>
              </p:cTn>
              <p:nextCondLst>
                <p:cond evt="onClick" delay="0">
                  <p:tgtEl>
                    <p:spTgt spid="263"/>
                  </p:tgtEl>
                </p:cond>
              </p:nextCondLst>
            </p:seq>
            <p:seq concurrent="1" nextAc="seek">
              <p:cTn id="162" restart="whenNotActive" fill="hold" evtFilter="cancelBubble" nodeType="interactiveSeq">
                <p:stCondLst>
                  <p:cond evt="onClick" delay="0">
                    <p:tgtEl>
                      <p:spTgt spid="266"/>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seq concurrent="1" nextAc="seek">
              <p:cTn id="167" restart="whenNotActive" fill="hold" evtFilter="cancelBubble" nodeType="interactiveSeq">
                <p:stCondLst>
                  <p:cond evt="onClick" delay="0">
                    <p:tgtEl>
                      <p:spTgt spid="269"/>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272"/>
                                        </p:tgtEl>
                                        <p:attrNameLst>
                                          <p:attrName>style.visibility</p:attrName>
                                        </p:attrNameLst>
                                      </p:cBhvr>
                                      <p:to>
                                        <p:strVal val="visible"/>
                                      </p:to>
                                    </p:set>
                                  </p:childTnLst>
                                </p:cTn>
                              </p:par>
                            </p:childTnLst>
                          </p:cTn>
                        </p:par>
                      </p:childTnLst>
                    </p:cTn>
                  </p:par>
                </p:childTnLst>
              </p:cTn>
              <p:nextCondLst>
                <p:cond evt="onClick" delay="0">
                  <p:tgtEl>
                    <p:spTgt spid="269"/>
                  </p:tgtEl>
                </p:cond>
              </p:nextCondLst>
            </p:seq>
            <p:seq concurrent="1" nextAc="seek">
              <p:cTn id="172" restart="whenNotActive" fill="hold" evtFilter="cancelBubble" nodeType="interactiveSeq">
                <p:stCondLst>
                  <p:cond evt="onClick" delay="0">
                    <p:tgtEl>
                      <p:spTgt spid="270"/>
                    </p:tgtEl>
                  </p:cond>
                </p:stCondLst>
                <p:endSync evt="end" delay="0">
                  <p:rtn val="all"/>
                </p:endSync>
                <p:childTnLst>
                  <p:par>
                    <p:cTn id="173" fill="hold">
                      <p:stCondLst>
                        <p:cond delay="0"/>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271"/>
                                        </p:tgtEl>
                                        <p:attrNameLst>
                                          <p:attrName>style.visibility</p:attrName>
                                        </p:attrNameLst>
                                      </p:cBhvr>
                                      <p:to>
                                        <p:strVal val="visible"/>
                                      </p:to>
                                    </p:set>
                                  </p:childTnLst>
                                </p:cTn>
                              </p:par>
                            </p:childTnLst>
                          </p:cTn>
                        </p:par>
                      </p:childTnLst>
                    </p:cTn>
                  </p:par>
                </p:childTnLst>
              </p:cTn>
              <p:nextCondLst>
                <p:cond evt="onClick" delay="0">
                  <p:tgtEl>
                    <p:spTgt spid="270"/>
                  </p:tgtEl>
                </p:cond>
              </p:nextCondLst>
            </p:seq>
            <p:seq concurrent="1" nextAc="seek">
              <p:cTn id="177" restart="whenNotActive" fill="hold" evtFilter="cancelBubble" nodeType="interactiveSeq">
                <p:stCondLst>
                  <p:cond evt="onClick" delay="0">
                    <p:tgtEl>
                      <p:spTgt spid="273"/>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3"/>
                  </p:tgtEl>
                </p:cond>
              </p:nextCondLst>
            </p:seq>
            <p:seq concurrent="1" nextAc="seek">
              <p:cTn id="182" restart="whenNotActive" fill="hold" evtFilter="cancelBubble" nodeType="interactiveSeq">
                <p:stCondLst>
                  <p:cond evt="onClick" delay="0">
                    <p:tgtEl>
                      <p:spTgt spid="276"/>
                    </p:tgtEl>
                  </p:cond>
                </p:stCondLst>
                <p:endSync evt="end" delay="0">
                  <p:rtn val="all"/>
                </p:endSync>
                <p:childTnLst>
                  <p:par>
                    <p:cTn id="183" fill="hold">
                      <p:stCondLst>
                        <p:cond delay="0"/>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79"/>
                                        </p:tgtEl>
                                        <p:attrNameLst>
                                          <p:attrName>style.visibility</p:attrName>
                                        </p:attrNameLst>
                                      </p:cBhvr>
                                      <p:to>
                                        <p:strVal val="visible"/>
                                      </p:to>
                                    </p:set>
                                  </p:childTnLst>
                                </p:cTn>
                              </p:par>
                            </p:childTnLst>
                          </p:cTn>
                        </p:par>
                      </p:childTnLst>
                    </p:cTn>
                  </p:par>
                </p:childTnLst>
              </p:cTn>
              <p:nextCondLst>
                <p:cond evt="onClick" delay="0">
                  <p:tgtEl>
                    <p:spTgt spid="276"/>
                  </p:tgtEl>
                </p:cond>
              </p:nextCondLst>
            </p:seq>
            <p:seq concurrent="1" nextAc="seek">
              <p:cTn id="187" restart="whenNotActive" fill="hold" evtFilter="cancelBubble" nodeType="interactiveSeq">
                <p:stCondLst>
                  <p:cond evt="onClick" delay="0">
                    <p:tgtEl>
                      <p:spTgt spid="277"/>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78"/>
                                        </p:tgtEl>
                                        <p:attrNameLst>
                                          <p:attrName>style.visibility</p:attrName>
                                        </p:attrNameLst>
                                      </p:cBhvr>
                                      <p:to>
                                        <p:strVal val="visible"/>
                                      </p:to>
                                    </p:set>
                                  </p:childTnLst>
                                </p:cTn>
                              </p:par>
                            </p:childTnLst>
                          </p:cTn>
                        </p:par>
                      </p:childTnLst>
                    </p:cTn>
                  </p:par>
                </p:childTnLst>
              </p:cTn>
              <p:nextCondLst>
                <p:cond evt="onClick" delay="0">
                  <p:tgtEl>
                    <p:spTgt spid="277"/>
                  </p:tgtEl>
                </p:cond>
              </p:nextCondLst>
            </p:seq>
            <p:seq concurrent="1" nextAc="seek">
              <p:cTn id="192" restart="whenNotActive" fill="hold" evtFilter="cancelBubble" nodeType="interactiveSeq">
                <p:stCondLst>
                  <p:cond evt="onClick" delay="0">
                    <p:tgtEl>
                      <p:spTgt spid="280"/>
                    </p:tgtEl>
                  </p:cond>
                </p:stCondLst>
                <p:endSync evt="end" delay="0">
                  <p:rtn val="all"/>
                </p:endSync>
                <p:childTnLst>
                  <p:par>
                    <p:cTn id="193" fill="hold">
                      <p:stCondLst>
                        <p:cond delay="0"/>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280"/>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seq concurrent="1" nextAc="seek">
              <p:cTn id="197" restart="whenNotActive" fill="hold" evtFilter="cancelBubble" nodeType="interactiveSeq">
                <p:stCondLst>
                  <p:cond evt="onClick" delay="0">
                    <p:tgtEl>
                      <p:spTgt spid="283"/>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286"/>
                                        </p:tgtEl>
                                        <p:attrNameLst>
                                          <p:attrName>style.visibility</p:attrName>
                                        </p:attrNameLst>
                                      </p:cBhvr>
                                      <p:to>
                                        <p:strVal val="visible"/>
                                      </p:to>
                                    </p:set>
                                  </p:childTnLst>
                                </p:cTn>
                              </p:par>
                            </p:childTnLst>
                          </p:cTn>
                        </p:par>
                      </p:childTnLst>
                    </p:cTn>
                  </p:par>
                </p:childTnLst>
              </p:cTn>
              <p:nextCondLst>
                <p:cond evt="onClick" delay="0">
                  <p:tgtEl>
                    <p:spTgt spid="283"/>
                  </p:tgtEl>
                </p:cond>
              </p:nextCondLst>
            </p:seq>
            <p:seq concurrent="1" nextAc="seek">
              <p:cTn id="202" restart="whenNotActive" fill="hold" evtFilter="cancelBubble" nodeType="interactiveSeq">
                <p:stCondLst>
                  <p:cond evt="onClick" delay="0">
                    <p:tgtEl>
                      <p:spTgt spid="284"/>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85"/>
                                        </p:tgtEl>
                                        <p:attrNameLst>
                                          <p:attrName>style.visibility</p:attrName>
                                        </p:attrNameLst>
                                      </p:cBhvr>
                                      <p:to>
                                        <p:strVal val="visible"/>
                                      </p:to>
                                    </p:set>
                                  </p:childTnLst>
                                </p:cTn>
                              </p:par>
                            </p:childTnLst>
                          </p:cTn>
                        </p:par>
                      </p:childTnLst>
                    </p:cTn>
                  </p:par>
                </p:childTnLst>
              </p:cTn>
              <p:nextCondLst>
                <p:cond evt="onClick" delay="0">
                  <p:tgtEl>
                    <p:spTgt spid="284"/>
                  </p:tgtEl>
                </p:cond>
              </p:nextCondLst>
            </p:seq>
            <p:seq concurrent="1" nextAc="seek">
              <p:cTn id="207" restart="whenNotActive" fill="hold" evtFilter="cancelBubble" nodeType="interactiveSeq">
                <p:stCondLst>
                  <p:cond evt="onClick" delay="0">
                    <p:tgtEl>
                      <p:spTgt spid="287"/>
                    </p:tgtEl>
                  </p:cond>
                </p:stCondLst>
                <p:endSync evt="end" delay="0">
                  <p:rtn val="all"/>
                </p:endSync>
                <p:childTnLst>
                  <p:par>
                    <p:cTn id="208" fill="hold">
                      <p:stCondLst>
                        <p:cond delay="0"/>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0"/>
                                          </p:stCondLst>
                                        </p:cTn>
                                        <p:tgtEl>
                                          <p:spTgt spid="287"/>
                                        </p:tgtEl>
                                        <p:attrNameLst>
                                          <p:attrName>style.visibility</p:attrName>
                                        </p:attrNameLst>
                                      </p:cBhvr>
                                      <p:to>
                                        <p:strVal val="hidden"/>
                                      </p:to>
                                    </p:set>
                                  </p:childTnLst>
                                </p:cTn>
                              </p:par>
                            </p:childTnLst>
                          </p:cTn>
                        </p:par>
                      </p:childTnLst>
                    </p:cTn>
                  </p:par>
                </p:childTnLst>
              </p:cTn>
              <p:nextCondLst>
                <p:cond evt="onClick" delay="0">
                  <p:tgtEl>
                    <p:spTgt spid="287"/>
                  </p:tgtEl>
                </p:cond>
              </p:nextCondLst>
            </p:seq>
            <p:seq concurrent="1" nextAc="seek">
              <p:cTn id="212" restart="whenNotActive" fill="hold" evtFilter="cancelBubble" nodeType="interactiveSeq">
                <p:stCondLst>
                  <p:cond evt="onClick" delay="0">
                    <p:tgtEl>
                      <p:spTgt spid="290"/>
                    </p:tgtEl>
                  </p:cond>
                </p:stCondLst>
                <p:endSync evt="end" delay="0">
                  <p:rtn val="all"/>
                </p:endSync>
                <p:childTnLst>
                  <p:par>
                    <p:cTn id="213" fill="hold">
                      <p:stCondLst>
                        <p:cond delay="0"/>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293"/>
                                        </p:tgtEl>
                                        <p:attrNameLst>
                                          <p:attrName>style.visibility</p:attrName>
                                        </p:attrNameLst>
                                      </p:cBhvr>
                                      <p:to>
                                        <p:strVal val="visible"/>
                                      </p:to>
                                    </p:set>
                                  </p:childTnLst>
                                </p:cTn>
                              </p:par>
                            </p:childTnLst>
                          </p:cTn>
                        </p:par>
                      </p:childTnLst>
                    </p:cTn>
                  </p:par>
                </p:childTnLst>
              </p:cTn>
              <p:nextCondLst>
                <p:cond evt="onClick" delay="0">
                  <p:tgtEl>
                    <p:spTgt spid="290"/>
                  </p:tgtEl>
                </p:cond>
              </p:nextCondLst>
            </p:seq>
            <p:seq concurrent="1" nextAc="seek">
              <p:cTn id="217" restart="whenNotActive" fill="hold" evtFilter="cancelBubble" nodeType="interactiveSeq">
                <p:stCondLst>
                  <p:cond evt="onClick" delay="0">
                    <p:tgtEl>
                      <p:spTgt spid="291"/>
                    </p:tgtEl>
                  </p:cond>
                </p:stCondLst>
                <p:endSync evt="end" delay="0">
                  <p:rtn val="all"/>
                </p:endSync>
                <p:childTnLst>
                  <p:par>
                    <p:cTn id="218" fill="hold">
                      <p:stCondLst>
                        <p:cond delay="0"/>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292"/>
                                        </p:tgtEl>
                                        <p:attrNameLst>
                                          <p:attrName>style.visibility</p:attrName>
                                        </p:attrNameLst>
                                      </p:cBhvr>
                                      <p:to>
                                        <p:strVal val="visible"/>
                                      </p:to>
                                    </p:set>
                                  </p:childTnLst>
                                </p:cTn>
                              </p:par>
                            </p:childTnLst>
                          </p:cTn>
                        </p:par>
                      </p:childTnLst>
                    </p:cTn>
                  </p:par>
                </p:childTnLst>
              </p:cTn>
              <p:nextCondLst>
                <p:cond evt="onClick" delay="0">
                  <p:tgtEl>
                    <p:spTgt spid="291"/>
                  </p:tgtEl>
                </p:cond>
              </p:nextCondLst>
            </p:seq>
            <p:seq concurrent="1" nextAc="seek">
              <p:cTn id="222" restart="whenNotActive" fill="hold" evtFilter="cancelBubble" nodeType="interactiveSeq">
                <p:stCondLst>
                  <p:cond evt="onClick" delay="0">
                    <p:tgtEl>
                      <p:spTgt spid="294"/>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294"/>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227" restart="whenNotActive" fill="hold" evtFilter="cancelBubble" nodeType="interactiveSeq">
                <p:stCondLst>
                  <p:cond evt="onClick" delay="0">
                    <p:tgtEl>
                      <p:spTgt spid="297"/>
                    </p:tgtEl>
                  </p:cond>
                </p:stCondLst>
                <p:endSync evt="end" delay="0">
                  <p:rtn val="all"/>
                </p:endSync>
                <p:childTnLst>
                  <p:par>
                    <p:cTn id="228" fill="hold">
                      <p:stCondLst>
                        <p:cond delay="0"/>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232" restart="whenNotActive" fill="hold" evtFilter="cancelBubble" nodeType="interactiveSeq">
                <p:stCondLst>
                  <p:cond evt="onClick" delay="0">
                    <p:tgtEl>
                      <p:spTgt spid="298"/>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298"/>
                  </p:tgtEl>
                </p:cond>
              </p:nextCondLst>
            </p:seq>
            <p:seq concurrent="1" nextAc="seek">
              <p:cTn id="237" restart="whenNotActive" fill="hold" evtFilter="cancelBubble" nodeType="interactiveSeq">
                <p:stCondLst>
                  <p:cond evt="onClick" delay="0">
                    <p:tgtEl>
                      <p:spTgt spid="301"/>
                    </p:tgtEl>
                  </p:cond>
                </p:stCondLst>
                <p:endSync evt="end" delay="0">
                  <p:rtn val="all"/>
                </p:endSync>
                <p:childTnLst>
                  <p:par>
                    <p:cTn id="238" fill="hold">
                      <p:stCondLst>
                        <p:cond delay="0"/>
                      </p:stCondLst>
                      <p:childTnLst>
                        <p:par>
                          <p:cTn id="239" fill="hold">
                            <p:stCondLst>
                              <p:cond delay="0"/>
                            </p:stCondLst>
                            <p:childTnLst>
                              <p:par>
                                <p:cTn id="240" presetID="1" presetClass="exit" presetSubtype="0" fill="hold" nodeType="clickEffect">
                                  <p:stCondLst>
                                    <p:cond delay="0"/>
                                  </p:stCondLst>
                                  <p:childTnLst>
                                    <p:set>
                                      <p:cBhvr>
                                        <p:cTn id="241" dur="1" fill="hold">
                                          <p:stCondLst>
                                            <p:cond delay="0"/>
                                          </p:stCondLst>
                                        </p:cTn>
                                        <p:tgtEl>
                                          <p:spTgt spid="301"/>
                                        </p:tgtEl>
                                        <p:attrNameLst>
                                          <p:attrName>style.visibility</p:attrName>
                                        </p:attrNameLst>
                                      </p:cBhvr>
                                      <p:to>
                                        <p:strVal val="hidden"/>
                                      </p:to>
                                    </p:set>
                                  </p:childTnLst>
                                </p:cTn>
                              </p:par>
                            </p:childTnLst>
                          </p:cTn>
                        </p:par>
                      </p:childTnLst>
                    </p:cTn>
                  </p:par>
                </p:childTnLst>
              </p:cTn>
              <p:nextCondLst>
                <p:cond evt="onClick" delay="0">
                  <p:tgtEl>
                    <p:spTgt spid="301"/>
                  </p:tgtEl>
                </p:cond>
              </p:nextCondLst>
            </p:seq>
            <p:seq concurrent="1" nextAc="seek">
              <p:cTn id="242" restart="whenNotActive" fill="hold" evtFilter="cancelBubble" nodeType="interactiveSeq">
                <p:stCondLst>
                  <p:cond evt="onClick" delay="0">
                    <p:tgtEl>
                      <p:spTgt spid="304"/>
                    </p:tgtEl>
                  </p:cond>
                </p:stCondLst>
                <p:endSync evt="end" delay="0">
                  <p:rtn val="all"/>
                </p:endSync>
                <p:childTnLst>
                  <p:par>
                    <p:cTn id="243" fill="hold">
                      <p:stCondLst>
                        <p:cond delay="0"/>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307"/>
                                        </p:tgtEl>
                                        <p:attrNameLst>
                                          <p:attrName>style.visibility</p:attrName>
                                        </p:attrNameLst>
                                      </p:cBhvr>
                                      <p:to>
                                        <p:strVal val="visible"/>
                                      </p:to>
                                    </p:set>
                                  </p:childTnLst>
                                </p:cTn>
                              </p:par>
                            </p:childTnLst>
                          </p:cTn>
                        </p:par>
                      </p:childTnLst>
                    </p:cTn>
                  </p:par>
                </p:childTnLst>
              </p:cTn>
              <p:nextCondLst>
                <p:cond evt="onClick" delay="0">
                  <p:tgtEl>
                    <p:spTgt spid="304"/>
                  </p:tgtEl>
                </p:cond>
              </p:nextCondLst>
            </p:seq>
            <p:seq concurrent="1" nextAc="seek">
              <p:cTn id="247" restart="whenNotActive" fill="hold" evtFilter="cancelBubble" nodeType="interactiveSeq">
                <p:stCondLst>
                  <p:cond evt="onClick" delay="0">
                    <p:tgtEl>
                      <p:spTgt spid="305"/>
                    </p:tgtEl>
                  </p:cond>
                </p:stCondLst>
                <p:endSync evt="end" delay="0">
                  <p:rtn val="all"/>
                </p:endSync>
                <p:childTnLst>
                  <p:par>
                    <p:cTn id="248" fill="hold">
                      <p:stCondLst>
                        <p:cond delay="0"/>
                      </p:stCondLst>
                      <p:childTnLst>
                        <p:par>
                          <p:cTn id="249" fill="hold">
                            <p:stCondLst>
                              <p:cond delay="0"/>
                            </p:stCondLst>
                            <p:childTnLst>
                              <p:par>
                                <p:cTn id="250" presetID="1" presetClass="entr" presetSubtype="0" fill="hold" nodeType="clickEffect">
                                  <p:stCondLst>
                                    <p:cond delay="0"/>
                                  </p:stCondLst>
                                  <p:childTnLst>
                                    <p:set>
                                      <p:cBhvr>
                                        <p:cTn id="251"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5"/>
                  </p:tgtEl>
                </p:cond>
              </p:nextCondLst>
            </p:seq>
            <p:seq concurrent="1" nextAc="seek">
              <p:cTn id="252" restart="whenNotActive" fill="hold" evtFilter="cancelBubble" nodeType="interactiveSeq">
                <p:stCondLst>
                  <p:cond evt="onClick" delay="0">
                    <p:tgtEl>
                      <p:spTgt spid="308"/>
                    </p:tgtEl>
                  </p:cond>
                </p:stCondLst>
                <p:endSync evt="end" delay="0">
                  <p:rtn val="all"/>
                </p:endSync>
                <p:childTnLst>
                  <p:par>
                    <p:cTn id="253" fill="hold">
                      <p:stCondLst>
                        <p:cond delay="0"/>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308"/>
                                        </p:tgtEl>
                                        <p:attrNameLst>
                                          <p:attrName>style.visibility</p:attrName>
                                        </p:attrNameLst>
                                      </p:cBhvr>
                                      <p:to>
                                        <p:strVal val="hidden"/>
                                      </p:to>
                                    </p:set>
                                  </p:childTnLst>
                                </p:cTn>
                              </p:par>
                            </p:childTnLst>
                          </p:cTn>
                        </p:par>
                      </p:childTnLst>
                    </p:cTn>
                  </p:par>
                </p:childTnLst>
              </p:cTn>
              <p:nextCondLst>
                <p:cond evt="onClick" delay="0">
                  <p:tgtEl>
                    <p:spTgt spid="308"/>
                  </p:tgtEl>
                </p:cond>
              </p:nextCondLst>
            </p:seq>
            <p:seq concurrent="1" nextAc="seek">
              <p:cTn id="257" restart="whenNotActive" fill="hold" evtFilter="cancelBubble" nodeType="interactiveSeq">
                <p:stCondLst>
                  <p:cond evt="onClick" delay="0">
                    <p:tgtEl>
                      <p:spTgt spid="311"/>
                    </p:tgtEl>
                  </p:cond>
                </p:stCondLst>
                <p:endSync evt="end" delay="0">
                  <p:rtn val="all"/>
                </p:endSync>
                <p:childTnLst>
                  <p:par>
                    <p:cTn id="258" fill="hold">
                      <p:stCondLst>
                        <p:cond delay="0"/>
                      </p:stCondLst>
                      <p:childTnLst>
                        <p:par>
                          <p:cTn id="259" fill="hold">
                            <p:stCondLst>
                              <p:cond delay="0"/>
                            </p:stCondLst>
                            <p:childTnLst>
                              <p:par>
                                <p:cTn id="260" presetID="1" presetClass="entr" presetSubtype="0" fill="hold" nodeType="clickEffect">
                                  <p:stCondLst>
                                    <p:cond delay="0"/>
                                  </p:stCondLst>
                                  <p:childTnLst>
                                    <p:set>
                                      <p:cBhvr>
                                        <p:cTn id="261" dur="1" fill="hold">
                                          <p:stCondLst>
                                            <p:cond delay="0"/>
                                          </p:stCondLst>
                                        </p:cTn>
                                        <p:tgtEl>
                                          <p:spTgt spid="314"/>
                                        </p:tgtEl>
                                        <p:attrNameLst>
                                          <p:attrName>style.visibility</p:attrName>
                                        </p:attrNameLst>
                                      </p:cBhvr>
                                      <p:to>
                                        <p:strVal val="visible"/>
                                      </p:to>
                                    </p:set>
                                  </p:childTnLst>
                                </p:cTn>
                              </p:par>
                            </p:childTnLst>
                          </p:cTn>
                        </p:par>
                      </p:childTnLst>
                    </p:cTn>
                  </p:par>
                </p:childTnLst>
              </p:cTn>
              <p:nextCondLst>
                <p:cond evt="onClick" delay="0">
                  <p:tgtEl>
                    <p:spTgt spid="311"/>
                  </p:tgtEl>
                </p:cond>
              </p:nextCondLst>
            </p:seq>
            <p:seq concurrent="1" nextAc="seek">
              <p:cTn id="262" restart="whenNotActive" fill="hold" evtFilter="cancelBubble" nodeType="interactiveSeq">
                <p:stCondLst>
                  <p:cond evt="onClick" delay="0">
                    <p:tgtEl>
                      <p:spTgt spid="312"/>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13"/>
                                        </p:tgtEl>
                                        <p:attrNameLst>
                                          <p:attrName>style.visibility</p:attrName>
                                        </p:attrNameLst>
                                      </p:cBhvr>
                                      <p:to>
                                        <p:strVal val="visible"/>
                                      </p:to>
                                    </p:set>
                                  </p:childTnLst>
                                </p:cTn>
                              </p:par>
                            </p:childTnLst>
                          </p:cTn>
                        </p:par>
                      </p:childTnLst>
                    </p:cTn>
                  </p:par>
                </p:childTnLst>
              </p:cTn>
              <p:nextCondLst>
                <p:cond evt="onClick" delay="0">
                  <p:tgtEl>
                    <p:spTgt spid="312"/>
                  </p:tgtEl>
                </p:cond>
              </p:nextCondLst>
            </p:seq>
            <p:seq concurrent="1" nextAc="seek">
              <p:cTn id="267" restart="whenNotActive" fill="hold" evtFilter="cancelBubble" nodeType="interactiveSeq">
                <p:stCondLst>
                  <p:cond evt="onClick" delay="0">
                    <p:tgtEl>
                      <p:spTgt spid="315"/>
                    </p:tgtEl>
                  </p:cond>
                </p:stCondLst>
                <p:endSync evt="end" delay="0">
                  <p:rtn val="all"/>
                </p:endSync>
                <p:childTnLst>
                  <p:par>
                    <p:cTn id="268" fill="hold">
                      <p:stCondLst>
                        <p:cond delay="0"/>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315"/>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seq concurrent="1" nextAc="seek">
              <p:cTn id="272" restart="whenNotActive" fill="hold" evtFilter="cancelBubble" nodeType="interactiveSeq">
                <p:stCondLst>
                  <p:cond evt="onClick" delay="0">
                    <p:tgtEl>
                      <p:spTgt spid="318"/>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277" restart="whenNotActive" fill="hold" evtFilter="cancelBubble" nodeType="interactiveSeq">
                <p:stCondLst>
                  <p:cond evt="onClick" delay="0">
                    <p:tgtEl>
                      <p:spTgt spid="319"/>
                    </p:tgtEl>
                  </p:cond>
                </p:stCondLst>
                <p:endSync evt="end" delay="0">
                  <p:rtn val="all"/>
                </p:endSync>
                <p:childTnLst>
                  <p:par>
                    <p:cTn id="278" fill="hold">
                      <p:stCondLst>
                        <p:cond delay="0"/>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320"/>
                                        </p:tgtEl>
                                        <p:attrNameLst>
                                          <p:attrName>style.visibility</p:attrName>
                                        </p:attrNameLst>
                                      </p:cBhvr>
                                      <p:to>
                                        <p:strVal val="visible"/>
                                      </p:to>
                                    </p:set>
                                  </p:childTnLst>
                                </p:cTn>
                              </p:par>
                            </p:childTnLst>
                          </p:cTn>
                        </p:par>
                      </p:childTnLst>
                    </p:cTn>
                  </p:par>
                </p:childTnLst>
              </p:cTn>
              <p:nextCondLst>
                <p:cond evt="onClick" delay="0">
                  <p:tgtEl>
                    <p:spTgt spid="319"/>
                  </p:tgtEl>
                </p:cond>
              </p:nextCondLst>
            </p:seq>
            <p:seq concurrent="1" nextAc="seek">
              <p:cTn id="282" restart="whenNotActive" fill="hold" evtFilter="cancelBubble" nodeType="interactiveSeq">
                <p:stCondLst>
                  <p:cond evt="onClick" delay="0">
                    <p:tgtEl>
                      <p:spTgt spid="322"/>
                    </p:tgtEl>
                  </p:cond>
                </p:stCondLst>
                <p:endSync evt="end" delay="0">
                  <p:rtn val="all"/>
                </p:endSync>
                <p:childTnLst>
                  <p:par>
                    <p:cTn id="283" fill="hold">
                      <p:stCondLst>
                        <p:cond delay="0"/>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322"/>
                                        </p:tgtEl>
                                        <p:attrNameLst>
                                          <p:attrName>style.visibility</p:attrName>
                                        </p:attrNameLst>
                                      </p:cBhvr>
                                      <p:to>
                                        <p:strVal val="hidden"/>
                                      </p:to>
                                    </p:set>
                                  </p:childTnLst>
                                </p:cTn>
                              </p:par>
                            </p:childTnLst>
                          </p:cTn>
                        </p:par>
                      </p:childTnLst>
                    </p:cTn>
                  </p:par>
                </p:childTnLst>
              </p:cTn>
              <p:nextCondLst>
                <p:cond evt="onClick" delay="0">
                  <p:tgtEl>
                    <p:spTgt spid="322"/>
                  </p:tgtEl>
                </p:cond>
              </p:nextCondLst>
            </p:seq>
            <p:seq concurrent="1" nextAc="seek">
              <p:cTn id="287" restart="whenNotActive" fill="hold" evtFilter="cancelBubble" nodeType="interactiveSeq">
                <p:stCondLst>
                  <p:cond evt="onClick" delay="0">
                    <p:tgtEl>
                      <p:spTgt spid="325"/>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nodeType="clickEffect">
                                  <p:stCondLst>
                                    <p:cond delay="0"/>
                                  </p:stCondLst>
                                  <p:childTnLst>
                                    <p:set>
                                      <p:cBhvr>
                                        <p:cTn id="291" dur="1" fill="hold">
                                          <p:stCondLst>
                                            <p:cond delay="0"/>
                                          </p:stCondLst>
                                        </p:cTn>
                                        <p:tgtEl>
                                          <p:spTgt spid="328"/>
                                        </p:tgtEl>
                                        <p:attrNameLst>
                                          <p:attrName>style.visibility</p:attrName>
                                        </p:attrNameLst>
                                      </p:cBhvr>
                                      <p:to>
                                        <p:strVal val="visible"/>
                                      </p:to>
                                    </p:set>
                                  </p:childTnLst>
                                </p:cTn>
                              </p:par>
                            </p:childTnLst>
                          </p:cTn>
                        </p:par>
                      </p:childTnLst>
                    </p:cTn>
                  </p:par>
                </p:childTnLst>
              </p:cTn>
              <p:nextCondLst>
                <p:cond evt="onClick" delay="0">
                  <p:tgtEl>
                    <p:spTgt spid="325"/>
                  </p:tgtEl>
                </p:cond>
              </p:nextCondLst>
            </p:seq>
            <p:seq concurrent="1" nextAc="seek">
              <p:cTn id="292" restart="whenNotActive" fill="hold" evtFilter="cancelBubble" nodeType="interactiveSeq">
                <p:stCondLst>
                  <p:cond evt="onClick" delay="0">
                    <p:tgtEl>
                      <p:spTgt spid="326"/>
                    </p:tgtEl>
                  </p:cond>
                </p:stCondLst>
                <p:endSync evt="end" delay="0">
                  <p:rtn val="all"/>
                </p:endSync>
                <p:childTnLst>
                  <p:par>
                    <p:cTn id="293" fill="hold">
                      <p:stCondLst>
                        <p:cond delay="0"/>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327"/>
                                        </p:tgtEl>
                                        <p:attrNameLst>
                                          <p:attrName>style.visibility</p:attrName>
                                        </p:attrNameLst>
                                      </p:cBhvr>
                                      <p:to>
                                        <p:strVal val="visible"/>
                                      </p:to>
                                    </p:set>
                                  </p:childTnLst>
                                </p:cTn>
                              </p:par>
                            </p:childTnLst>
                          </p:cTn>
                        </p:par>
                      </p:childTnLst>
                    </p:cTn>
                  </p:par>
                </p:childTnLst>
              </p:cTn>
              <p:nextCondLst>
                <p:cond evt="onClick" delay="0">
                  <p:tgtEl>
                    <p:spTgt spid="326"/>
                  </p:tgtEl>
                </p:cond>
              </p:nextCondLst>
            </p:seq>
            <p:seq concurrent="1" nextAc="seek">
              <p:cTn id="297" restart="whenNotActive" fill="hold" evtFilter="cancelBubble" nodeType="interactiveSeq">
                <p:stCondLst>
                  <p:cond evt="onClick" delay="0">
                    <p:tgtEl>
                      <p:spTgt spid="329"/>
                    </p:tgtEl>
                  </p:cond>
                </p:stCondLst>
                <p:endSync evt="end" delay="0">
                  <p:rtn val="all"/>
                </p:endSync>
                <p:childTnLst>
                  <p:par>
                    <p:cTn id="298" fill="hold">
                      <p:stCondLst>
                        <p:cond delay="0"/>
                      </p:stCondLst>
                      <p:childTnLst>
                        <p:par>
                          <p:cTn id="299" fill="hold">
                            <p:stCondLst>
                              <p:cond delay="0"/>
                            </p:stCondLst>
                            <p:childTnLst>
                              <p:par>
                                <p:cTn id="300" presetID="1" presetClass="exit" presetSubtype="0" fill="hold" nodeType="clickEffect">
                                  <p:stCondLst>
                                    <p:cond delay="0"/>
                                  </p:stCondLst>
                                  <p:childTnLst>
                                    <p:set>
                                      <p:cBhvr>
                                        <p:cTn id="301" dur="1" fill="hold">
                                          <p:stCondLst>
                                            <p:cond delay="0"/>
                                          </p:stCondLst>
                                        </p:cTn>
                                        <p:tgtEl>
                                          <p:spTgt spid="329"/>
                                        </p:tgtEl>
                                        <p:attrNameLst>
                                          <p:attrName>style.visibility</p:attrName>
                                        </p:attrNameLst>
                                      </p:cBhvr>
                                      <p:to>
                                        <p:strVal val="hidden"/>
                                      </p:to>
                                    </p:set>
                                  </p:childTnLst>
                                </p:cTn>
                              </p:par>
                            </p:childTnLst>
                          </p:cTn>
                        </p:par>
                      </p:childTnLst>
                    </p:cTn>
                  </p:par>
                </p:childTnLst>
              </p:cTn>
              <p:nextCondLst>
                <p:cond evt="onClick" delay="0">
                  <p:tgtEl>
                    <p:spTgt spid="329"/>
                  </p:tgtEl>
                </p:cond>
              </p:nextCondLst>
            </p:seq>
            <p:seq concurrent="1" nextAc="seek">
              <p:cTn id="302" restart="whenNotActive" fill="hold" evtFilter="cancelBubble" nodeType="interactiveSeq">
                <p:stCondLst>
                  <p:cond evt="onClick" delay="0">
                    <p:tgtEl>
                      <p:spTgt spid="332"/>
                    </p:tgtEl>
                  </p:cond>
                </p:stCondLst>
                <p:endSync evt="end" delay="0">
                  <p:rtn val="all"/>
                </p:endSync>
                <p:childTnLst>
                  <p:par>
                    <p:cTn id="303" fill="hold">
                      <p:stCondLst>
                        <p:cond delay="0"/>
                      </p:stCondLst>
                      <p:childTnLst>
                        <p:par>
                          <p:cTn id="304" fill="hold">
                            <p:stCondLst>
                              <p:cond delay="0"/>
                            </p:stCondLst>
                            <p:childTnLst>
                              <p:par>
                                <p:cTn id="305" presetID="1" presetClass="entr" presetSubtype="0" fill="hold" nodeType="clickEffect">
                                  <p:stCondLst>
                                    <p:cond delay="0"/>
                                  </p:stCondLst>
                                  <p:childTnLst>
                                    <p:set>
                                      <p:cBhvr>
                                        <p:cTn id="306"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332"/>
                  </p:tgtEl>
                </p:cond>
              </p:nextCondLst>
            </p:seq>
            <p:seq concurrent="1" nextAc="seek">
              <p:cTn id="307" restart="whenNotActive" fill="hold" evtFilter="cancelBubble" nodeType="interactiveSeq">
                <p:stCondLst>
                  <p:cond evt="onClick" delay="0">
                    <p:tgtEl>
                      <p:spTgt spid="333"/>
                    </p:tgtEl>
                  </p:cond>
                </p:stCondLst>
                <p:endSync evt="end" delay="0">
                  <p:rtn val="all"/>
                </p:endSync>
                <p:childTnLst>
                  <p:par>
                    <p:cTn id="308" fill="hold">
                      <p:stCondLst>
                        <p:cond delay="0"/>
                      </p:stCondLst>
                      <p:childTnLst>
                        <p:par>
                          <p:cTn id="309" fill="hold">
                            <p:stCondLst>
                              <p:cond delay="0"/>
                            </p:stCondLst>
                            <p:childTnLst>
                              <p:par>
                                <p:cTn id="310" presetID="1" presetClass="entr" presetSubtype="0" fill="hold" nodeType="clickEffect">
                                  <p:stCondLst>
                                    <p:cond delay="0"/>
                                  </p:stCondLst>
                                  <p:childTnLst>
                                    <p:set>
                                      <p:cBhvr>
                                        <p:cTn id="311"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333"/>
                  </p:tgtEl>
                </p:cond>
              </p:nextCondLst>
            </p:seq>
            <p:seq concurrent="1" nextAc="seek">
              <p:cTn id="312" restart="whenNotActive" fill="hold" evtFilter="cancelBubble" nodeType="interactiveSeq">
                <p:stCondLst>
                  <p:cond evt="onClick" delay="0">
                    <p:tgtEl>
                      <p:spTgt spid="336"/>
                    </p:tgtEl>
                  </p:cond>
                </p:stCondLst>
                <p:endSync evt="end" delay="0">
                  <p:rtn val="all"/>
                </p:endSync>
                <p:childTnLst>
                  <p:par>
                    <p:cTn id="313" fill="hold">
                      <p:stCondLst>
                        <p:cond delay="0"/>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336"/>
                                        </p:tgtEl>
                                        <p:attrNameLst>
                                          <p:attrName>style.visibility</p:attrName>
                                        </p:attrNameLst>
                                      </p:cBhvr>
                                      <p:to>
                                        <p:strVal val="hidden"/>
                                      </p:to>
                                    </p:set>
                                  </p:childTnLst>
                                </p:cTn>
                              </p:par>
                            </p:childTnLst>
                          </p:cTn>
                        </p:par>
                      </p:childTnLst>
                    </p:cTn>
                  </p:par>
                </p:childTnLst>
              </p:cTn>
              <p:nextCondLst>
                <p:cond evt="onClick" delay="0">
                  <p:tgtEl>
                    <p:spTgt spid="336"/>
                  </p:tgtEl>
                </p:cond>
              </p:nextCondLst>
            </p:seq>
            <p:seq concurrent="1" nextAc="seek">
              <p:cTn id="317" restart="whenNotActive" fill="hold" evtFilter="cancelBubble" nodeType="interactiveSeq">
                <p:stCondLst>
                  <p:cond evt="onClick" delay="0">
                    <p:tgtEl>
                      <p:spTgt spid="339"/>
                    </p:tgtEl>
                  </p:cond>
                </p:stCondLst>
                <p:endSync evt="end" delay="0">
                  <p:rtn val="all"/>
                </p:endSync>
                <p:childTnLst>
                  <p:par>
                    <p:cTn id="318" fill="hold">
                      <p:stCondLst>
                        <p:cond delay="0"/>
                      </p:stCondLst>
                      <p:childTnLst>
                        <p:par>
                          <p:cTn id="319" fill="hold">
                            <p:stCondLst>
                              <p:cond delay="0"/>
                            </p:stCondLst>
                            <p:childTnLst>
                              <p:par>
                                <p:cTn id="320" presetID="1" presetClass="entr" presetSubtype="0" fill="hold" nodeType="clickEffect">
                                  <p:stCondLst>
                                    <p:cond delay="0"/>
                                  </p:stCondLst>
                                  <p:childTnLst>
                                    <p:set>
                                      <p:cBhvr>
                                        <p:cTn id="321"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339"/>
                  </p:tgtEl>
                </p:cond>
              </p:nextCondLst>
            </p:seq>
            <p:seq concurrent="1" nextAc="seek">
              <p:cTn id="322" restart="whenNotActive" fill="hold" evtFilter="cancelBubble" nodeType="interactiveSeq">
                <p:stCondLst>
                  <p:cond evt="onClick" delay="0">
                    <p:tgtEl>
                      <p:spTgt spid="340"/>
                    </p:tgtEl>
                  </p:cond>
                </p:stCondLst>
                <p:endSync evt="end" delay="0">
                  <p:rtn val="all"/>
                </p:endSync>
                <p:childTnLst>
                  <p:par>
                    <p:cTn id="323" fill="hold">
                      <p:stCondLst>
                        <p:cond delay="0"/>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340"/>
                  </p:tgtEl>
                </p:cond>
              </p:nextCondLst>
            </p:seq>
            <p:seq concurrent="1" nextAc="seek">
              <p:cTn id="327" restart="whenNotActive" fill="hold" evtFilter="cancelBubble" nodeType="interactiveSeq">
                <p:stCondLst>
                  <p:cond evt="onClick" delay="0">
                    <p:tgtEl>
                      <p:spTgt spid="343"/>
                    </p:tgtEl>
                  </p:cond>
                </p:stCondLst>
                <p:endSync evt="end" delay="0">
                  <p:rtn val="all"/>
                </p:endSync>
                <p:childTnLst>
                  <p:par>
                    <p:cTn id="328" fill="hold">
                      <p:stCondLst>
                        <p:cond delay="0"/>
                      </p:stCondLst>
                      <p:childTnLst>
                        <p:par>
                          <p:cTn id="329" fill="hold">
                            <p:stCondLst>
                              <p:cond delay="0"/>
                            </p:stCondLst>
                            <p:childTnLst>
                              <p:par>
                                <p:cTn id="330" presetID="1" presetClass="exit" presetSubtype="0" fill="hold" nodeType="clickEffect">
                                  <p:stCondLst>
                                    <p:cond delay="0"/>
                                  </p:stCondLst>
                                  <p:childTnLst>
                                    <p:set>
                                      <p:cBhvr>
                                        <p:cTn id="331" dur="1" fill="hold">
                                          <p:stCondLst>
                                            <p:cond delay="0"/>
                                          </p:stCondLst>
                                        </p:cTn>
                                        <p:tgtEl>
                                          <p:spTgt spid="343"/>
                                        </p:tgtEl>
                                        <p:attrNameLst>
                                          <p:attrName>style.visibility</p:attrName>
                                        </p:attrNameLst>
                                      </p:cBhvr>
                                      <p:to>
                                        <p:strVal val="hidden"/>
                                      </p:to>
                                    </p:set>
                                  </p:childTnLst>
                                </p:cTn>
                              </p:par>
                            </p:childTnLst>
                          </p:cTn>
                        </p:par>
                      </p:childTnLst>
                    </p:cTn>
                  </p:par>
                </p:childTnLst>
              </p:cTn>
              <p:nextCondLst>
                <p:cond evt="onClick" delay="0">
                  <p:tgtEl>
                    <p:spTgt spid="343"/>
                  </p:tgtEl>
                </p:cond>
              </p:nextCondLst>
            </p:seq>
            <p:seq concurrent="1" nextAc="seek">
              <p:cTn id="332" restart="whenNotActive" fill="hold" evtFilter="cancelBubble" nodeType="interactiveSeq">
                <p:stCondLst>
                  <p:cond evt="onClick" delay="0">
                    <p:tgtEl>
                      <p:spTgt spid="346"/>
                    </p:tgtEl>
                  </p:cond>
                </p:stCondLst>
                <p:endSync evt="end" delay="0">
                  <p:rtn val="all"/>
                </p:endSync>
                <p:childTnLst>
                  <p:par>
                    <p:cTn id="333" fill="hold">
                      <p:stCondLst>
                        <p:cond delay="0"/>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349"/>
                                        </p:tgtEl>
                                        <p:attrNameLst>
                                          <p:attrName>style.visibility</p:attrName>
                                        </p:attrNameLst>
                                      </p:cBhvr>
                                      <p:to>
                                        <p:strVal val="visible"/>
                                      </p:to>
                                    </p:set>
                                  </p:childTnLst>
                                </p:cTn>
                              </p:par>
                            </p:childTnLst>
                          </p:cTn>
                        </p:par>
                      </p:childTnLst>
                    </p:cTn>
                  </p:par>
                </p:childTnLst>
              </p:cTn>
              <p:nextCondLst>
                <p:cond evt="onClick" delay="0">
                  <p:tgtEl>
                    <p:spTgt spid="346"/>
                  </p:tgtEl>
                </p:cond>
              </p:nextCondLst>
            </p:seq>
            <p:seq concurrent="1" nextAc="seek">
              <p:cTn id="337" restart="whenNotActive" fill="hold" evtFilter="cancelBubble" nodeType="interactiveSeq">
                <p:stCondLst>
                  <p:cond evt="onClick" delay="0">
                    <p:tgtEl>
                      <p:spTgt spid="347"/>
                    </p:tgtEl>
                  </p:cond>
                </p:stCondLst>
                <p:endSync evt="end" delay="0">
                  <p:rtn val="all"/>
                </p:endSync>
                <p:childTnLst>
                  <p:par>
                    <p:cTn id="338" fill="hold">
                      <p:stCondLst>
                        <p:cond delay="0"/>
                      </p:stCondLst>
                      <p:childTnLst>
                        <p:par>
                          <p:cTn id="339" fill="hold">
                            <p:stCondLst>
                              <p:cond delay="0"/>
                            </p:stCondLst>
                            <p:childTnLst>
                              <p:par>
                                <p:cTn id="340" presetID="1" presetClass="entr" presetSubtype="0" fill="hold" nodeType="clickEffect">
                                  <p:stCondLst>
                                    <p:cond delay="0"/>
                                  </p:stCondLst>
                                  <p:childTnLst>
                                    <p:set>
                                      <p:cBhvr>
                                        <p:cTn id="341" dur="1" fill="hold">
                                          <p:stCondLst>
                                            <p:cond delay="0"/>
                                          </p:stCondLst>
                                        </p:cTn>
                                        <p:tgtEl>
                                          <p:spTgt spid="348"/>
                                        </p:tgtEl>
                                        <p:attrNameLst>
                                          <p:attrName>style.visibility</p:attrName>
                                        </p:attrNameLst>
                                      </p:cBhvr>
                                      <p:to>
                                        <p:strVal val="visible"/>
                                      </p:to>
                                    </p:set>
                                  </p:childTnLst>
                                </p:cTn>
                              </p:par>
                            </p:childTnLst>
                          </p:cTn>
                        </p:par>
                      </p:childTnLst>
                    </p:cTn>
                  </p:par>
                </p:childTnLst>
              </p:cTn>
              <p:nextCondLst>
                <p:cond evt="onClick" delay="0">
                  <p:tgtEl>
                    <p:spTgt spid="347"/>
                  </p:tgtEl>
                </p:cond>
              </p:nextCondLst>
            </p:seq>
            <p:seq concurrent="1" nextAc="seek">
              <p:cTn id="342" restart="whenNotActive" fill="hold" evtFilter="cancelBubble" nodeType="interactiveSeq">
                <p:stCondLst>
                  <p:cond evt="onClick" delay="0">
                    <p:tgtEl>
                      <p:spTgt spid="350"/>
                    </p:tgtEl>
                  </p:cond>
                </p:stCondLst>
                <p:endSync evt="end" delay="0">
                  <p:rtn val="all"/>
                </p:endSync>
                <p:childTnLst>
                  <p:par>
                    <p:cTn id="343" fill="hold">
                      <p:stCondLst>
                        <p:cond delay="0"/>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350"/>
                                        </p:tgtEl>
                                        <p:attrNameLst>
                                          <p:attrName>style.visibility</p:attrName>
                                        </p:attrNameLst>
                                      </p:cBhvr>
                                      <p:to>
                                        <p:strVal val="hidden"/>
                                      </p:to>
                                    </p:set>
                                  </p:childTnLst>
                                </p:cTn>
                              </p:par>
                            </p:childTnLst>
                          </p:cTn>
                        </p:par>
                      </p:childTnLst>
                    </p:cTn>
                  </p:par>
                </p:childTnLst>
              </p:cTn>
              <p:nextCondLst>
                <p:cond evt="onClick" delay="0">
                  <p:tgtEl>
                    <p:spTgt spid="350"/>
                  </p:tgtEl>
                </p:cond>
              </p:nextCondLst>
            </p:seq>
            <p:seq concurrent="1" nextAc="seek">
              <p:cTn id="347" restart="whenNotActive" fill="hold" evtFilter="cancelBubble" nodeType="interactiveSeq">
                <p:stCondLst>
                  <p:cond evt="onClick" delay="0">
                    <p:tgtEl>
                      <p:spTgt spid="353"/>
                    </p:tgtEl>
                  </p:cond>
                </p:stCondLst>
                <p:endSync evt="end" delay="0">
                  <p:rtn val="all"/>
                </p:endSync>
                <p:childTnLst>
                  <p:par>
                    <p:cTn id="348" fill="hold">
                      <p:stCondLst>
                        <p:cond delay="0"/>
                      </p:stCondLst>
                      <p:childTnLst>
                        <p:par>
                          <p:cTn id="349" fill="hold">
                            <p:stCondLst>
                              <p:cond delay="0"/>
                            </p:stCondLst>
                            <p:childTnLst>
                              <p:par>
                                <p:cTn id="350" presetID="1" presetClass="entr" presetSubtype="0" fill="hold" nodeType="clickEffect">
                                  <p:stCondLst>
                                    <p:cond delay="0"/>
                                  </p:stCondLst>
                                  <p:childTnLst>
                                    <p:set>
                                      <p:cBhvr>
                                        <p:cTn id="351" dur="1" fill="hold">
                                          <p:stCondLst>
                                            <p:cond delay="0"/>
                                          </p:stCondLst>
                                        </p:cTn>
                                        <p:tgtEl>
                                          <p:spTgt spid="356"/>
                                        </p:tgtEl>
                                        <p:attrNameLst>
                                          <p:attrName>style.visibility</p:attrName>
                                        </p:attrNameLst>
                                      </p:cBhvr>
                                      <p:to>
                                        <p:strVal val="visible"/>
                                      </p:to>
                                    </p:set>
                                  </p:childTnLst>
                                </p:cTn>
                              </p:par>
                            </p:childTnLst>
                          </p:cTn>
                        </p:par>
                      </p:childTnLst>
                    </p:cTn>
                  </p:par>
                </p:childTnLst>
              </p:cTn>
              <p:nextCondLst>
                <p:cond evt="onClick" delay="0">
                  <p:tgtEl>
                    <p:spTgt spid="353"/>
                  </p:tgtEl>
                </p:cond>
              </p:nextCondLst>
            </p:seq>
            <p:seq concurrent="1" nextAc="seek">
              <p:cTn id="352" restart="whenNotActive" fill="hold" evtFilter="cancelBubble" nodeType="interactiveSeq">
                <p:stCondLst>
                  <p:cond evt="onClick" delay="0">
                    <p:tgtEl>
                      <p:spTgt spid="354"/>
                    </p:tgtEl>
                  </p:cond>
                </p:stCondLst>
                <p:endSync evt="end" delay="0">
                  <p:rtn val="all"/>
                </p:endSync>
                <p:childTnLst>
                  <p:par>
                    <p:cTn id="353" fill="hold">
                      <p:stCondLst>
                        <p:cond delay="0"/>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355"/>
                                        </p:tgtEl>
                                        <p:attrNameLst>
                                          <p:attrName>style.visibility</p:attrName>
                                        </p:attrNameLst>
                                      </p:cBhvr>
                                      <p:to>
                                        <p:strVal val="visible"/>
                                      </p:to>
                                    </p:set>
                                  </p:childTnLst>
                                </p:cTn>
                              </p:par>
                            </p:childTnLst>
                          </p:cTn>
                        </p:par>
                      </p:childTnLst>
                    </p:cTn>
                  </p:par>
                </p:childTnLst>
              </p:cTn>
              <p:nextCondLst>
                <p:cond evt="onClick" delay="0">
                  <p:tgtEl>
                    <p:spTgt spid="354"/>
                  </p:tgtEl>
                </p:cond>
              </p:nextCondLst>
            </p:seq>
            <p:seq concurrent="1" nextAc="seek">
              <p:cTn id="357" restart="whenNotActive" fill="hold" evtFilter="cancelBubble" nodeType="interactiveSeq">
                <p:stCondLst>
                  <p:cond evt="onClick" delay="0">
                    <p:tgtEl>
                      <p:spTgt spid="357"/>
                    </p:tgtEl>
                  </p:cond>
                </p:stCondLst>
                <p:endSync evt="end" delay="0">
                  <p:rtn val="all"/>
                </p:endSync>
                <p:childTnLst>
                  <p:par>
                    <p:cTn id="358" fill="hold">
                      <p:stCondLst>
                        <p:cond delay="0"/>
                      </p:stCondLst>
                      <p:childTnLst>
                        <p:par>
                          <p:cTn id="359" fill="hold">
                            <p:stCondLst>
                              <p:cond delay="0"/>
                            </p:stCondLst>
                            <p:childTnLst>
                              <p:par>
                                <p:cTn id="360" presetID="1" presetClass="exit" presetSubtype="0" fill="hold" nodeType="clickEffect">
                                  <p:stCondLst>
                                    <p:cond delay="0"/>
                                  </p:stCondLst>
                                  <p:childTnLst>
                                    <p:set>
                                      <p:cBhvr>
                                        <p:cTn id="361" dur="1" fill="hold">
                                          <p:stCondLst>
                                            <p:cond delay="0"/>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362" restart="whenNotActive" fill="hold" evtFilter="cancelBubble" nodeType="interactiveSeq">
                <p:stCondLst>
                  <p:cond evt="onClick" delay="0">
                    <p:tgtEl>
                      <p:spTgt spid="360"/>
                    </p:tgtEl>
                  </p:cond>
                </p:stCondLst>
                <p:endSync evt="end" delay="0">
                  <p:rtn val="all"/>
                </p:endSync>
                <p:childTnLst>
                  <p:par>
                    <p:cTn id="363" fill="hold">
                      <p:stCondLst>
                        <p:cond delay="0"/>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63"/>
                                        </p:tgtEl>
                                        <p:attrNameLst>
                                          <p:attrName>style.visibility</p:attrName>
                                        </p:attrNameLst>
                                      </p:cBhvr>
                                      <p:to>
                                        <p:strVal val="visible"/>
                                      </p:to>
                                    </p:set>
                                  </p:childTnLst>
                                </p:cTn>
                              </p:par>
                            </p:childTnLst>
                          </p:cTn>
                        </p:par>
                      </p:childTnLst>
                    </p:cTn>
                  </p:par>
                </p:childTnLst>
              </p:cTn>
              <p:nextCondLst>
                <p:cond evt="onClick" delay="0">
                  <p:tgtEl>
                    <p:spTgt spid="360"/>
                  </p:tgtEl>
                </p:cond>
              </p:nextCondLst>
            </p:seq>
            <p:seq concurrent="1" nextAc="seek">
              <p:cTn id="367" restart="whenNotActive" fill="hold" evtFilter="cancelBubble" nodeType="interactiveSeq">
                <p:stCondLst>
                  <p:cond evt="onClick" delay="0">
                    <p:tgtEl>
                      <p:spTgt spid="361"/>
                    </p:tgtEl>
                  </p:cond>
                </p:stCondLst>
                <p:endSync evt="end" delay="0">
                  <p:rtn val="all"/>
                </p:endSync>
                <p:childTnLst>
                  <p:par>
                    <p:cTn id="368" fill="hold">
                      <p:stCondLst>
                        <p:cond delay="0"/>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362"/>
                                        </p:tgtEl>
                                        <p:attrNameLst>
                                          <p:attrName>style.visibility</p:attrName>
                                        </p:attrNameLst>
                                      </p:cBhvr>
                                      <p:to>
                                        <p:strVal val="visible"/>
                                      </p:to>
                                    </p:set>
                                  </p:childTnLst>
                                </p:cTn>
                              </p:par>
                            </p:childTnLst>
                          </p:cTn>
                        </p:par>
                      </p:childTnLst>
                    </p:cTn>
                  </p:par>
                </p:childTnLst>
              </p:cTn>
              <p:nextCondLst>
                <p:cond evt="onClick" delay="0">
                  <p:tgtEl>
                    <p:spTgt spid="361"/>
                  </p:tgtEl>
                </p:cond>
              </p:nextCondLst>
            </p:seq>
            <p:seq concurrent="1" nextAc="seek">
              <p:cTn id="372" restart="whenNotActive" fill="hold" evtFilter="cancelBubble" nodeType="interactiveSeq">
                <p:stCondLst>
                  <p:cond evt="onClick" delay="0">
                    <p:tgtEl>
                      <p:spTgt spid="364"/>
                    </p:tgtEl>
                  </p:cond>
                </p:stCondLst>
                <p:endSync evt="end" delay="0">
                  <p:rtn val="all"/>
                </p:endSync>
                <p:childTnLst>
                  <p:par>
                    <p:cTn id="373" fill="hold">
                      <p:stCondLst>
                        <p:cond delay="0"/>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364"/>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377" restart="whenNotActive" fill="hold" evtFilter="cancelBubble" nodeType="interactiveSeq">
                <p:stCondLst>
                  <p:cond evt="onClick" delay="0">
                    <p:tgtEl>
                      <p:spTgt spid="367"/>
                    </p:tgtEl>
                  </p:cond>
                </p:stCondLst>
                <p:endSync evt="end" delay="0">
                  <p:rtn val="all"/>
                </p:endSync>
                <p:childTnLst>
                  <p:par>
                    <p:cTn id="378" fill="hold">
                      <p:stCondLst>
                        <p:cond delay="0"/>
                      </p:stCondLst>
                      <p:childTnLst>
                        <p:par>
                          <p:cTn id="379" fill="hold">
                            <p:stCondLst>
                              <p:cond delay="0"/>
                            </p:stCondLst>
                            <p:childTnLst>
                              <p:par>
                                <p:cTn id="380" presetID="1" presetClass="entr" presetSubtype="0" fill="hold" nodeType="clickEffect">
                                  <p:stCondLst>
                                    <p:cond delay="0"/>
                                  </p:stCondLst>
                                  <p:childTnLst>
                                    <p:set>
                                      <p:cBhvr>
                                        <p:cTn id="381" dur="1" fill="hold">
                                          <p:stCondLst>
                                            <p:cond delay="0"/>
                                          </p:stCondLst>
                                        </p:cTn>
                                        <p:tgtEl>
                                          <p:spTgt spid="370"/>
                                        </p:tgtEl>
                                        <p:attrNameLst>
                                          <p:attrName>style.visibility</p:attrName>
                                        </p:attrNameLst>
                                      </p:cBhvr>
                                      <p:to>
                                        <p:strVal val="visible"/>
                                      </p:to>
                                    </p:set>
                                  </p:childTnLst>
                                </p:cTn>
                              </p:par>
                            </p:childTnLst>
                          </p:cTn>
                        </p:par>
                      </p:childTnLst>
                    </p:cTn>
                  </p:par>
                </p:childTnLst>
              </p:cTn>
              <p:nextCondLst>
                <p:cond evt="onClick" delay="0">
                  <p:tgtEl>
                    <p:spTgt spid="367"/>
                  </p:tgtEl>
                </p:cond>
              </p:nextCondLst>
            </p:seq>
            <p:seq concurrent="1" nextAc="seek">
              <p:cTn id="382" restart="whenNotActive" fill="hold" evtFilter="cancelBubble" nodeType="interactiveSeq">
                <p:stCondLst>
                  <p:cond evt="onClick" delay="0">
                    <p:tgtEl>
                      <p:spTgt spid="368"/>
                    </p:tgtEl>
                  </p:cond>
                </p:stCondLst>
                <p:endSync evt="end" delay="0">
                  <p:rtn val="all"/>
                </p:endSync>
                <p:childTnLst>
                  <p:par>
                    <p:cTn id="383" fill="hold">
                      <p:stCondLst>
                        <p:cond delay="0"/>
                      </p:stCondLst>
                      <p:childTnLst>
                        <p:par>
                          <p:cTn id="384" fill="hold">
                            <p:stCondLst>
                              <p:cond delay="0"/>
                            </p:stCondLst>
                            <p:childTnLst>
                              <p:par>
                                <p:cTn id="385" presetID="1" presetClass="entr" presetSubtype="0" fill="hold" nodeType="clickEffect">
                                  <p:stCondLst>
                                    <p:cond delay="0"/>
                                  </p:stCondLst>
                                  <p:childTnLst>
                                    <p:set>
                                      <p:cBhvr>
                                        <p:cTn id="386" dur="1" fill="hold">
                                          <p:stCondLst>
                                            <p:cond delay="0"/>
                                          </p:stCondLst>
                                        </p:cTn>
                                        <p:tgtEl>
                                          <p:spTgt spid="369"/>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387" restart="whenNotActive" fill="hold" evtFilter="cancelBubble" nodeType="interactiveSeq">
                <p:stCondLst>
                  <p:cond evt="onClick" delay="0">
                    <p:tgtEl>
                      <p:spTgt spid="371"/>
                    </p:tgtEl>
                  </p:cond>
                </p:stCondLst>
                <p:endSync evt="end" delay="0">
                  <p:rtn val="all"/>
                </p:endSync>
                <p:childTnLst>
                  <p:par>
                    <p:cTn id="388" fill="hold">
                      <p:stCondLst>
                        <p:cond delay="0"/>
                      </p:stCondLst>
                      <p:childTnLst>
                        <p:par>
                          <p:cTn id="389" fill="hold">
                            <p:stCondLst>
                              <p:cond delay="0"/>
                            </p:stCondLst>
                            <p:childTnLst>
                              <p:par>
                                <p:cTn id="390" presetID="1" presetClass="exit" presetSubtype="0" fill="hold" nodeType="clickEffect">
                                  <p:stCondLst>
                                    <p:cond delay="0"/>
                                  </p:stCondLst>
                                  <p:childTnLst>
                                    <p:set>
                                      <p:cBhvr>
                                        <p:cTn id="391" dur="1" fill="hold">
                                          <p:stCondLst>
                                            <p:cond delay="0"/>
                                          </p:stCondLst>
                                        </p:cTn>
                                        <p:tgtEl>
                                          <p:spTgt spid="371"/>
                                        </p:tgtEl>
                                        <p:attrNameLst>
                                          <p:attrName>style.visibility</p:attrName>
                                        </p:attrNameLst>
                                      </p:cBhvr>
                                      <p:to>
                                        <p:strVal val="hidden"/>
                                      </p:to>
                                    </p:set>
                                  </p:childTnLst>
                                </p:cTn>
                              </p:par>
                            </p:childTnLst>
                          </p:cTn>
                        </p:par>
                      </p:childTnLst>
                    </p:cTn>
                  </p:par>
                </p:childTnLst>
              </p:cTn>
              <p:nextCondLst>
                <p:cond evt="onClick" delay="0">
                  <p:tgtEl>
                    <p:spTgt spid="371"/>
                  </p:tgtEl>
                </p:cond>
              </p:nextCondLst>
            </p:seq>
            <p:seq concurrent="1" nextAc="seek">
              <p:cTn id="392" restart="whenNotActive" fill="hold" evtFilter="cancelBubble" nodeType="interactiveSeq">
                <p:stCondLst>
                  <p:cond evt="onClick" delay="0">
                    <p:tgtEl>
                      <p:spTgt spid="374"/>
                    </p:tgtEl>
                  </p:cond>
                </p:stCondLst>
                <p:endSync evt="end" delay="0">
                  <p:rtn val="all"/>
                </p:endSync>
                <p:childTnLst>
                  <p:par>
                    <p:cTn id="393" fill="hold">
                      <p:stCondLst>
                        <p:cond delay="0"/>
                      </p:stCondLst>
                      <p:childTnLst>
                        <p:par>
                          <p:cTn id="394" fill="hold">
                            <p:stCondLst>
                              <p:cond delay="0"/>
                            </p:stCondLst>
                            <p:childTnLst>
                              <p:par>
                                <p:cTn id="395" presetID="1" presetClass="entr" presetSubtype="0" fill="hold" nodeType="clickEffect">
                                  <p:stCondLst>
                                    <p:cond delay="0"/>
                                  </p:stCondLst>
                                  <p:childTnLst>
                                    <p:set>
                                      <p:cBhvr>
                                        <p:cTn id="396" dur="1" fill="hold">
                                          <p:stCondLst>
                                            <p:cond delay="0"/>
                                          </p:stCondLst>
                                        </p:cTn>
                                        <p:tgtEl>
                                          <p:spTgt spid="377"/>
                                        </p:tgtEl>
                                        <p:attrNameLst>
                                          <p:attrName>style.visibility</p:attrName>
                                        </p:attrNameLst>
                                      </p:cBhvr>
                                      <p:to>
                                        <p:strVal val="visible"/>
                                      </p:to>
                                    </p:set>
                                  </p:childTnLst>
                                </p:cTn>
                              </p:par>
                            </p:childTnLst>
                          </p:cTn>
                        </p:par>
                      </p:childTnLst>
                    </p:cTn>
                  </p:par>
                </p:childTnLst>
              </p:cTn>
              <p:nextCondLst>
                <p:cond evt="onClick" delay="0">
                  <p:tgtEl>
                    <p:spTgt spid="374"/>
                  </p:tgtEl>
                </p:cond>
              </p:nextCondLst>
            </p:seq>
            <p:seq concurrent="1" nextAc="seek">
              <p:cTn id="397" restart="whenNotActive" fill="hold" evtFilter="cancelBubble" nodeType="interactiveSeq">
                <p:stCondLst>
                  <p:cond evt="onClick" delay="0">
                    <p:tgtEl>
                      <p:spTgt spid="375"/>
                    </p:tgtEl>
                  </p:cond>
                </p:stCondLst>
                <p:endSync evt="end" delay="0">
                  <p:rtn val="all"/>
                </p:endSync>
                <p:childTnLst>
                  <p:par>
                    <p:cTn id="398" fill="hold">
                      <p:stCondLst>
                        <p:cond delay="0"/>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75"/>
                  </p:tgtEl>
                </p:cond>
              </p:nextCondLst>
            </p:seq>
            <p:seq concurrent="1" nextAc="seek">
              <p:cTn id="402" restart="whenNotActive" fill="hold" evtFilter="cancelBubble" nodeType="interactiveSeq">
                <p:stCondLst>
                  <p:cond evt="onClick" delay="0">
                    <p:tgtEl>
                      <p:spTgt spid="378"/>
                    </p:tgtEl>
                  </p:cond>
                </p:stCondLst>
                <p:endSync evt="end" delay="0">
                  <p:rtn val="all"/>
                </p:endSync>
                <p:childTnLst>
                  <p:par>
                    <p:cTn id="403" fill="hold">
                      <p:stCondLst>
                        <p:cond delay="0"/>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378"/>
                                        </p:tgtEl>
                                        <p:attrNameLst>
                                          <p:attrName>style.visibility</p:attrName>
                                        </p:attrNameLst>
                                      </p:cBhvr>
                                      <p:to>
                                        <p:strVal val="hidden"/>
                                      </p:to>
                                    </p:set>
                                  </p:childTnLst>
                                </p:cTn>
                              </p:par>
                            </p:childTnLst>
                          </p:cTn>
                        </p:par>
                      </p:childTnLst>
                    </p:cTn>
                  </p:par>
                </p:childTnLst>
              </p:cTn>
              <p:nextCondLst>
                <p:cond evt="onClick" delay="0">
                  <p:tgtEl>
                    <p:spTgt spid="378"/>
                  </p:tgtEl>
                </p:cond>
              </p:nextCondLst>
            </p:seq>
            <p:seq concurrent="1" nextAc="seek">
              <p:cTn id="407" restart="whenNotActive" fill="hold" evtFilter="cancelBubble" nodeType="interactiveSeq">
                <p:stCondLst>
                  <p:cond evt="onClick" delay="0">
                    <p:tgtEl>
                      <p:spTgt spid="381"/>
                    </p:tgtEl>
                  </p:cond>
                </p:stCondLst>
                <p:endSync evt="end" delay="0">
                  <p:rtn val="all"/>
                </p:endSync>
                <p:childTnLst>
                  <p:par>
                    <p:cTn id="408" fill="hold">
                      <p:stCondLst>
                        <p:cond delay="0"/>
                      </p:stCondLst>
                      <p:childTnLst>
                        <p:par>
                          <p:cTn id="409" fill="hold">
                            <p:stCondLst>
                              <p:cond delay="0"/>
                            </p:stCondLst>
                            <p:childTnLst>
                              <p:par>
                                <p:cTn id="410" presetID="1" presetClass="entr" presetSubtype="0" fill="hold" nodeType="clickEffect">
                                  <p:stCondLst>
                                    <p:cond delay="0"/>
                                  </p:stCondLst>
                                  <p:childTnLst>
                                    <p:set>
                                      <p:cBhvr>
                                        <p:cTn id="411" dur="1" fill="hold">
                                          <p:stCondLst>
                                            <p:cond delay="0"/>
                                          </p:stCondLst>
                                        </p:cTn>
                                        <p:tgtEl>
                                          <p:spTgt spid="384"/>
                                        </p:tgtEl>
                                        <p:attrNameLst>
                                          <p:attrName>style.visibility</p:attrName>
                                        </p:attrNameLst>
                                      </p:cBhvr>
                                      <p:to>
                                        <p:strVal val="visible"/>
                                      </p:to>
                                    </p:set>
                                  </p:childTnLst>
                                </p:cTn>
                              </p:par>
                            </p:childTnLst>
                          </p:cTn>
                        </p:par>
                      </p:childTnLst>
                    </p:cTn>
                  </p:par>
                </p:childTnLst>
              </p:cTn>
              <p:nextCondLst>
                <p:cond evt="onClick" delay="0">
                  <p:tgtEl>
                    <p:spTgt spid="381"/>
                  </p:tgtEl>
                </p:cond>
              </p:nextCondLst>
            </p:seq>
            <p:seq concurrent="1" nextAc="seek">
              <p:cTn id="412" restart="whenNotActive" fill="hold" evtFilter="cancelBubble" nodeType="interactiveSeq">
                <p:stCondLst>
                  <p:cond evt="onClick" delay="0">
                    <p:tgtEl>
                      <p:spTgt spid="382"/>
                    </p:tgtEl>
                  </p:cond>
                </p:stCondLst>
                <p:endSync evt="end" delay="0">
                  <p:rtn val="all"/>
                </p:endSync>
                <p:childTnLst>
                  <p:par>
                    <p:cTn id="413" fill="hold">
                      <p:stCondLst>
                        <p:cond delay="0"/>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383"/>
                                        </p:tgtEl>
                                        <p:attrNameLst>
                                          <p:attrName>style.visibility</p:attrName>
                                        </p:attrNameLst>
                                      </p:cBhvr>
                                      <p:to>
                                        <p:strVal val="visible"/>
                                      </p:to>
                                    </p:set>
                                  </p:childTnLst>
                                </p:cTn>
                              </p:par>
                            </p:childTnLst>
                          </p:cTn>
                        </p:par>
                      </p:childTnLst>
                    </p:cTn>
                  </p:par>
                </p:childTnLst>
              </p:cTn>
              <p:nextCondLst>
                <p:cond evt="onClick" delay="0">
                  <p:tgtEl>
                    <p:spTgt spid="382"/>
                  </p:tgtEl>
                </p:cond>
              </p:nextCondLst>
            </p:seq>
            <p:seq concurrent="1" nextAc="seek">
              <p:cTn id="417" restart="whenNotActive" fill="hold" evtFilter="cancelBubble" nodeType="interactiveSeq">
                <p:stCondLst>
                  <p:cond evt="onClick" delay="0">
                    <p:tgtEl>
                      <p:spTgt spid="385"/>
                    </p:tgtEl>
                  </p:cond>
                </p:stCondLst>
                <p:endSync evt="end" delay="0">
                  <p:rtn val="all"/>
                </p:endSync>
                <p:childTnLst>
                  <p:par>
                    <p:cTn id="418" fill="hold">
                      <p:stCondLst>
                        <p:cond delay="0"/>
                      </p:stCondLst>
                      <p:childTnLst>
                        <p:par>
                          <p:cTn id="419" fill="hold">
                            <p:stCondLst>
                              <p:cond delay="0"/>
                            </p:stCondLst>
                            <p:childTnLst>
                              <p:par>
                                <p:cTn id="420" presetID="1" presetClass="exit" presetSubtype="0" fill="hold" nodeType="clickEffect">
                                  <p:stCondLst>
                                    <p:cond delay="0"/>
                                  </p:stCondLst>
                                  <p:childTnLst>
                                    <p:set>
                                      <p:cBhvr>
                                        <p:cTn id="421" dur="1" fill="hold">
                                          <p:stCondLst>
                                            <p:cond delay="0"/>
                                          </p:stCondLst>
                                        </p:cTn>
                                        <p:tgtEl>
                                          <p:spTgt spid="385"/>
                                        </p:tgtEl>
                                        <p:attrNameLst>
                                          <p:attrName>style.visibility</p:attrName>
                                        </p:attrNameLst>
                                      </p:cBhvr>
                                      <p:to>
                                        <p:strVal val="hidden"/>
                                      </p:to>
                                    </p:set>
                                  </p:childTnLst>
                                </p:cTn>
                              </p:par>
                            </p:childTnLst>
                          </p:cTn>
                        </p:par>
                      </p:childTnLst>
                    </p:cTn>
                  </p:par>
                </p:childTnLst>
              </p:cTn>
              <p:nextCondLst>
                <p:cond evt="onClick" delay="0">
                  <p:tgtEl>
                    <p:spTgt spid="385"/>
                  </p:tgtEl>
                </p:cond>
              </p:nextCondLst>
            </p:seq>
            <p:seq concurrent="1" nextAc="seek">
              <p:cTn id="422" restart="whenNotActive" fill="hold" evtFilter="cancelBubble" nodeType="interactiveSeq">
                <p:stCondLst>
                  <p:cond evt="onClick" delay="0">
                    <p:tgtEl>
                      <p:spTgt spid="388"/>
                    </p:tgtEl>
                  </p:cond>
                </p:stCondLst>
                <p:endSync evt="end" delay="0">
                  <p:rtn val="all"/>
                </p:endSync>
                <p:childTnLst>
                  <p:par>
                    <p:cTn id="423" fill="hold">
                      <p:stCondLst>
                        <p:cond delay="0"/>
                      </p:stCondLst>
                      <p:childTnLst>
                        <p:par>
                          <p:cTn id="424" fill="hold">
                            <p:stCondLst>
                              <p:cond delay="0"/>
                            </p:stCondLst>
                            <p:childTnLst>
                              <p:par>
                                <p:cTn id="425" presetID="1" presetClass="entr" presetSubtype="0" fill="hold" nodeType="clickEffect">
                                  <p:stCondLst>
                                    <p:cond delay="0"/>
                                  </p:stCondLst>
                                  <p:childTnLst>
                                    <p:set>
                                      <p:cBhvr>
                                        <p:cTn id="426" dur="1" fill="hold">
                                          <p:stCondLst>
                                            <p:cond delay="0"/>
                                          </p:stCondLst>
                                        </p:cTn>
                                        <p:tgtEl>
                                          <p:spTgt spid="391"/>
                                        </p:tgtEl>
                                        <p:attrNameLst>
                                          <p:attrName>style.visibility</p:attrName>
                                        </p:attrNameLst>
                                      </p:cBhvr>
                                      <p:to>
                                        <p:strVal val="visible"/>
                                      </p:to>
                                    </p:set>
                                  </p:childTnLst>
                                </p:cTn>
                              </p:par>
                            </p:childTnLst>
                          </p:cTn>
                        </p:par>
                      </p:childTnLst>
                    </p:cTn>
                  </p:par>
                </p:childTnLst>
              </p:cTn>
              <p:nextCondLst>
                <p:cond evt="onClick" delay="0">
                  <p:tgtEl>
                    <p:spTgt spid="388"/>
                  </p:tgtEl>
                </p:cond>
              </p:nextCondLst>
            </p:seq>
            <p:seq concurrent="1" nextAc="seek">
              <p:cTn id="427" restart="whenNotActive" fill="hold" evtFilter="cancelBubble" nodeType="interactiveSeq">
                <p:stCondLst>
                  <p:cond evt="onClick" delay="0">
                    <p:tgtEl>
                      <p:spTgt spid="389"/>
                    </p:tgtEl>
                  </p:cond>
                </p:stCondLst>
                <p:endSync evt="end" delay="0">
                  <p:rtn val="all"/>
                </p:endSync>
                <p:childTnLst>
                  <p:par>
                    <p:cTn id="428" fill="hold">
                      <p:stCondLst>
                        <p:cond delay="0"/>
                      </p:stCondLst>
                      <p:childTnLst>
                        <p:par>
                          <p:cTn id="429" fill="hold">
                            <p:stCondLst>
                              <p:cond delay="0"/>
                            </p:stCondLst>
                            <p:childTnLst>
                              <p:par>
                                <p:cTn id="430" presetID="1" presetClass="entr" presetSubtype="0" fill="hold" nodeType="clickEffect">
                                  <p:stCondLst>
                                    <p:cond delay="0"/>
                                  </p:stCondLst>
                                  <p:childTnLst>
                                    <p:set>
                                      <p:cBhvr>
                                        <p:cTn id="431" dur="1" fill="hold">
                                          <p:stCondLst>
                                            <p:cond delay="0"/>
                                          </p:stCondLst>
                                        </p:cTn>
                                        <p:tgtEl>
                                          <p:spTgt spid="390"/>
                                        </p:tgtEl>
                                        <p:attrNameLst>
                                          <p:attrName>style.visibility</p:attrName>
                                        </p:attrNameLst>
                                      </p:cBhvr>
                                      <p:to>
                                        <p:strVal val="visible"/>
                                      </p:to>
                                    </p:set>
                                  </p:childTnLst>
                                </p:cTn>
                              </p:par>
                            </p:childTnLst>
                          </p:cTn>
                        </p:par>
                      </p:childTnLst>
                    </p:cTn>
                  </p:par>
                </p:childTnLst>
              </p:cTn>
              <p:nextCondLst>
                <p:cond evt="onClick" delay="0">
                  <p:tgtEl>
                    <p:spTgt spid="389"/>
                  </p:tgtEl>
                </p:cond>
              </p:nextCondLst>
            </p:seq>
            <p:seq concurrent="1" nextAc="seek">
              <p:cTn id="432" restart="whenNotActive" fill="hold" evtFilter="cancelBubble" nodeType="interactiveSeq">
                <p:stCondLst>
                  <p:cond evt="onClick" delay="0">
                    <p:tgtEl>
                      <p:spTgt spid="392"/>
                    </p:tgtEl>
                  </p:cond>
                </p:stCondLst>
                <p:endSync evt="end" delay="0">
                  <p:rtn val="all"/>
                </p:endSync>
                <p:childTnLst>
                  <p:par>
                    <p:cTn id="433" fill="hold">
                      <p:stCondLst>
                        <p:cond delay="0"/>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392"/>
                                        </p:tgtEl>
                                        <p:attrNameLst>
                                          <p:attrName>style.visibility</p:attrName>
                                        </p:attrNameLst>
                                      </p:cBhvr>
                                      <p:to>
                                        <p:strVal val="hidden"/>
                                      </p:to>
                                    </p:set>
                                  </p:childTnLst>
                                </p:cTn>
                              </p:par>
                            </p:childTnLst>
                          </p:cTn>
                        </p:par>
                      </p:childTnLst>
                    </p:cTn>
                  </p:par>
                </p:childTnLst>
              </p:cTn>
              <p:nextCondLst>
                <p:cond evt="onClick" delay="0">
                  <p:tgtEl>
                    <p:spTgt spid="392"/>
                  </p:tgtEl>
                </p:cond>
              </p:nextCondLst>
            </p:seq>
            <p:seq concurrent="1" nextAc="seek">
              <p:cTn id="437" restart="whenNotActive" fill="hold" evtFilter="cancelBubble" nodeType="interactiveSeq">
                <p:stCondLst>
                  <p:cond evt="onClick" delay="0">
                    <p:tgtEl>
                      <p:spTgt spid="395"/>
                    </p:tgtEl>
                  </p:cond>
                </p:stCondLst>
                <p:endSync evt="end" delay="0">
                  <p:rtn val="all"/>
                </p:endSync>
                <p:childTnLst>
                  <p:par>
                    <p:cTn id="438" fill="hold">
                      <p:stCondLst>
                        <p:cond delay="0"/>
                      </p:stCondLst>
                      <p:childTnLst>
                        <p:par>
                          <p:cTn id="439" fill="hold">
                            <p:stCondLst>
                              <p:cond delay="0"/>
                            </p:stCondLst>
                            <p:childTnLst>
                              <p:par>
                                <p:cTn id="440" presetID="1" presetClass="entr" presetSubtype="0" fill="hold" nodeType="clickEffect">
                                  <p:stCondLst>
                                    <p:cond delay="0"/>
                                  </p:stCondLst>
                                  <p:childTnLst>
                                    <p:set>
                                      <p:cBhvr>
                                        <p:cTn id="441" dur="1" fill="hold">
                                          <p:stCondLst>
                                            <p:cond delay="0"/>
                                          </p:stCondLst>
                                        </p:cTn>
                                        <p:tgtEl>
                                          <p:spTgt spid="398"/>
                                        </p:tgtEl>
                                        <p:attrNameLst>
                                          <p:attrName>style.visibility</p:attrName>
                                        </p:attrNameLst>
                                      </p:cBhvr>
                                      <p:to>
                                        <p:strVal val="visible"/>
                                      </p:to>
                                    </p:set>
                                  </p:childTnLst>
                                </p:cTn>
                              </p:par>
                            </p:childTnLst>
                          </p:cTn>
                        </p:par>
                      </p:childTnLst>
                    </p:cTn>
                  </p:par>
                </p:childTnLst>
              </p:cTn>
              <p:nextCondLst>
                <p:cond evt="onClick" delay="0">
                  <p:tgtEl>
                    <p:spTgt spid="395"/>
                  </p:tgtEl>
                </p:cond>
              </p:nextCondLst>
            </p:seq>
            <p:seq concurrent="1" nextAc="seek">
              <p:cTn id="442" restart="whenNotActive" fill="hold" evtFilter="cancelBubble" nodeType="interactiveSeq">
                <p:stCondLst>
                  <p:cond evt="onClick" delay="0">
                    <p:tgtEl>
                      <p:spTgt spid="396"/>
                    </p:tgtEl>
                  </p:cond>
                </p:stCondLst>
                <p:endSync evt="end" delay="0">
                  <p:rtn val="all"/>
                </p:endSync>
                <p:childTnLst>
                  <p:par>
                    <p:cTn id="443" fill="hold">
                      <p:stCondLst>
                        <p:cond delay="0"/>
                      </p:stCondLst>
                      <p:childTnLst>
                        <p:par>
                          <p:cTn id="444" fill="hold">
                            <p:stCondLst>
                              <p:cond delay="0"/>
                            </p:stCondLst>
                            <p:childTnLst>
                              <p:par>
                                <p:cTn id="445" presetID="1" presetClass="entr" presetSubtype="0" fill="hold" nodeType="clickEffect">
                                  <p:stCondLst>
                                    <p:cond delay="0"/>
                                  </p:stCondLst>
                                  <p:childTnLst>
                                    <p:set>
                                      <p:cBhvr>
                                        <p:cTn id="446" dur="1" fill="hold">
                                          <p:stCondLst>
                                            <p:cond delay="0"/>
                                          </p:stCondLst>
                                        </p:cTn>
                                        <p:tgtEl>
                                          <p:spTgt spid="397"/>
                                        </p:tgtEl>
                                        <p:attrNameLst>
                                          <p:attrName>style.visibility</p:attrName>
                                        </p:attrNameLst>
                                      </p:cBhvr>
                                      <p:to>
                                        <p:strVal val="visible"/>
                                      </p:to>
                                    </p:set>
                                  </p:childTnLst>
                                </p:cTn>
                              </p:par>
                            </p:childTnLst>
                          </p:cTn>
                        </p:par>
                      </p:childTnLst>
                    </p:cTn>
                  </p:par>
                </p:childTnLst>
              </p:cTn>
              <p:nextCondLst>
                <p:cond evt="onClick" delay="0">
                  <p:tgtEl>
                    <p:spTgt spid="396"/>
                  </p:tgtEl>
                </p:cond>
              </p:nextCondLst>
            </p:seq>
            <p:seq concurrent="1" nextAc="seek">
              <p:cTn id="447" restart="whenNotActive" fill="hold" evtFilter="cancelBubble" nodeType="interactiveSeq">
                <p:stCondLst>
                  <p:cond evt="onClick" delay="0">
                    <p:tgtEl>
                      <p:spTgt spid="399"/>
                    </p:tgtEl>
                  </p:cond>
                </p:stCondLst>
                <p:endSync evt="end" delay="0">
                  <p:rtn val="all"/>
                </p:endSync>
                <p:childTnLst>
                  <p:par>
                    <p:cTn id="448" fill="hold">
                      <p:stCondLst>
                        <p:cond delay="0"/>
                      </p:stCondLst>
                      <p:childTnLst>
                        <p:par>
                          <p:cTn id="449" fill="hold">
                            <p:stCondLst>
                              <p:cond delay="0"/>
                            </p:stCondLst>
                            <p:childTnLst>
                              <p:par>
                                <p:cTn id="450" presetID="1" presetClass="exit" presetSubtype="0" fill="hold" nodeType="clickEffect">
                                  <p:stCondLst>
                                    <p:cond delay="0"/>
                                  </p:stCondLst>
                                  <p:childTnLst>
                                    <p:set>
                                      <p:cBhvr>
                                        <p:cTn id="451" dur="1" fill="hold">
                                          <p:stCondLst>
                                            <p:cond delay="0"/>
                                          </p:stCondLst>
                                        </p:cTn>
                                        <p:tgtEl>
                                          <p:spTgt spid="399"/>
                                        </p:tgtEl>
                                        <p:attrNameLst>
                                          <p:attrName>style.visibility</p:attrName>
                                        </p:attrNameLst>
                                      </p:cBhvr>
                                      <p:to>
                                        <p:strVal val="hidden"/>
                                      </p:to>
                                    </p:set>
                                  </p:childTnLst>
                                </p:cTn>
                              </p:par>
                            </p:childTnLst>
                          </p:cTn>
                        </p:par>
                      </p:childTnLst>
                    </p:cTn>
                  </p:par>
                </p:childTnLst>
              </p:cTn>
              <p:nextCondLst>
                <p:cond evt="onClick" delay="0">
                  <p:tgtEl>
                    <p:spTgt spid="399"/>
                  </p:tgtEl>
                </p:cond>
              </p:nextCondLst>
            </p:seq>
            <p:seq concurrent="1" nextAc="seek">
              <p:cTn id="452" restart="whenNotActive" fill="hold" evtFilter="cancelBubble" nodeType="interactiveSeq">
                <p:stCondLst>
                  <p:cond evt="onClick" delay="0">
                    <p:tgtEl>
                      <p:spTgt spid="402"/>
                    </p:tgtEl>
                  </p:cond>
                </p:stCondLst>
                <p:endSync evt="end" delay="0">
                  <p:rtn val="all"/>
                </p:endSync>
                <p:childTnLst>
                  <p:par>
                    <p:cTn id="453" fill="hold">
                      <p:stCondLst>
                        <p:cond delay="0"/>
                      </p:stCondLst>
                      <p:childTnLst>
                        <p:par>
                          <p:cTn id="454" fill="hold">
                            <p:stCondLst>
                              <p:cond delay="0"/>
                            </p:stCondLst>
                            <p:childTnLst>
                              <p:par>
                                <p:cTn id="455" presetID="1" presetClass="entr" presetSubtype="0" fill="hold" nodeType="clickEffect">
                                  <p:stCondLst>
                                    <p:cond delay="0"/>
                                  </p:stCondLst>
                                  <p:childTnLst>
                                    <p:set>
                                      <p:cBhvr>
                                        <p:cTn id="456" dur="1" fill="hold">
                                          <p:stCondLst>
                                            <p:cond delay="0"/>
                                          </p:stCondLst>
                                        </p:cTn>
                                        <p:tgtEl>
                                          <p:spTgt spid="405"/>
                                        </p:tgtEl>
                                        <p:attrNameLst>
                                          <p:attrName>style.visibility</p:attrName>
                                        </p:attrNameLst>
                                      </p:cBhvr>
                                      <p:to>
                                        <p:strVal val="visible"/>
                                      </p:to>
                                    </p:set>
                                  </p:childTnLst>
                                </p:cTn>
                              </p:par>
                            </p:childTnLst>
                          </p:cTn>
                        </p:par>
                      </p:childTnLst>
                    </p:cTn>
                  </p:par>
                </p:childTnLst>
              </p:cTn>
              <p:nextCondLst>
                <p:cond evt="onClick" delay="0">
                  <p:tgtEl>
                    <p:spTgt spid="402"/>
                  </p:tgtEl>
                </p:cond>
              </p:nextCondLst>
            </p:seq>
            <p:seq concurrent="1" nextAc="seek">
              <p:cTn id="457" restart="whenNotActive" fill="hold" evtFilter="cancelBubble" nodeType="interactiveSeq">
                <p:stCondLst>
                  <p:cond evt="onClick" delay="0">
                    <p:tgtEl>
                      <p:spTgt spid="403"/>
                    </p:tgtEl>
                  </p:cond>
                </p:stCondLst>
                <p:endSync evt="end" delay="0">
                  <p:rtn val="all"/>
                </p:endSync>
                <p:childTnLst>
                  <p:par>
                    <p:cTn id="458" fill="hold">
                      <p:stCondLst>
                        <p:cond delay="0"/>
                      </p:stCondLst>
                      <p:childTnLst>
                        <p:par>
                          <p:cTn id="459" fill="hold">
                            <p:stCondLst>
                              <p:cond delay="0"/>
                            </p:stCondLst>
                            <p:childTnLst>
                              <p:par>
                                <p:cTn id="460" presetID="1" presetClass="entr" presetSubtype="0" fill="hold" nodeType="clickEffect">
                                  <p:stCondLst>
                                    <p:cond delay="0"/>
                                  </p:stCondLst>
                                  <p:childTnLst>
                                    <p:set>
                                      <p:cBhvr>
                                        <p:cTn id="461" dur="1" fill="hold">
                                          <p:stCondLst>
                                            <p:cond delay="0"/>
                                          </p:stCondLst>
                                        </p:cTn>
                                        <p:tgtEl>
                                          <p:spTgt spid="404"/>
                                        </p:tgtEl>
                                        <p:attrNameLst>
                                          <p:attrName>style.visibility</p:attrName>
                                        </p:attrNameLst>
                                      </p:cBhvr>
                                      <p:to>
                                        <p:strVal val="visible"/>
                                      </p:to>
                                    </p:set>
                                  </p:childTnLst>
                                </p:cTn>
                              </p:par>
                            </p:childTnLst>
                          </p:cTn>
                        </p:par>
                      </p:childTnLst>
                    </p:cTn>
                  </p:par>
                </p:childTnLst>
              </p:cTn>
              <p:nextCondLst>
                <p:cond evt="onClick" delay="0">
                  <p:tgtEl>
                    <p:spTgt spid="403"/>
                  </p:tgtEl>
                </p:cond>
              </p:nextCondLst>
            </p:seq>
            <p:seq concurrent="1" nextAc="seek">
              <p:cTn id="462" restart="whenNotActive" fill="hold" evtFilter="cancelBubble" nodeType="interactiveSeq">
                <p:stCondLst>
                  <p:cond evt="onClick" delay="0">
                    <p:tgtEl>
                      <p:spTgt spid="406"/>
                    </p:tgtEl>
                  </p:cond>
                </p:stCondLst>
                <p:endSync evt="end" delay="0">
                  <p:rtn val="all"/>
                </p:endSync>
                <p:childTnLst>
                  <p:par>
                    <p:cTn id="463" fill="hold">
                      <p:stCondLst>
                        <p:cond delay="0"/>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406"/>
                                        </p:tgtEl>
                                        <p:attrNameLst>
                                          <p:attrName>style.visibility</p:attrName>
                                        </p:attrNameLst>
                                      </p:cBhvr>
                                      <p:to>
                                        <p:strVal val="hidden"/>
                                      </p:to>
                                    </p:set>
                                  </p:childTnLst>
                                </p:cTn>
                              </p:par>
                            </p:childTnLst>
                          </p:cTn>
                        </p:par>
                      </p:childTnLst>
                    </p:cTn>
                  </p:par>
                </p:childTnLst>
              </p:cTn>
              <p:nextCondLst>
                <p:cond evt="onClick" delay="0">
                  <p:tgtEl>
                    <p:spTgt spid="406"/>
                  </p:tgtEl>
                </p:cond>
              </p:nextCondLst>
            </p:seq>
            <p:seq concurrent="1" nextAc="seek">
              <p:cTn id="467" restart="whenNotActive" fill="hold" evtFilter="cancelBubble" nodeType="interactiveSeq">
                <p:stCondLst>
                  <p:cond evt="onClick" delay="0">
                    <p:tgtEl>
                      <p:spTgt spid="409"/>
                    </p:tgtEl>
                  </p:cond>
                </p:stCondLst>
                <p:endSync evt="end" delay="0">
                  <p:rtn val="all"/>
                </p:endSync>
                <p:childTnLst>
                  <p:par>
                    <p:cTn id="468" fill="hold">
                      <p:stCondLst>
                        <p:cond delay="0"/>
                      </p:stCondLst>
                      <p:childTnLst>
                        <p:par>
                          <p:cTn id="469" fill="hold">
                            <p:stCondLst>
                              <p:cond delay="0"/>
                            </p:stCondLst>
                            <p:childTnLst>
                              <p:par>
                                <p:cTn id="470" presetID="1" presetClass="entr" presetSubtype="0" fill="hold" nodeType="clickEffect">
                                  <p:stCondLst>
                                    <p:cond delay="0"/>
                                  </p:stCondLst>
                                  <p:childTnLst>
                                    <p:set>
                                      <p:cBhvr>
                                        <p:cTn id="471" dur="1" fill="hold">
                                          <p:stCondLst>
                                            <p:cond delay="0"/>
                                          </p:stCondLst>
                                        </p:cTn>
                                        <p:tgtEl>
                                          <p:spTgt spid="412"/>
                                        </p:tgtEl>
                                        <p:attrNameLst>
                                          <p:attrName>style.visibility</p:attrName>
                                        </p:attrNameLst>
                                      </p:cBhvr>
                                      <p:to>
                                        <p:strVal val="visible"/>
                                      </p:to>
                                    </p:set>
                                  </p:childTnLst>
                                </p:cTn>
                              </p:par>
                            </p:childTnLst>
                          </p:cTn>
                        </p:par>
                      </p:childTnLst>
                    </p:cTn>
                  </p:par>
                </p:childTnLst>
              </p:cTn>
              <p:nextCondLst>
                <p:cond evt="onClick" delay="0">
                  <p:tgtEl>
                    <p:spTgt spid="409"/>
                  </p:tgtEl>
                </p:cond>
              </p:nextCondLst>
            </p:seq>
            <p:seq concurrent="1" nextAc="seek">
              <p:cTn id="472" restart="whenNotActive" fill="hold" evtFilter="cancelBubble" nodeType="interactiveSeq">
                <p:stCondLst>
                  <p:cond evt="onClick" delay="0">
                    <p:tgtEl>
                      <p:spTgt spid="410"/>
                    </p:tgtEl>
                  </p:cond>
                </p:stCondLst>
                <p:endSync evt="end" delay="0">
                  <p:rtn val="all"/>
                </p:endSync>
                <p:childTnLst>
                  <p:par>
                    <p:cTn id="473" fill="hold">
                      <p:stCondLst>
                        <p:cond delay="0"/>
                      </p:stCondLst>
                      <p:childTnLst>
                        <p:par>
                          <p:cTn id="474" fill="hold">
                            <p:stCondLst>
                              <p:cond delay="0"/>
                            </p:stCondLst>
                            <p:childTnLst>
                              <p:par>
                                <p:cTn id="475" presetID="1" presetClass="entr" presetSubtype="0" fill="hold" nodeType="clickEffect">
                                  <p:stCondLst>
                                    <p:cond delay="0"/>
                                  </p:stCondLst>
                                  <p:childTnLst>
                                    <p:set>
                                      <p:cBhvr>
                                        <p:cTn id="476" dur="1" fill="hold">
                                          <p:stCondLst>
                                            <p:cond delay="0"/>
                                          </p:stCondLst>
                                        </p:cTn>
                                        <p:tgtEl>
                                          <p:spTgt spid="411"/>
                                        </p:tgtEl>
                                        <p:attrNameLst>
                                          <p:attrName>style.visibility</p:attrName>
                                        </p:attrNameLst>
                                      </p:cBhvr>
                                      <p:to>
                                        <p:strVal val="visible"/>
                                      </p:to>
                                    </p:set>
                                  </p:childTnLst>
                                </p:cTn>
                              </p:par>
                            </p:childTnLst>
                          </p:cTn>
                        </p:par>
                      </p:childTnLst>
                    </p:cTn>
                  </p:par>
                </p:childTnLst>
              </p:cTn>
              <p:nextCondLst>
                <p:cond evt="onClick" delay="0">
                  <p:tgtEl>
                    <p:spTgt spid="410"/>
                  </p:tgtEl>
                </p:cond>
              </p:nextCondLst>
            </p:seq>
            <p:seq concurrent="1" nextAc="seek">
              <p:cTn id="477" restart="whenNotActive" fill="hold" evtFilter="cancelBubble" nodeType="interactiveSeq">
                <p:stCondLst>
                  <p:cond evt="onClick" delay="0">
                    <p:tgtEl>
                      <p:spTgt spid="413"/>
                    </p:tgtEl>
                  </p:cond>
                </p:stCondLst>
                <p:endSync evt="end" delay="0">
                  <p:rtn val="all"/>
                </p:endSync>
                <p:childTnLst>
                  <p:par>
                    <p:cTn id="478" fill="hold">
                      <p:stCondLst>
                        <p:cond delay="0"/>
                      </p:stCondLst>
                      <p:childTnLst>
                        <p:par>
                          <p:cTn id="479" fill="hold">
                            <p:stCondLst>
                              <p:cond delay="0"/>
                            </p:stCondLst>
                            <p:childTnLst>
                              <p:par>
                                <p:cTn id="480" presetID="1" presetClass="exit" presetSubtype="0" fill="hold" nodeType="clickEffect">
                                  <p:stCondLst>
                                    <p:cond delay="0"/>
                                  </p:stCondLst>
                                  <p:childTnLst>
                                    <p:set>
                                      <p:cBhvr>
                                        <p:cTn id="481" dur="1" fill="hold">
                                          <p:stCondLst>
                                            <p:cond delay="0"/>
                                          </p:stCondLst>
                                        </p:cTn>
                                        <p:tgtEl>
                                          <p:spTgt spid="413"/>
                                        </p:tgtEl>
                                        <p:attrNameLst>
                                          <p:attrName>style.visibility</p:attrName>
                                        </p:attrNameLst>
                                      </p:cBhvr>
                                      <p:to>
                                        <p:strVal val="hidden"/>
                                      </p:to>
                                    </p:set>
                                  </p:childTnLst>
                                </p:cTn>
                              </p:par>
                            </p:childTnLst>
                          </p:cTn>
                        </p:par>
                      </p:childTnLst>
                    </p:cTn>
                  </p:par>
                </p:childTnLst>
              </p:cTn>
              <p:nextCondLst>
                <p:cond evt="onClick" delay="0">
                  <p:tgtEl>
                    <p:spTgt spid="413"/>
                  </p:tgtEl>
                </p:cond>
              </p:nextCondLst>
            </p:seq>
            <p:seq concurrent="1" nextAc="seek">
              <p:cTn id="482" restart="whenNotActive" fill="hold" evtFilter="cancelBubble" nodeType="interactiveSeq">
                <p:stCondLst>
                  <p:cond evt="onClick" delay="0">
                    <p:tgtEl>
                      <p:spTgt spid="416"/>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nodeType="clickEffect">
                                  <p:stCondLst>
                                    <p:cond delay="0"/>
                                  </p:stCondLst>
                                  <p:childTnLst>
                                    <p:set>
                                      <p:cBhvr>
                                        <p:cTn id="486" dur="1" fill="hold">
                                          <p:stCondLst>
                                            <p:cond delay="0"/>
                                          </p:stCondLst>
                                        </p:cTn>
                                        <p:tgtEl>
                                          <p:spTgt spid="419"/>
                                        </p:tgtEl>
                                        <p:attrNameLst>
                                          <p:attrName>style.visibility</p:attrName>
                                        </p:attrNameLst>
                                      </p:cBhvr>
                                      <p:to>
                                        <p:strVal val="visible"/>
                                      </p:to>
                                    </p:set>
                                  </p:childTnLst>
                                </p:cTn>
                              </p:par>
                            </p:childTnLst>
                          </p:cTn>
                        </p:par>
                      </p:childTnLst>
                    </p:cTn>
                  </p:par>
                </p:childTnLst>
              </p:cTn>
              <p:nextCondLst>
                <p:cond evt="onClick" delay="0">
                  <p:tgtEl>
                    <p:spTgt spid="416"/>
                  </p:tgtEl>
                </p:cond>
              </p:nextCondLst>
            </p:seq>
            <p:seq concurrent="1" nextAc="seek">
              <p:cTn id="487" restart="whenNotActive" fill="hold" evtFilter="cancelBubble" nodeType="interactiveSeq">
                <p:stCondLst>
                  <p:cond evt="onClick" delay="0">
                    <p:tgtEl>
                      <p:spTgt spid="417"/>
                    </p:tgtEl>
                  </p:cond>
                </p:stCondLst>
                <p:endSync evt="end" delay="0">
                  <p:rtn val="all"/>
                </p:endSync>
                <p:childTnLst>
                  <p:par>
                    <p:cTn id="488" fill="hold">
                      <p:stCondLst>
                        <p:cond delay="0"/>
                      </p:stCondLst>
                      <p:childTnLst>
                        <p:par>
                          <p:cTn id="489" fill="hold">
                            <p:stCondLst>
                              <p:cond delay="0"/>
                            </p:stCondLst>
                            <p:childTnLst>
                              <p:par>
                                <p:cTn id="490" presetID="1" presetClass="entr" presetSubtype="0" fill="hold" nodeType="clickEffect">
                                  <p:stCondLst>
                                    <p:cond delay="0"/>
                                  </p:stCondLst>
                                  <p:childTnLst>
                                    <p:set>
                                      <p:cBhvr>
                                        <p:cTn id="491" dur="1" fill="hold">
                                          <p:stCondLst>
                                            <p:cond delay="0"/>
                                          </p:stCondLst>
                                        </p:cTn>
                                        <p:tgtEl>
                                          <p:spTgt spid="418"/>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492" restart="whenNotActive" fill="hold" evtFilter="cancelBubble" nodeType="interactiveSeq">
                <p:stCondLst>
                  <p:cond evt="onClick" delay="0">
                    <p:tgtEl>
                      <p:spTgt spid="420"/>
                    </p:tgtEl>
                  </p:cond>
                </p:stCondLst>
                <p:endSync evt="end" delay="0">
                  <p:rtn val="all"/>
                </p:endSync>
                <p:childTnLst>
                  <p:par>
                    <p:cTn id="493" fill="hold">
                      <p:stCondLst>
                        <p:cond delay="0"/>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seq concurrent="1" nextAc="seek">
              <p:cTn id="497" restart="whenNotActive" fill="hold" evtFilter="cancelBubble" nodeType="interactiveSeq">
                <p:stCondLst>
                  <p:cond evt="onClick" delay="0">
                    <p:tgtEl>
                      <p:spTgt spid="423"/>
                    </p:tgtEl>
                  </p:cond>
                </p:stCondLst>
                <p:endSync evt="end" delay="0">
                  <p:rtn val="all"/>
                </p:endSync>
                <p:childTnLst>
                  <p:par>
                    <p:cTn id="498" fill="hold">
                      <p:stCondLst>
                        <p:cond delay="0"/>
                      </p:stCondLst>
                      <p:childTnLst>
                        <p:par>
                          <p:cTn id="499" fill="hold">
                            <p:stCondLst>
                              <p:cond delay="0"/>
                            </p:stCondLst>
                            <p:childTnLst>
                              <p:par>
                                <p:cTn id="500" presetID="1" presetClass="entr" presetSubtype="0" fill="hold" nodeType="clickEffect">
                                  <p:stCondLst>
                                    <p:cond delay="0"/>
                                  </p:stCondLst>
                                  <p:childTnLst>
                                    <p:set>
                                      <p:cBhvr>
                                        <p:cTn id="501" dur="1" fill="hold">
                                          <p:stCondLst>
                                            <p:cond delay="0"/>
                                          </p:stCondLst>
                                        </p:cTn>
                                        <p:tgtEl>
                                          <p:spTgt spid="426"/>
                                        </p:tgtEl>
                                        <p:attrNameLst>
                                          <p:attrName>style.visibility</p:attrName>
                                        </p:attrNameLst>
                                      </p:cBhvr>
                                      <p:to>
                                        <p:strVal val="visible"/>
                                      </p:to>
                                    </p:set>
                                  </p:childTnLst>
                                </p:cTn>
                              </p:par>
                            </p:childTnLst>
                          </p:cTn>
                        </p:par>
                      </p:childTnLst>
                    </p:cTn>
                  </p:par>
                </p:childTnLst>
              </p:cTn>
              <p:nextCondLst>
                <p:cond evt="onClick" delay="0">
                  <p:tgtEl>
                    <p:spTgt spid="423"/>
                  </p:tgtEl>
                </p:cond>
              </p:nextCondLst>
            </p:seq>
            <p:seq concurrent="1" nextAc="seek">
              <p:cTn id="502" restart="whenNotActive" fill="hold" evtFilter="cancelBubble" nodeType="interactiveSeq">
                <p:stCondLst>
                  <p:cond evt="onClick" delay="0">
                    <p:tgtEl>
                      <p:spTgt spid="424"/>
                    </p:tgtEl>
                  </p:cond>
                </p:stCondLst>
                <p:endSync evt="end" delay="0">
                  <p:rtn val="all"/>
                </p:endSync>
                <p:childTnLst>
                  <p:par>
                    <p:cTn id="503" fill="hold">
                      <p:stCondLst>
                        <p:cond delay="0"/>
                      </p:stCondLst>
                      <p:childTnLst>
                        <p:par>
                          <p:cTn id="504" fill="hold">
                            <p:stCondLst>
                              <p:cond delay="0"/>
                            </p:stCondLst>
                            <p:childTnLst>
                              <p:par>
                                <p:cTn id="505" presetID="1" presetClass="entr" presetSubtype="0" fill="hold" nodeType="clickEffect">
                                  <p:stCondLst>
                                    <p:cond delay="0"/>
                                  </p:stCondLst>
                                  <p:childTnLst>
                                    <p:set>
                                      <p:cBhvr>
                                        <p:cTn id="506" dur="1" fill="hold">
                                          <p:stCondLst>
                                            <p:cond delay="0"/>
                                          </p:stCondLst>
                                        </p:cTn>
                                        <p:tgtEl>
                                          <p:spTgt spid="425"/>
                                        </p:tgtEl>
                                        <p:attrNameLst>
                                          <p:attrName>style.visibility</p:attrName>
                                        </p:attrNameLst>
                                      </p:cBhvr>
                                      <p:to>
                                        <p:strVal val="visible"/>
                                      </p:to>
                                    </p:set>
                                  </p:childTnLst>
                                </p:cTn>
                              </p:par>
                            </p:childTnLst>
                          </p:cTn>
                        </p:par>
                      </p:childTnLst>
                    </p:cTn>
                  </p:par>
                </p:childTnLst>
              </p:cTn>
              <p:nextCondLst>
                <p:cond evt="onClick" delay="0">
                  <p:tgtEl>
                    <p:spTgt spid="424"/>
                  </p:tgtEl>
                </p:cond>
              </p:nextCondLst>
            </p:seq>
            <p:seq concurrent="1" nextAc="seek">
              <p:cTn id="507" restart="whenNotActive" fill="hold" evtFilter="cancelBubble" nodeType="interactiveSeq">
                <p:stCondLst>
                  <p:cond evt="onClick" delay="0">
                    <p:tgtEl>
                      <p:spTgt spid="427"/>
                    </p:tgtEl>
                  </p:cond>
                </p:stCondLst>
                <p:endSync evt="end" delay="0">
                  <p:rtn val="all"/>
                </p:endSync>
                <p:childTnLst>
                  <p:par>
                    <p:cTn id="508" fill="hold">
                      <p:stCondLst>
                        <p:cond delay="0"/>
                      </p:stCondLst>
                      <p:childTnLst>
                        <p:par>
                          <p:cTn id="509" fill="hold">
                            <p:stCondLst>
                              <p:cond delay="0"/>
                            </p:stCondLst>
                            <p:childTnLst>
                              <p:par>
                                <p:cTn id="510" presetID="1" presetClass="exit" presetSubtype="0" fill="hold" nodeType="clickEffect">
                                  <p:stCondLst>
                                    <p:cond delay="0"/>
                                  </p:stCondLst>
                                  <p:childTnLst>
                                    <p:set>
                                      <p:cBhvr>
                                        <p:cTn id="511" dur="1" fill="hold">
                                          <p:stCondLst>
                                            <p:cond delay="0"/>
                                          </p:stCondLst>
                                        </p:cTn>
                                        <p:tgtEl>
                                          <p:spTgt spid="427"/>
                                        </p:tgtEl>
                                        <p:attrNameLst>
                                          <p:attrName>style.visibility</p:attrName>
                                        </p:attrNameLst>
                                      </p:cBhvr>
                                      <p:to>
                                        <p:strVal val="hidden"/>
                                      </p:to>
                                    </p:set>
                                  </p:childTnLst>
                                </p:cTn>
                              </p:par>
                            </p:childTnLst>
                          </p:cTn>
                        </p:par>
                      </p:childTnLst>
                    </p:cTn>
                  </p:par>
                </p:childTnLst>
              </p:cTn>
              <p:nextCondLst>
                <p:cond evt="onClick" delay="0">
                  <p:tgtEl>
                    <p:spTgt spid="427"/>
                  </p:tgtEl>
                </p:cond>
              </p:nextCondLst>
            </p:seq>
            <p:seq concurrent="1" nextAc="seek">
              <p:cTn id="512" restart="whenNotActive" fill="hold" evtFilter="cancelBubble" nodeType="interactiveSeq">
                <p:stCondLst>
                  <p:cond evt="onClick" delay="0">
                    <p:tgtEl>
                      <p:spTgt spid="430"/>
                    </p:tgtEl>
                  </p:cond>
                </p:stCondLst>
                <p:endSync evt="end" delay="0">
                  <p:rtn val="all"/>
                </p:endSync>
                <p:childTnLst>
                  <p:par>
                    <p:cTn id="513" fill="hold">
                      <p:stCondLst>
                        <p:cond delay="0"/>
                      </p:stCondLst>
                      <p:childTnLst>
                        <p:par>
                          <p:cTn id="514" fill="hold">
                            <p:stCondLst>
                              <p:cond delay="0"/>
                            </p:stCondLst>
                            <p:childTnLst>
                              <p:par>
                                <p:cTn id="515" presetID="1" presetClass="entr" presetSubtype="0" fill="hold" nodeType="clickEffect">
                                  <p:stCondLst>
                                    <p:cond delay="0"/>
                                  </p:stCondLst>
                                  <p:childTnLst>
                                    <p:set>
                                      <p:cBhvr>
                                        <p:cTn id="516"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430"/>
                  </p:tgtEl>
                </p:cond>
              </p:nextCondLst>
            </p:seq>
            <p:seq concurrent="1" nextAc="seek">
              <p:cTn id="517" restart="whenNotActive" fill="hold" evtFilter="cancelBubble" nodeType="interactiveSeq">
                <p:stCondLst>
                  <p:cond evt="onClick" delay="0">
                    <p:tgtEl>
                      <p:spTgt spid="431"/>
                    </p:tgtEl>
                  </p:cond>
                </p:stCondLst>
                <p:endSync evt="end" delay="0">
                  <p:rtn val="all"/>
                </p:endSync>
                <p:childTnLst>
                  <p:par>
                    <p:cTn id="518" fill="hold">
                      <p:stCondLst>
                        <p:cond delay="0"/>
                      </p:stCondLst>
                      <p:childTnLst>
                        <p:par>
                          <p:cTn id="519" fill="hold">
                            <p:stCondLst>
                              <p:cond delay="0"/>
                            </p:stCondLst>
                            <p:childTnLst>
                              <p:par>
                                <p:cTn id="520" presetID="1" presetClass="entr" presetSubtype="0" fill="hold" nodeType="clickEffect">
                                  <p:stCondLst>
                                    <p:cond delay="0"/>
                                  </p:stCondLst>
                                  <p:childTnLst>
                                    <p:set>
                                      <p:cBhvr>
                                        <p:cTn id="521"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431"/>
                  </p:tgtEl>
                </p:cond>
              </p:nextCondLst>
            </p:seq>
            <p:seq concurrent="1" nextAc="seek">
              <p:cTn id="522" restart="whenNotActive" fill="hold" evtFilter="cancelBubble" nodeType="interactiveSeq">
                <p:stCondLst>
                  <p:cond evt="onClick" delay="0">
                    <p:tgtEl>
                      <p:spTgt spid="434"/>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434"/>
                                        </p:tgtEl>
                                        <p:attrNameLst>
                                          <p:attrName>style.visibility</p:attrName>
                                        </p:attrNameLst>
                                      </p:cBhvr>
                                      <p:to>
                                        <p:strVal val="hidden"/>
                                      </p:to>
                                    </p:set>
                                  </p:childTnLst>
                                </p:cTn>
                              </p:par>
                            </p:childTnLst>
                          </p:cTn>
                        </p:par>
                      </p:childTnLst>
                    </p:cTn>
                  </p:par>
                </p:childTnLst>
              </p:cTn>
              <p:nextCondLst>
                <p:cond evt="onClick" delay="0">
                  <p:tgtEl>
                    <p:spTgt spid="434"/>
                  </p:tgtEl>
                </p:cond>
              </p:nextCondLst>
            </p:seq>
            <p:seq concurrent="1" nextAc="seek">
              <p:cTn id="527" restart="whenNotActive" fill="hold" evtFilter="cancelBubble" nodeType="interactiveSeq">
                <p:stCondLst>
                  <p:cond evt="onClick" delay="0">
                    <p:tgtEl>
                      <p:spTgt spid="437"/>
                    </p:tgtEl>
                  </p:cond>
                </p:stCondLst>
                <p:endSync evt="end" delay="0">
                  <p:rtn val="all"/>
                </p:endSync>
                <p:childTnLst>
                  <p:par>
                    <p:cTn id="528" fill="hold">
                      <p:stCondLst>
                        <p:cond delay="0"/>
                      </p:stCondLst>
                      <p:childTnLst>
                        <p:par>
                          <p:cTn id="529" fill="hold">
                            <p:stCondLst>
                              <p:cond delay="0"/>
                            </p:stCondLst>
                            <p:childTnLst>
                              <p:par>
                                <p:cTn id="530" presetID="1" presetClass="entr" presetSubtype="0" fill="hold" nodeType="clickEffect">
                                  <p:stCondLst>
                                    <p:cond delay="0"/>
                                  </p:stCondLst>
                                  <p:childTnLst>
                                    <p:set>
                                      <p:cBhvr>
                                        <p:cTn id="531" dur="1" fill="hold">
                                          <p:stCondLst>
                                            <p:cond delay="0"/>
                                          </p:stCondLst>
                                        </p:cTn>
                                        <p:tgtEl>
                                          <p:spTgt spid="440"/>
                                        </p:tgtEl>
                                        <p:attrNameLst>
                                          <p:attrName>style.visibility</p:attrName>
                                        </p:attrNameLst>
                                      </p:cBhvr>
                                      <p:to>
                                        <p:strVal val="visible"/>
                                      </p:to>
                                    </p:set>
                                  </p:childTnLst>
                                </p:cTn>
                              </p:par>
                            </p:childTnLst>
                          </p:cTn>
                        </p:par>
                      </p:childTnLst>
                    </p:cTn>
                  </p:par>
                </p:childTnLst>
              </p:cTn>
              <p:nextCondLst>
                <p:cond evt="onClick" delay="0">
                  <p:tgtEl>
                    <p:spTgt spid="437"/>
                  </p:tgtEl>
                </p:cond>
              </p:nextCondLst>
            </p:seq>
            <p:seq concurrent="1" nextAc="seek">
              <p:cTn id="532" restart="whenNotActive" fill="hold" evtFilter="cancelBubble" nodeType="interactiveSeq">
                <p:stCondLst>
                  <p:cond evt="onClick" delay="0">
                    <p:tgtEl>
                      <p:spTgt spid="438"/>
                    </p:tgtEl>
                  </p:cond>
                </p:stCondLst>
                <p:endSync evt="end" delay="0">
                  <p:rtn val="all"/>
                </p:endSync>
                <p:childTnLst>
                  <p:par>
                    <p:cTn id="533" fill="hold">
                      <p:stCondLst>
                        <p:cond delay="0"/>
                      </p:stCondLst>
                      <p:childTnLst>
                        <p:par>
                          <p:cTn id="534" fill="hold">
                            <p:stCondLst>
                              <p:cond delay="0"/>
                            </p:stCondLst>
                            <p:childTnLst>
                              <p:par>
                                <p:cTn id="535" presetID="1" presetClass="entr" presetSubtype="0" fill="hold" nodeType="clickEffect">
                                  <p:stCondLst>
                                    <p:cond delay="0"/>
                                  </p:stCondLst>
                                  <p:childTnLst>
                                    <p:set>
                                      <p:cBhvr>
                                        <p:cTn id="536" dur="1" fill="hold">
                                          <p:stCondLst>
                                            <p:cond delay="0"/>
                                          </p:stCondLst>
                                        </p:cTn>
                                        <p:tgtEl>
                                          <p:spTgt spid="439"/>
                                        </p:tgtEl>
                                        <p:attrNameLst>
                                          <p:attrName>style.visibility</p:attrName>
                                        </p:attrNameLst>
                                      </p:cBhvr>
                                      <p:to>
                                        <p:strVal val="visible"/>
                                      </p:to>
                                    </p:set>
                                  </p:childTnLst>
                                </p:cTn>
                              </p:par>
                            </p:childTnLst>
                          </p:cTn>
                        </p:par>
                      </p:childTnLst>
                    </p:cTn>
                  </p:par>
                </p:childTnLst>
              </p:cTn>
              <p:nextCondLst>
                <p:cond evt="onClick" delay="0">
                  <p:tgtEl>
                    <p:spTgt spid="438"/>
                  </p:tgtEl>
                </p:cond>
              </p:nextCondLst>
            </p:seq>
            <p:seq concurrent="1" nextAc="seek">
              <p:cTn id="537" restart="whenNotActive" fill="hold" evtFilter="cancelBubble" nodeType="interactiveSeq">
                <p:stCondLst>
                  <p:cond evt="onClick" delay="0">
                    <p:tgtEl>
                      <p:spTgt spid="441"/>
                    </p:tgtEl>
                  </p:cond>
                </p:stCondLst>
                <p:endSync evt="end" delay="0">
                  <p:rtn val="all"/>
                </p:endSync>
                <p:childTnLst>
                  <p:par>
                    <p:cTn id="538" fill="hold">
                      <p:stCondLst>
                        <p:cond delay="0"/>
                      </p:stCondLst>
                      <p:childTnLst>
                        <p:par>
                          <p:cTn id="539" fill="hold">
                            <p:stCondLst>
                              <p:cond delay="0"/>
                            </p:stCondLst>
                            <p:childTnLst>
                              <p:par>
                                <p:cTn id="540" presetID="1" presetClass="exit" presetSubtype="0" fill="hold" nodeType="clickEffect">
                                  <p:stCondLst>
                                    <p:cond delay="0"/>
                                  </p:stCondLst>
                                  <p:childTnLst>
                                    <p:set>
                                      <p:cBhvr>
                                        <p:cTn id="541" dur="1" fill="hold">
                                          <p:stCondLst>
                                            <p:cond delay="0"/>
                                          </p:stCondLst>
                                        </p:cTn>
                                        <p:tgtEl>
                                          <p:spTgt spid="441"/>
                                        </p:tgtEl>
                                        <p:attrNameLst>
                                          <p:attrName>style.visibility</p:attrName>
                                        </p:attrNameLst>
                                      </p:cBhvr>
                                      <p:to>
                                        <p:strVal val="hidden"/>
                                      </p:to>
                                    </p:set>
                                  </p:childTnLst>
                                </p:cTn>
                              </p:par>
                            </p:childTnLst>
                          </p:cTn>
                        </p:par>
                      </p:childTnLst>
                    </p:cTn>
                  </p:par>
                </p:childTnLst>
              </p:cTn>
              <p:nextCondLst>
                <p:cond evt="onClick" delay="0">
                  <p:tgtEl>
                    <p:spTgt spid="441"/>
                  </p:tgtEl>
                </p:cond>
              </p:nextCondLst>
            </p:seq>
            <p:seq concurrent="1" nextAc="seek">
              <p:cTn id="542" restart="whenNotActive" fill="hold" evtFilter="cancelBubble" nodeType="interactiveSeq">
                <p:stCondLst>
                  <p:cond evt="onClick" delay="0">
                    <p:tgtEl>
                      <p:spTgt spid="486"/>
                    </p:tgtEl>
                  </p:cond>
                </p:stCondLst>
                <p:endSync evt="end" delay="0">
                  <p:rtn val="all"/>
                </p:endSync>
                <p:childTnLst>
                  <p:par>
                    <p:cTn id="543" fill="hold">
                      <p:stCondLst>
                        <p:cond delay="0"/>
                      </p:stCondLst>
                      <p:childTnLst>
                        <p:par>
                          <p:cTn id="544" fill="hold">
                            <p:stCondLst>
                              <p:cond delay="0"/>
                            </p:stCondLst>
                            <p:childTnLst>
                              <p:par>
                                <p:cTn id="545" presetID="1" presetClass="entr" presetSubtype="0" fill="hold" nodeType="clickEffect">
                                  <p:stCondLst>
                                    <p:cond delay="0"/>
                                  </p:stCondLst>
                                  <p:childTnLst>
                                    <p:set>
                                      <p:cBhvr>
                                        <p:cTn id="546" dur="1" fill="hold">
                                          <p:stCondLst>
                                            <p:cond delay="0"/>
                                          </p:stCondLst>
                                        </p:cTn>
                                        <p:tgtEl>
                                          <p:spTgt spid="489"/>
                                        </p:tgtEl>
                                        <p:attrNameLst>
                                          <p:attrName>style.visibility</p:attrName>
                                        </p:attrNameLst>
                                      </p:cBhvr>
                                      <p:to>
                                        <p:strVal val="visible"/>
                                      </p:to>
                                    </p:set>
                                  </p:childTnLst>
                                </p:cTn>
                              </p:par>
                            </p:childTnLst>
                          </p:cTn>
                        </p:par>
                      </p:childTnLst>
                    </p:cTn>
                  </p:par>
                </p:childTnLst>
              </p:cTn>
              <p:nextCondLst>
                <p:cond evt="onClick" delay="0">
                  <p:tgtEl>
                    <p:spTgt spid="486"/>
                  </p:tgtEl>
                </p:cond>
              </p:nextCondLst>
            </p:seq>
            <p:seq concurrent="1" nextAc="seek">
              <p:cTn id="547" restart="whenNotActive" fill="hold" evtFilter="cancelBubble" nodeType="interactiveSeq">
                <p:stCondLst>
                  <p:cond evt="onClick" delay="0">
                    <p:tgtEl>
                      <p:spTgt spid="487"/>
                    </p:tgtEl>
                  </p:cond>
                </p:stCondLst>
                <p:endSync evt="end" delay="0">
                  <p:rtn val="all"/>
                </p:endSync>
                <p:childTnLst>
                  <p:par>
                    <p:cTn id="548" fill="hold">
                      <p:stCondLst>
                        <p:cond delay="0"/>
                      </p:stCondLst>
                      <p:childTnLst>
                        <p:par>
                          <p:cTn id="549" fill="hold">
                            <p:stCondLst>
                              <p:cond delay="0"/>
                            </p:stCondLst>
                            <p:childTnLst>
                              <p:par>
                                <p:cTn id="550" presetID="1" presetClass="entr" presetSubtype="0" fill="hold" nodeType="clickEffect">
                                  <p:stCondLst>
                                    <p:cond delay="0"/>
                                  </p:stCondLst>
                                  <p:childTnLst>
                                    <p:set>
                                      <p:cBhvr>
                                        <p:cTn id="551" dur="1" fill="hold">
                                          <p:stCondLst>
                                            <p:cond delay="0"/>
                                          </p:stCondLst>
                                        </p:cTn>
                                        <p:tgtEl>
                                          <p:spTgt spid="488"/>
                                        </p:tgtEl>
                                        <p:attrNameLst>
                                          <p:attrName>style.visibility</p:attrName>
                                        </p:attrNameLst>
                                      </p:cBhvr>
                                      <p:to>
                                        <p:strVal val="visible"/>
                                      </p:to>
                                    </p:set>
                                  </p:childTnLst>
                                </p:cTn>
                              </p:par>
                            </p:childTnLst>
                          </p:cTn>
                        </p:par>
                      </p:childTnLst>
                    </p:cTn>
                  </p:par>
                </p:childTnLst>
              </p:cTn>
              <p:nextCondLst>
                <p:cond evt="onClick" delay="0">
                  <p:tgtEl>
                    <p:spTgt spid="487"/>
                  </p:tgtEl>
                </p:cond>
              </p:nextCondLst>
            </p:seq>
            <p:seq concurrent="1" nextAc="seek">
              <p:cTn id="552" restart="whenNotActive" fill="hold" evtFilter="cancelBubble" nodeType="interactiveSeq">
                <p:stCondLst>
                  <p:cond evt="onClick" delay="0">
                    <p:tgtEl>
                      <p:spTgt spid="490"/>
                    </p:tgtEl>
                  </p:cond>
                </p:stCondLst>
                <p:endSync evt="end" delay="0">
                  <p:rtn val="all"/>
                </p:endSync>
                <p:childTnLst>
                  <p:par>
                    <p:cTn id="553" fill="hold">
                      <p:stCondLst>
                        <p:cond delay="0"/>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490"/>
                                        </p:tgtEl>
                                        <p:attrNameLst>
                                          <p:attrName>style.visibility</p:attrName>
                                        </p:attrNameLst>
                                      </p:cBhvr>
                                      <p:to>
                                        <p:strVal val="hidden"/>
                                      </p:to>
                                    </p:set>
                                  </p:childTnLst>
                                </p:cTn>
                              </p:par>
                            </p:childTnLst>
                          </p:cTn>
                        </p:par>
                      </p:childTnLst>
                    </p:cTn>
                  </p:par>
                </p:childTnLst>
              </p:cTn>
              <p:nextCondLst>
                <p:cond evt="onClick" delay="0">
                  <p:tgtEl>
                    <p:spTgt spid="490"/>
                  </p:tgtEl>
                </p:cond>
              </p:nextCondLst>
            </p:seq>
            <p:seq concurrent="1" nextAc="seek">
              <p:cTn id="557" restart="whenNotActive" fill="hold" evtFilter="cancelBubble" nodeType="interactiveSeq">
                <p:stCondLst>
                  <p:cond evt="onClick" delay="0">
                    <p:tgtEl>
                      <p:spTgt spid="493"/>
                    </p:tgtEl>
                  </p:cond>
                </p:stCondLst>
                <p:endSync evt="end" delay="0">
                  <p:rtn val="all"/>
                </p:endSync>
                <p:childTnLst>
                  <p:par>
                    <p:cTn id="558" fill="hold">
                      <p:stCondLst>
                        <p:cond delay="0"/>
                      </p:stCondLst>
                      <p:childTnLst>
                        <p:par>
                          <p:cTn id="559" fill="hold">
                            <p:stCondLst>
                              <p:cond delay="0"/>
                            </p:stCondLst>
                            <p:childTnLst>
                              <p:par>
                                <p:cTn id="560" presetID="1" presetClass="entr" presetSubtype="0" fill="hold" nodeType="clickEffect">
                                  <p:stCondLst>
                                    <p:cond delay="0"/>
                                  </p:stCondLst>
                                  <p:childTnLst>
                                    <p:set>
                                      <p:cBhvr>
                                        <p:cTn id="561" dur="1" fill="hold">
                                          <p:stCondLst>
                                            <p:cond delay="0"/>
                                          </p:stCondLst>
                                        </p:cTn>
                                        <p:tgtEl>
                                          <p:spTgt spid="496"/>
                                        </p:tgtEl>
                                        <p:attrNameLst>
                                          <p:attrName>style.visibility</p:attrName>
                                        </p:attrNameLst>
                                      </p:cBhvr>
                                      <p:to>
                                        <p:strVal val="visible"/>
                                      </p:to>
                                    </p:set>
                                  </p:childTnLst>
                                </p:cTn>
                              </p:par>
                            </p:childTnLst>
                          </p:cTn>
                        </p:par>
                      </p:childTnLst>
                    </p:cTn>
                  </p:par>
                </p:childTnLst>
              </p:cTn>
              <p:nextCondLst>
                <p:cond evt="onClick" delay="0">
                  <p:tgtEl>
                    <p:spTgt spid="493"/>
                  </p:tgtEl>
                </p:cond>
              </p:nextCondLst>
            </p:seq>
            <p:seq concurrent="1" nextAc="seek">
              <p:cTn id="562" restart="whenNotActive" fill="hold" evtFilter="cancelBubble" nodeType="interactiveSeq">
                <p:stCondLst>
                  <p:cond evt="onClick" delay="0">
                    <p:tgtEl>
                      <p:spTgt spid="494"/>
                    </p:tgtEl>
                  </p:cond>
                </p:stCondLst>
                <p:endSync evt="end" delay="0">
                  <p:rtn val="all"/>
                </p:endSync>
                <p:childTnLst>
                  <p:par>
                    <p:cTn id="563" fill="hold">
                      <p:stCondLst>
                        <p:cond delay="0"/>
                      </p:stCondLst>
                      <p:childTnLst>
                        <p:par>
                          <p:cTn id="564" fill="hold">
                            <p:stCondLst>
                              <p:cond delay="0"/>
                            </p:stCondLst>
                            <p:childTnLst>
                              <p:par>
                                <p:cTn id="565" presetID="1" presetClass="entr" presetSubtype="0" fill="hold" nodeType="clickEffect">
                                  <p:stCondLst>
                                    <p:cond delay="0"/>
                                  </p:stCondLst>
                                  <p:childTnLst>
                                    <p:set>
                                      <p:cBhvr>
                                        <p:cTn id="566" dur="1" fill="hold">
                                          <p:stCondLst>
                                            <p:cond delay="0"/>
                                          </p:stCondLst>
                                        </p:cTn>
                                        <p:tgtEl>
                                          <p:spTgt spid="495"/>
                                        </p:tgtEl>
                                        <p:attrNameLst>
                                          <p:attrName>style.visibility</p:attrName>
                                        </p:attrNameLst>
                                      </p:cBhvr>
                                      <p:to>
                                        <p:strVal val="visible"/>
                                      </p:to>
                                    </p:set>
                                  </p:childTnLst>
                                </p:cTn>
                              </p:par>
                            </p:childTnLst>
                          </p:cTn>
                        </p:par>
                      </p:childTnLst>
                    </p:cTn>
                  </p:par>
                </p:childTnLst>
              </p:cTn>
              <p:nextCondLst>
                <p:cond evt="onClick" delay="0">
                  <p:tgtEl>
                    <p:spTgt spid="494"/>
                  </p:tgtEl>
                </p:cond>
              </p:nextCondLst>
            </p:seq>
            <p:seq concurrent="1" nextAc="seek">
              <p:cTn id="567" restart="whenNotActive" fill="hold" evtFilter="cancelBubble" nodeType="interactiveSeq">
                <p:stCondLst>
                  <p:cond evt="onClick" delay="0">
                    <p:tgtEl>
                      <p:spTgt spid="497"/>
                    </p:tgtEl>
                  </p:cond>
                </p:stCondLst>
                <p:endSync evt="end" delay="0">
                  <p:rtn val="all"/>
                </p:endSync>
                <p:childTnLst>
                  <p:par>
                    <p:cTn id="568" fill="hold">
                      <p:stCondLst>
                        <p:cond delay="0"/>
                      </p:stCondLst>
                      <p:childTnLst>
                        <p:par>
                          <p:cTn id="569" fill="hold">
                            <p:stCondLst>
                              <p:cond delay="0"/>
                            </p:stCondLst>
                            <p:childTnLst>
                              <p:par>
                                <p:cTn id="570" presetID="1" presetClass="exit" presetSubtype="0" fill="hold" nodeType="clickEffect">
                                  <p:stCondLst>
                                    <p:cond delay="0"/>
                                  </p:stCondLst>
                                  <p:childTnLst>
                                    <p:set>
                                      <p:cBhvr>
                                        <p:cTn id="571" dur="1" fill="hold">
                                          <p:stCondLst>
                                            <p:cond delay="0"/>
                                          </p:stCondLst>
                                        </p:cTn>
                                        <p:tgtEl>
                                          <p:spTgt spid="497"/>
                                        </p:tgtEl>
                                        <p:attrNameLst>
                                          <p:attrName>style.visibility</p:attrName>
                                        </p:attrNameLst>
                                      </p:cBhvr>
                                      <p:to>
                                        <p:strVal val="hidden"/>
                                      </p:to>
                                    </p:set>
                                  </p:childTnLst>
                                </p:cTn>
                              </p:par>
                            </p:childTnLst>
                          </p:cTn>
                        </p:par>
                      </p:childTnLst>
                    </p:cTn>
                  </p:par>
                </p:childTnLst>
              </p:cTn>
              <p:nextCondLst>
                <p:cond evt="onClick" delay="0">
                  <p:tgtEl>
                    <p:spTgt spid="497"/>
                  </p:tgtEl>
                </p:cond>
              </p:nextCondLst>
            </p:seq>
            <p:seq concurrent="1" nextAc="seek">
              <p:cTn id="572" restart="whenNotActive" fill="hold" evtFilter="cancelBubble" nodeType="interactiveSeq">
                <p:stCondLst>
                  <p:cond evt="onClick" delay="0">
                    <p:tgtEl>
                      <p:spTgt spid="500"/>
                    </p:tgtEl>
                  </p:cond>
                </p:stCondLst>
                <p:endSync evt="end" delay="0">
                  <p:rtn val="all"/>
                </p:endSync>
                <p:childTnLst>
                  <p:par>
                    <p:cTn id="573" fill="hold">
                      <p:stCondLst>
                        <p:cond delay="0"/>
                      </p:stCondLst>
                      <p:childTnLst>
                        <p:par>
                          <p:cTn id="574" fill="hold">
                            <p:stCondLst>
                              <p:cond delay="0"/>
                            </p:stCondLst>
                            <p:childTnLst>
                              <p:par>
                                <p:cTn id="575" presetID="1" presetClass="entr" presetSubtype="0" fill="hold" nodeType="clickEffect">
                                  <p:stCondLst>
                                    <p:cond delay="0"/>
                                  </p:stCondLst>
                                  <p:childTnLst>
                                    <p:set>
                                      <p:cBhvr>
                                        <p:cTn id="576" dur="1" fill="hold">
                                          <p:stCondLst>
                                            <p:cond delay="0"/>
                                          </p:stCondLst>
                                        </p:cTn>
                                        <p:tgtEl>
                                          <p:spTgt spid="503"/>
                                        </p:tgtEl>
                                        <p:attrNameLst>
                                          <p:attrName>style.visibility</p:attrName>
                                        </p:attrNameLst>
                                      </p:cBhvr>
                                      <p:to>
                                        <p:strVal val="visible"/>
                                      </p:to>
                                    </p:set>
                                  </p:childTnLst>
                                </p:cTn>
                              </p:par>
                            </p:childTnLst>
                          </p:cTn>
                        </p:par>
                      </p:childTnLst>
                    </p:cTn>
                  </p:par>
                </p:childTnLst>
              </p:cTn>
              <p:nextCondLst>
                <p:cond evt="onClick" delay="0">
                  <p:tgtEl>
                    <p:spTgt spid="500"/>
                  </p:tgtEl>
                </p:cond>
              </p:nextCondLst>
            </p:seq>
            <p:seq concurrent="1" nextAc="seek">
              <p:cTn id="577" restart="whenNotActive" fill="hold" evtFilter="cancelBubble" nodeType="interactiveSeq">
                <p:stCondLst>
                  <p:cond evt="onClick" delay="0">
                    <p:tgtEl>
                      <p:spTgt spid="501"/>
                    </p:tgtEl>
                  </p:cond>
                </p:stCondLst>
                <p:endSync evt="end" delay="0">
                  <p:rtn val="all"/>
                </p:endSync>
                <p:childTnLst>
                  <p:par>
                    <p:cTn id="578" fill="hold">
                      <p:stCondLst>
                        <p:cond delay="0"/>
                      </p:stCondLst>
                      <p:childTnLst>
                        <p:par>
                          <p:cTn id="579" fill="hold">
                            <p:stCondLst>
                              <p:cond delay="0"/>
                            </p:stCondLst>
                            <p:childTnLst>
                              <p:par>
                                <p:cTn id="580" presetID="1" presetClass="entr" presetSubtype="0" fill="hold" nodeType="clickEffect">
                                  <p:stCondLst>
                                    <p:cond delay="0"/>
                                  </p:stCondLst>
                                  <p:childTnLst>
                                    <p:set>
                                      <p:cBhvr>
                                        <p:cTn id="581" dur="1" fill="hold">
                                          <p:stCondLst>
                                            <p:cond delay="0"/>
                                          </p:stCondLst>
                                        </p:cTn>
                                        <p:tgtEl>
                                          <p:spTgt spid="502"/>
                                        </p:tgtEl>
                                        <p:attrNameLst>
                                          <p:attrName>style.visibility</p:attrName>
                                        </p:attrNameLst>
                                      </p:cBhvr>
                                      <p:to>
                                        <p:strVal val="visible"/>
                                      </p:to>
                                    </p:set>
                                  </p:childTnLst>
                                </p:cTn>
                              </p:par>
                            </p:childTnLst>
                          </p:cTn>
                        </p:par>
                      </p:childTnLst>
                    </p:cTn>
                  </p:par>
                </p:childTnLst>
              </p:cTn>
              <p:nextCondLst>
                <p:cond evt="onClick" delay="0">
                  <p:tgtEl>
                    <p:spTgt spid="501"/>
                  </p:tgtEl>
                </p:cond>
              </p:nextCondLst>
            </p:seq>
            <p:seq concurrent="1" nextAc="seek">
              <p:cTn id="582" restart="whenNotActive" fill="hold" evtFilter="cancelBubble" nodeType="interactiveSeq">
                <p:stCondLst>
                  <p:cond evt="onClick" delay="0">
                    <p:tgtEl>
                      <p:spTgt spid="504"/>
                    </p:tgtEl>
                  </p:cond>
                </p:stCondLst>
                <p:endSync evt="end" delay="0">
                  <p:rtn val="all"/>
                </p:endSync>
                <p:childTnLst>
                  <p:par>
                    <p:cTn id="583" fill="hold">
                      <p:stCondLst>
                        <p:cond delay="0"/>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504"/>
                                        </p:tgtEl>
                                        <p:attrNameLst>
                                          <p:attrName>style.visibility</p:attrName>
                                        </p:attrNameLst>
                                      </p:cBhvr>
                                      <p:to>
                                        <p:strVal val="hidden"/>
                                      </p:to>
                                    </p:set>
                                  </p:childTnLst>
                                </p:cTn>
                              </p:par>
                            </p:childTnLst>
                          </p:cTn>
                        </p:par>
                      </p:childTnLst>
                    </p:cTn>
                  </p:par>
                </p:childTnLst>
              </p:cTn>
              <p:nextCondLst>
                <p:cond evt="onClick" delay="0">
                  <p:tgtEl>
                    <p:spTgt spid="504"/>
                  </p:tgtEl>
                </p:cond>
              </p:nextCondLst>
            </p:seq>
            <p:seq concurrent="1" nextAc="seek">
              <p:cTn id="587" restart="whenNotActive" fill="hold" evtFilter="cancelBubble" nodeType="interactiveSeq">
                <p:stCondLst>
                  <p:cond evt="onClick" delay="0">
                    <p:tgtEl>
                      <p:spTgt spid="507"/>
                    </p:tgtEl>
                  </p:cond>
                </p:stCondLst>
                <p:endSync evt="end" delay="0">
                  <p:rtn val="all"/>
                </p:endSync>
                <p:childTnLst>
                  <p:par>
                    <p:cTn id="588" fill="hold">
                      <p:stCondLst>
                        <p:cond delay="0"/>
                      </p:stCondLst>
                      <p:childTnLst>
                        <p:par>
                          <p:cTn id="589" fill="hold">
                            <p:stCondLst>
                              <p:cond delay="0"/>
                            </p:stCondLst>
                            <p:childTnLst>
                              <p:par>
                                <p:cTn id="590" presetID="1" presetClass="entr" presetSubtype="0" fill="hold" nodeType="clickEffect">
                                  <p:stCondLst>
                                    <p:cond delay="0"/>
                                  </p:stCondLst>
                                  <p:childTnLst>
                                    <p:set>
                                      <p:cBhvr>
                                        <p:cTn id="591" dur="1" fill="hold">
                                          <p:stCondLst>
                                            <p:cond delay="0"/>
                                          </p:stCondLst>
                                        </p:cTn>
                                        <p:tgtEl>
                                          <p:spTgt spid="510"/>
                                        </p:tgtEl>
                                        <p:attrNameLst>
                                          <p:attrName>style.visibility</p:attrName>
                                        </p:attrNameLst>
                                      </p:cBhvr>
                                      <p:to>
                                        <p:strVal val="visible"/>
                                      </p:to>
                                    </p:set>
                                  </p:childTnLst>
                                </p:cTn>
                              </p:par>
                            </p:childTnLst>
                          </p:cTn>
                        </p:par>
                      </p:childTnLst>
                    </p:cTn>
                  </p:par>
                </p:childTnLst>
              </p:cTn>
              <p:nextCondLst>
                <p:cond evt="onClick" delay="0">
                  <p:tgtEl>
                    <p:spTgt spid="507"/>
                  </p:tgtEl>
                </p:cond>
              </p:nextCondLst>
            </p:seq>
            <p:seq concurrent="1" nextAc="seek">
              <p:cTn id="592" restart="whenNotActive" fill="hold" evtFilter="cancelBubble" nodeType="interactiveSeq">
                <p:stCondLst>
                  <p:cond evt="onClick" delay="0">
                    <p:tgtEl>
                      <p:spTgt spid="508"/>
                    </p:tgtEl>
                  </p:cond>
                </p:stCondLst>
                <p:endSync evt="end" delay="0">
                  <p:rtn val="all"/>
                </p:endSync>
                <p:childTnLst>
                  <p:par>
                    <p:cTn id="593" fill="hold">
                      <p:stCondLst>
                        <p:cond delay="0"/>
                      </p:stCondLst>
                      <p:childTnLst>
                        <p:par>
                          <p:cTn id="594" fill="hold">
                            <p:stCondLst>
                              <p:cond delay="0"/>
                            </p:stCondLst>
                            <p:childTnLst>
                              <p:par>
                                <p:cTn id="595" presetID="1" presetClass="entr" presetSubtype="0" fill="hold" nodeType="clickEffect">
                                  <p:stCondLst>
                                    <p:cond delay="0"/>
                                  </p:stCondLst>
                                  <p:childTnLst>
                                    <p:set>
                                      <p:cBhvr>
                                        <p:cTn id="596" dur="1" fill="hold">
                                          <p:stCondLst>
                                            <p:cond delay="0"/>
                                          </p:stCondLst>
                                        </p:cTn>
                                        <p:tgtEl>
                                          <p:spTgt spid="509"/>
                                        </p:tgtEl>
                                        <p:attrNameLst>
                                          <p:attrName>style.visibility</p:attrName>
                                        </p:attrNameLst>
                                      </p:cBhvr>
                                      <p:to>
                                        <p:strVal val="visible"/>
                                      </p:to>
                                    </p:set>
                                  </p:childTnLst>
                                </p:cTn>
                              </p:par>
                            </p:childTnLst>
                          </p:cTn>
                        </p:par>
                      </p:childTnLst>
                    </p:cTn>
                  </p:par>
                </p:childTnLst>
              </p:cTn>
              <p:nextCondLst>
                <p:cond evt="onClick" delay="0">
                  <p:tgtEl>
                    <p:spTgt spid="508"/>
                  </p:tgtEl>
                </p:cond>
              </p:nextCondLst>
            </p:seq>
            <p:seq concurrent="1" nextAc="seek">
              <p:cTn id="597" restart="whenNotActive" fill="hold" evtFilter="cancelBubble" nodeType="interactiveSeq">
                <p:stCondLst>
                  <p:cond evt="onClick" delay="0">
                    <p:tgtEl>
                      <p:spTgt spid="511"/>
                    </p:tgtEl>
                  </p:cond>
                </p:stCondLst>
                <p:endSync evt="end" delay="0">
                  <p:rtn val="all"/>
                </p:endSync>
                <p:childTnLst>
                  <p:par>
                    <p:cTn id="598" fill="hold">
                      <p:stCondLst>
                        <p:cond delay="0"/>
                      </p:stCondLst>
                      <p:childTnLst>
                        <p:par>
                          <p:cTn id="599" fill="hold">
                            <p:stCondLst>
                              <p:cond delay="0"/>
                            </p:stCondLst>
                            <p:childTnLst>
                              <p:par>
                                <p:cTn id="600" presetID="1" presetClass="exit" presetSubtype="0" fill="hold" nodeType="clickEffect">
                                  <p:stCondLst>
                                    <p:cond delay="0"/>
                                  </p:stCondLst>
                                  <p:childTnLst>
                                    <p:set>
                                      <p:cBhvr>
                                        <p:cTn id="601" dur="1" fill="hold">
                                          <p:stCondLst>
                                            <p:cond delay="0"/>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511"/>
                  </p:tgtEl>
                </p:cond>
              </p:nextCondLst>
            </p:seq>
            <p:seq concurrent="1" nextAc="seek">
              <p:cTn id="602" restart="whenNotActive" fill="hold" evtFilter="cancelBubble" nodeType="interactiveSeq">
                <p:stCondLst>
                  <p:cond evt="onClick" delay="0">
                    <p:tgtEl>
                      <p:spTgt spid="514"/>
                    </p:tgtEl>
                  </p:cond>
                </p:stCondLst>
                <p:endSync evt="end" delay="0">
                  <p:rtn val="all"/>
                </p:endSync>
                <p:childTnLst>
                  <p:par>
                    <p:cTn id="603" fill="hold">
                      <p:stCondLst>
                        <p:cond delay="0"/>
                      </p:stCondLst>
                      <p:childTnLst>
                        <p:par>
                          <p:cTn id="604" fill="hold">
                            <p:stCondLst>
                              <p:cond delay="0"/>
                            </p:stCondLst>
                            <p:childTnLst>
                              <p:par>
                                <p:cTn id="605" presetID="1" presetClass="entr" presetSubtype="0" fill="hold" nodeType="clickEffect">
                                  <p:stCondLst>
                                    <p:cond delay="0"/>
                                  </p:stCondLst>
                                  <p:childTnLst>
                                    <p:set>
                                      <p:cBhvr>
                                        <p:cTn id="606" dur="1" fill="hold">
                                          <p:stCondLst>
                                            <p:cond delay="0"/>
                                          </p:stCondLst>
                                        </p:cTn>
                                        <p:tgtEl>
                                          <p:spTgt spid="517"/>
                                        </p:tgtEl>
                                        <p:attrNameLst>
                                          <p:attrName>style.visibility</p:attrName>
                                        </p:attrNameLst>
                                      </p:cBhvr>
                                      <p:to>
                                        <p:strVal val="visible"/>
                                      </p:to>
                                    </p:set>
                                  </p:childTnLst>
                                </p:cTn>
                              </p:par>
                            </p:childTnLst>
                          </p:cTn>
                        </p:par>
                      </p:childTnLst>
                    </p:cTn>
                  </p:par>
                </p:childTnLst>
              </p:cTn>
              <p:nextCondLst>
                <p:cond evt="onClick" delay="0">
                  <p:tgtEl>
                    <p:spTgt spid="514"/>
                  </p:tgtEl>
                </p:cond>
              </p:nextCondLst>
            </p:seq>
            <p:seq concurrent="1" nextAc="seek">
              <p:cTn id="607" restart="whenNotActive" fill="hold" evtFilter="cancelBubble" nodeType="interactiveSeq">
                <p:stCondLst>
                  <p:cond evt="onClick" delay="0">
                    <p:tgtEl>
                      <p:spTgt spid="515"/>
                    </p:tgtEl>
                  </p:cond>
                </p:stCondLst>
                <p:endSync evt="end" delay="0">
                  <p:rtn val="all"/>
                </p:endSync>
                <p:childTnLst>
                  <p:par>
                    <p:cTn id="608" fill="hold">
                      <p:stCondLst>
                        <p:cond delay="0"/>
                      </p:stCondLst>
                      <p:childTnLst>
                        <p:par>
                          <p:cTn id="609" fill="hold">
                            <p:stCondLst>
                              <p:cond delay="0"/>
                            </p:stCondLst>
                            <p:childTnLst>
                              <p:par>
                                <p:cTn id="610" presetID="1" presetClass="entr" presetSubtype="0" fill="hold" nodeType="clickEffect">
                                  <p:stCondLst>
                                    <p:cond delay="0"/>
                                  </p:stCondLst>
                                  <p:childTnLst>
                                    <p:set>
                                      <p:cBhvr>
                                        <p:cTn id="611" dur="1" fill="hold">
                                          <p:stCondLst>
                                            <p:cond delay="0"/>
                                          </p:stCondLst>
                                        </p:cTn>
                                        <p:tgtEl>
                                          <p:spTgt spid="516"/>
                                        </p:tgtEl>
                                        <p:attrNameLst>
                                          <p:attrName>style.visibility</p:attrName>
                                        </p:attrNameLst>
                                      </p:cBhvr>
                                      <p:to>
                                        <p:strVal val="visible"/>
                                      </p:to>
                                    </p:set>
                                  </p:childTnLst>
                                </p:cTn>
                              </p:par>
                            </p:childTnLst>
                          </p:cTn>
                        </p:par>
                      </p:childTnLst>
                    </p:cTn>
                  </p:par>
                </p:childTnLst>
              </p:cTn>
              <p:nextCondLst>
                <p:cond evt="onClick" delay="0">
                  <p:tgtEl>
                    <p:spTgt spid="515"/>
                  </p:tgtEl>
                </p:cond>
              </p:nextCondLst>
            </p:seq>
            <p:seq concurrent="1" nextAc="seek">
              <p:cTn id="612" restart="whenNotActive" fill="hold" evtFilter="cancelBubble" nodeType="interactiveSeq">
                <p:stCondLst>
                  <p:cond evt="onClick" delay="0">
                    <p:tgtEl>
                      <p:spTgt spid="518"/>
                    </p:tgtEl>
                  </p:cond>
                </p:stCondLst>
                <p:endSync evt="end" delay="0">
                  <p:rtn val="all"/>
                </p:endSync>
                <p:childTnLst>
                  <p:par>
                    <p:cTn id="613" fill="hold">
                      <p:stCondLst>
                        <p:cond delay="0"/>
                      </p:stCondLst>
                      <p:childTnLst>
                        <p:par>
                          <p:cTn id="614" fill="hold">
                            <p:stCondLst>
                              <p:cond delay="0"/>
                            </p:stCondLst>
                            <p:childTnLst>
                              <p:par>
                                <p:cTn id="615" presetID="1" presetClass="exit" presetSubtype="0" fill="hold" nodeType="clickEffect">
                                  <p:stCondLst>
                                    <p:cond delay="0"/>
                                  </p:stCondLst>
                                  <p:childTnLst>
                                    <p:set>
                                      <p:cBhvr>
                                        <p:cTn id="616" dur="1" fill="hold">
                                          <p:stCondLst>
                                            <p:cond delay="0"/>
                                          </p:stCondLst>
                                        </p:cTn>
                                        <p:tgtEl>
                                          <p:spTgt spid="518"/>
                                        </p:tgtEl>
                                        <p:attrNameLst>
                                          <p:attrName>style.visibility</p:attrName>
                                        </p:attrNameLst>
                                      </p:cBhvr>
                                      <p:to>
                                        <p:strVal val="hidden"/>
                                      </p:to>
                                    </p:set>
                                  </p:childTnLst>
                                </p:cTn>
                              </p:par>
                            </p:childTnLst>
                          </p:cTn>
                        </p:par>
                      </p:childTnLst>
                    </p:cTn>
                  </p:par>
                </p:childTnLst>
              </p:cTn>
              <p:nextCondLst>
                <p:cond evt="onClick" delay="0">
                  <p:tgtEl>
                    <p:spTgt spid="518"/>
                  </p:tgtEl>
                </p:cond>
              </p:nextCondLst>
            </p:seq>
            <p:seq concurrent="1" nextAc="seek">
              <p:cTn id="617" restart="whenNotActive" fill="hold" evtFilter="cancelBubble" nodeType="interactiveSeq">
                <p:stCondLst>
                  <p:cond evt="onClick" delay="0">
                    <p:tgtEl>
                      <p:spTgt spid="521"/>
                    </p:tgtEl>
                  </p:cond>
                </p:stCondLst>
                <p:endSync evt="end" delay="0">
                  <p:rtn val="all"/>
                </p:endSync>
                <p:childTnLst>
                  <p:par>
                    <p:cTn id="618" fill="hold">
                      <p:stCondLst>
                        <p:cond delay="0"/>
                      </p:stCondLst>
                      <p:childTnLst>
                        <p:par>
                          <p:cTn id="619" fill="hold">
                            <p:stCondLst>
                              <p:cond delay="0"/>
                            </p:stCondLst>
                            <p:childTnLst>
                              <p:par>
                                <p:cTn id="620" presetID="1" presetClass="entr" presetSubtype="0" fill="hold" nodeType="clickEffect">
                                  <p:stCondLst>
                                    <p:cond delay="0"/>
                                  </p:stCondLst>
                                  <p:childTnLst>
                                    <p:set>
                                      <p:cBhvr>
                                        <p:cTn id="621" dur="1" fill="hold">
                                          <p:stCondLst>
                                            <p:cond delay="0"/>
                                          </p:stCondLst>
                                        </p:cTn>
                                        <p:tgtEl>
                                          <p:spTgt spid="524"/>
                                        </p:tgtEl>
                                        <p:attrNameLst>
                                          <p:attrName>style.visibility</p:attrName>
                                        </p:attrNameLst>
                                      </p:cBhvr>
                                      <p:to>
                                        <p:strVal val="visible"/>
                                      </p:to>
                                    </p:set>
                                  </p:childTnLst>
                                </p:cTn>
                              </p:par>
                            </p:childTnLst>
                          </p:cTn>
                        </p:par>
                      </p:childTnLst>
                    </p:cTn>
                  </p:par>
                </p:childTnLst>
              </p:cTn>
              <p:nextCondLst>
                <p:cond evt="onClick" delay="0">
                  <p:tgtEl>
                    <p:spTgt spid="521"/>
                  </p:tgtEl>
                </p:cond>
              </p:nextCondLst>
            </p:seq>
            <p:seq concurrent="1" nextAc="seek">
              <p:cTn id="622" restart="whenNotActive" fill="hold" evtFilter="cancelBubble" nodeType="interactiveSeq">
                <p:stCondLst>
                  <p:cond evt="onClick" delay="0">
                    <p:tgtEl>
                      <p:spTgt spid="522"/>
                    </p:tgtEl>
                  </p:cond>
                </p:stCondLst>
                <p:endSync evt="end" delay="0">
                  <p:rtn val="all"/>
                </p:endSync>
                <p:childTnLst>
                  <p:par>
                    <p:cTn id="623" fill="hold">
                      <p:stCondLst>
                        <p:cond delay="0"/>
                      </p:stCondLst>
                      <p:childTnLst>
                        <p:par>
                          <p:cTn id="624" fill="hold">
                            <p:stCondLst>
                              <p:cond delay="0"/>
                            </p:stCondLst>
                            <p:childTnLst>
                              <p:par>
                                <p:cTn id="625" presetID="1" presetClass="entr" presetSubtype="0" fill="hold" nodeType="clickEffect">
                                  <p:stCondLst>
                                    <p:cond delay="0"/>
                                  </p:stCondLst>
                                  <p:childTnLst>
                                    <p:set>
                                      <p:cBhvr>
                                        <p:cTn id="626" dur="1" fill="hold">
                                          <p:stCondLst>
                                            <p:cond delay="0"/>
                                          </p:stCondLst>
                                        </p:cTn>
                                        <p:tgtEl>
                                          <p:spTgt spid="523"/>
                                        </p:tgtEl>
                                        <p:attrNameLst>
                                          <p:attrName>style.visibility</p:attrName>
                                        </p:attrNameLst>
                                      </p:cBhvr>
                                      <p:to>
                                        <p:strVal val="visible"/>
                                      </p:to>
                                    </p:set>
                                  </p:childTnLst>
                                </p:cTn>
                              </p:par>
                            </p:childTnLst>
                          </p:cTn>
                        </p:par>
                      </p:childTnLst>
                    </p:cTn>
                  </p:par>
                </p:childTnLst>
              </p:cTn>
              <p:nextCondLst>
                <p:cond evt="onClick" delay="0">
                  <p:tgtEl>
                    <p:spTgt spid="522"/>
                  </p:tgtEl>
                </p:cond>
              </p:nextCondLst>
            </p:seq>
            <p:seq concurrent="1" nextAc="seek">
              <p:cTn id="627" restart="whenNotActive" fill="hold" evtFilter="cancelBubble" nodeType="interactiveSeq">
                <p:stCondLst>
                  <p:cond evt="onClick" delay="0">
                    <p:tgtEl>
                      <p:spTgt spid="525"/>
                    </p:tgtEl>
                  </p:cond>
                </p:stCondLst>
                <p:endSync evt="end" delay="0">
                  <p:rtn val="all"/>
                </p:endSync>
                <p:childTnLst>
                  <p:par>
                    <p:cTn id="628" fill="hold">
                      <p:stCondLst>
                        <p:cond delay="0"/>
                      </p:stCondLst>
                      <p:childTnLst>
                        <p:par>
                          <p:cTn id="629" fill="hold">
                            <p:stCondLst>
                              <p:cond delay="0"/>
                            </p:stCondLst>
                            <p:childTnLst>
                              <p:par>
                                <p:cTn id="630" presetID="1" presetClass="exit" presetSubtype="0" fill="hold" nodeType="clickEffect">
                                  <p:stCondLst>
                                    <p:cond delay="0"/>
                                  </p:stCondLst>
                                  <p:childTnLst>
                                    <p:set>
                                      <p:cBhvr>
                                        <p:cTn id="631" dur="1" fill="hold">
                                          <p:stCondLst>
                                            <p:cond delay="0"/>
                                          </p:stCondLst>
                                        </p:cTn>
                                        <p:tgtEl>
                                          <p:spTgt spid="525"/>
                                        </p:tgtEl>
                                        <p:attrNameLst>
                                          <p:attrName>style.visibility</p:attrName>
                                        </p:attrNameLst>
                                      </p:cBhvr>
                                      <p:to>
                                        <p:strVal val="hidden"/>
                                      </p:to>
                                    </p:set>
                                  </p:childTnLst>
                                </p:cTn>
                              </p:par>
                            </p:childTnLst>
                          </p:cTn>
                        </p:par>
                      </p:childTnLst>
                    </p:cTn>
                  </p:par>
                </p:childTnLst>
              </p:cTn>
              <p:nextCondLst>
                <p:cond evt="onClick" delay="0">
                  <p:tgtEl>
                    <p:spTgt spid="5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FA601197-85BD-4564-AADB-470370F03345}"/>
              </a:ext>
            </a:extLst>
          </p:cNvPr>
          <p:cNvSpPr/>
          <p:nvPr/>
        </p:nvSpPr>
        <p:spPr>
          <a:xfrm>
            <a:off x="83890" y="109057"/>
            <a:ext cx="2088858" cy="114929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Back</a:t>
            </a: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194</Words>
  <Application>Microsoft Office PowerPoint</Application>
  <PresentationFormat>On-screen Show (4:3)</PresentationFormat>
  <Paragraphs>96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Handwritten Font</vt:lpstr>
      <vt:lpstr>Arial</vt:lpstr>
      <vt:lpstr>Twinkl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Fox 2017 (N0724907)</dc:creator>
  <cp:lastModifiedBy>Anika Chowdhury</cp:lastModifiedBy>
  <cp:revision>32</cp:revision>
  <dcterms:created xsi:type="dcterms:W3CDTF">2020-08-21T10:35:00Z</dcterms:created>
  <dcterms:modified xsi:type="dcterms:W3CDTF">2022-02-03T11:45:53Z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887654F1A12F4E39B7D7F214A102A4F6</vt:lpwstr>
  </property>
  <property fmtid="{D5CDD505-2E9C-101B-9397-08002B2CF9AE}" pid="3" name="KSOProductBuildVer">
    <vt:lpwstr>2057-11.2.0.10463</vt:lpwstr>
  </property>
</Properties>
</file>