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handoutMasterIdLst>
    <p:handoutMasterId r:id="rId7"/>
  </p:handoutMasterIdLst>
  <p:sldIdLst>
    <p:sldId id="258" r:id="rId2"/>
    <p:sldId id="277" r:id="rId3"/>
    <p:sldId id="276" r:id="rId4"/>
    <p:sldId id="267" r:id="rId5"/>
  </p:sldIdLst>
  <p:sldSz cx="9144000" cy="6858000" type="screen4x3"/>
  <p:notesSz cx="6858000" cy="9144000"/>
  <p:embeddedFontLst>
    <p:embeddedFont>
      <p:font typeface="Calibri" panose="020F0502020204030204" pitchFamily="34" charset="0"/>
      <p:regular r:id="rId8"/>
      <p:bold r:id="rId9"/>
      <p:italic r:id="rId10"/>
      <p:boldItalic r:id="rId11"/>
    </p:embeddedFont>
    <p:embeddedFont>
      <p:font typeface="Handwritten Font" pitchFamily="50" charset="0"/>
      <p:regular r:id="rId12"/>
    </p:embeddedFont>
    <p:embeddedFont>
      <p:font typeface="Twinkl" panose="02000000000000000000" pitchFamily="2"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6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1E3"/>
    <a:srgbClr val="A873B0"/>
    <a:srgbClr val="80C1EB"/>
    <a:srgbClr val="7CC3E2"/>
    <a:srgbClr val="BC0105"/>
    <a:srgbClr val="18A0DB"/>
    <a:srgbClr val="F1884C"/>
    <a:srgbClr val="CFE19B"/>
    <a:srgbClr val="47B1E5"/>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952" autoAdjust="0"/>
    <p:restoredTop sz="94660"/>
  </p:normalViewPr>
  <p:slideViewPr>
    <p:cSldViewPr snapToGrid="0" showGuides="1">
      <p:cViewPr varScale="1">
        <p:scale>
          <a:sx n="86" d="100"/>
          <a:sy n="86" d="100"/>
        </p:scale>
        <p:origin x="773" y="53"/>
      </p:cViewPr>
      <p:guideLst>
        <p:guide orient="horz" pos="2137"/>
        <p:guide pos="2880"/>
        <p:guide pos="340"/>
        <p:guide orient="horz" pos="3974"/>
        <p:guide pos="5420"/>
        <p:guide orient="horz" pos="346"/>
        <p:guide pos="476"/>
        <p:guide orient="horz" pos="482"/>
        <p:guide orient="horz" pos="3838"/>
        <p:guide pos="562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01/07/2022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01/07/2022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esl-resources"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twinkl.co.uk/resources/esl-resources" TargetMode="Externa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www.twinkl.co.uk/resources/twinkl-plus/twinkl-board-gam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55864" y="6166017"/>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345688"/>
            <a:ext cx="8220075" cy="6177776"/>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122663"/>
            <a:ext cx="8220075" cy="6579220"/>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74090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66727" y="680224"/>
            <a:ext cx="7913185" cy="6177776"/>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360464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D4ED673-4ECB-A44B-A195-96392AC94E17}"/>
              </a:ext>
            </a:extLst>
          </p:cNvPr>
          <p:cNvSpPr/>
          <p:nvPr userDrawn="1"/>
        </p:nvSpPr>
        <p:spPr>
          <a:xfrm>
            <a:off x="1002082" y="212942"/>
            <a:ext cx="8141918" cy="6645058"/>
          </a:xfrm>
          <a:custGeom>
            <a:avLst/>
            <a:gdLst>
              <a:gd name="connsiteX0" fmla="*/ 0 w 8129392"/>
              <a:gd name="connsiteY0" fmla="*/ 6638795 h 6638795"/>
              <a:gd name="connsiteX1" fmla="*/ 7465513 w 8129392"/>
              <a:gd name="connsiteY1" fmla="*/ 6638795 h 6638795"/>
              <a:gd name="connsiteX2" fmla="*/ 8129392 w 8129392"/>
              <a:gd name="connsiteY2" fmla="*/ 5974916 h 6638795"/>
              <a:gd name="connsiteX3" fmla="*/ 8129392 w 8129392"/>
              <a:gd name="connsiteY3" fmla="*/ 0 h 6638795"/>
              <a:gd name="connsiteX4" fmla="*/ 338203 w 8129392"/>
              <a:gd name="connsiteY4" fmla="*/ 0 h 6638795"/>
              <a:gd name="connsiteX5" fmla="*/ 0 w 8129392"/>
              <a:gd name="connsiteY5" fmla="*/ 6638795 h 663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392" h="6638795">
                <a:moveTo>
                  <a:pt x="0" y="6638795"/>
                </a:moveTo>
                <a:lnTo>
                  <a:pt x="7465513" y="6638795"/>
                </a:lnTo>
                <a:lnTo>
                  <a:pt x="8129392" y="5974916"/>
                </a:lnTo>
                <a:lnTo>
                  <a:pt x="8129392" y="0"/>
                </a:lnTo>
                <a:lnTo>
                  <a:pt x="338203" y="0"/>
                </a:lnTo>
                <a:lnTo>
                  <a:pt x="0" y="6638795"/>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123381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4"/>
            <a:extLst>
              <a:ext uri="{FF2B5EF4-FFF2-40B4-BE49-F238E27FC236}">
                <a16:creationId xmlns:a16="http://schemas.microsoft.com/office/drawing/2014/main" id="{E6F2F880-15E7-40A3-8F95-C3D460C361FF}"/>
              </a:ext>
            </a:extLst>
          </p:cNvPr>
          <p:cNvSpPr/>
          <p:nvPr userDrawn="1"/>
        </p:nvSpPr>
        <p:spPr>
          <a:xfrm>
            <a:off x="-1" y="-58190"/>
            <a:ext cx="9202189" cy="6916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70" r:id="rId4"/>
    <p:sldLayoutId id="2147483669" r:id="rId5"/>
    <p:sldLayoutId id="2147483668" r:id="rId6"/>
    <p:sldLayoutId id="2147483663" r:id="rId7"/>
    <p:sldLayoutId id="2147483666" r:id="rId8"/>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Pentagon 14">
            <a:extLst>
              <a:ext uri="{FF2B5EF4-FFF2-40B4-BE49-F238E27FC236}">
                <a16:creationId xmlns:a16="http://schemas.microsoft.com/office/drawing/2014/main" id="{6455C6E5-AFDF-4489-9905-7716082B0B19}"/>
              </a:ext>
            </a:extLst>
          </p:cNvPr>
          <p:cNvSpPr/>
          <p:nvPr/>
        </p:nvSpPr>
        <p:spPr>
          <a:xfrm>
            <a:off x="0" y="5092117"/>
            <a:ext cx="6132352" cy="909309"/>
          </a:xfrm>
          <a:prstGeom prst="homePlate">
            <a:avLst/>
          </a:prstGeom>
          <a:solidFill>
            <a:srgbClr val="4DB1E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9982B6CF-4AF4-A345-9BF4-8C4534B6D508}"/>
              </a:ext>
            </a:extLst>
          </p:cNvPr>
          <p:cNvSpPr txBox="1">
            <a:spLocks/>
          </p:cNvSpPr>
          <p:nvPr/>
        </p:nvSpPr>
        <p:spPr>
          <a:xfrm>
            <a:off x="461962" y="268022"/>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rgbClr val="00B0F0"/>
                </a:solidFill>
              </a:rPr>
              <a:t>Instructions</a:t>
            </a:r>
            <a:endParaRPr lang="en-US" dirty="0">
              <a:solidFill>
                <a:srgbClr val="00B0F0"/>
              </a:solidFill>
            </a:endParaRPr>
          </a:p>
        </p:txBody>
      </p:sp>
      <p:sp>
        <p:nvSpPr>
          <p:cNvPr id="4" name="Rectangle 3">
            <a:extLst>
              <a:ext uri="{FF2B5EF4-FFF2-40B4-BE49-F238E27FC236}">
                <a16:creationId xmlns:a16="http://schemas.microsoft.com/office/drawing/2014/main" id="{F3787E55-83E7-A24B-8E8F-2C59B5EC06F3}"/>
              </a:ext>
            </a:extLst>
          </p:cNvPr>
          <p:cNvSpPr/>
          <p:nvPr/>
        </p:nvSpPr>
        <p:spPr>
          <a:xfrm>
            <a:off x="673974" y="910894"/>
            <a:ext cx="7790518" cy="3819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lvl="0" indent="-342900">
              <a:buFont typeface="+mj-lt"/>
              <a:buAutoNum type="arabicPeriod"/>
            </a:pPr>
            <a:r>
              <a:rPr lang="en-GB" dirty="0">
                <a:solidFill>
                  <a:schemeClr val="tx1"/>
                </a:solidFill>
              </a:rPr>
              <a:t>Choose 42 words or questions that you’d like to practise with your students. </a:t>
            </a:r>
          </a:p>
          <a:p>
            <a:pPr marL="342900" lvl="0" indent="-342900">
              <a:buFont typeface="+mj-lt"/>
              <a:buAutoNum type="arabicPeriod"/>
            </a:pPr>
            <a:r>
              <a:rPr lang="en-GB" dirty="0">
                <a:solidFill>
                  <a:schemeClr val="tx1"/>
                </a:solidFill>
              </a:rPr>
              <a:t>Write a vocabulary clue, add in a picture or write a question on each of the 42 squares on the grid. </a:t>
            </a:r>
          </a:p>
          <a:p>
            <a:pPr marL="342900" lvl="0" indent="-342900">
              <a:buFont typeface="+mj-lt"/>
              <a:buAutoNum type="arabicPeriod"/>
            </a:pPr>
            <a:r>
              <a:rPr lang="en-GB" dirty="0">
                <a:solidFill>
                  <a:schemeClr val="tx1"/>
                </a:solidFill>
              </a:rPr>
              <a:t>Divide students into two teams. </a:t>
            </a:r>
          </a:p>
          <a:p>
            <a:pPr marL="342900" lvl="0" indent="-342900">
              <a:buFont typeface="+mj-lt"/>
              <a:buAutoNum type="arabicPeriod"/>
            </a:pPr>
            <a:r>
              <a:rPr lang="en-GB" dirty="0">
                <a:solidFill>
                  <a:schemeClr val="tx1"/>
                </a:solidFill>
              </a:rPr>
              <a:t>Assign a colour to each team – blue or yellow. </a:t>
            </a:r>
          </a:p>
          <a:p>
            <a:pPr marL="342900" lvl="0" indent="-342900">
              <a:buFont typeface="+mj-lt"/>
              <a:buAutoNum type="arabicPeriod"/>
            </a:pPr>
            <a:r>
              <a:rPr lang="en-GB" dirty="0">
                <a:solidFill>
                  <a:schemeClr val="tx1"/>
                </a:solidFill>
              </a:rPr>
              <a:t>Students are to select a circle on the bottom row of the grid and work their way upwards. If they can tell you the answer to the question or answer the vocabulary clue that you’ve given, click on the circle to remove the text and choose a blue or yellow token for the corresponding team.</a:t>
            </a:r>
          </a:p>
          <a:p>
            <a:pPr marL="342900" lvl="0" indent="-342900">
              <a:buFont typeface="+mj-lt"/>
              <a:buAutoNum type="arabicPeriod"/>
            </a:pPr>
            <a:r>
              <a:rPr lang="en-GB" dirty="0">
                <a:solidFill>
                  <a:schemeClr val="tx1"/>
                </a:solidFill>
              </a:rPr>
              <a:t>The first team to get four tokens in a row, column or diagonally wins!</a:t>
            </a:r>
          </a:p>
          <a:p>
            <a:pPr marL="342900" lvl="0" indent="-342900">
              <a:buFont typeface="+mj-lt"/>
              <a:buAutoNum type="arabicPeriod"/>
            </a:pPr>
            <a:r>
              <a:rPr lang="en-GB" dirty="0">
                <a:solidFill>
                  <a:schemeClr val="tx1"/>
                </a:solidFill>
              </a:rPr>
              <a:t>To restart the game, exit the PowerPoint and open it again. </a:t>
            </a:r>
          </a:p>
        </p:txBody>
      </p:sp>
      <p:sp>
        <p:nvSpPr>
          <p:cNvPr id="7" name="TextBox 6">
            <a:extLst>
              <a:ext uri="{FF2B5EF4-FFF2-40B4-BE49-F238E27FC236}">
                <a16:creationId xmlns:a16="http://schemas.microsoft.com/office/drawing/2014/main" id="{7815CCAB-72C6-45F6-914A-2CFF3054B3AA}"/>
              </a:ext>
            </a:extLst>
          </p:cNvPr>
          <p:cNvSpPr txBox="1"/>
          <p:nvPr/>
        </p:nvSpPr>
        <p:spPr>
          <a:xfrm>
            <a:off x="690752" y="5367706"/>
            <a:ext cx="4877112" cy="369332"/>
          </a:xfrm>
          <a:prstGeom prst="rect">
            <a:avLst/>
          </a:prstGeom>
          <a:noFill/>
        </p:spPr>
        <p:txBody>
          <a:bodyPr wrap="square">
            <a:spAutoFit/>
          </a:bodyPr>
          <a:lstStyle/>
          <a:p>
            <a:pPr algn="ctr"/>
            <a:r>
              <a:rPr lang="en-GB" dirty="0">
                <a:solidFill>
                  <a:schemeClr val="bg1"/>
                </a:solidFill>
                <a:latin typeface="Handwritten Font" pitchFamily="50" charset="0"/>
              </a:rPr>
              <a:t>Happy gaming from the Twinkl Board Games team!  </a:t>
            </a:r>
          </a:p>
        </p:txBody>
      </p:sp>
      <p:pic>
        <p:nvPicPr>
          <p:cNvPr id="21" name="Picture 20">
            <a:hlinkClick r:id="rId3" action="ppaction://hlinksldjump"/>
            <a:extLst>
              <a:ext uri="{FF2B5EF4-FFF2-40B4-BE49-F238E27FC236}">
                <a16:creationId xmlns:a16="http://schemas.microsoft.com/office/drawing/2014/main" id="{3263F715-FBCA-4F01-A7D9-F3955AA55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757" y="4668871"/>
            <a:ext cx="1810669" cy="1755800"/>
          </a:xfrm>
          <a:prstGeom prst="rect">
            <a:avLst/>
          </a:prstGeom>
          <a:effectLst>
            <a:innerShdw blurRad="114300">
              <a:schemeClr val="accent5">
                <a:lumMod val="50000"/>
              </a:schemeClr>
            </a:innerShdw>
          </a:effectLst>
        </p:spPr>
      </p:pic>
    </p:spTree>
    <p:extLst>
      <p:ext uri="{BB962C8B-B14F-4D97-AF65-F5344CB8AC3E}">
        <p14:creationId xmlns:p14="http://schemas.microsoft.com/office/powerpoint/2010/main" val="418866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96" descr="Shape&#10;&#10;Description automatically generated">
            <a:extLst>
              <a:ext uri="{FF2B5EF4-FFF2-40B4-BE49-F238E27FC236}">
                <a16:creationId xmlns:a16="http://schemas.microsoft.com/office/drawing/2014/main" id="{6848A4E3-DC95-BC44-B75E-F0E9EF8A8A3E}"/>
              </a:ext>
            </a:extLst>
          </p:cNvPr>
          <p:cNvPicPr>
            <a:picLocks noChangeAspect="1"/>
          </p:cNvPicPr>
          <p:nvPr/>
        </p:nvPicPr>
        <p:blipFill rotWithShape="1">
          <a:blip r:embed="rId2">
            <a:extLst>
              <a:ext uri="{28A0092B-C50C-407E-A947-70E740481C1C}">
                <a14:useLocalDpi xmlns:a14="http://schemas.microsoft.com/office/drawing/2010/main" val="0"/>
              </a:ext>
            </a:extLst>
          </a:blip>
          <a:srcRect l="1909" t="2148" r="1618" b="3070"/>
          <a:stretch/>
        </p:blipFill>
        <p:spPr>
          <a:xfrm>
            <a:off x="0" y="0"/>
            <a:ext cx="9144000" cy="6935046"/>
          </a:xfrm>
          <a:prstGeom prst="rect">
            <a:avLst/>
          </a:prstGeom>
        </p:spPr>
      </p:pic>
      <p:pic>
        <p:nvPicPr>
          <p:cNvPr id="17" name="x 1">
            <a:extLst>
              <a:ext uri="{FF2B5EF4-FFF2-40B4-BE49-F238E27FC236}">
                <a16:creationId xmlns:a16="http://schemas.microsoft.com/office/drawing/2014/main" id="{00BD6C32-A1F7-164E-8370-E218DAF44E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469609" y="440407"/>
            <a:ext cx="443851" cy="473018"/>
          </a:xfrm>
          <a:prstGeom prst="rect">
            <a:avLst/>
          </a:prstGeom>
        </p:spPr>
      </p:pic>
      <p:pic>
        <p:nvPicPr>
          <p:cNvPr id="18" name="0 1">
            <a:extLst>
              <a:ext uri="{FF2B5EF4-FFF2-40B4-BE49-F238E27FC236}">
                <a16:creationId xmlns:a16="http://schemas.microsoft.com/office/drawing/2014/main" id="{0CED7D05-A17D-774A-A6B4-B1B141901A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834584" y="445207"/>
            <a:ext cx="443850" cy="456157"/>
          </a:xfrm>
          <a:prstGeom prst="rect">
            <a:avLst/>
          </a:prstGeom>
        </p:spPr>
      </p:pic>
      <p:pic>
        <p:nvPicPr>
          <p:cNvPr id="35" name="Big 0 1">
            <a:extLst>
              <a:ext uri="{FF2B5EF4-FFF2-40B4-BE49-F238E27FC236}">
                <a16:creationId xmlns:a16="http://schemas.microsoft.com/office/drawing/2014/main" id="{C46A19D5-1D9F-AB4C-9736-A19A4F0F10BF}"/>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432724" y="241257"/>
            <a:ext cx="936112" cy="969780"/>
          </a:xfrm>
          <a:prstGeom prst="rect">
            <a:avLst/>
          </a:prstGeom>
        </p:spPr>
      </p:pic>
      <p:pic>
        <p:nvPicPr>
          <p:cNvPr id="44" name="Big X 1">
            <a:hlinkClick r:id="rId6" action="ppaction://hlinksldjump"/>
            <a:extLst>
              <a:ext uri="{FF2B5EF4-FFF2-40B4-BE49-F238E27FC236}">
                <a16:creationId xmlns:a16="http://schemas.microsoft.com/office/drawing/2014/main" id="{9E18523A-5D71-424F-8608-D1AFB2A56AC2}"/>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436660" y="236782"/>
            <a:ext cx="923576" cy="983269"/>
          </a:xfrm>
          <a:prstGeom prst="rect">
            <a:avLst/>
          </a:prstGeom>
        </p:spPr>
      </p:pic>
      <p:grpSp>
        <p:nvGrpSpPr>
          <p:cNvPr id="77" name="Group 1">
            <a:extLst>
              <a:ext uri="{FF2B5EF4-FFF2-40B4-BE49-F238E27FC236}">
                <a16:creationId xmlns:a16="http://schemas.microsoft.com/office/drawing/2014/main" id="{05F1FC27-1640-AA44-B890-230516D81049}"/>
              </a:ext>
            </a:extLst>
          </p:cNvPr>
          <p:cNvGrpSpPr/>
          <p:nvPr/>
        </p:nvGrpSpPr>
        <p:grpSpPr>
          <a:xfrm>
            <a:off x="359233" y="230638"/>
            <a:ext cx="1020954" cy="1005866"/>
            <a:chOff x="5538852" y="2630379"/>
            <a:chExt cx="852032" cy="839441"/>
          </a:xfrm>
        </p:grpSpPr>
        <p:pic>
          <p:nvPicPr>
            <p:cNvPr id="78" name="Picture 77">
              <a:extLst>
                <a:ext uri="{FF2B5EF4-FFF2-40B4-BE49-F238E27FC236}">
                  <a16:creationId xmlns:a16="http://schemas.microsoft.com/office/drawing/2014/main" id="{38891C1A-F09F-134A-81AE-0DF0E6CEAB7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79" name="Rectangle 78">
              <a:extLst>
                <a:ext uri="{FF2B5EF4-FFF2-40B4-BE49-F238E27FC236}">
                  <a16:creationId xmlns:a16="http://schemas.microsoft.com/office/drawing/2014/main" id="{7653CB88-85FF-6A40-88CE-5D1622E4DFD2}"/>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199" name="x 1">
            <a:extLst>
              <a:ext uri="{FF2B5EF4-FFF2-40B4-BE49-F238E27FC236}">
                <a16:creationId xmlns:a16="http://schemas.microsoft.com/office/drawing/2014/main" id="{DAC65692-BDCB-1646-A193-51F13E298E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456456" y="1507834"/>
            <a:ext cx="443851" cy="473018"/>
          </a:xfrm>
          <a:prstGeom prst="rect">
            <a:avLst/>
          </a:prstGeom>
        </p:spPr>
      </p:pic>
      <p:pic>
        <p:nvPicPr>
          <p:cNvPr id="200" name="0 1">
            <a:extLst>
              <a:ext uri="{FF2B5EF4-FFF2-40B4-BE49-F238E27FC236}">
                <a16:creationId xmlns:a16="http://schemas.microsoft.com/office/drawing/2014/main" id="{714A1188-1E09-5C4B-8EAE-0AEF78C278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821431" y="1512634"/>
            <a:ext cx="443850" cy="456157"/>
          </a:xfrm>
          <a:prstGeom prst="rect">
            <a:avLst/>
          </a:prstGeom>
        </p:spPr>
      </p:pic>
      <p:pic>
        <p:nvPicPr>
          <p:cNvPr id="201" name="Big 0 1">
            <a:extLst>
              <a:ext uri="{FF2B5EF4-FFF2-40B4-BE49-F238E27FC236}">
                <a16:creationId xmlns:a16="http://schemas.microsoft.com/office/drawing/2014/main" id="{7CCCD3C2-EFEA-C24A-812A-E11CC6E91E6F}"/>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419571" y="1308684"/>
            <a:ext cx="936112" cy="969780"/>
          </a:xfrm>
          <a:prstGeom prst="rect">
            <a:avLst/>
          </a:prstGeom>
        </p:spPr>
      </p:pic>
      <p:pic>
        <p:nvPicPr>
          <p:cNvPr id="202" name="Big X 1">
            <a:hlinkClick r:id="rId6" action="ppaction://hlinksldjump"/>
            <a:extLst>
              <a:ext uri="{FF2B5EF4-FFF2-40B4-BE49-F238E27FC236}">
                <a16:creationId xmlns:a16="http://schemas.microsoft.com/office/drawing/2014/main" id="{A3519BA6-9BD8-5045-8310-3B54718905C3}"/>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423507" y="1304209"/>
            <a:ext cx="923576" cy="983269"/>
          </a:xfrm>
          <a:prstGeom prst="rect">
            <a:avLst/>
          </a:prstGeom>
        </p:spPr>
      </p:pic>
      <p:grpSp>
        <p:nvGrpSpPr>
          <p:cNvPr id="203" name="Group 1">
            <a:extLst>
              <a:ext uri="{FF2B5EF4-FFF2-40B4-BE49-F238E27FC236}">
                <a16:creationId xmlns:a16="http://schemas.microsoft.com/office/drawing/2014/main" id="{9DB8FB19-BCE1-574E-8E26-FCBB27CFFC8C}"/>
              </a:ext>
            </a:extLst>
          </p:cNvPr>
          <p:cNvGrpSpPr/>
          <p:nvPr/>
        </p:nvGrpSpPr>
        <p:grpSpPr>
          <a:xfrm>
            <a:off x="346080" y="1298065"/>
            <a:ext cx="1020954" cy="1005866"/>
            <a:chOff x="5538852" y="2630379"/>
            <a:chExt cx="852032" cy="839441"/>
          </a:xfrm>
        </p:grpSpPr>
        <p:pic>
          <p:nvPicPr>
            <p:cNvPr id="204" name="Picture 203">
              <a:extLst>
                <a:ext uri="{FF2B5EF4-FFF2-40B4-BE49-F238E27FC236}">
                  <a16:creationId xmlns:a16="http://schemas.microsoft.com/office/drawing/2014/main" id="{F5870FA1-8ABE-1D47-A48C-83AD7B5D0BE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205" name="Rectangle 204">
              <a:extLst>
                <a:ext uri="{FF2B5EF4-FFF2-40B4-BE49-F238E27FC236}">
                  <a16:creationId xmlns:a16="http://schemas.microsoft.com/office/drawing/2014/main" id="{5CC831C9-B6E9-5145-B926-F6564FE40217}"/>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206" name="x 1">
            <a:extLst>
              <a:ext uri="{FF2B5EF4-FFF2-40B4-BE49-F238E27FC236}">
                <a16:creationId xmlns:a16="http://schemas.microsoft.com/office/drawing/2014/main" id="{06D09DB6-A457-7B4C-B59F-ACAFA01159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469609" y="2572660"/>
            <a:ext cx="443851" cy="473018"/>
          </a:xfrm>
          <a:prstGeom prst="rect">
            <a:avLst/>
          </a:prstGeom>
        </p:spPr>
      </p:pic>
      <p:pic>
        <p:nvPicPr>
          <p:cNvPr id="207" name="0 1">
            <a:extLst>
              <a:ext uri="{FF2B5EF4-FFF2-40B4-BE49-F238E27FC236}">
                <a16:creationId xmlns:a16="http://schemas.microsoft.com/office/drawing/2014/main" id="{FDBA28FC-AB2B-9E41-B610-115FF7756F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834584" y="2577460"/>
            <a:ext cx="443850" cy="456157"/>
          </a:xfrm>
          <a:prstGeom prst="rect">
            <a:avLst/>
          </a:prstGeom>
        </p:spPr>
      </p:pic>
      <p:pic>
        <p:nvPicPr>
          <p:cNvPr id="208" name="Big 0 1">
            <a:extLst>
              <a:ext uri="{FF2B5EF4-FFF2-40B4-BE49-F238E27FC236}">
                <a16:creationId xmlns:a16="http://schemas.microsoft.com/office/drawing/2014/main" id="{EBF1116B-1B7F-B640-A259-BE51AABB7C1B}"/>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432724" y="2373510"/>
            <a:ext cx="936112" cy="969780"/>
          </a:xfrm>
          <a:prstGeom prst="rect">
            <a:avLst/>
          </a:prstGeom>
        </p:spPr>
      </p:pic>
      <p:pic>
        <p:nvPicPr>
          <p:cNvPr id="209" name="Big X 1">
            <a:hlinkClick r:id="rId6" action="ppaction://hlinksldjump"/>
            <a:extLst>
              <a:ext uri="{FF2B5EF4-FFF2-40B4-BE49-F238E27FC236}">
                <a16:creationId xmlns:a16="http://schemas.microsoft.com/office/drawing/2014/main" id="{3B9AC68A-CF1E-5C4A-9FF7-92AE6F6BBBD8}"/>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436660" y="2369035"/>
            <a:ext cx="923576" cy="983269"/>
          </a:xfrm>
          <a:prstGeom prst="rect">
            <a:avLst/>
          </a:prstGeom>
        </p:spPr>
      </p:pic>
      <p:grpSp>
        <p:nvGrpSpPr>
          <p:cNvPr id="210" name="Group 1">
            <a:extLst>
              <a:ext uri="{FF2B5EF4-FFF2-40B4-BE49-F238E27FC236}">
                <a16:creationId xmlns:a16="http://schemas.microsoft.com/office/drawing/2014/main" id="{2A52DD40-9A66-7B42-99D9-A40BE8F9730B}"/>
              </a:ext>
            </a:extLst>
          </p:cNvPr>
          <p:cNvGrpSpPr/>
          <p:nvPr/>
        </p:nvGrpSpPr>
        <p:grpSpPr>
          <a:xfrm>
            <a:off x="359233" y="2362891"/>
            <a:ext cx="1020954" cy="1005866"/>
            <a:chOff x="5538852" y="2630379"/>
            <a:chExt cx="852032" cy="839441"/>
          </a:xfrm>
        </p:grpSpPr>
        <p:pic>
          <p:nvPicPr>
            <p:cNvPr id="211" name="Picture 210">
              <a:extLst>
                <a:ext uri="{FF2B5EF4-FFF2-40B4-BE49-F238E27FC236}">
                  <a16:creationId xmlns:a16="http://schemas.microsoft.com/office/drawing/2014/main" id="{8879361B-8EC6-3344-86CB-400CC6E730F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212" name="Rectangle 211">
              <a:extLst>
                <a:ext uri="{FF2B5EF4-FFF2-40B4-BE49-F238E27FC236}">
                  <a16:creationId xmlns:a16="http://schemas.microsoft.com/office/drawing/2014/main" id="{4BBBB903-146C-8244-BD58-AC597A8F2FF9}"/>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213" name="x 1">
            <a:extLst>
              <a:ext uri="{FF2B5EF4-FFF2-40B4-BE49-F238E27FC236}">
                <a16:creationId xmlns:a16="http://schemas.microsoft.com/office/drawing/2014/main" id="{19C3965E-259F-8547-AB49-CF5DA92927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469609" y="3649463"/>
            <a:ext cx="443851" cy="473018"/>
          </a:xfrm>
          <a:prstGeom prst="rect">
            <a:avLst/>
          </a:prstGeom>
        </p:spPr>
      </p:pic>
      <p:pic>
        <p:nvPicPr>
          <p:cNvPr id="214" name="0 1">
            <a:extLst>
              <a:ext uri="{FF2B5EF4-FFF2-40B4-BE49-F238E27FC236}">
                <a16:creationId xmlns:a16="http://schemas.microsoft.com/office/drawing/2014/main" id="{9C0FF8AB-80EC-5F4D-92D0-94F5CE84C6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834584" y="3654263"/>
            <a:ext cx="443850" cy="456157"/>
          </a:xfrm>
          <a:prstGeom prst="rect">
            <a:avLst/>
          </a:prstGeom>
        </p:spPr>
      </p:pic>
      <p:pic>
        <p:nvPicPr>
          <p:cNvPr id="215" name="Big 0 1">
            <a:extLst>
              <a:ext uri="{FF2B5EF4-FFF2-40B4-BE49-F238E27FC236}">
                <a16:creationId xmlns:a16="http://schemas.microsoft.com/office/drawing/2014/main" id="{34C89C31-0F41-6C4E-8A6F-509D6FD22EF6}"/>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432724" y="3450313"/>
            <a:ext cx="936112" cy="969780"/>
          </a:xfrm>
          <a:prstGeom prst="rect">
            <a:avLst/>
          </a:prstGeom>
        </p:spPr>
      </p:pic>
      <p:pic>
        <p:nvPicPr>
          <p:cNvPr id="216" name="Big X 1">
            <a:hlinkClick r:id="rId6" action="ppaction://hlinksldjump"/>
            <a:extLst>
              <a:ext uri="{FF2B5EF4-FFF2-40B4-BE49-F238E27FC236}">
                <a16:creationId xmlns:a16="http://schemas.microsoft.com/office/drawing/2014/main" id="{5F130493-89E3-F945-9E9D-DF7851749100}"/>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436660" y="3445838"/>
            <a:ext cx="923576" cy="983269"/>
          </a:xfrm>
          <a:prstGeom prst="rect">
            <a:avLst/>
          </a:prstGeom>
        </p:spPr>
      </p:pic>
      <p:grpSp>
        <p:nvGrpSpPr>
          <p:cNvPr id="217" name="Group 1">
            <a:extLst>
              <a:ext uri="{FF2B5EF4-FFF2-40B4-BE49-F238E27FC236}">
                <a16:creationId xmlns:a16="http://schemas.microsoft.com/office/drawing/2014/main" id="{451469F0-FD5F-5649-8D87-D3C37BE2F526}"/>
              </a:ext>
            </a:extLst>
          </p:cNvPr>
          <p:cNvGrpSpPr/>
          <p:nvPr/>
        </p:nvGrpSpPr>
        <p:grpSpPr>
          <a:xfrm>
            <a:off x="359233" y="3439694"/>
            <a:ext cx="1020954" cy="1005866"/>
            <a:chOff x="5538852" y="2630379"/>
            <a:chExt cx="852032" cy="839441"/>
          </a:xfrm>
        </p:grpSpPr>
        <p:pic>
          <p:nvPicPr>
            <p:cNvPr id="218" name="Picture 217">
              <a:extLst>
                <a:ext uri="{FF2B5EF4-FFF2-40B4-BE49-F238E27FC236}">
                  <a16:creationId xmlns:a16="http://schemas.microsoft.com/office/drawing/2014/main" id="{A495FDBA-EACE-C54C-AD3C-BD4D0309AB2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219" name="Rectangle 218">
              <a:extLst>
                <a:ext uri="{FF2B5EF4-FFF2-40B4-BE49-F238E27FC236}">
                  <a16:creationId xmlns:a16="http://schemas.microsoft.com/office/drawing/2014/main" id="{C704BFC3-734B-0844-BC6E-EF8D479635C2}"/>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220" name="x 1">
            <a:extLst>
              <a:ext uri="{FF2B5EF4-FFF2-40B4-BE49-F238E27FC236}">
                <a16:creationId xmlns:a16="http://schemas.microsoft.com/office/drawing/2014/main" id="{10BC2C0B-0407-754C-9391-3740AE3C67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456456" y="4730538"/>
            <a:ext cx="443851" cy="473018"/>
          </a:xfrm>
          <a:prstGeom prst="rect">
            <a:avLst/>
          </a:prstGeom>
        </p:spPr>
      </p:pic>
      <p:pic>
        <p:nvPicPr>
          <p:cNvPr id="221" name="0 1">
            <a:extLst>
              <a:ext uri="{FF2B5EF4-FFF2-40B4-BE49-F238E27FC236}">
                <a16:creationId xmlns:a16="http://schemas.microsoft.com/office/drawing/2014/main" id="{D2D76F6B-763E-6442-A629-496478FD8D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821431" y="4735338"/>
            <a:ext cx="443850" cy="456157"/>
          </a:xfrm>
          <a:prstGeom prst="rect">
            <a:avLst/>
          </a:prstGeom>
        </p:spPr>
      </p:pic>
      <p:pic>
        <p:nvPicPr>
          <p:cNvPr id="222" name="Big 0 1">
            <a:extLst>
              <a:ext uri="{FF2B5EF4-FFF2-40B4-BE49-F238E27FC236}">
                <a16:creationId xmlns:a16="http://schemas.microsoft.com/office/drawing/2014/main" id="{CB2E018B-8EAC-BA49-85FD-20B14C94C0B1}"/>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419571" y="4531388"/>
            <a:ext cx="936112" cy="969780"/>
          </a:xfrm>
          <a:prstGeom prst="rect">
            <a:avLst/>
          </a:prstGeom>
        </p:spPr>
      </p:pic>
      <p:pic>
        <p:nvPicPr>
          <p:cNvPr id="223" name="Big X 1">
            <a:hlinkClick r:id="rId6" action="ppaction://hlinksldjump"/>
            <a:extLst>
              <a:ext uri="{FF2B5EF4-FFF2-40B4-BE49-F238E27FC236}">
                <a16:creationId xmlns:a16="http://schemas.microsoft.com/office/drawing/2014/main" id="{8AC0FE6C-6EE4-0744-867C-638FB23054A0}"/>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423507" y="4526913"/>
            <a:ext cx="923576" cy="983269"/>
          </a:xfrm>
          <a:prstGeom prst="rect">
            <a:avLst/>
          </a:prstGeom>
        </p:spPr>
      </p:pic>
      <p:grpSp>
        <p:nvGrpSpPr>
          <p:cNvPr id="224" name="Group 1">
            <a:extLst>
              <a:ext uri="{FF2B5EF4-FFF2-40B4-BE49-F238E27FC236}">
                <a16:creationId xmlns:a16="http://schemas.microsoft.com/office/drawing/2014/main" id="{F7C75FF0-86DD-4848-8EE0-0AEDE36468DC}"/>
              </a:ext>
            </a:extLst>
          </p:cNvPr>
          <p:cNvGrpSpPr/>
          <p:nvPr/>
        </p:nvGrpSpPr>
        <p:grpSpPr>
          <a:xfrm>
            <a:off x="346080" y="4520769"/>
            <a:ext cx="1020954" cy="1005866"/>
            <a:chOff x="5538852" y="2630379"/>
            <a:chExt cx="852032" cy="839441"/>
          </a:xfrm>
        </p:grpSpPr>
        <p:pic>
          <p:nvPicPr>
            <p:cNvPr id="225" name="Picture 224">
              <a:extLst>
                <a:ext uri="{FF2B5EF4-FFF2-40B4-BE49-F238E27FC236}">
                  <a16:creationId xmlns:a16="http://schemas.microsoft.com/office/drawing/2014/main" id="{5354CEAD-1226-B94E-9679-F1631622E8F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226" name="Rectangle 225">
              <a:extLst>
                <a:ext uri="{FF2B5EF4-FFF2-40B4-BE49-F238E27FC236}">
                  <a16:creationId xmlns:a16="http://schemas.microsoft.com/office/drawing/2014/main" id="{008C23EB-332D-CC42-BC1D-AF208381D790}"/>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227" name="x 1">
            <a:extLst>
              <a:ext uri="{FF2B5EF4-FFF2-40B4-BE49-F238E27FC236}">
                <a16:creationId xmlns:a16="http://schemas.microsoft.com/office/drawing/2014/main" id="{9D7257CC-3233-8941-B8E8-09048602EB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469609" y="5809012"/>
            <a:ext cx="443851" cy="473018"/>
          </a:xfrm>
          <a:prstGeom prst="rect">
            <a:avLst/>
          </a:prstGeom>
        </p:spPr>
      </p:pic>
      <p:pic>
        <p:nvPicPr>
          <p:cNvPr id="228" name="0 1">
            <a:extLst>
              <a:ext uri="{FF2B5EF4-FFF2-40B4-BE49-F238E27FC236}">
                <a16:creationId xmlns:a16="http://schemas.microsoft.com/office/drawing/2014/main" id="{3DCDCD52-8342-D245-83C0-1918CA297D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834584" y="5813812"/>
            <a:ext cx="443850" cy="456157"/>
          </a:xfrm>
          <a:prstGeom prst="rect">
            <a:avLst/>
          </a:prstGeom>
        </p:spPr>
      </p:pic>
      <p:pic>
        <p:nvPicPr>
          <p:cNvPr id="229" name="Big 0 1">
            <a:extLst>
              <a:ext uri="{FF2B5EF4-FFF2-40B4-BE49-F238E27FC236}">
                <a16:creationId xmlns:a16="http://schemas.microsoft.com/office/drawing/2014/main" id="{5B7CFD8B-9EF7-E944-8F80-FA02B2BAFF9F}"/>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432724" y="5609862"/>
            <a:ext cx="936112" cy="969780"/>
          </a:xfrm>
          <a:prstGeom prst="rect">
            <a:avLst/>
          </a:prstGeom>
        </p:spPr>
      </p:pic>
      <p:pic>
        <p:nvPicPr>
          <p:cNvPr id="230" name="Big X 1">
            <a:hlinkClick r:id="rId6" action="ppaction://hlinksldjump"/>
            <a:extLst>
              <a:ext uri="{FF2B5EF4-FFF2-40B4-BE49-F238E27FC236}">
                <a16:creationId xmlns:a16="http://schemas.microsoft.com/office/drawing/2014/main" id="{CE586483-1F7E-DB4E-8C6C-D548B8D2A43E}"/>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436660" y="5605387"/>
            <a:ext cx="923576" cy="983269"/>
          </a:xfrm>
          <a:prstGeom prst="rect">
            <a:avLst/>
          </a:prstGeom>
        </p:spPr>
      </p:pic>
      <p:grpSp>
        <p:nvGrpSpPr>
          <p:cNvPr id="231" name="Group 1">
            <a:extLst>
              <a:ext uri="{FF2B5EF4-FFF2-40B4-BE49-F238E27FC236}">
                <a16:creationId xmlns:a16="http://schemas.microsoft.com/office/drawing/2014/main" id="{0EC94A58-CD72-7641-8631-3DEE234E862F}"/>
              </a:ext>
            </a:extLst>
          </p:cNvPr>
          <p:cNvGrpSpPr/>
          <p:nvPr/>
        </p:nvGrpSpPr>
        <p:grpSpPr>
          <a:xfrm>
            <a:off x="359233" y="5599243"/>
            <a:ext cx="1020954" cy="1005866"/>
            <a:chOff x="5538852" y="2630379"/>
            <a:chExt cx="852032" cy="839441"/>
          </a:xfrm>
        </p:grpSpPr>
        <p:pic>
          <p:nvPicPr>
            <p:cNvPr id="232" name="Picture 231">
              <a:extLst>
                <a:ext uri="{FF2B5EF4-FFF2-40B4-BE49-F238E27FC236}">
                  <a16:creationId xmlns:a16="http://schemas.microsoft.com/office/drawing/2014/main" id="{5946C419-9E79-6045-8626-964F6BC9C3F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233" name="Rectangle 232">
              <a:extLst>
                <a:ext uri="{FF2B5EF4-FFF2-40B4-BE49-F238E27FC236}">
                  <a16:creationId xmlns:a16="http://schemas.microsoft.com/office/drawing/2014/main" id="{01A4E728-8D3E-404D-8175-123A3A42FA8D}"/>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234" name="x 1">
            <a:extLst>
              <a:ext uri="{FF2B5EF4-FFF2-40B4-BE49-F238E27FC236}">
                <a16:creationId xmlns:a16="http://schemas.microsoft.com/office/drawing/2014/main" id="{2736AC5D-2FC4-D94A-A8B0-E327D5E09D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1690819" y="451026"/>
            <a:ext cx="443851" cy="473018"/>
          </a:xfrm>
          <a:prstGeom prst="rect">
            <a:avLst/>
          </a:prstGeom>
        </p:spPr>
      </p:pic>
      <p:pic>
        <p:nvPicPr>
          <p:cNvPr id="235" name="0 1">
            <a:extLst>
              <a:ext uri="{FF2B5EF4-FFF2-40B4-BE49-F238E27FC236}">
                <a16:creationId xmlns:a16="http://schemas.microsoft.com/office/drawing/2014/main" id="{29FB15DB-60EB-244D-A57A-AF0BD0CEAD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2055794" y="455826"/>
            <a:ext cx="443850" cy="456157"/>
          </a:xfrm>
          <a:prstGeom prst="rect">
            <a:avLst/>
          </a:prstGeom>
        </p:spPr>
      </p:pic>
      <p:pic>
        <p:nvPicPr>
          <p:cNvPr id="236" name="Big 0 1">
            <a:extLst>
              <a:ext uri="{FF2B5EF4-FFF2-40B4-BE49-F238E27FC236}">
                <a16:creationId xmlns:a16="http://schemas.microsoft.com/office/drawing/2014/main" id="{D9B61B7A-EE76-144E-939A-0E2C68E91A33}"/>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1653934" y="251876"/>
            <a:ext cx="936112" cy="969780"/>
          </a:xfrm>
          <a:prstGeom prst="rect">
            <a:avLst/>
          </a:prstGeom>
        </p:spPr>
      </p:pic>
      <p:pic>
        <p:nvPicPr>
          <p:cNvPr id="237" name="Big X 1">
            <a:hlinkClick r:id="rId6" action="ppaction://hlinksldjump"/>
            <a:extLst>
              <a:ext uri="{FF2B5EF4-FFF2-40B4-BE49-F238E27FC236}">
                <a16:creationId xmlns:a16="http://schemas.microsoft.com/office/drawing/2014/main" id="{84903102-C012-CA41-8582-2568CFC5ECC1}"/>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1657870" y="247401"/>
            <a:ext cx="923576" cy="983269"/>
          </a:xfrm>
          <a:prstGeom prst="rect">
            <a:avLst/>
          </a:prstGeom>
        </p:spPr>
      </p:pic>
      <p:grpSp>
        <p:nvGrpSpPr>
          <p:cNvPr id="238" name="Group 1">
            <a:extLst>
              <a:ext uri="{FF2B5EF4-FFF2-40B4-BE49-F238E27FC236}">
                <a16:creationId xmlns:a16="http://schemas.microsoft.com/office/drawing/2014/main" id="{4B306D07-472E-A242-A422-40B78461FDC1}"/>
              </a:ext>
            </a:extLst>
          </p:cNvPr>
          <p:cNvGrpSpPr/>
          <p:nvPr/>
        </p:nvGrpSpPr>
        <p:grpSpPr>
          <a:xfrm>
            <a:off x="1580443" y="241257"/>
            <a:ext cx="1020954" cy="1005866"/>
            <a:chOff x="5538852" y="2630379"/>
            <a:chExt cx="852032" cy="839441"/>
          </a:xfrm>
        </p:grpSpPr>
        <p:pic>
          <p:nvPicPr>
            <p:cNvPr id="239" name="Picture 238">
              <a:extLst>
                <a:ext uri="{FF2B5EF4-FFF2-40B4-BE49-F238E27FC236}">
                  <a16:creationId xmlns:a16="http://schemas.microsoft.com/office/drawing/2014/main" id="{7E815AC6-98EF-F641-B544-233D34D75DB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240" name="Rectangle 239">
              <a:extLst>
                <a:ext uri="{FF2B5EF4-FFF2-40B4-BE49-F238E27FC236}">
                  <a16:creationId xmlns:a16="http://schemas.microsoft.com/office/drawing/2014/main" id="{E9C5641A-1054-B047-AF09-4641C525C1CE}"/>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241" name="x 1">
            <a:extLst>
              <a:ext uri="{FF2B5EF4-FFF2-40B4-BE49-F238E27FC236}">
                <a16:creationId xmlns:a16="http://schemas.microsoft.com/office/drawing/2014/main" id="{08F2AADA-1576-1248-901C-EF6B3353C8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1677666" y="1518453"/>
            <a:ext cx="443851" cy="473018"/>
          </a:xfrm>
          <a:prstGeom prst="rect">
            <a:avLst/>
          </a:prstGeom>
        </p:spPr>
      </p:pic>
      <p:pic>
        <p:nvPicPr>
          <p:cNvPr id="242" name="0 1">
            <a:extLst>
              <a:ext uri="{FF2B5EF4-FFF2-40B4-BE49-F238E27FC236}">
                <a16:creationId xmlns:a16="http://schemas.microsoft.com/office/drawing/2014/main" id="{55952FAA-0CBA-704A-AE39-640732BF77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2042641" y="1523253"/>
            <a:ext cx="443850" cy="456157"/>
          </a:xfrm>
          <a:prstGeom prst="rect">
            <a:avLst/>
          </a:prstGeom>
        </p:spPr>
      </p:pic>
      <p:pic>
        <p:nvPicPr>
          <p:cNvPr id="243" name="Big 0 1">
            <a:extLst>
              <a:ext uri="{FF2B5EF4-FFF2-40B4-BE49-F238E27FC236}">
                <a16:creationId xmlns:a16="http://schemas.microsoft.com/office/drawing/2014/main" id="{1BA33EF3-7887-EF41-AC35-A2A4C5A4C019}"/>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1640781" y="1319303"/>
            <a:ext cx="936112" cy="969780"/>
          </a:xfrm>
          <a:prstGeom prst="rect">
            <a:avLst/>
          </a:prstGeom>
        </p:spPr>
      </p:pic>
      <p:pic>
        <p:nvPicPr>
          <p:cNvPr id="244" name="Big X 1">
            <a:hlinkClick r:id="rId6" action="ppaction://hlinksldjump"/>
            <a:extLst>
              <a:ext uri="{FF2B5EF4-FFF2-40B4-BE49-F238E27FC236}">
                <a16:creationId xmlns:a16="http://schemas.microsoft.com/office/drawing/2014/main" id="{40E86567-9B02-E443-8F30-2CC017BEE2DF}"/>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1644717" y="1314828"/>
            <a:ext cx="923576" cy="983269"/>
          </a:xfrm>
          <a:prstGeom prst="rect">
            <a:avLst/>
          </a:prstGeom>
        </p:spPr>
      </p:pic>
      <p:grpSp>
        <p:nvGrpSpPr>
          <p:cNvPr id="245" name="Group 1">
            <a:extLst>
              <a:ext uri="{FF2B5EF4-FFF2-40B4-BE49-F238E27FC236}">
                <a16:creationId xmlns:a16="http://schemas.microsoft.com/office/drawing/2014/main" id="{FDCC7302-5941-B74F-B635-F6A9C96233F2}"/>
              </a:ext>
            </a:extLst>
          </p:cNvPr>
          <p:cNvGrpSpPr/>
          <p:nvPr/>
        </p:nvGrpSpPr>
        <p:grpSpPr>
          <a:xfrm>
            <a:off x="1567290" y="1308684"/>
            <a:ext cx="1020954" cy="1005866"/>
            <a:chOff x="5538852" y="2630379"/>
            <a:chExt cx="852032" cy="839441"/>
          </a:xfrm>
        </p:grpSpPr>
        <p:pic>
          <p:nvPicPr>
            <p:cNvPr id="246" name="Picture 245">
              <a:extLst>
                <a:ext uri="{FF2B5EF4-FFF2-40B4-BE49-F238E27FC236}">
                  <a16:creationId xmlns:a16="http://schemas.microsoft.com/office/drawing/2014/main" id="{45B4D967-3AD8-564D-9183-CC5357A1460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247" name="Rectangle 246">
              <a:extLst>
                <a:ext uri="{FF2B5EF4-FFF2-40B4-BE49-F238E27FC236}">
                  <a16:creationId xmlns:a16="http://schemas.microsoft.com/office/drawing/2014/main" id="{92B54F72-8BFE-364F-842C-A5CF8005A585}"/>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248" name="x 1">
            <a:extLst>
              <a:ext uri="{FF2B5EF4-FFF2-40B4-BE49-F238E27FC236}">
                <a16:creationId xmlns:a16="http://schemas.microsoft.com/office/drawing/2014/main" id="{832ECAD2-59FF-AF46-B43A-A7C2DA7B08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1690819" y="2583279"/>
            <a:ext cx="443851" cy="473018"/>
          </a:xfrm>
          <a:prstGeom prst="rect">
            <a:avLst/>
          </a:prstGeom>
        </p:spPr>
      </p:pic>
      <p:pic>
        <p:nvPicPr>
          <p:cNvPr id="249" name="0 1">
            <a:extLst>
              <a:ext uri="{FF2B5EF4-FFF2-40B4-BE49-F238E27FC236}">
                <a16:creationId xmlns:a16="http://schemas.microsoft.com/office/drawing/2014/main" id="{E0DC138F-6BAB-A048-AEB3-47C132B864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2055794" y="2588079"/>
            <a:ext cx="443850" cy="456157"/>
          </a:xfrm>
          <a:prstGeom prst="rect">
            <a:avLst/>
          </a:prstGeom>
        </p:spPr>
      </p:pic>
      <p:pic>
        <p:nvPicPr>
          <p:cNvPr id="250" name="Big 0 1">
            <a:extLst>
              <a:ext uri="{FF2B5EF4-FFF2-40B4-BE49-F238E27FC236}">
                <a16:creationId xmlns:a16="http://schemas.microsoft.com/office/drawing/2014/main" id="{B2E41BE0-7985-D14D-9610-CFC44B6728EE}"/>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1653934" y="2384129"/>
            <a:ext cx="936112" cy="969780"/>
          </a:xfrm>
          <a:prstGeom prst="rect">
            <a:avLst/>
          </a:prstGeom>
        </p:spPr>
      </p:pic>
      <p:pic>
        <p:nvPicPr>
          <p:cNvPr id="251" name="Big X 1">
            <a:hlinkClick r:id="rId6" action="ppaction://hlinksldjump"/>
            <a:extLst>
              <a:ext uri="{FF2B5EF4-FFF2-40B4-BE49-F238E27FC236}">
                <a16:creationId xmlns:a16="http://schemas.microsoft.com/office/drawing/2014/main" id="{ACEE0CEB-5D47-C447-B9DA-E7E79DD22AB2}"/>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1657870" y="2379654"/>
            <a:ext cx="923576" cy="983269"/>
          </a:xfrm>
          <a:prstGeom prst="rect">
            <a:avLst/>
          </a:prstGeom>
        </p:spPr>
      </p:pic>
      <p:grpSp>
        <p:nvGrpSpPr>
          <p:cNvPr id="252" name="Group 1">
            <a:extLst>
              <a:ext uri="{FF2B5EF4-FFF2-40B4-BE49-F238E27FC236}">
                <a16:creationId xmlns:a16="http://schemas.microsoft.com/office/drawing/2014/main" id="{ECDD4C5E-E0B9-2748-A674-56079D5B2C05}"/>
              </a:ext>
            </a:extLst>
          </p:cNvPr>
          <p:cNvGrpSpPr/>
          <p:nvPr/>
        </p:nvGrpSpPr>
        <p:grpSpPr>
          <a:xfrm>
            <a:off x="1580443" y="2373510"/>
            <a:ext cx="1020954" cy="1005866"/>
            <a:chOff x="5538852" y="2630379"/>
            <a:chExt cx="852032" cy="839441"/>
          </a:xfrm>
        </p:grpSpPr>
        <p:pic>
          <p:nvPicPr>
            <p:cNvPr id="253" name="Picture 252">
              <a:extLst>
                <a:ext uri="{FF2B5EF4-FFF2-40B4-BE49-F238E27FC236}">
                  <a16:creationId xmlns:a16="http://schemas.microsoft.com/office/drawing/2014/main" id="{F7414C8D-9703-E24C-A850-9C4FC478CB5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254" name="Rectangle 253">
              <a:extLst>
                <a:ext uri="{FF2B5EF4-FFF2-40B4-BE49-F238E27FC236}">
                  <a16:creationId xmlns:a16="http://schemas.microsoft.com/office/drawing/2014/main" id="{94A3DAA9-6674-084C-9680-B05FA5CF057E}"/>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255" name="x 1">
            <a:extLst>
              <a:ext uri="{FF2B5EF4-FFF2-40B4-BE49-F238E27FC236}">
                <a16:creationId xmlns:a16="http://schemas.microsoft.com/office/drawing/2014/main" id="{98D565E9-B807-1B44-8F96-B1DD2D65EF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1690819" y="3660082"/>
            <a:ext cx="443851" cy="473018"/>
          </a:xfrm>
          <a:prstGeom prst="rect">
            <a:avLst/>
          </a:prstGeom>
        </p:spPr>
      </p:pic>
      <p:pic>
        <p:nvPicPr>
          <p:cNvPr id="256" name="0 1">
            <a:extLst>
              <a:ext uri="{FF2B5EF4-FFF2-40B4-BE49-F238E27FC236}">
                <a16:creationId xmlns:a16="http://schemas.microsoft.com/office/drawing/2014/main" id="{5A758C63-5C56-C04A-8F37-8B06AEA861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2055794" y="3664882"/>
            <a:ext cx="443850" cy="456157"/>
          </a:xfrm>
          <a:prstGeom prst="rect">
            <a:avLst/>
          </a:prstGeom>
        </p:spPr>
      </p:pic>
      <p:pic>
        <p:nvPicPr>
          <p:cNvPr id="257" name="Big 0 1">
            <a:extLst>
              <a:ext uri="{FF2B5EF4-FFF2-40B4-BE49-F238E27FC236}">
                <a16:creationId xmlns:a16="http://schemas.microsoft.com/office/drawing/2014/main" id="{286D821E-1E4E-F246-A0B7-1DDE12BA915E}"/>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1653934" y="3460932"/>
            <a:ext cx="936112" cy="969780"/>
          </a:xfrm>
          <a:prstGeom prst="rect">
            <a:avLst/>
          </a:prstGeom>
        </p:spPr>
      </p:pic>
      <p:pic>
        <p:nvPicPr>
          <p:cNvPr id="258" name="Big X 1">
            <a:hlinkClick r:id="rId6" action="ppaction://hlinksldjump"/>
            <a:extLst>
              <a:ext uri="{FF2B5EF4-FFF2-40B4-BE49-F238E27FC236}">
                <a16:creationId xmlns:a16="http://schemas.microsoft.com/office/drawing/2014/main" id="{CB553135-6D85-C242-A804-F76BF5460321}"/>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1657870" y="3456457"/>
            <a:ext cx="923576" cy="983269"/>
          </a:xfrm>
          <a:prstGeom prst="rect">
            <a:avLst/>
          </a:prstGeom>
        </p:spPr>
      </p:pic>
      <p:grpSp>
        <p:nvGrpSpPr>
          <p:cNvPr id="259" name="Group 1">
            <a:extLst>
              <a:ext uri="{FF2B5EF4-FFF2-40B4-BE49-F238E27FC236}">
                <a16:creationId xmlns:a16="http://schemas.microsoft.com/office/drawing/2014/main" id="{77816DD0-18E0-9242-949F-C351C1F3ADCE}"/>
              </a:ext>
            </a:extLst>
          </p:cNvPr>
          <p:cNvGrpSpPr/>
          <p:nvPr/>
        </p:nvGrpSpPr>
        <p:grpSpPr>
          <a:xfrm>
            <a:off x="1580443" y="3450313"/>
            <a:ext cx="1020954" cy="1005866"/>
            <a:chOff x="5538852" y="2630379"/>
            <a:chExt cx="852032" cy="839441"/>
          </a:xfrm>
        </p:grpSpPr>
        <p:pic>
          <p:nvPicPr>
            <p:cNvPr id="260" name="Picture 259">
              <a:extLst>
                <a:ext uri="{FF2B5EF4-FFF2-40B4-BE49-F238E27FC236}">
                  <a16:creationId xmlns:a16="http://schemas.microsoft.com/office/drawing/2014/main" id="{BAC3BC41-A16A-FA48-95F7-CE5F407A69E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261" name="Rectangle 260">
              <a:extLst>
                <a:ext uri="{FF2B5EF4-FFF2-40B4-BE49-F238E27FC236}">
                  <a16:creationId xmlns:a16="http://schemas.microsoft.com/office/drawing/2014/main" id="{DF30329C-5D1D-E843-9AC7-3C72C350177E}"/>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262" name="x 1">
            <a:extLst>
              <a:ext uri="{FF2B5EF4-FFF2-40B4-BE49-F238E27FC236}">
                <a16:creationId xmlns:a16="http://schemas.microsoft.com/office/drawing/2014/main" id="{91C08222-8992-934D-8CFD-FD3476414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1677666" y="4741157"/>
            <a:ext cx="443851" cy="473018"/>
          </a:xfrm>
          <a:prstGeom prst="rect">
            <a:avLst/>
          </a:prstGeom>
        </p:spPr>
      </p:pic>
      <p:pic>
        <p:nvPicPr>
          <p:cNvPr id="263" name="0 1">
            <a:extLst>
              <a:ext uri="{FF2B5EF4-FFF2-40B4-BE49-F238E27FC236}">
                <a16:creationId xmlns:a16="http://schemas.microsoft.com/office/drawing/2014/main" id="{982E5F62-6B03-304E-8F53-EFC3349D91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2042641" y="4745957"/>
            <a:ext cx="443850" cy="456157"/>
          </a:xfrm>
          <a:prstGeom prst="rect">
            <a:avLst/>
          </a:prstGeom>
        </p:spPr>
      </p:pic>
      <p:pic>
        <p:nvPicPr>
          <p:cNvPr id="264" name="Big 0 1">
            <a:extLst>
              <a:ext uri="{FF2B5EF4-FFF2-40B4-BE49-F238E27FC236}">
                <a16:creationId xmlns:a16="http://schemas.microsoft.com/office/drawing/2014/main" id="{662C3B78-6FC7-A947-A22C-87B384A8F2BF}"/>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1640781" y="4542007"/>
            <a:ext cx="936112" cy="969780"/>
          </a:xfrm>
          <a:prstGeom prst="rect">
            <a:avLst/>
          </a:prstGeom>
        </p:spPr>
      </p:pic>
      <p:pic>
        <p:nvPicPr>
          <p:cNvPr id="265" name="Big X 1">
            <a:hlinkClick r:id="rId6" action="ppaction://hlinksldjump"/>
            <a:extLst>
              <a:ext uri="{FF2B5EF4-FFF2-40B4-BE49-F238E27FC236}">
                <a16:creationId xmlns:a16="http://schemas.microsoft.com/office/drawing/2014/main" id="{63D22EB9-E9D2-744D-BD5D-DDA1DF9E55A7}"/>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1644717" y="4537532"/>
            <a:ext cx="923576" cy="983269"/>
          </a:xfrm>
          <a:prstGeom prst="rect">
            <a:avLst/>
          </a:prstGeom>
        </p:spPr>
      </p:pic>
      <p:grpSp>
        <p:nvGrpSpPr>
          <p:cNvPr id="266" name="Group 1">
            <a:extLst>
              <a:ext uri="{FF2B5EF4-FFF2-40B4-BE49-F238E27FC236}">
                <a16:creationId xmlns:a16="http://schemas.microsoft.com/office/drawing/2014/main" id="{37110AF6-1155-8246-8B8A-70C08712980F}"/>
              </a:ext>
            </a:extLst>
          </p:cNvPr>
          <p:cNvGrpSpPr/>
          <p:nvPr/>
        </p:nvGrpSpPr>
        <p:grpSpPr>
          <a:xfrm>
            <a:off x="1567290" y="4531388"/>
            <a:ext cx="1020954" cy="1005866"/>
            <a:chOff x="5538852" y="2630379"/>
            <a:chExt cx="852032" cy="839441"/>
          </a:xfrm>
        </p:grpSpPr>
        <p:pic>
          <p:nvPicPr>
            <p:cNvPr id="267" name="Picture 266">
              <a:extLst>
                <a:ext uri="{FF2B5EF4-FFF2-40B4-BE49-F238E27FC236}">
                  <a16:creationId xmlns:a16="http://schemas.microsoft.com/office/drawing/2014/main" id="{36AA2058-5478-D845-AD1C-20F62258C20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268" name="Rectangle 267">
              <a:extLst>
                <a:ext uri="{FF2B5EF4-FFF2-40B4-BE49-F238E27FC236}">
                  <a16:creationId xmlns:a16="http://schemas.microsoft.com/office/drawing/2014/main" id="{B85A48F9-F446-2D47-BC06-242425E27CB9}"/>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269" name="x 1">
            <a:extLst>
              <a:ext uri="{FF2B5EF4-FFF2-40B4-BE49-F238E27FC236}">
                <a16:creationId xmlns:a16="http://schemas.microsoft.com/office/drawing/2014/main" id="{646E35D0-D761-7D47-8813-F0B29D44F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1690819" y="5819631"/>
            <a:ext cx="443851" cy="473018"/>
          </a:xfrm>
          <a:prstGeom prst="rect">
            <a:avLst/>
          </a:prstGeom>
        </p:spPr>
      </p:pic>
      <p:pic>
        <p:nvPicPr>
          <p:cNvPr id="270" name="0 1">
            <a:extLst>
              <a:ext uri="{FF2B5EF4-FFF2-40B4-BE49-F238E27FC236}">
                <a16:creationId xmlns:a16="http://schemas.microsoft.com/office/drawing/2014/main" id="{BCBBA788-A10D-6443-9C1A-FED783AC42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2055794" y="5824431"/>
            <a:ext cx="443850" cy="456157"/>
          </a:xfrm>
          <a:prstGeom prst="rect">
            <a:avLst/>
          </a:prstGeom>
        </p:spPr>
      </p:pic>
      <p:pic>
        <p:nvPicPr>
          <p:cNvPr id="271" name="Big 0 1">
            <a:extLst>
              <a:ext uri="{FF2B5EF4-FFF2-40B4-BE49-F238E27FC236}">
                <a16:creationId xmlns:a16="http://schemas.microsoft.com/office/drawing/2014/main" id="{01D6F3A6-4E02-6D42-B494-662803886414}"/>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1653934" y="5620481"/>
            <a:ext cx="936112" cy="969780"/>
          </a:xfrm>
          <a:prstGeom prst="rect">
            <a:avLst/>
          </a:prstGeom>
        </p:spPr>
      </p:pic>
      <p:pic>
        <p:nvPicPr>
          <p:cNvPr id="272" name="Big X 1">
            <a:hlinkClick r:id="rId6" action="ppaction://hlinksldjump"/>
            <a:extLst>
              <a:ext uri="{FF2B5EF4-FFF2-40B4-BE49-F238E27FC236}">
                <a16:creationId xmlns:a16="http://schemas.microsoft.com/office/drawing/2014/main" id="{836AF510-D81A-AA48-9EB7-6A8B1C641C79}"/>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1657870" y="5616006"/>
            <a:ext cx="923576" cy="983269"/>
          </a:xfrm>
          <a:prstGeom prst="rect">
            <a:avLst/>
          </a:prstGeom>
        </p:spPr>
      </p:pic>
      <p:grpSp>
        <p:nvGrpSpPr>
          <p:cNvPr id="273" name="Group 1">
            <a:extLst>
              <a:ext uri="{FF2B5EF4-FFF2-40B4-BE49-F238E27FC236}">
                <a16:creationId xmlns:a16="http://schemas.microsoft.com/office/drawing/2014/main" id="{42AB1626-933D-B84D-9596-FE617AA4AE38}"/>
              </a:ext>
            </a:extLst>
          </p:cNvPr>
          <p:cNvGrpSpPr/>
          <p:nvPr/>
        </p:nvGrpSpPr>
        <p:grpSpPr>
          <a:xfrm>
            <a:off x="1580443" y="5609862"/>
            <a:ext cx="1020954" cy="1005866"/>
            <a:chOff x="5538852" y="2630379"/>
            <a:chExt cx="852032" cy="839441"/>
          </a:xfrm>
        </p:grpSpPr>
        <p:pic>
          <p:nvPicPr>
            <p:cNvPr id="274" name="Picture 273">
              <a:extLst>
                <a:ext uri="{FF2B5EF4-FFF2-40B4-BE49-F238E27FC236}">
                  <a16:creationId xmlns:a16="http://schemas.microsoft.com/office/drawing/2014/main" id="{8EB2A609-7541-5045-9654-328E638C72C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275" name="Rectangle 274">
              <a:extLst>
                <a:ext uri="{FF2B5EF4-FFF2-40B4-BE49-F238E27FC236}">
                  <a16:creationId xmlns:a16="http://schemas.microsoft.com/office/drawing/2014/main" id="{1B98C5DE-DF10-5D49-BD06-85CE0F8CCA01}"/>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276" name="x 1">
            <a:extLst>
              <a:ext uri="{FF2B5EF4-FFF2-40B4-BE49-F238E27FC236}">
                <a16:creationId xmlns:a16="http://schemas.microsoft.com/office/drawing/2014/main" id="{8B30EF44-B26E-4149-BD21-DECFEED56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2916780" y="469341"/>
            <a:ext cx="443851" cy="473018"/>
          </a:xfrm>
          <a:prstGeom prst="rect">
            <a:avLst/>
          </a:prstGeom>
        </p:spPr>
      </p:pic>
      <p:pic>
        <p:nvPicPr>
          <p:cNvPr id="277" name="0 1">
            <a:extLst>
              <a:ext uri="{FF2B5EF4-FFF2-40B4-BE49-F238E27FC236}">
                <a16:creationId xmlns:a16="http://schemas.microsoft.com/office/drawing/2014/main" id="{7582C4AD-9064-6640-8B37-2E4E2AD461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3281755" y="474141"/>
            <a:ext cx="443850" cy="456157"/>
          </a:xfrm>
          <a:prstGeom prst="rect">
            <a:avLst/>
          </a:prstGeom>
        </p:spPr>
      </p:pic>
      <p:pic>
        <p:nvPicPr>
          <p:cNvPr id="278" name="Big 0 1">
            <a:extLst>
              <a:ext uri="{FF2B5EF4-FFF2-40B4-BE49-F238E27FC236}">
                <a16:creationId xmlns:a16="http://schemas.microsoft.com/office/drawing/2014/main" id="{B060C1EA-9F1D-C743-894E-26BFFBCDE425}"/>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2879895" y="270191"/>
            <a:ext cx="936112" cy="969780"/>
          </a:xfrm>
          <a:prstGeom prst="rect">
            <a:avLst/>
          </a:prstGeom>
        </p:spPr>
      </p:pic>
      <p:pic>
        <p:nvPicPr>
          <p:cNvPr id="279" name="Big X 1">
            <a:hlinkClick r:id="rId6" action="ppaction://hlinksldjump"/>
            <a:extLst>
              <a:ext uri="{FF2B5EF4-FFF2-40B4-BE49-F238E27FC236}">
                <a16:creationId xmlns:a16="http://schemas.microsoft.com/office/drawing/2014/main" id="{871BBF1E-E463-DD41-A828-421F58EC0DE4}"/>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2883831" y="265716"/>
            <a:ext cx="923576" cy="983269"/>
          </a:xfrm>
          <a:prstGeom prst="rect">
            <a:avLst/>
          </a:prstGeom>
        </p:spPr>
      </p:pic>
      <p:grpSp>
        <p:nvGrpSpPr>
          <p:cNvPr id="280" name="Group 1">
            <a:extLst>
              <a:ext uri="{FF2B5EF4-FFF2-40B4-BE49-F238E27FC236}">
                <a16:creationId xmlns:a16="http://schemas.microsoft.com/office/drawing/2014/main" id="{D75940A3-4C95-6547-A350-1E6502A8948D}"/>
              </a:ext>
            </a:extLst>
          </p:cNvPr>
          <p:cNvGrpSpPr/>
          <p:nvPr/>
        </p:nvGrpSpPr>
        <p:grpSpPr>
          <a:xfrm>
            <a:off x="2806404" y="259572"/>
            <a:ext cx="1020954" cy="1005866"/>
            <a:chOff x="5538852" y="2630379"/>
            <a:chExt cx="852032" cy="839441"/>
          </a:xfrm>
        </p:grpSpPr>
        <p:pic>
          <p:nvPicPr>
            <p:cNvPr id="281" name="Picture 280">
              <a:extLst>
                <a:ext uri="{FF2B5EF4-FFF2-40B4-BE49-F238E27FC236}">
                  <a16:creationId xmlns:a16="http://schemas.microsoft.com/office/drawing/2014/main" id="{86820ECB-6127-E048-B2EE-7D94E2C4947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282" name="Rectangle 281">
              <a:extLst>
                <a:ext uri="{FF2B5EF4-FFF2-40B4-BE49-F238E27FC236}">
                  <a16:creationId xmlns:a16="http://schemas.microsoft.com/office/drawing/2014/main" id="{DEC9DD9C-3A9C-784D-A449-564E1AC2EFD7}"/>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283" name="x 1">
            <a:extLst>
              <a:ext uri="{FF2B5EF4-FFF2-40B4-BE49-F238E27FC236}">
                <a16:creationId xmlns:a16="http://schemas.microsoft.com/office/drawing/2014/main" id="{6876F240-769F-D048-9E94-B604B9D628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2903627" y="1536768"/>
            <a:ext cx="443851" cy="473018"/>
          </a:xfrm>
          <a:prstGeom prst="rect">
            <a:avLst/>
          </a:prstGeom>
        </p:spPr>
      </p:pic>
      <p:pic>
        <p:nvPicPr>
          <p:cNvPr id="284" name="0 1">
            <a:extLst>
              <a:ext uri="{FF2B5EF4-FFF2-40B4-BE49-F238E27FC236}">
                <a16:creationId xmlns:a16="http://schemas.microsoft.com/office/drawing/2014/main" id="{F6458BB0-3FE7-AA48-BEE0-D18760F06A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3268602" y="1541568"/>
            <a:ext cx="443850" cy="456157"/>
          </a:xfrm>
          <a:prstGeom prst="rect">
            <a:avLst/>
          </a:prstGeom>
        </p:spPr>
      </p:pic>
      <p:pic>
        <p:nvPicPr>
          <p:cNvPr id="285" name="Big 0 1">
            <a:extLst>
              <a:ext uri="{FF2B5EF4-FFF2-40B4-BE49-F238E27FC236}">
                <a16:creationId xmlns:a16="http://schemas.microsoft.com/office/drawing/2014/main" id="{2779F5F8-A9D1-B94D-848E-265F4302CFD3}"/>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2866742" y="1337618"/>
            <a:ext cx="936112" cy="969780"/>
          </a:xfrm>
          <a:prstGeom prst="rect">
            <a:avLst/>
          </a:prstGeom>
        </p:spPr>
      </p:pic>
      <p:pic>
        <p:nvPicPr>
          <p:cNvPr id="286" name="Big X 1">
            <a:hlinkClick r:id="rId6" action="ppaction://hlinksldjump"/>
            <a:extLst>
              <a:ext uri="{FF2B5EF4-FFF2-40B4-BE49-F238E27FC236}">
                <a16:creationId xmlns:a16="http://schemas.microsoft.com/office/drawing/2014/main" id="{81438104-4594-4544-B3D7-45A1F2D92308}"/>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2870678" y="1333143"/>
            <a:ext cx="923576" cy="983269"/>
          </a:xfrm>
          <a:prstGeom prst="rect">
            <a:avLst/>
          </a:prstGeom>
        </p:spPr>
      </p:pic>
      <p:grpSp>
        <p:nvGrpSpPr>
          <p:cNvPr id="287" name="Group 1">
            <a:extLst>
              <a:ext uri="{FF2B5EF4-FFF2-40B4-BE49-F238E27FC236}">
                <a16:creationId xmlns:a16="http://schemas.microsoft.com/office/drawing/2014/main" id="{EA3ED90C-7C63-474B-8808-F58B58703691}"/>
              </a:ext>
            </a:extLst>
          </p:cNvPr>
          <p:cNvGrpSpPr/>
          <p:nvPr/>
        </p:nvGrpSpPr>
        <p:grpSpPr>
          <a:xfrm>
            <a:off x="2793251" y="1326999"/>
            <a:ext cx="1020954" cy="1005866"/>
            <a:chOff x="5538852" y="2630379"/>
            <a:chExt cx="852032" cy="839441"/>
          </a:xfrm>
        </p:grpSpPr>
        <p:pic>
          <p:nvPicPr>
            <p:cNvPr id="288" name="Picture 287">
              <a:extLst>
                <a:ext uri="{FF2B5EF4-FFF2-40B4-BE49-F238E27FC236}">
                  <a16:creationId xmlns:a16="http://schemas.microsoft.com/office/drawing/2014/main" id="{0AE610CA-6CAC-504E-BBC8-1CFE378276C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289" name="Rectangle 288">
              <a:extLst>
                <a:ext uri="{FF2B5EF4-FFF2-40B4-BE49-F238E27FC236}">
                  <a16:creationId xmlns:a16="http://schemas.microsoft.com/office/drawing/2014/main" id="{FDA8D2EB-BC59-5847-9663-C16504FB4185}"/>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290" name="x 1">
            <a:extLst>
              <a:ext uri="{FF2B5EF4-FFF2-40B4-BE49-F238E27FC236}">
                <a16:creationId xmlns:a16="http://schemas.microsoft.com/office/drawing/2014/main" id="{143E0642-C598-944D-87D2-B486CC8B49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2916780" y="2601594"/>
            <a:ext cx="443851" cy="473018"/>
          </a:xfrm>
          <a:prstGeom prst="rect">
            <a:avLst/>
          </a:prstGeom>
        </p:spPr>
      </p:pic>
      <p:pic>
        <p:nvPicPr>
          <p:cNvPr id="291" name="0 1">
            <a:extLst>
              <a:ext uri="{FF2B5EF4-FFF2-40B4-BE49-F238E27FC236}">
                <a16:creationId xmlns:a16="http://schemas.microsoft.com/office/drawing/2014/main" id="{D85A129F-61F4-AF48-8486-AB2AA22327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3281755" y="2606394"/>
            <a:ext cx="443850" cy="456157"/>
          </a:xfrm>
          <a:prstGeom prst="rect">
            <a:avLst/>
          </a:prstGeom>
        </p:spPr>
      </p:pic>
      <p:pic>
        <p:nvPicPr>
          <p:cNvPr id="292" name="Big 0 1">
            <a:extLst>
              <a:ext uri="{FF2B5EF4-FFF2-40B4-BE49-F238E27FC236}">
                <a16:creationId xmlns:a16="http://schemas.microsoft.com/office/drawing/2014/main" id="{DE61B84E-6779-E44E-B58D-F78F0A2BE11E}"/>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2879895" y="2402444"/>
            <a:ext cx="936112" cy="969780"/>
          </a:xfrm>
          <a:prstGeom prst="rect">
            <a:avLst/>
          </a:prstGeom>
        </p:spPr>
      </p:pic>
      <p:pic>
        <p:nvPicPr>
          <p:cNvPr id="293" name="Big X 1">
            <a:hlinkClick r:id="rId6" action="ppaction://hlinksldjump"/>
            <a:extLst>
              <a:ext uri="{FF2B5EF4-FFF2-40B4-BE49-F238E27FC236}">
                <a16:creationId xmlns:a16="http://schemas.microsoft.com/office/drawing/2014/main" id="{34EDBD46-A31A-D246-A78C-96E25B093B6F}"/>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2883831" y="2397969"/>
            <a:ext cx="923576" cy="983269"/>
          </a:xfrm>
          <a:prstGeom prst="rect">
            <a:avLst/>
          </a:prstGeom>
        </p:spPr>
      </p:pic>
      <p:grpSp>
        <p:nvGrpSpPr>
          <p:cNvPr id="294" name="Group 1">
            <a:extLst>
              <a:ext uri="{FF2B5EF4-FFF2-40B4-BE49-F238E27FC236}">
                <a16:creationId xmlns:a16="http://schemas.microsoft.com/office/drawing/2014/main" id="{A10EC36D-3F09-A541-A3C8-F3B2F70AF37D}"/>
              </a:ext>
            </a:extLst>
          </p:cNvPr>
          <p:cNvGrpSpPr/>
          <p:nvPr/>
        </p:nvGrpSpPr>
        <p:grpSpPr>
          <a:xfrm>
            <a:off x="2806404" y="2391825"/>
            <a:ext cx="1020954" cy="1005866"/>
            <a:chOff x="5538852" y="2630379"/>
            <a:chExt cx="852032" cy="839441"/>
          </a:xfrm>
        </p:grpSpPr>
        <p:pic>
          <p:nvPicPr>
            <p:cNvPr id="295" name="Picture 294">
              <a:extLst>
                <a:ext uri="{FF2B5EF4-FFF2-40B4-BE49-F238E27FC236}">
                  <a16:creationId xmlns:a16="http://schemas.microsoft.com/office/drawing/2014/main" id="{D7AA802C-942B-FD47-A741-0F4CD52EA4A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296" name="Rectangle 295">
              <a:extLst>
                <a:ext uri="{FF2B5EF4-FFF2-40B4-BE49-F238E27FC236}">
                  <a16:creationId xmlns:a16="http://schemas.microsoft.com/office/drawing/2014/main" id="{A103B542-BB3A-8646-9630-0AA613A7BFAD}"/>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297" name="x 1">
            <a:extLst>
              <a:ext uri="{FF2B5EF4-FFF2-40B4-BE49-F238E27FC236}">
                <a16:creationId xmlns:a16="http://schemas.microsoft.com/office/drawing/2014/main" id="{3D0B5ADE-CCC9-D646-B64E-8251094ACA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2916780" y="3678397"/>
            <a:ext cx="443851" cy="473018"/>
          </a:xfrm>
          <a:prstGeom prst="rect">
            <a:avLst/>
          </a:prstGeom>
        </p:spPr>
      </p:pic>
      <p:pic>
        <p:nvPicPr>
          <p:cNvPr id="298" name="0 1">
            <a:extLst>
              <a:ext uri="{FF2B5EF4-FFF2-40B4-BE49-F238E27FC236}">
                <a16:creationId xmlns:a16="http://schemas.microsoft.com/office/drawing/2014/main" id="{6C0A6F25-BC98-AC4D-9E45-D46F875E55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3281755" y="3683197"/>
            <a:ext cx="443850" cy="456157"/>
          </a:xfrm>
          <a:prstGeom prst="rect">
            <a:avLst/>
          </a:prstGeom>
        </p:spPr>
      </p:pic>
      <p:pic>
        <p:nvPicPr>
          <p:cNvPr id="299" name="Big 0 1">
            <a:extLst>
              <a:ext uri="{FF2B5EF4-FFF2-40B4-BE49-F238E27FC236}">
                <a16:creationId xmlns:a16="http://schemas.microsoft.com/office/drawing/2014/main" id="{C0D4BF79-14E1-AE4C-8BA6-4FECBA536106}"/>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2879895" y="3479247"/>
            <a:ext cx="936112" cy="969780"/>
          </a:xfrm>
          <a:prstGeom prst="rect">
            <a:avLst/>
          </a:prstGeom>
        </p:spPr>
      </p:pic>
      <p:pic>
        <p:nvPicPr>
          <p:cNvPr id="300" name="Big X 1">
            <a:hlinkClick r:id="rId6" action="ppaction://hlinksldjump"/>
            <a:extLst>
              <a:ext uri="{FF2B5EF4-FFF2-40B4-BE49-F238E27FC236}">
                <a16:creationId xmlns:a16="http://schemas.microsoft.com/office/drawing/2014/main" id="{3D654E68-5088-1042-B2E7-6E5B8F6DBB84}"/>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2883831" y="3474772"/>
            <a:ext cx="923576" cy="983269"/>
          </a:xfrm>
          <a:prstGeom prst="rect">
            <a:avLst/>
          </a:prstGeom>
        </p:spPr>
      </p:pic>
      <p:grpSp>
        <p:nvGrpSpPr>
          <p:cNvPr id="301" name="Group 1">
            <a:extLst>
              <a:ext uri="{FF2B5EF4-FFF2-40B4-BE49-F238E27FC236}">
                <a16:creationId xmlns:a16="http://schemas.microsoft.com/office/drawing/2014/main" id="{18DF81B7-57A0-D143-9F07-C06846F83819}"/>
              </a:ext>
            </a:extLst>
          </p:cNvPr>
          <p:cNvGrpSpPr/>
          <p:nvPr/>
        </p:nvGrpSpPr>
        <p:grpSpPr>
          <a:xfrm>
            <a:off x="2806404" y="3468628"/>
            <a:ext cx="1020954" cy="1005866"/>
            <a:chOff x="5538852" y="2630379"/>
            <a:chExt cx="852032" cy="839441"/>
          </a:xfrm>
        </p:grpSpPr>
        <p:pic>
          <p:nvPicPr>
            <p:cNvPr id="302" name="Picture 301">
              <a:extLst>
                <a:ext uri="{FF2B5EF4-FFF2-40B4-BE49-F238E27FC236}">
                  <a16:creationId xmlns:a16="http://schemas.microsoft.com/office/drawing/2014/main" id="{987353AE-2D9C-9F4F-BFD3-664CA5D1921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303" name="Rectangle 302">
              <a:extLst>
                <a:ext uri="{FF2B5EF4-FFF2-40B4-BE49-F238E27FC236}">
                  <a16:creationId xmlns:a16="http://schemas.microsoft.com/office/drawing/2014/main" id="{672687F0-1E6B-814B-AE5C-8AD244C80102}"/>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304" name="x 1">
            <a:extLst>
              <a:ext uri="{FF2B5EF4-FFF2-40B4-BE49-F238E27FC236}">
                <a16:creationId xmlns:a16="http://schemas.microsoft.com/office/drawing/2014/main" id="{3E2516FD-A38B-A546-A93C-A3B191CD56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2903627" y="4759472"/>
            <a:ext cx="443851" cy="473018"/>
          </a:xfrm>
          <a:prstGeom prst="rect">
            <a:avLst/>
          </a:prstGeom>
        </p:spPr>
      </p:pic>
      <p:pic>
        <p:nvPicPr>
          <p:cNvPr id="305" name="0 1">
            <a:extLst>
              <a:ext uri="{FF2B5EF4-FFF2-40B4-BE49-F238E27FC236}">
                <a16:creationId xmlns:a16="http://schemas.microsoft.com/office/drawing/2014/main" id="{8CA17770-8215-C746-9C8B-478278AF9E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3268602" y="4764272"/>
            <a:ext cx="443850" cy="456157"/>
          </a:xfrm>
          <a:prstGeom prst="rect">
            <a:avLst/>
          </a:prstGeom>
        </p:spPr>
      </p:pic>
      <p:pic>
        <p:nvPicPr>
          <p:cNvPr id="306" name="Big 0 1">
            <a:extLst>
              <a:ext uri="{FF2B5EF4-FFF2-40B4-BE49-F238E27FC236}">
                <a16:creationId xmlns:a16="http://schemas.microsoft.com/office/drawing/2014/main" id="{B250C41C-E9BE-E84D-9641-EFAE520B7BFF}"/>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2866742" y="4560322"/>
            <a:ext cx="936112" cy="969780"/>
          </a:xfrm>
          <a:prstGeom prst="rect">
            <a:avLst/>
          </a:prstGeom>
        </p:spPr>
      </p:pic>
      <p:pic>
        <p:nvPicPr>
          <p:cNvPr id="307" name="Big X 1">
            <a:hlinkClick r:id="rId6" action="ppaction://hlinksldjump"/>
            <a:extLst>
              <a:ext uri="{FF2B5EF4-FFF2-40B4-BE49-F238E27FC236}">
                <a16:creationId xmlns:a16="http://schemas.microsoft.com/office/drawing/2014/main" id="{70FEFCB5-6605-764B-BF36-AC4FE07015CD}"/>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2870678" y="4555847"/>
            <a:ext cx="923576" cy="983269"/>
          </a:xfrm>
          <a:prstGeom prst="rect">
            <a:avLst/>
          </a:prstGeom>
        </p:spPr>
      </p:pic>
      <p:grpSp>
        <p:nvGrpSpPr>
          <p:cNvPr id="308" name="Group 1">
            <a:extLst>
              <a:ext uri="{FF2B5EF4-FFF2-40B4-BE49-F238E27FC236}">
                <a16:creationId xmlns:a16="http://schemas.microsoft.com/office/drawing/2014/main" id="{739B1299-6ACD-4441-9CC1-E32864442E59}"/>
              </a:ext>
            </a:extLst>
          </p:cNvPr>
          <p:cNvGrpSpPr/>
          <p:nvPr/>
        </p:nvGrpSpPr>
        <p:grpSpPr>
          <a:xfrm>
            <a:off x="2793251" y="4549703"/>
            <a:ext cx="1020954" cy="1005866"/>
            <a:chOff x="5538852" y="2630379"/>
            <a:chExt cx="852032" cy="839441"/>
          </a:xfrm>
        </p:grpSpPr>
        <p:pic>
          <p:nvPicPr>
            <p:cNvPr id="309" name="Picture 308">
              <a:extLst>
                <a:ext uri="{FF2B5EF4-FFF2-40B4-BE49-F238E27FC236}">
                  <a16:creationId xmlns:a16="http://schemas.microsoft.com/office/drawing/2014/main" id="{CB4990F6-7056-484C-9D26-63D57289E41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310" name="Rectangle 309">
              <a:extLst>
                <a:ext uri="{FF2B5EF4-FFF2-40B4-BE49-F238E27FC236}">
                  <a16:creationId xmlns:a16="http://schemas.microsoft.com/office/drawing/2014/main" id="{8F627844-4EAB-1840-B467-96558D992BD9}"/>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311" name="x 1">
            <a:extLst>
              <a:ext uri="{FF2B5EF4-FFF2-40B4-BE49-F238E27FC236}">
                <a16:creationId xmlns:a16="http://schemas.microsoft.com/office/drawing/2014/main" id="{D8265162-21E7-B74F-87B0-894EF5D933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2916780" y="5837946"/>
            <a:ext cx="443851" cy="473018"/>
          </a:xfrm>
          <a:prstGeom prst="rect">
            <a:avLst/>
          </a:prstGeom>
        </p:spPr>
      </p:pic>
      <p:pic>
        <p:nvPicPr>
          <p:cNvPr id="312" name="0 1">
            <a:extLst>
              <a:ext uri="{FF2B5EF4-FFF2-40B4-BE49-F238E27FC236}">
                <a16:creationId xmlns:a16="http://schemas.microsoft.com/office/drawing/2014/main" id="{60B87438-295B-564A-8F97-C480DC48B6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3281755" y="5842746"/>
            <a:ext cx="443850" cy="456157"/>
          </a:xfrm>
          <a:prstGeom prst="rect">
            <a:avLst/>
          </a:prstGeom>
        </p:spPr>
      </p:pic>
      <p:pic>
        <p:nvPicPr>
          <p:cNvPr id="313" name="Big 0 1">
            <a:extLst>
              <a:ext uri="{FF2B5EF4-FFF2-40B4-BE49-F238E27FC236}">
                <a16:creationId xmlns:a16="http://schemas.microsoft.com/office/drawing/2014/main" id="{CB966B82-C928-2B4D-8285-ABB6C2766349}"/>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2879895" y="5638796"/>
            <a:ext cx="936112" cy="969780"/>
          </a:xfrm>
          <a:prstGeom prst="rect">
            <a:avLst/>
          </a:prstGeom>
        </p:spPr>
      </p:pic>
      <p:pic>
        <p:nvPicPr>
          <p:cNvPr id="314" name="Big X 1">
            <a:hlinkClick r:id="rId6" action="ppaction://hlinksldjump"/>
            <a:extLst>
              <a:ext uri="{FF2B5EF4-FFF2-40B4-BE49-F238E27FC236}">
                <a16:creationId xmlns:a16="http://schemas.microsoft.com/office/drawing/2014/main" id="{C1404276-EEE1-5147-8113-4B2F8E7BD3FC}"/>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2883831" y="5634321"/>
            <a:ext cx="923576" cy="983269"/>
          </a:xfrm>
          <a:prstGeom prst="rect">
            <a:avLst/>
          </a:prstGeom>
        </p:spPr>
      </p:pic>
      <p:grpSp>
        <p:nvGrpSpPr>
          <p:cNvPr id="315" name="Group 1">
            <a:extLst>
              <a:ext uri="{FF2B5EF4-FFF2-40B4-BE49-F238E27FC236}">
                <a16:creationId xmlns:a16="http://schemas.microsoft.com/office/drawing/2014/main" id="{923444EE-43C6-C047-B164-C1B64962CF99}"/>
              </a:ext>
            </a:extLst>
          </p:cNvPr>
          <p:cNvGrpSpPr/>
          <p:nvPr/>
        </p:nvGrpSpPr>
        <p:grpSpPr>
          <a:xfrm>
            <a:off x="2806404" y="5628177"/>
            <a:ext cx="1020954" cy="1005866"/>
            <a:chOff x="5538852" y="2630379"/>
            <a:chExt cx="852032" cy="839441"/>
          </a:xfrm>
        </p:grpSpPr>
        <p:pic>
          <p:nvPicPr>
            <p:cNvPr id="316" name="Picture 315">
              <a:extLst>
                <a:ext uri="{FF2B5EF4-FFF2-40B4-BE49-F238E27FC236}">
                  <a16:creationId xmlns:a16="http://schemas.microsoft.com/office/drawing/2014/main" id="{5FF525D6-214D-E647-834B-B782A249D9F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317" name="Rectangle 316">
              <a:extLst>
                <a:ext uri="{FF2B5EF4-FFF2-40B4-BE49-F238E27FC236}">
                  <a16:creationId xmlns:a16="http://schemas.microsoft.com/office/drawing/2014/main" id="{775EB32E-B75B-8C47-9932-B4A4047BC712}"/>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318" name="x 1">
            <a:extLst>
              <a:ext uri="{FF2B5EF4-FFF2-40B4-BE49-F238E27FC236}">
                <a16:creationId xmlns:a16="http://schemas.microsoft.com/office/drawing/2014/main" id="{94A7BE49-5FE7-6E49-AEB7-FC30D785A8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4141534" y="422092"/>
            <a:ext cx="443851" cy="473018"/>
          </a:xfrm>
          <a:prstGeom prst="rect">
            <a:avLst/>
          </a:prstGeom>
        </p:spPr>
      </p:pic>
      <p:pic>
        <p:nvPicPr>
          <p:cNvPr id="319" name="0 1">
            <a:extLst>
              <a:ext uri="{FF2B5EF4-FFF2-40B4-BE49-F238E27FC236}">
                <a16:creationId xmlns:a16="http://schemas.microsoft.com/office/drawing/2014/main" id="{29608BFC-7A0D-2B4A-96C4-2A18EF4AEC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4506509" y="426892"/>
            <a:ext cx="443850" cy="456157"/>
          </a:xfrm>
          <a:prstGeom prst="rect">
            <a:avLst/>
          </a:prstGeom>
        </p:spPr>
      </p:pic>
      <p:pic>
        <p:nvPicPr>
          <p:cNvPr id="320" name="Big 0 1">
            <a:extLst>
              <a:ext uri="{FF2B5EF4-FFF2-40B4-BE49-F238E27FC236}">
                <a16:creationId xmlns:a16="http://schemas.microsoft.com/office/drawing/2014/main" id="{F64115FB-9749-904E-8891-A420FFC991BD}"/>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4104649" y="222942"/>
            <a:ext cx="936112" cy="969780"/>
          </a:xfrm>
          <a:prstGeom prst="rect">
            <a:avLst/>
          </a:prstGeom>
        </p:spPr>
      </p:pic>
      <p:pic>
        <p:nvPicPr>
          <p:cNvPr id="321" name="Big X 1">
            <a:hlinkClick r:id="rId6" action="ppaction://hlinksldjump"/>
            <a:extLst>
              <a:ext uri="{FF2B5EF4-FFF2-40B4-BE49-F238E27FC236}">
                <a16:creationId xmlns:a16="http://schemas.microsoft.com/office/drawing/2014/main" id="{4D975D8F-301A-6140-861A-775264506450}"/>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4108585" y="218467"/>
            <a:ext cx="923576" cy="983269"/>
          </a:xfrm>
          <a:prstGeom prst="rect">
            <a:avLst/>
          </a:prstGeom>
        </p:spPr>
      </p:pic>
      <p:grpSp>
        <p:nvGrpSpPr>
          <p:cNvPr id="322" name="Group 1">
            <a:extLst>
              <a:ext uri="{FF2B5EF4-FFF2-40B4-BE49-F238E27FC236}">
                <a16:creationId xmlns:a16="http://schemas.microsoft.com/office/drawing/2014/main" id="{A0C2C3B8-C096-AB4F-B6FE-71874ECE33A5}"/>
              </a:ext>
            </a:extLst>
          </p:cNvPr>
          <p:cNvGrpSpPr/>
          <p:nvPr/>
        </p:nvGrpSpPr>
        <p:grpSpPr>
          <a:xfrm>
            <a:off x="4031158" y="212323"/>
            <a:ext cx="1020954" cy="1005866"/>
            <a:chOff x="5538852" y="2630379"/>
            <a:chExt cx="852032" cy="839441"/>
          </a:xfrm>
        </p:grpSpPr>
        <p:pic>
          <p:nvPicPr>
            <p:cNvPr id="323" name="Picture 322">
              <a:extLst>
                <a:ext uri="{FF2B5EF4-FFF2-40B4-BE49-F238E27FC236}">
                  <a16:creationId xmlns:a16="http://schemas.microsoft.com/office/drawing/2014/main" id="{875326AF-19AE-7647-AA8E-667C855F06D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324" name="Rectangle 323">
              <a:extLst>
                <a:ext uri="{FF2B5EF4-FFF2-40B4-BE49-F238E27FC236}">
                  <a16:creationId xmlns:a16="http://schemas.microsoft.com/office/drawing/2014/main" id="{7F2B4F95-0330-B44A-A69C-B648EDC3B57C}"/>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325" name="x 1">
            <a:extLst>
              <a:ext uri="{FF2B5EF4-FFF2-40B4-BE49-F238E27FC236}">
                <a16:creationId xmlns:a16="http://schemas.microsoft.com/office/drawing/2014/main" id="{21B7447F-FD3C-5749-B33F-0C4C05A67E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4128381" y="1489519"/>
            <a:ext cx="443851" cy="473018"/>
          </a:xfrm>
          <a:prstGeom prst="rect">
            <a:avLst/>
          </a:prstGeom>
        </p:spPr>
      </p:pic>
      <p:pic>
        <p:nvPicPr>
          <p:cNvPr id="326" name="0 1">
            <a:extLst>
              <a:ext uri="{FF2B5EF4-FFF2-40B4-BE49-F238E27FC236}">
                <a16:creationId xmlns:a16="http://schemas.microsoft.com/office/drawing/2014/main" id="{0A799336-CBC4-3B46-9E5B-E0937E6A55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4493356" y="1494319"/>
            <a:ext cx="443850" cy="456157"/>
          </a:xfrm>
          <a:prstGeom prst="rect">
            <a:avLst/>
          </a:prstGeom>
        </p:spPr>
      </p:pic>
      <p:pic>
        <p:nvPicPr>
          <p:cNvPr id="327" name="Big 0 1">
            <a:extLst>
              <a:ext uri="{FF2B5EF4-FFF2-40B4-BE49-F238E27FC236}">
                <a16:creationId xmlns:a16="http://schemas.microsoft.com/office/drawing/2014/main" id="{ED3B470A-810C-4A48-9E29-B5F6811F03C9}"/>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4091496" y="1290369"/>
            <a:ext cx="936112" cy="969780"/>
          </a:xfrm>
          <a:prstGeom prst="rect">
            <a:avLst/>
          </a:prstGeom>
        </p:spPr>
      </p:pic>
      <p:pic>
        <p:nvPicPr>
          <p:cNvPr id="328" name="Big X 1">
            <a:hlinkClick r:id="rId6" action="ppaction://hlinksldjump"/>
            <a:extLst>
              <a:ext uri="{FF2B5EF4-FFF2-40B4-BE49-F238E27FC236}">
                <a16:creationId xmlns:a16="http://schemas.microsoft.com/office/drawing/2014/main" id="{D763100C-37F2-0743-A200-4D455AC710DE}"/>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4095432" y="1285894"/>
            <a:ext cx="923576" cy="983269"/>
          </a:xfrm>
          <a:prstGeom prst="rect">
            <a:avLst/>
          </a:prstGeom>
        </p:spPr>
      </p:pic>
      <p:grpSp>
        <p:nvGrpSpPr>
          <p:cNvPr id="329" name="Group 1">
            <a:extLst>
              <a:ext uri="{FF2B5EF4-FFF2-40B4-BE49-F238E27FC236}">
                <a16:creationId xmlns:a16="http://schemas.microsoft.com/office/drawing/2014/main" id="{5BC9FADC-9C23-AE48-A8BB-BFE7444E3612}"/>
              </a:ext>
            </a:extLst>
          </p:cNvPr>
          <p:cNvGrpSpPr/>
          <p:nvPr/>
        </p:nvGrpSpPr>
        <p:grpSpPr>
          <a:xfrm>
            <a:off x="4018005" y="1279750"/>
            <a:ext cx="1020954" cy="1005866"/>
            <a:chOff x="5538852" y="2630379"/>
            <a:chExt cx="852032" cy="839441"/>
          </a:xfrm>
        </p:grpSpPr>
        <p:pic>
          <p:nvPicPr>
            <p:cNvPr id="330" name="Picture 329">
              <a:extLst>
                <a:ext uri="{FF2B5EF4-FFF2-40B4-BE49-F238E27FC236}">
                  <a16:creationId xmlns:a16="http://schemas.microsoft.com/office/drawing/2014/main" id="{59500BA2-5118-0146-AD04-13491F16CE6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331" name="Rectangle 330">
              <a:extLst>
                <a:ext uri="{FF2B5EF4-FFF2-40B4-BE49-F238E27FC236}">
                  <a16:creationId xmlns:a16="http://schemas.microsoft.com/office/drawing/2014/main" id="{78AE2F97-9AC7-CA41-AEE8-59572FB6A783}"/>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332" name="x 1">
            <a:extLst>
              <a:ext uri="{FF2B5EF4-FFF2-40B4-BE49-F238E27FC236}">
                <a16:creationId xmlns:a16="http://schemas.microsoft.com/office/drawing/2014/main" id="{53757026-6554-7347-AD4E-127F2517A1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4141534" y="2554345"/>
            <a:ext cx="443851" cy="473018"/>
          </a:xfrm>
          <a:prstGeom prst="rect">
            <a:avLst/>
          </a:prstGeom>
        </p:spPr>
      </p:pic>
      <p:pic>
        <p:nvPicPr>
          <p:cNvPr id="333" name="0 1">
            <a:extLst>
              <a:ext uri="{FF2B5EF4-FFF2-40B4-BE49-F238E27FC236}">
                <a16:creationId xmlns:a16="http://schemas.microsoft.com/office/drawing/2014/main" id="{5B634755-9734-984F-9C86-960CEB8876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4506509" y="2559145"/>
            <a:ext cx="443850" cy="456157"/>
          </a:xfrm>
          <a:prstGeom prst="rect">
            <a:avLst/>
          </a:prstGeom>
        </p:spPr>
      </p:pic>
      <p:pic>
        <p:nvPicPr>
          <p:cNvPr id="334" name="Big 0 1">
            <a:extLst>
              <a:ext uri="{FF2B5EF4-FFF2-40B4-BE49-F238E27FC236}">
                <a16:creationId xmlns:a16="http://schemas.microsoft.com/office/drawing/2014/main" id="{BF290BA7-B825-1F43-8BF9-208F4301BB76}"/>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4104649" y="2355195"/>
            <a:ext cx="936112" cy="969780"/>
          </a:xfrm>
          <a:prstGeom prst="rect">
            <a:avLst/>
          </a:prstGeom>
        </p:spPr>
      </p:pic>
      <p:pic>
        <p:nvPicPr>
          <p:cNvPr id="335" name="Big X 1">
            <a:hlinkClick r:id="rId6" action="ppaction://hlinksldjump"/>
            <a:extLst>
              <a:ext uri="{FF2B5EF4-FFF2-40B4-BE49-F238E27FC236}">
                <a16:creationId xmlns:a16="http://schemas.microsoft.com/office/drawing/2014/main" id="{4AFB6DEC-8290-1945-998A-F611B2542351}"/>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4108585" y="2350720"/>
            <a:ext cx="923576" cy="983269"/>
          </a:xfrm>
          <a:prstGeom prst="rect">
            <a:avLst/>
          </a:prstGeom>
        </p:spPr>
      </p:pic>
      <p:grpSp>
        <p:nvGrpSpPr>
          <p:cNvPr id="336" name="Group 1">
            <a:extLst>
              <a:ext uri="{FF2B5EF4-FFF2-40B4-BE49-F238E27FC236}">
                <a16:creationId xmlns:a16="http://schemas.microsoft.com/office/drawing/2014/main" id="{55CC76DD-BA3A-1D43-B6FC-C7C02DB90BAE}"/>
              </a:ext>
            </a:extLst>
          </p:cNvPr>
          <p:cNvGrpSpPr/>
          <p:nvPr/>
        </p:nvGrpSpPr>
        <p:grpSpPr>
          <a:xfrm>
            <a:off x="4031158" y="2344576"/>
            <a:ext cx="1020954" cy="1005866"/>
            <a:chOff x="5538852" y="2630379"/>
            <a:chExt cx="852032" cy="839441"/>
          </a:xfrm>
        </p:grpSpPr>
        <p:pic>
          <p:nvPicPr>
            <p:cNvPr id="337" name="Picture 336">
              <a:extLst>
                <a:ext uri="{FF2B5EF4-FFF2-40B4-BE49-F238E27FC236}">
                  <a16:creationId xmlns:a16="http://schemas.microsoft.com/office/drawing/2014/main" id="{F011675C-3D66-F749-919D-5393E1154C1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338" name="Rectangle 337">
              <a:extLst>
                <a:ext uri="{FF2B5EF4-FFF2-40B4-BE49-F238E27FC236}">
                  <a16:creationId xmlns:a16="http://schemas.microsoft.com/office/drawing/2014/main" id="{466176C6-7E44-594D-A673-DD0E4CCCDEF5}"/>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339" name="x 1">
            <a:extLst>
              <a:ext uri="{FF2B5EF4-FFF2-40B4-BE49-F238E27FC236}">
                <a16:creationId xmlns:a16="http://schemas.microsoft.com/office/drawing/2014/main" id="{58A3CEB1-6757-0C4C-A144-1CF6E65F7F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4141534" y="3631148"/>
            <a:ext cx="443851" cy="473018"/>
          </a:xfrm>
          <a:prstGeom prst="rect">
            <a:avLst/>
          </a:prstGeom>
        </p:spPr>
      </p:pic>
      <p:pic>
        <p:nvPicPr>
          <p:cNvPr id="340" name="0 1">
            <a:extLst>
              <a:ext uri="{FF2B5EF4-FFF2-40B4-BE49-F238E27FC236}">
                <a16:creationId xmlns:a16="http://schemas.microsoft.com/office/drawing/2014/main" id="{CD449521-0053-4148-A218-1FD6DE851D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4506509" y="3635948"/>
            <a:ext cx="443850" cy="456157"/>
          </a:xfrm>
          <a:prstGeom prst="rect">
            <a:avLst/>
          </a:prstGeom>
        </p:spPr>
      </p:pic>
      <p:pic>
        <p:nvPicPr>
          <p:cNvPr id="341" name="Big 0 1">
            <a:extLst>
              <a:ext uri="{FF2B5EF4-FFF2-40B4-BE49-F238E27FC236}">
                <a16:creationId xmlns:a16="http://schemas.microsoft.com/office/drawing/2014/main" id="{9ADD82AD-CE00-4446-A997-5107A4FED2F7}"/>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4104649" y="3431998"/>
            <a:ext cx="936112" cy="969780"/>
          </a:xfrm>
          <a:prstGeom prst="rect">
            <a:avLst/>
          </a:prstGeom>
        </p:spPr>
      </p:pic>
      <p:pic>
        <p:nvPicPr>
          <p:cNvPr id="342" name="Big X 1">
            <a:hlinkClick r:id="rId6" action="ppaction://hlinksldjump"/>
            <a:extLst>
              <a:ext uri="{FF2B5EF4-FFF2-40B4-BE49-F238E27FC236}">
                <a16:creationId xmlns:a16="http://schemas.microsoft.com/office/drawing/2014/main" id="{162BA9C6-7A9F-D24F-9B70-EF97DC9D8CAC}"/>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4108585" y="3427523"/>
            <a:ext cx="923576" cy="983269"/>
          </a:xfrm>
          <a:prstGeom prst="rect">
            <a:avLst/>
          </a:prstGeom>
        </p:spPr>
      </p:pic>
      <p:grpSp>
        <p:nvGrpSpPr>
          <p:cNvPr id="343" name="Group 1">
            <a:extLst>
              <a:ext uri="{FF2B5EF4-FFF2-40B4-BE49-F238E27FC236}">
                <a16:creationId xmlns:a16="http://schemas.microsoft.com/office/drawing/2014/main" id="{51F29E67-98F7-1F42-8505-AAA5578D53B6}"/>
              </a:ext>
            </a:extLst>
          </p:cNvPr>
          <p:cNvGrpSpPr/>
          <p:nvPr/>
        </p:nvGrpSpPr>
        <p:grpSpPr>
          <a:xfrm>
            <a:off x="4031158" y="3421379"/>
            <a:ext cx="1020954" cy="1005866"/>
            <a:chOff x="5538852" y="2630379"/>
            <a:chExt cx="852032" cy="839441"/>
          </a:xfrm>
        </p:grpSpPr>
        <p:pic>
          <p:nvPicPr>
            <p:cNvPr id="344" name="Picture 343">
              <a:extLst>
                <a:ext uri="{FF2B5EF4-FFF2-40B4-BE49-F238E27FC236}">
                  <a16:creationId xmlns:a16="http://schemas.microsoft.com/office/drawing/2014/main" id="{4DD2D8A5-9288-AE48-87BA-19B97D4EFF2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345" name="Rectangle 344">
              <a:extLst>
                <a:ext uri="{FF2B5EF4-FFF2-40B4-BE49-F238E27FC236}">
                  <a16:creationId xmlns:a16="http://schemas.microsoft.com/office/drawing/2014/main" id="{5E969456-A039-2C45-AED3-7243144121F4}"/>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346" name="x 1">
            <a:extLst>
              <a:ext uri="{FF2B5EF4-FFF2-40B4-BE49-F238E27FC236}">
                <a16:creationId xmlns:a16="http://schemas.microsoft.com/office/drawing/2014/main" id="{744F9037-55C9-DC4E-B009-906FBACC59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4128381" y="4712223"/>
            <a:ext cx="443851" cy="473018"/>
          </a:xfrm>
          <a:prstGeom prst="rect">
            <a:avLst/>
          </a:prstGeom>
        </p:spPr>
      </p:pic>
      <p:pic>
        <p:nvPicPr>
          <p:cNvPr id="347" name="0 1">
            <a:extLst>
              <a:ext uri="{FF2B5EF4-FFF2-40B4-BE49-F238E27FC236}">
                <a16:creationId xmlns:a16="http://schemas.microsoft.com/office/drawing/2014/main" id="{67F5E568-714A-AB4E-B4DF-24127A5798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4493356" y="4717023"/>
            <a:ext cx="443850" cy="456157"/>
          </a:xfrm>
          <a:prstGeom prst="rect">
            <a:avLst/>
          </a:prstGeom>
        </p:spPr>
      </p:pic>
      <p:pic>
        <p:nvPicPr>
          <p:cNvPr id="348" name="Big 0 1">
            <a:extLst>
              <a:ext uri="{FF2B5EF4-FFF2-40B4-BE49-F238E27FC236}">
                <a16:creationId xmlns:a16="http://schemas.microsoft.com/office/drawing/2014/main" id="{439A08C0-A559-8640-A38B-A7418EB2140F}"/>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4091496" y="4513073"/>
            <a:ext cx="936112" cy="969780"/>
          </a:xfrm>
          <a:prstGeom prst="rect">
            <a:avLst/>
          </a:prstGeom>
        </p:spPr>
      </p:pic>
      <p:pic>
        <p:nvPicPr>
          <p:cNvPr id="349" name="Big X 1">
            <a:hlinkClick r:id="rId6" action="ppaction://hlinksldjump"/>
            <a:extLst>
              <a:ext uri="{FF2B5EF4-FFF2-40B4-BE49-F238E27FC236}">
                <a16:creationId xmlns:a16="http://schemas.microsoft.com/office/drawing/2014/main" id="{DC5AD301-3819-C04C-AD1D-F57F07CE1AF7}"/>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4095432" y="4508598"/>
            <a:ext cx="923576" cy="983269"/>
          </a:xfrm>
          <a:prstGeom prst="rect">
            <a:avLst/>
          </a:prstGeom>
        </p:spPr>
      </p:pic>
      <p:grpSp>
        <p:nvGrpSpPr>
          <p:cNvPr id="350" name="Group 1">
            <a:extLst>
              <a:ext uri="{FF2B5EF4-FFF2-40B4-BE49-F238E27FC236}">
                <a16:creationId xmlns:a16="http://schemas.microsoft.com/office/drawing/2014/main" id="{65E33E94-A558-C94E-8A41-AEB9F35E8B03}"/>
              </a:ext>
            </a:extLst>
          </p:cNvPr>
          <p:cNvGrpSpPr/>
          <p:nvPr/>
        </p:nvGrpSpPr>
        <p:grpSpPr>
          <a:xfrm>
            <a:off x="4018005" y="4502454"/>
            <a:ext cx="1020954" cy="1005866"/>
            <a:chOff x="5538852" y="2630379"/>
            <a:chExt cx="852032" cy="839441"/>
          </a:xfrm>
        </p:grpSpPr>
        <p:pic>
          <p:nvPicPr>
            <p:cNvPr id="351" name="Picture 350">
              <a:extLst>
                <a:ext uri="{FF2B5EF4-FFF2-40B4-BE49-F238E27FC236}">
                  <a16:creationId xmlns:a16="http://schemas.microsoft.com/office/drawing/2014/main" id="{64646B0C-7132-004D-974A-6D27F4FE272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352" name="Rectangle 351">
              <a:extLst>
                <a:ext uri="{FF2B5EF4-FFF2-40B4-BE49-F238E27FC236}">
                  <a16:creationId xmlns:a16="http://schemas.microsoft.com/office/drawing/2014/main" id="{73162035-83EF-4C4C-962F-4EEA68CA80E0}"/>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353" name="x 1">
            <a:extLst>
              <a:ext uri="{FF2B5EF4-FFF2-40B4-BE49-F238E27FC236}">
                <a16:creationId xmlns:a16="http://schemas.microsoft.com/office/drawing/2014/main" id="{4D85510E-4685-CD48-98D4-FE2F9D5523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4141534" y="5790697"/>
            <a:ext cx="443851" cy="473018"/>
          </a:xfrm>
          <a:prstGeom prst="rect">
            <a:avLst/>
          </a:prstGeom>
        </p:spPr>
      </p:pic>
      <p:pic>
        <p:nvPicPr>
          <p:cNvPr id="354" name="0 1">
            <a:extLst>
              <a:ext uri="{FF2B5EF4-FFF2-40B4-BE49-F238E27FC236}">
                <a16:creationId xmlns:a16="http://schemas.microsoft.com/office/drawing/2014/main" id="{7401005E-84CC-8049-B95D-1D1FCE6DC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4506509" y="5795497"/>
            <a:ext cx="443850" cy="456157"/>
          </a:xfrm>
          <a:prstGeom prst="rect">
            <a:avLst/>
          </a:prstGeom>
        </p:spPr>
      </p:pic>
      <p:pic>
        <p:nvPicPr>
          <p:cNvPr id="355" name="Big 0 1">
            <a:extLst>
              <a:ext uri="{FF2B5EF4-FFF2-40B4-BE49-F238E27FC236}">
                <a16:creationId xmlns:a16="http://schemas.microsoft.com/office/drawing/2014/main" id="{3BF31AC1-A6A7-EE4A-BF28-E2E123C817A0}"/>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4104649" y="5591547"/>
            <a:ext cx="936112" cy="969780"/>
          </a:xfrm>
          <a:prstGeom prst="rect">
            <a:avLst/>
          </a:prstGeom>
        </p:spPr>
      </p:pic>
      <p:pic>
        <p:nvPicPr>
          <p:cNvPr id="356" name="Big X 1">
            <a:hlinkClick r:id="rId6" action="ppaction://hlinksldjump"/>
            <a:extLst>
              <a:ext uri="{FF2B5EF4-FFF2-40B4-BE49-F238E27FC236}">
                <a16:creationId xmlns:a16="http://schemas.microsoft.com/office/drawing/2014/main" id="{10ACE2BE-B062-DC45-891E-E5583CD0C61D}"/>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4108585" y="5587072"/>
            <a:ext cx="923576" cy="983269"/>
          </a:xfrm>
          <a:prstGeom prst="rect">
            <a:avLst/>
          </a:prstGeom>
        </p:spPr>
      </p:pic>
      <p:grpSp>
        <p:nvGrpSpPr>
          <p:cNvPr id="357" name="Group 1">
            <a:extLst>
              <a:ext uri="{FF2B5EF4-FFF2-40B4-BE49-F238E27FC236}">
                <a16:creationId xmlns:a16="http://schemas.microsoft.com/office/drawing/2014/main" id="{34093F6C-EAAF-0148-A7D9-8A44D916F781}"/>
              </a:ext>
            </a:extLst>
          </p:cNvPr>
          <p:cNvGrpSpPr/>
          <p:nvPr/>
        </p:nvGrpSpPr>
        <p:grpSpPr>
          <a:xfrm>
            <a:off x="4031158" y="5580928"/>
            <a:ext cx="1020954" cy="1005866"/>
            <a:chOff x="5538852" y="2630379"/>
            <a:chExt cx="852032" cy="839441"/>
          </a:xfrm>
        </p:grpSpPr>
        <p:pic>
          <p:nvPicPr>
            <p:cNvPr id="358" name="Picture 357">
              <a:extLst>
                <a:ext uri="{FF2B5EF4-FFF2-40B4-BE49-F238E27FC236}">
                  <a16:creationId xmlns:a16="http://schemas.microsoft.com/office/drawing/2014/main" id="{145AFE10-0962-7445-A2B3-5F71FD06A81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359" name="Rectangle 358">
              <a:extLst>
                <a:ext uri="{FF2B5EF4-FFF2-40B4-BE49-F238E27FC236}">
                  <a16:creationId xmlns:a16="http://schemas.microsoft.com/office/drawing/2014/main" id="{1D6642D0-E39E-6F4F-99ED-C56C6B659A81}"/>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360" name="x 1">
            <a:extLst>
              <a:ext uri="{FF2B5EF4-FFF2-40B4-BE49-F238E27FC236}">
                <a16:creationId xmlns:a16="http://schemas.microsoft.com/office/drawing/2014/main" id="{68096049-508A-7343-98FA-B2BA64A7D0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5362744" y="432711"/>
            <a:ext cx="443851" cy="473018"/>
          </a:xfrm>
          <a:prstGeom prst="rect">
            <a:avLst/>
          </a:prstGeom>
        </p:spPr>
      </p:pic>
      <p:pic>
        <p:nvPicPr>
          <p:cNvPr id="361" name="0 1">
            <a:extLst>
              <a:ext uri="{FF2B5EF4-FFF2-40B4-BE49-F238E27FC236}">
                <a16:creationId xmlns:a16="http://schemas.microsoft.com/office/drawing/2014/main" id="{87B9975D-3445-B845-80FA-87A62DE678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5727719" y="437511"/>
            <a:ext cx="443850" cy="456157"/>
          </a:xfrm>
          <a:prstGeom prst="rect">
            <a:avLst/>
          </a:prstGeom>
        </p:spPr>
      </p:pic>
      <p:pic>
        <p:nvPicPr>
          <p:cNvPr id="362" name="Big 0 1">
            <a:extLst>
              <a:ext uri="{FF2B5EF4-FFF2-40B4-BE49-F238E27FC236}">
                <a16:creationId xmlns:a16="http://schemas.microsoft.com/office/drawing/2014/main" id="{C3E6D190-B3CC-1F41-ADA3-E606E732AF0D}"/>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5325859" y="233561"/>
            <a:ext cx="936112" cy="969780"/>
          </a:xfrm>
          <a:prstGeom prst="rect">
            <a:avLst/>
          </a:prstGeom>
        </p:spPr>
      </p:pic>
      <p:pic>
        <p:nvPicPr>
          <p:cNvPr id="363" name="Big X 1">
            <a:hlinkClick r:id="rId6" action="ppaction://hlinksldjump"/>
            <a:extLst>
              <a:ext uri="{FF2B5EF4-FFF2-40B4-BE49-F238E27FC236}">
                <a16:creationId xmlns:a16="http://schemas.microsoft.com/office/drawing/2014/main" id="{D249D31A-C54C-C540-86AD-E13B93062655}"/>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5329795" y="229086"/>
            <a:ext cx="923576" cy="983269"/>
          </a:xfrm>
          <a:prstGeom prst="rect">
            <a:avLst/>
          </a:prstGeom>
        </p:spPr>
      </p:pic>
      <p:grpSp>
        <p:nvGrpSpPr>
          <p:cNvPr id="364" name="Group 1">
            <a:extLst>
              <a:ext uri="{FF2B5EF4-FFF2-40B4-BE49-F238E27FC236}">
                <a16:creationId xmlns:a16="http://schemas.microsoft.com/office/drawing/2014/main" id="{6E366BAA-BBD8-8A48-9D2E-A74EBF361941}"/>
              </a:ext>
            </a:extLst>
          </p:cNvPr>
          <p:cNvGrpSpPr/>
          <p:nvPr/>
        </p:nvGrpSpPr>
        <p:grpSpPr>
          <a:xfrm>
            <a:off x="5252368" y="222942"/>
            <a:ext cx="1020954" cy="1005866"/>
            <a:chOff x="5538852" y="2630379"/>
            <a:chExt cx="852032" cy="839441"/>
          </a:xfrm>
        </p:grpSpPr>
        <p:pic>
          <p:nvPicPr>
            <p:cNvPr id="365" name="Picture 364">
              <a:extLst>
                <a:ext uri="{FF2B5EF4-FFF2-40B4-BE49-F238E27FC236}">
                  <a16:creationId xmlns:a16="http://schemas.microsoft.com/office/drawing/2014/main" id="{B93B0932-56D6-844C-A02C-E4F19D3D2B2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366" name="Rectangle 365">
              <a:extLst>
                <a:ext uri="{FF2B5EF4-FFF2-40B4-BE49-F238E27FC236}">
                  <a16:creationId xmlns:a16="http://schemas.microsoft.com/office/drawing/2014/main" id="{A8DF831B-7775-0B42-9E21-67E7C00263BD}"/>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367" name="x 1">
            <a:extLst>
              <a:ext uri="{FF2B5EF4-FFF2-40B4-BE49-F238E27FC236}">
                <a16:creationId xmlns:a16="http://schemas.microsoft.com/office/drawing/2014/main" id="{BED8B7F3-91E7-5B41-BDCA-75264CE253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5349591" y="1500138"/>
            <a:ext cx="443851" cy="473018"/>
          </a:xfrm>
          <a:prstGeom prst="rect">
            <a:avLst/>
          </a:prstGeom>
        </p:spPr>
      </p:pic>
      <p:pic>
        <p:nvPicPr>
          <p:cNvPr id="368" name="0 1">
            <a:extLst>
              <a:ext uri="{FF2B5EF4-FFF2-40B4-BE49-F238E27FC236}">
                <a16:creationId xmlns:a16="http://schemas.microsoft.com/office/drawing/2014/main" id="{2C86A40F-5478-5F45-9BBD-14A957514C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5714566" y="1504938"/>
            <a:ext cx="443850" cy="456157"/>
          </a:xfrm>
          <a:prstGeom prst="rect">
            <a:avLst/>
          </a:prstGeom>
        </p:spPr>
      </p:pic>
      <p:pic>
        <p:nvPicPr>
          <p:cNvPr id="369" name="Big 0 1">
            <a:extLst>
              <a:ext uri="{FF2B5EF4-FFF2-40B4-BE49-F238E27FC236}">
                <a16:creationId xmlns:a16="http://schemas.microsoft.com/office/drawing/2014/main" id="{8F37049F-8A0C-EB46-A1BF-6B50D2CC1DA0}"/>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5312706" y="1300988"/>
            <a:ext cx="936112" cy="969780"/>
          </a:xfrm>
          <a:prstGeom prst="rect">
            <a:avLst/>
          </a:prstGeom>
        </p:spPr>
      </p:pic>
      <p:pic>
        <p:nvPicPr>
          <p:cNvPr id="370" name="Big X 1">
            <a:hlinkClick r:id="rId6" action="ppaction://hlinksldjump"/>
            <a:extLst>
              <a:ext uri="{FF2B5EF4-FFF2-40B4-BE49-F238E27FC236}">
                <a16:creationId xmlns:a16="http://schemas.microsoft.com/office/drawing/2014/main" id="{19161613-19D6-484C-924A-7ADA73530788}"/>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5316642" y="1296513"/>
            <a:ext cx="923576" cy="983269"/>
          </a:xfrm>
          <a:prstGeom prst="rect">
            <a:avLst/>
          </a:prstGeom>
        </p:spPr>
      </p:pic>
      <p:grpSp>
        <p:nvGrpSpPr>
          <p:cNvPr id="371" name="Group 1">
            <a:extLst>
              <a:ext uri="{FF2B5EF4-FFF2-40B4-BE49-F238E27FC236}">
                <a16:creationId xmlns:a16="http://schemas.microsoft.com/office/drawing/2014/main" id="{082E12E3-FBC9-5142-80F9-44BD68151FEC}"/>
              </a:ext>
            </a:extLst>
          </p:cNvPr>
          <p:cNvGrpSpPr/>
          <p:nvPr/>
        </p:nvGrpSpPr>
        <p:grpSpPr>
          <a:xfrm>
            <a:off x="5239215" y="1290369"/>
            <a:ext cx="1020954" cy="1005866"/>
            <a:chOff x="5538852" y="2630379"/>
            <a:chExt cx="852032" cy="839441"/>
          </a:xfrm>
        </p:grpSpPr>
        <p:pic>
          <p:nvPicPr>
            <p:cNvPr id="372" name="Picture 371">
              <a:extLst>
                <a:ext uri="{FF2B5EF4-FFF2-40B4-BE49-F238E27FC236}">
                  <a16:creationId xmlns:a16="http://schemas.microsoft.com/office/drawing/2014/main" id="{DB20EF18-A782-F146-BA5F-9A035782707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373" name="Rectangle 372">
              <a:extLst>
                <a:ext uri="{FF2B5EF4-FFF2-40B4-BE49-F238E27FC236}">
                  <a16:creationId xmlns:a16="http://schemas.microsoft.com/office/drawing/2014/main" id="{2B2D441E-F915-7F49-8D30-F40163FA8DE2}"/>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374" name="x 1">
            <a:extLst>
              <a:ext uri="{FF2B5EF4-FFF2-40B4-BE49-F238E27FC236}">
                <a16:creationId xmlns:a16="http://schemas.microsoft.com/office/drawing/2014/main" id="{6BE43B89-2D00-5F41-8674-B641CF2A46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5362744" y="2564964"/>
            <a:ext cx="443851" cy="473018"/>
          </a:xfrm>
          <a:prstGeom prst="rect">
            <a:avLst/>
          </a:prstGeom>
        </p:spPr>
      </p:pic>
      <p:pic>
        <p:nvPicPr>
          <p:cNvPr id="375" name="0 1">
            <a:extLst>
              <a:ext uri="{FF2B5EF4-FFF2-40B4-BE49-F238E27FC236}">
                <a16:creationId xmlns:a16="http://schemas.microsoft.com/office/drawing/2014/main" id="{86D226F5-6F5D-C540-9D8A-904ED54791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5727719" y="2569764"/>
            <a:ext cx="443850" cy="456157"/>
          </a:xfrm>
          <a:prstGeom prst="rect">
            <a:avLst/>
          </a:prstGeom>
        </p:spPr>
      </p:pic>
      <p:pic>
        <p:nvPicPr>
          <p:cNvPr id="376" name="Big 0 1">
            <a:extLst>
              <a:ext uri="{FF2B5EF4-FFF2-40B4-BE49-F238E27FC236}">
                <a16:creationId xmlns:a16="http://schemas.microsoft.com/office/drawing/2014/main" id="{6ACCEA34-56E3-5347-8CF4-54EA3B530412}"/>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5325859" y="2365814"/>
            <a:ext cx="936112" cy="969780"/>
          </a:xfrm>
          <a:prstGeom prst="rect">
            <a:avLst/>
          </a:prstGeom>
        </p:spPr>
      </p:pic>
      <p:pic>
        <p:nvPicPr>
          <p:cNvPr id="377" name="Big X 1">
            <a:hlinkClick r:id="rId6" action="ppaction://hlinksldjump"/>
            <a:extLst>
              <a:ext uri="{FF2B5EF4-FFF2-40B4-BE49-F238E27FC236}">
                <a16:creationId xmlns:a16="http://schemas.microsoft.com/office/drawing/2014/main" id="{E8FD532E-82FC-CD47-9CAF-2F44469BAAB8}"/>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5329795" y="2361339"/>
            <a:ext cx="923576" cy="983269"/>
          </a:xfrm>
          <a:prstGeom prst="rect">
            <a:avLst/>
          </a:prstGeom>
        </p:spPr>
      </p:pic>
      <p:grpSp>
        <p:nvGrpSpPr>
          <p:cNvPr id="378" name="Group 1">
            <a:extLst>
              <a:ext uri="{FF2B5EF4-FFF2-40B4-BE49-F238E27FC236}">
                <a16:creationId xmlns:a16="http://schemas.microsoft.com/office/drawing/2014/main" id="{12F3C1F2-4EB4-5A4B-89A9-8A7EA3A4C3FE}"/>
              </a:ext>
            </a:extLst>
          </p:cNvPr>
          <p:cNvGrpSpPr/>
          <p:nvPr/>
        </p:nvGrpSpPr>
        <p:grpSpPr>
          <a:xfrm>
            <a:off x="5252368" y="2355195"/>
            <a:ext cx="1020954" cy="1005866"/>
            <a:chOff x="5538852" y="2630379"/>
            <a:chExt cx="852032" cy="839441"/>
          </a:xfrm>
        </p:grpSpPr>
        <p:pic>
          <p:nvPicPr>
            <p:cNvPr id="379" name="Picture 378">
              <a:extLst>
                <a:ext uri="{FF2B5EF4-FFF2-40B4-BE49-F238E27FC236}">
                  <a16:creationId xmlns:a16="http://schemas.microsoft.com/office/drawing/2014/main" id="{6FF1A7B4-4506-2440-A7C4-466F831D699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380" name="Rectangle 379">
              <a:extLst>
                <a:ext uri="{FF2B5EF4-FFF2-40B4-BE49-F238E27FC236}">
                  <a16:creationId xmlns:a16="http://schemas.microsoft.com/office/drawing/2014/main" id="{46959ADF-F37E-4B40-8D67-16D057B02DA9}"/>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381" name="x 1">
            <a:extLst>
              <a:ext uri="{FF2B5EF4-FFF2-40B4-BE49-F238E27FC236}">
                <a16:creationId xmlns:a16="http://schemas.microsoft.com/office/drawing/2014/main" id="{222928C6-CCA3-7748-97BC-756D6CEBC8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5362744" y="3641767"/>
            <a:ext cx="443851" cy="473018"/>
          </a:xfrm>
          <a:prstGeom prst="rect">
            <a:avLst/>
          </a:prstGeom>
        </p:spPr>
      </p:pic>
      <p:pic>
        <p:nvPicPr>
          <p:cNvPr id="382" name="0 1">
            <a:extLst>
              <a:ext uri="{FF2B5EF4-FFF2-40B4-BE49-F238E27FC236}">
                <a16:creationId xmlns:a16="http://schemas.microsoft.com/office/drawing/2014/main" id="{396BC668-C33E-7F40-B2C8-4B077D13D3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5727719" y="3646567"/>
            <a:ext cx="443850" cy="456157"/>
          </a:xfrm>
          <a:prstGeom prst="rect">
            <a:avLst/>
          </a:prstGeom>
        </p:spPr>
      </p:pic>
      <p:pic>
        <p:nvPicPr>
          <p:cNvPr id="383" name="Big 0 1">
            <a:extLst>
              <a:ext uri="{FF2B5EF4-FFF2-40B4-BE49-F238E27FC236}">
                <a16:creationId xmlns:a16="http://schemas.microsoft.com/office/drawing/2014/main" id="{FB4D3E76-08F6-2545-92E5-AEE76DCED9FF}"/>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5325859" y="3442617"/>
            <a:ext cx="936112" cy="969780"/>
          </a:xfrm>
          <a:prstGeom prst="rect">
            <a:avLst/>
          </a:prstGeom>
        </p:spPr>
      </p:pic>
      <p:pic>
        <p:nvPicPr>
          <p:cNvPr id="384" name="Big X 1">
            <a:hlinkClick r:id="rId6" action="ppaction://hlinksldjump"/>
            <a:extLst>
              <a:ext uri="{FF2B5EF4-FFF2-40B4-BE49-F238E27FC236}">
                <a16:creationId xmlns:a16="http://schemas.microsoft.com/office/drawing/2014/main" id="{08D8087E-961B-D748-9376-BB76A460E34C}"/>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5329795" y="3438142"/>
            <a:ext cx="923576" cy="983269"/>
          </a:xfrm>
          <a:prstGeom prst="rect">
            <a:avLst/>
          </a:prstGeom>
        </p:spPr>
      </p:pic>
      <p:grpSp>
        <p:nvGrpSpPr>
          <p:cNvPr id="385" name="Group 1">
            <a:extLst>
              <a:ext uri="{FF2B5EF4-FFF2-40B4-BE49-F238E27FC236}">
                <a16:creationId xmlns:a16="http://schemas.microsoft.com/office/drawing/2014/main" id="{4192CB4F-3CBB-6946-9A53-17E372A7850B}"/>
              </a:ext>
            </a:extLst>
          </p:cNvPr>
          <p:cNvGrpSpPr/>
          <p:nvPr/>
        </p:nvGrpSpPr>
        <p:grpSpPr>
          <a:xfrm>
            <a:off x="5252368" y="3431998"/>
            <a:ext cx="1020954" cy="1005866"/>
            <a:chOff x="5538852" y="2630379"/>
            <a:chExt cx="852032" cy="839441"/>
          </a:xfrm>
        </p:grpSpPr>
        <p:pic>
          <p:nvPicPr>
            <p:cNvPr id="386" name="Picture 385">
              <a:extLst>
                <a:ext uri="{FF2B5EF4-FFF2-40B4-BE49-F238E27FC236}">
                  <a16:creationId xmlns:a16="http://schemas.microsoft.com/office/drawing/2014/main" id="{16ED4AA1-7073-AB48-9A33-0174B778A00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387" name="Rectangle 386">
              <a:extLst>
                <a:ext uri="{FF2B5EF4-FFF2-40B4-BE49-F238E27FC236}">
                  <a16:creationId xmlns:a16="http://schemas.microsoft.com/office/drawing/2014/main" id="{B4641058-EAA6-5247-81A5-9118B3E1202E}"/>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388" name="x 1">
            <a:extLst>
              <a:ext uri="{FF2B5EF4-FFF2-40B4-BE49-F238E27FC236}">
                <a16:creationId xmlns:a16="http://schemas.microsoft.com/office/drawing/2014/main" id="{ADBB8D55-9FD7-6145-9C8A-2EA8157C7F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5349591" y="4722842"/>
            <a:ext cx="443851" cy="473018"/>
          </a:xfrm>
          <a:prstGeom prst="rect">
            <a:avLst/>
          </a:prstGeom>
        </p:spPr>
      </p:pic>
      <p:pic>
        <p:nvPicPr>
          <p:cNvPr id="389" name="0 1">
            <a:extLst>
              <a:ext uri="{FF2B5EF4-FFF2-40B4-BE49-F238E27FC236}">
                <a16:creationId xmlns:a16="http://schemas.microsoft.com/office/drawing/2014/main" id="{0E42498B-4AC1-D340-AD91-06E5B0DA0C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5714566" y="4727642"/>
            <a:ext cx="443850" cy="456157"/>
          </a:xfrm>
          <a:prstGeom prst="rect">
            <a:avLst/>
          </a:prstGeom>
        </p:spPr>
      </p:pic>
      <p:pic>
        <p:nvPicPr>
          <p:cNvPr id="390" name="Big 0 1">
            <a:extLst>
              <a:ext uri="{FF2B5EF4-FFF2-40B4-BE49-F238E27FC236}">
                <a16:creationId xmlns:a16="http://schemas.microsoft.com/office/drawing/2014/main" id="{1D0F7726-D7C3-ED45-AC51-43CA439ED52D}"/>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5312706" y="4523692"/>
            <a:ext cx="936112" cy="969780"/>
          </a:xfrm>
          <a:prstGeom prst="rect">
            <a:avLst/>
          </a:prstGeom>
        </p:spPr>
      </p:pic>
      <p:pic>
        <p:nvPicPr>
          <p:cNvPr id="391" name="Big X 1">
            <a:hlinkClick r:id="rId6" action="ppaction://hlinksldjump"/>
            <a:extLst>
              <a:ext uri="{FF2B5EF4-FFF2-40B4-BE49-F238E27FC236}">
                <a16:creationId xmlns:a16="http://schemas.microsoft.com/office/drawing/2014/main" id="{976CE481-1537-A044-B139-49F2D1E32C4A}"/>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5316642" y="4519217"/>
            <a:ext cx="923576" cy="983269"/>
          </a:xfrm>
          <a:prstGeom prst="rect">
            <a:avLst/>
          </a:prstGeom>
        </p:spPr>
      </p:pic>
      <p:grpSp>
        <p:nvGrpSpPr>
          <p:cNvPr id="392" name="Group 1">
            <a:extLst>
              <a:ext uri="{FF2B5EF4-FFF2-40B4-BE49-F238E27FC236}">
                <a16:creationId xmlns:a16="http://schemas.microsoft.com/office/drawing/2014/main" id="{15F72F65-3A01-484E-B4E9-F5A2DA4E34EB}"/>
              </a:ext>
            </a:extLst>
          </p:cNvPr>
          <p:cNvGrpSpPr/>
          <p:nvPr/>
        </p:nvGrpSpPr>
        <p:grpSpPr>
          <a:xfrm>
            <a:off x="5239215" y="4513073"/>
            <a:ext cx="1020954" cy="1005866"/>
            <a:chOff x="5538852" y="2630379"/>
            <a:chExt cx="852032" cy="839441"/>
          </a:xfrm>
        </p:grpSpPr>
        <p:pic>
          <p:nvPicPr>
            <p:cNvPr id="393" name="Picture 392">
              <a:extLst>
                <a:ext uri="{FF2B5EF4-FFF2-40B4-BE49-F238E27FC236}">
                  <a16:creationId xmlns:a16="http://schemas.microsoft.com/office/drawing/2014/main" id="{CF9C9D74-1ED5-514D-A72F-9098DA5A1C3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394" name="Rectangle 393">
              <a:extLst>
                <a:ext uri="{FF2B5EF4-FFF2-40B4-BE49-F238E27FC236}">
                  <a16:creationId xmlns:a16="http://schemas.microsoft.com/office/drawing/2014/main" id="{4B576375-B2CD-C44E-8DEF-F0932046CA70}"/>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395" name="x 1">
            <a:extLst>
              <a:ext uri="{FF2B5EF4-FFF2-40B4-BE49-F238E27FC236}">
                <a16:creationId xmlns:a16="http://schemas.microsoft.com/office/drawing/2014/main" id="{1523EA2A-EFA7-4143-BE93-5CEF7E10F6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5362744" y="5801316"/>
            <a:ext cx="443851" cy="473018"/>
          </a:xfrm>
          <a:prstGeom prst="rect">
            <a:avLst/>
          </a:prstGeom>
        </p:spPr>
      </p:pic>
      <p:pic>
        <p:nvPicPr>
          <p:cNvPr id="396" name="0 1">
            <a:extLst>
              <a:ext uri="{FF2B5EF4-FFF2-40B4-BE49-F238E27FC236}">
                <a16:creationId xmlns:a16="http://schemas.microsoft.com/office/drawing/2014/main" id="{D9BAAEF8-CE6A-E745-B84E-A611752E17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5727719" y="5806116"/>
            <a:ext cx="443850" cy="456157"/>
          </a:xfrm>
          <a:prstGeom prst="rect">
            <a:avLst/>
          </a:prstGeom>
        </p:spPr>
      </p:pic>
      <p:pic>
        <p:nvPicPr>
          <p:cNvPr id="397" name="Big 0 1">
            <a:extLst>
              <a:ext uri="{FF2B5EF4-FFF2-40B4-BE49-F238E27FC236}">
                <a16:creationId xmlns:a16="http://schemas.microsoft.com/office/drawing/2014/main" id="{45BD2CB8-1339-2444-9AC7-CDEAEF703199}"/>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5325859" y="5602166"/>
            <a:ext cx="936112" cy="969780"/>
          </a:xfrm>
          <a:prstGeom prst="rect">
            <a:avLst/>
          </a:prstGeom>
        </p:spPr>
      </p:pic>
      <p:pic>
        <p:nvPicPr>
          <p:cNvPr id="398" name="Big X 1">
            <a:hlinkClick r:id="rId6" action="ppaction://hlinksldjump"/>
            <a:extLst>
              <a:ext uri="{FF2B5EF4-FFF2-40B4-BE49-F238E27FC236}">
                <a16:creationId xmlns:a16="http://schemas.microsoft.com/office/drawing/2014/main" id="{F60384D8-4494-494C-8BB0-6DB81124DC84}"/>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5329795" y="5597691"/>
            <a:ext cx="923576" cy="983269"/>
          </a:xfrm>
          <a:prstGeom prst="rect">
            <a:avLst/>
          </a:prstGeom>
        </p:spPr>
      </p:pic>
      <p:grpSp>
        <p:nvGrpSpPr>
          <p:cNvPr id="399" name="Group 1">
            <a:extLst>
              <a:ext uri="{FF2B5EF4-FFF2-40B4-BE49-F238E27FC236}">
                <a16:creationId xmlns:a16="http://schemas.microsoft.com/office/drawing/2014/main" id="{EBDD17AB-C60D-7F4B-B0CD-A9E22D344475}"/>
              </a:ext>
            </a:extLst>
          </p:cNvPr>
          <p:cNvGrpSpPr/>
          <p:nvPr/>
        </p:nvGrpSpPr>
        <p:grpSpPr>
          <a:xfrm>
            <a:off x="5252368" y="5591547"/>
            <a:ext cx="1020954" cy="1005866"/>
            <a:chOff x="5538852" y="2630379"/>
            <a:chExt cx="852032" cy="839441"/>
          </a:xfrm>
        </p:grpSpPr>
        <p:pic>
          <p:nvPicPr>
            <p:cNvPr id="400" name="Picture 399">
              <a:extLst>
                <a:ext uri="{FF2B5EF4-FFF2-40B4-BE49-F238E27FC236}">
                  <a16:creationId xmlns:a16="http://schemas.microsoft.com/office/drawing/2014/main" id="{16B65BF0-A8ED-DC49-BAB7-97FB8072278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401" name="Rectangle 400">
              <a:extLst>
                <a:ext uri="{FF2B5EF4-FFF2-40B4-BE49-F238E27FC236}">
                  <a16:creationId xmlns:a16="http://schemas.microsoft.com/office/drawing/2014/main" id="{3996F706-7706-B840-8501-21E68AE166A7}"/>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402" name="x 1">
            <a:extLst>
              <a:ext uri="{FF2B5EF4-FFF2-40B4-BE49-F238E27FC236}">
                <a16:creationId xmlns:a16="http://schemas.microsoft.com/office/drawing/2014/main" id="{EC232B03-198D-C24A-9B38-185F381D04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6588705" y="451026"/>
            <a:ext cx="443851" cy="473018"/>
          </a:xfrm>
          <a:prstGeom prst="rect">
            <a:avLst/>
          </a:prstGeom>
        </p:spPr>
      </p:pic>
      <p:pic>
        <p:nvPicPr>
          <p:cNvPr id="403" name="0 1">
            <a:extLst>
              <a:ext uri="{FF2B5EF4-FFF2-40B4-BE49-F238E27FC236}">
                <a16:creationId xmlns:a16="http://schemas.microsoft.com/office/drawing/2014/main" id="{94897174-9ED4-E747-954B-C75F5A01D6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6953680" y="455826"/>
            <a:ext cx="443850" cy="456157"/>
          </a:xfrm>
          <a:prstGeom prst="rect">
            <a:avLst/>
          </a:prstGeom>
        </p:spPr>
      </p:pic>
      <p:pic>
        <p:nvPicPr>
          <p:cNvPr id="404" name="Big 0 1">
            <a:extLst>
              <a:ext uri="{FF2B5EF4-FFF2-40B4-BE49-F238E27FC236}">
                <a16:creationId xmlns:a16="http://schemas.microsoft.com/office/drawing/2014/main" id="{4C70DA8C-8984-2D46-9C94-6A498449E368}"/>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6551820" y="251876"/>
            <a:ext cx="936112" cy="969780"/>
          </a:xfrm>
          <a:prstGeom prst="rect">
            <a:avLst/>
          </a:prstGeom>
        </p:spPr>
      </p:pic>
      <p:pic>
        <p:nvPicPr>
          <p:cNvPr id="405" name="Big X 1">
            <a:hlinkClick r:id="rId6" action="ppaction://hlinksldjump"/>
            <a:extLst>
              <a:ext uri="{FF2B5EF4-FFF2-40B4-BE49-F238E27FC236}">
                <a16:creationId xmlns:a16="http://schemas.microsoft.com/office/drawing/2014/main" id="{FD16E7A5-9484-5A4F-8AA2-4104C27A55C7}"/>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6555756" y="247401"/>
            <a:ext cx="923576" cy="983269"/>
          </a:xfrm>
          <a:prstGeom prst="rect">
            <a:avLst/>
          </a:prstGeom>
        </p:spPr>
      </p:pic>
      <p:grpSp>
        <p:nvGrpSpPr>
          <p:cNvPr id="406" name="Group 1">
            <a:extLst>
              <a:ext uri="{FF2B5EF4-FFF2-40B4-BE49-F238E27FC236}">
                <a16:creationId xmlns:a16="http://schemas.microsoft.com/office/drawing/2014/main" id="{86651704-5325-1148-B581-8B5A3B713188}"/>
              </a:ext>
            </a:extLst>
          </p:cNvPr>
          <p:cNvGrpSpPr/>
          <p:nvPr/>
        </p:nvGrpSpPr>
        <p:grpSpPr>
          <a:xfrm>
            <a:off x="6478329" y="241257"/>
            <a:ext cx="1020954" cy="1005866"/>
            <a:chOff x="5538852" y="2630379"/>
            <a:chExt cx="852032" cy="839441"/>
          </a:xfrm>
        </p:grpSpPr>
        <p:pic>
          <p:nvPicPr>
            <p:cNvPr id="407" name="Picture 406">
              <a:extLst>
                <a:ext uri="{FF2B5EF4-FFF2-40B4-BE49-F238E27FC236}">
                  <a16:creationId xmlns:a16="http://schemas.microsoft.com/office/drawing/2014/main" id="{DB573B90-9F46-7740-9182-44B78F859EC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408" name="Rectangle 407">
              <a:extLst>
                <a:ext uri="{FF2B5EF4-FFF2-40B4-BE49-F238E27FC236}">
                  <a16:creationId xmlns:a16="http://schemas.microsoft.com/office/drawing/2014/main" id="{5A046DDE-ADC7-394A-B02A-630E4CE4F4C5}"/>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409" name="x 1">
            <a:extLst>
              <a:ext uri="{FF2B5EF4-FFF2-40B4-BE49-F238E27FC236}">
                <a16:creationId xmlns:a16="http://schemas.microsoft.com/office/drawing/2014/main" id="{E7F1F67F-BEDA-E84C-B280-EFABF85F08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6575552" y="1518453"/>
            <a:ext cx="443851" cy="473018"/>
          </a:xfrm>
          <a:prstGeom prst="rect">
            <a:avLst/>
          </a:prstGeom>
        </p:spPr>
      </p:pic>
      <p:pic>
        <p:nvPicPr>
          <p:cNvPr id="410" name="0 1">
            <a:extLst>
              <a:ext uri="{FF2B5EF4-FFF2-40B4-BE49-F238E27FC236}">
                <a16:creationId xmlns:a16="http://schemas.microsoft.com/office/drawing/2014/main" id="{2A088CED-3E98-1A4E-96AE-C3797F1A4B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6940527" y="1523253"/>
            <a:ext cx="443850" cy="456157"/>
          </a:xfrm>
          <a:prstGeom prst="rect">
            <a:avLst/>
          </a:prstGeom>
        </p:spPr>
      </p:pic>
      <p:pic>
        <p:nvPicPr>
          <p:cNvPr id="411" name="Big 0 1">
            <a:extLst>
              <a:ext uri="{FF2B5EF4-FFF2-40B4-BE49-F238E27FC236}">
                <a16:creationId xmlns:a16="http://schemas.microsoft.com/office/drawing/2014/main" id="{0C6059EA-BB06-CD4F-A854-A4DCC5A41F16}"/>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6538667" y="1319303"/>
            <a:ext cx="936112" cy="969780"/>
          </a:xfrm>
          <a:prstGeom prst="rect">
            <a:avLst/>
          </a:prstGeom>
        </p:spPr>
      </p:pic>
      <p:pic>
        <p:nvPicPr>
          <p:cNvPr id="412" name="Big X 1">
            <a:hlinkClick r:id="rId6" action="ppaction://hlinksldjump"/>
            <a:extLst>
              <a:ext uri="{FF2B5EF4-FFF2-40B4-BE49-F238E27FC236}">
                <a16:creationId xmlns:a16="http://schemas.microsoft.com/office/drawing/2014/main" id="{96D298C8-BAF1-5F47-9FBE-DBF5063F04D9}"/>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6542603" y="1314828"/>
            <a:ext cx="923576" cy="983269"/>
          </a:xfrm>
          <a:prstGeom prst="rect">
            <a:avLst/>
          </a:prstGeom>
        </p:spPr>
      </p:pic>
      <p:grpSp>
        <p:nvGrpSpPr>
          <p:cNvPr id="413" name="Group 1">
            <a:extLst>
              <a:ext uri="{FF2B5EF4-FFF2-40B4-BE49-F238E27FC236}">
                <a16:creationId xmlns:a16="http://schemas.microsoft.com/office/drawing/2014/main" id="{857798BB-5D32-0240-B7F6-1C9B6A35471D}"/>
              </a:ext>
            </a:extLst>
          </p:cNvPr>
          <p:cNvGrpSpPr/>
          <p:nvPr/>
        </p:nvGrpSpPr>
        <p:grpSpPr>
          <a:xfrm>
            <a:off x="6465176" y="1308684"/>
            <a:ext cx="1020954" cy="1005866"/>
            <a:chOff x="5538852" y="2630379"/>
            <a:chExt cx="852032" cy="839441"/>
          </a:xfrm>
        </p:grpSpPr>
        <p:pic>
          <p:nvPicPr>
            <p:cNvPr id="414" name="Picture 413">
              <a:extLst>
                <a:ext uri="{FF2B5EF4-FFF2-40B4-BE49-F238E27FC236}">
                  <a16:creationId xmlns:a16="http://schemas.microsoft.com/office/drawing/2014/main" id="{4361BC57-0EC1-6A4B-BD78-8920D001C6E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415" name="Rectangle 414">
              <a:extLst>
                <a:ext uri="{FF2B5EF4-FFF2-40B4-BE49-F238E27FC236}">
                  <a16:creationId xmlns:a16="http://schemas.microsoft.com/office/drawing/2014/main" id="{8BD8343A-3EB8-6744-A17F-E05DF065C642}"/>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416" name="x 1">
            <a:extLst>
              <a:ext uri="{FF2B5EF4-FFF2-40B4-BE49-F238E27FC236}">
                <a16:creationId xmlns:a16="http://schemas.microsoft.com/office/drawing/2014/main" id="{2B9D8BA0-D058-3047-B373-B35F39235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6588705" y="2583279"/>
            <a:ext cx="443851" cy="473018"/>
          </a:xfrm>
          <a:prstGeom prst="rect">
            <a:avLst/>
          </a:prstGeom>
        </p:spPr>
      </p:pic>
      <p:pic>
        <p:nvPicPr>
          <p:cNvPr id="417" name="0 1">
            <a:extLst>
              <a:ext uri="{FF2B5EF4-FFF2-40B4-BE49-F238E27FC236}">
                <a16:creationId xmlns:a16="http://schemas.microsoft.com/office/drawing/2014/main" id="{94475BE2-DED8-344C-8F13-E796BC563C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6953680" y="2588079"/>
            <a:ext cx="443850" cy="456157"/>
          </a:xfrm>
          <a:prstGeom prst="rect">
            <a:avLst/>
          </a:prstGeom>
        </p:spPr>
      </p:pic>
      <p:pic>
        <p:nvPicPr>
          <p:cNvPr id="418" name="Big 0 1">
            <a:extLst>
              <a:ext uri="{FF2B5EF4-FFF2-40B4-BE49-F238E27FC236}">
                <a16:creationId xmlns:a16="http://schemas.microsoft.com/office/drawing/2014/main" id="{CC29F77E-D4DC-0A47-B0D2-7C55B4FA9054}"/>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6551820" y="2384129"/>
            <a:ext cx="936112" cy="969780"/>
          </a:xfrm>
          <a:prstGeom prst="rect">
            <a:avLst/>
          </a:prstGeom>
        </p:spPr>
      </p:pic>
      <p:pic>
        <p:nvPicPr>
          <p:cNvPr id="419" name="Big X 1">
            <a:hlinkClick r:id="rId6" action="ppaction://hlinksldjump"/>
            <a:extLst>
              <a:ext uri="{FF2B5EF4-FFF2-40B4-BE49-F238E27FC236}">
                <a16:creationId xmlns:a16="http://schemas.microsoft.com/office/drawing/2014/main" id="{9AF3926A-28D6-0945-BEEE-F30858F08289}"/>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6555756" y="2379654"/>
            <a:ext cx="923576" cy="983269"/>
          </a:xfrm>
          <a:prstGeom prst="rect">
            <a:avLst/>
          </a:prstGeom>
        </p:spPr>
      </p:pic>
      <p:grpSp>
        <p:nvGrpSpPr>
          <p:cNvPr id="420" name="Group 1">
            <a:extLst>
              <a:ext uri="{FF2B5EF4-FFF2-40B4-BE49-F238E27FC236}">
                <a16:creationId xmlns:a16="http://schemas.microsoft.com/office/drawing/2014/main" id="{AF25561E-69A2-1446-A808-20A36BF1409B}"/>
              </a:ext>
            </a:extLst>
          </p:cNvPr>
          <p:cNvGrpSpPr/>
          <p:nvPr/>
        </p:nvGrpSpPr>
        <p:grpSpPr>
          <a:xfrm>
            <a:off x="6478329" y="2373510"/>
            <a:ext cx="1020954" cy="1005866"/>
            <a:chOff x="5538852" y="2630379"/>
            <a:chExt cx="852032" cy="839441"/>
          </a:xfrm>
        </p:grpSpPr>
        <p:pic>
          <p:nvPicPr>
            <p:cNvPr id="421" name="Picture 420">
              <a:extLst>
                <a:ext uri="{FF2B5EF4-FFF2-40B4-BE49-F238E27FC236}">
                  <a16:creationId xmlns:a16="http://schemas.microsoft.com/office/drawing/2014/main" id="{467BB775-E6C0-104F-A642-4B21843344F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422" name="Rectangle 421">
              <a:extLst>
                <a:ext uri="{FF2B5EF4-FFF2-40B4-BE49-F238E27FC236}">
                  <a16:creationId xmlns:a16="http://schemas.microsoft.com/office/drawing/2014/main" id="{D107C53F-B37D-3C4F-BAB5-131E629CADC6}"/>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423" name="x 1">
            <a:extLst>
              <a:ext uri="{FF2B5EF4-FFF2-40B4-BE49-F238E27FC236}">
                <a16:creationId xmlns:a16="http://schemas.microsoft.com/office/drawing/2014/main" id="{D01404D9-B22B-D243-BB83-E56ED1EEE6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6588705" y="3660082"/>
            <a:ext cx="443851" cy="473018"/>
          </a:xfrm>
          <a:prstGeom prst="rect">
            <a:avLst/>
          </a:prstGeom>
        </p:spPr>
      </p:pic>
      <p:pic>
        <p:nvPicPr>
          <p:cNvPr id="424" name="0 1">
            <a:extLst>
              <a:ext uri="{FF2B5EF4-FFF2-40B4-BE49-F238E27FC236}">
                <a16:creationId xmlns:a16="http://schemas.microsoft.com/office/drawing/2014/main" id="{4692063D-A109-FD4C-A362-6618A11BC8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6953680" y="3664882"/>
            <a:ext cx="443850" cy="456157"/>
          </a:xfrm>
          <a:prstGeom prst="rect">
            <a:avLst/>
          </a:prstGeom>
        </p:spPr>
      </p:pic>
      <p:pic>
        <p:nvPicPr>
          <p:cNvPr id="425" name="Big 0 1">
            <a:extLst>
              <a:ext uri="{FF2B5EF4-FFF2-40B4-BE49-F238E27FC236}">
                <a16:creationId xmlns:a16="http://schemas.microsoft.com/office/drawing/2014/main" id="{653D4D74-6E97-C540-B6B3-F46F7D084F3E}"/>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6551820" y="3460932"/>
            <a:ext cx="936112" cy="969780"/>
          </a:xfrm>
          <a:prstGeom prst="rect">
            <a:avLst/>
          </a:prstGeom>
        </p:spPr>
      </p:pic>
      <p:pic>
        <p:nvPicPr>
          <p:cNvPr id="426" name="Big X 1">
            <a:hlinkClick r:id="rId6" action="ppaction://hlinksldjump"/>
            <a:extLst>
              <a:ext uri="{FF2B5EF4-FFF2-40B4-BE49-F238E27FC236}">
                <a16:creationId xmlns:a16="http://schemas.microsoft.com/office/drawing/2014/main" id="{48EA6658-7B40-AD4A-AD94-480EDC8170EB}"/>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6555756" y="3456457"/>
            <a:ext cx="923576" cy="983269"/>
          </a:xfrm>
          <a:prstGeom prst="rect">
            <a:avLst/>
          </a:prstGeom>
        </p:spPr>
      </p:pic>
      <p:grpSp>
        <p:nvGrpSpPr>
          <p:cNvPr id="427" name="Group 1">
            <a:extLst>
              <a:ext uri="{FF2B5EF4-FFF2-40B4-BE49-F238E27FC236}">
                <a16:creationId xmlns:a16="http://schemas.microsoft.com/office/drawing/2014/main" id="{C0965460-5636-C141-AE03-D28CA676EEF2}"/>
              </a:ext>
            </a:extLst>
          </p:cNvPr>
          <p:cNvGrpSpPr/>
          <p:nvPr/>
        </p:nvGrpSpPr>
        <p:grpSpPr>
          <a:xfrm>
            <a:off x="6478329" y="3450313"/>
            <a:ext cx="1020954" cy="1005866"/>
            <a:chOff x="5538852" y="2630379"/>
            <a:chExt cx="852032" cy="839441"/>
          </a:xfrm>
        </p:grpSpPr>
        <p:pic>
          <p:nvPicPr>
            <p:cNvPr id="428" name="Picture 427">
              <a:extLst>
                <a:ext uri="{FF2B5EF4-FFF2-40B4-BE49-F238E27FC236}">
                  <a16:creationId xmlns:a16="http://schemas.microsoft.com/office/drawing/2014/main" id="{2EF8430C-414F-DA48-A0F4-812BFF61AB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429" name="Rectangle 428">
              <a:extLst>
                <a:ext uri="{FF2B5EF4-FFF2-40B4-BE49-F238E27FC236}">
                  <a16:creationId xmlns:a16="http://schemas.microsoft.com/office/drawing/2014/main" id="{41E52871-5060-274F-8AD5-7D55013F4FA5}"/>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430" name="x 1">
            <a:extLst>
              <a:ext uri="{FF2B5EF4-FFF2-40B4-BE49-F238E27FC236}">
                <a16:creationId xmlns:a16="http://schemas.microsoft.com/office/drawing/2014/main" id="{E5CB6853-6006-6443-8F6F-0C5B0E20C7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6575552" y="4741157"/>
            <a:ext cx="443851" cy="473018"/>
          </a:xfrm>
          <a:prstGeom prst="rect">
            <a:avLst/>
          </a:prstGeom>
        </p:spPr>
      </p:pic>
      <p:pic>
        <p:nvPicPr>
          <p:cNvPr id="431" name="0 1">
            <a:extLst>
              <a:ext uri="{FF2B5EF4-FFF2-40B4-BE49-F238E27FC236}">
                <a16:creationId xmlns:a16="http://schemas.microsoft.com/office/drawing/2014/main" id="{44FC23AB-9FC4-A04E-A2D8-F73A13FEEA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6940527" y="4745957"/>
            <a:ext cx="443850" cy="456157"/>
          </a:xfrm>
          <a:prstGeom prst="rect">
            <a:avLst/>
          </a:prstGeom>
        </p:spPr>
      </p:pic>
      <p:pic>
        <p:nvPicPr>
          <p:cNvPr id="432" name="Big 0 1">
            <a:extLst>
              <a:ext uri="{FF2B5EF4-FFF2-40B4-BE49-F238E27FC236}">
                <a16:creationId xmlns:a16="http://schemas.microsoft.com/office/drawing/2014/main" id="{31A96094-CAE5-B946-A9DD-31636E0515CC}"/>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6538667" y="4542007"/>
            <a:ext cx="936112" cy="969780"/>
          </a:xfrm>
          <a:prstGeom prst="rect">
            <a:avLst/>
          </a:prstGeom>
        </p:spPr>
      </p:pic>
      <p:pic>
        <p:nvPicPr>
          <p:cNvPr id="433" name="Big X 1">
            <a:hlinkClick r:id="rId6" action="ppaction://hlinksldjump"/>
            <a:extLst>
              <a:ext uri="{FF2B5EF4-FFF2-40B4-BE49-F238E27FC236}">
                <a16:creationId xmlns:a16="http://schemas.microsoft.com/office/drawing/2014/main" id="{81D978FD-5037-4648-85AC-8AA7E0FA62E2}"/>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6542603" y="4537532"/>
            <a:ext cx="923576" cy="983269"/>
          </a:xfrm>
          <a:prstGeom prst="rect">
            <a:avLst/>
          </a:prstGeom>
        </p:spPr>
      </p:pic>
      <p:grpSp>
        <p:nvGrpSpPr>
          <p:cNvPr id="434" name="Group 1">
            <a:extLst>
              <a:ext uri="{FF2B5EF4-FFF2-40B4-BE49-F238E27FC236}">
                <a16:creationId xmlns:a16="http://schemas.microsoft.com/office/drawing/2014/main" id="{2A153DBC-D7B8-784D-B76A-C0A7BB133EAD}"/>
              </a:ext>
            </a:extLst>
          </p:cNvPr>
          <p:cNvGrpSpPr/>
          <p:nvPr/>
        </p:nvGrpSpPr>
        <p:grpSpPr>
          <a:xfrm>
            <a:off x="6465176" y="4531388"/>
            <a:ext cx="1020954" cy="1005866"/>
            <a:chOff x="5538852" y="2630379"/>
            <a:chExt cx="852032" cy="839441"/>
          </a:xfrm>
        </p:grpSpPr>
        <p:pic>
          <p:nvPicPr>
            <p:cNvPr id="435" name="Picture 434">
              <a:extLst>
                <a:ext uri="{FF2B5EF4-FFF2-40B4-BE49-F238E27FC236}">
                  <a16:creationId xmlns:a16="http://schemas.microsoft.com/office/drawing/2014/main" id="{F589A521-F2BF-8A4A-B7AF-ADD59088C9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436" name="Rectangle 435">
              <a:extLst>
                <a:ext uri="{FF2B5EF4-FFF2-40B4-BE49-F238E27FC236}">
                  <a16:creationId xmlns:a16="http://schemas.microsoft.com/office/drawing/2014/main" id="{AD2653B9-B47D-DF4A-9051-71A8129A2C83}"/>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437" name="x 1">
            <a:extLst>
              <a:ext uri="{FF2B5EF4-FFF2-40B4-BE49-F238E27FC236}">
                <a16:creationId xmlns:a16="http://schemas.microsoft.com/office/drawing/2014/main" id="{8F3DD965-48FC-0A47-B1D9-7D60458607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6588705" y="5819631"/>
            <a:ext cx="443851" cy="473018"/>
          </a:xfrm>
          <a:prstGeom prst="rect">
            <a:avLst/>
          </a:prstGeom>
        </p:spPr>
      </p:pic>
      <p:pic>
        <p:nvPicPr>
          <p:cNvPr id="438" name="0 1">
            <a:extLst>
              <a:ext uri="{FF2B5EF4-FFF2-40B4-BE49-F238E27FC236}">
                <a16:creationId xmlns:a16="http://schemas.microsoft.com/office/drawing/2014/main" id="{4598D93D-0F95-DB49-B87C-554C71285F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6953680" y="5824431"/>
            <a:ext cx="443850" cy="456157"/>
          </a:xfrm>
          <a:prstGeom prst="rect">
            <a:avLst/>
          </a:prstGeom>
        </p:spPr>
      </p:pic>
      <p:pic>
        <p:nvPicPr>
          <p:cNvPr id="439" name="Big 0 1">
            <a:extLst>
              <a:ext uri="{FF2B5EF4-FFF2-40B4-BE49-F238E27FC236}">
                <a16:creationId xmlns:a16="http://schemas.microsoft.com/office/drawing/2014/main" id="{E6237772-4807-5947-B60F-4560064AFA06}"/>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6551820" y="5620481"/>
            <a:ext cx="936112" cy="969780"/>
          </a:xfrm>
          <a:prstGeom prst="rect">
            <a:avLst/>
          </a:prstGeom>
        </p:spPr>
      </p:pic>
      <p:pic>
        <p:nvPicPr>
          <p:cNvPr id="440" name="Big X 1">
            <a:hlinkClick r:id="rId6" action="ppaction://hlinksldjump"/>
            <a:extLst>
              <a:ext uri="{FF2B5EF4-FFF2-40B4-BE49-F238E27FC236}">
                <a16:creationId xmlns:a16="http://schemas.microsoft.com/office/drawing/2014/main" id="{9EC793D9-1350-3A4F-93CE-8DC763908673}"/>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6555756" y="5616006"/>
            <a:ext cx="923576" cy="983269"/>
          </a:xfrm>
          <a:prstGeom prst="rect">
            <a:avLst/>
          </a:prstGeom>
        </p:spPr>
      </p:pic>
      <p:grpSp>
        <p:nvGrpSpPr>
          <p:cNvPr id="441" name="Group 1">
            <a:extLst>
              <a:ext uri="{FF2B5EF4-FFF2-40B4-BE49-F238E27FC236}">
                <a16:creationId xmlns:a16="http://schemas.microsoft.com/office/drawing/2014/main" id="{3E703F88-1236-194F-8B1E-9C320AAFCC50}"/>
              </a:ext>
            </a:extLst>
          </p:cNvPr>
          <p:cNvGrpSpPr/>
          <p:nvPr/>
        </p:nvGrpSpPr>
        <p:grpSpPr>
          <a:xfrm>
            <a:off x="6478329" y="5609862"/>
            <a:ext cx="1020954" cy="1005866"/>
            <a:chOff x="5538852" y="2630379"/>
            <a:chExt cx="852032" cy="839441"/>
          </a:xfrm>
        </p:grpSpPr>
        <p:pic>
          <p:nvPicPr>
            <p:cNvPr id="442" name="Picture 441">
              <a:extLst>
                <a:ext uri="{FF2B5EF4-FFF2-40B4-BE49-F238E27FC236}">
                  <a16:creationId xmlns:a16="http://schemas.microsoft.com/office/drawing/2014/main" id="{3583E45F-628A-164E-9B25-95B3C1AA5EA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443" name="Rectangle 442">
              <a:extLst>
                <a:ext uri="{FF2B5EF4-FFF2-40B4-BE49-F238E27FC236}">
                  <a16:creationId xmlns:a16="http://schemas.microsoft.com/office/drawing/2014/main" id="{9ACF2CF1-CDAC-6C4F-8FFF-E8E8DD6A9D09}"/>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486" name="x 1">
            <a:extLst>
              <a:ext uri="{FF2B5EF4-FFF2-40B4-BE49-F238E27FC236}">
                <a16:creationId xmlns:a16="http://schemas.microsoft.com/office/drawing/2014/main" id="{0C203243-D6E0-D941-A484-E319BE5187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7796548" y="434573"/>
            <a:ext cx="443851" cy="473018"/>
          </a:xfrm>
          <a:prstGeom prst="rect">
            <a:avLst/>
          </a:prstGeom>
        </p:spPr>
      </p:pic>
      <p:pic>
        <p:nvPicPr>
          <p:cNvPr id="487" name="0 1">
            <a:extLst>
              <a:ext uri="{FF2B5EF4-FFF2-40B4-BE49-F238E27FC236}">
                <a16:creationId xmlns:a16="http://schemas.microsoft.com/office/drawing/2014/main" id="{17BC677E-5DDF-7A4B-B16E-14BA42D1C9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8161523" y="439373"/>
            <a:ext cx="443850" cy="456157"/>
          </a:xfrm>
          <a:prstGeom prst="rect">
            <a:avLst/>
          </a:prstGeom>
        </p:spPr>
      </p:pic>
      <p:pic>
        <p:nvPicPr>
          <p:cNvPr id="488" name="Big 0 1">
            <a:extLst>
              <a:ext uri="{FF2B5EF4-FFF2-40B4-BE49-F238E27FC236}">
                <a16:creationId xmlns:a16="http://schemas.microsoft.com/office/drawing/2014/main" id="{69E49695-69F3-764A-B427-68E80532A0F7}"/>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7759663" y="235423"/>
            <a:ext cx="936112" cy="969780"/>
          </a:xfrm>
          <a:prstGeom prst="rect">
            <a:avLst/>
          </a:prstGeom>
        </p:spPr>
      </p:pic>
      <p:pic>
        <p:nvPicPr>
          <p:cNvPr id="489" name="Big X 1">
            <a:hlinkClick r:id="rId6" action="ppaction://hlinksldjump"/>
            <a:extLst>
              <a:ext uri="{FF2B5EF4-FFF2-40B4-BE49-F238E27FC236}">
                <a16:creationId xmlns:a16="http://schemas.microsoft.com/office/drawing/2014/main" id="{744D4F55-45B3-F743-B8FD-67F523736F5A}"/>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7763599" y="230948"/>
            <a:ext cx="923576" cy="983269"/>
          </a:xfrm>
          <a:prstGeom prst="rect">
            <a:avLst/>
          </a:prstGeom>
        </p:spPr>
      </p:pic>
      <p:grpSp>
        <p:nvGrpSpPr>
          <p:cNvPr id="490" name="Group 1">
            <a:extLst>
              <a:ext uri="{FF2B5EF4-FFF2-40B4-BE49-F238E27FC236}">
                <a16:creationId xmlns:a16="http://schemas.microsoft.com/office/drawing/2014/main" id="{99D137A9-15B1-2341-9543-11C67472DEFF}"/>
              </a:ext>
            </a:extLst>
          </p:cNvPr>
          <p:cNvGrpSpPr/>
          <p:nvPr/>
        </p:nvGrpSpPr>
        <p:grpSpPr>
          <a:xfrm>
            <a:off x="7686172" y="224804"/>
            <a:ext cx="1020954" cy="1005866"/>
            <a:chOff x="5538852" y="2630379"/>
            <a:chExt cx="852032" cy="839441"/>
          </a:xfrm>
        </p:grpSpPr>
        <p:pic>
          <p:nvPicPr>
            <p:cNvPr id="491" name="Picture 490">
              <a:extLst>
                <a:ext uri="{FF2B5EF4-FFF2-40B4-BE49-F238E27FC236}">
                  <a16:creationId xmlns:a16="http://schemas.microsoft.com/office/drawing/2014/main" id="{97571A19-78AD-6841-872E-9B288CE89E3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492" name="Rectangle 491">
              <a:extLst>
                <a:ext uri="{FF2B5EF4-FFF2-40B4-BE49-F238E27FC236}">
                  <a16:creationId xmlns:a16="http://schemas.microsoft.com/office/drawing/2014/main" id="{6C9731F0-B309-B846-BCDB-28F5A194838D}"/>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493" name="x 1">
            <a:extLst>
              <a:ext uri="{FF2B5EF4-FFF2-40B4-BE49-F238E27FC236}">
                <a16:creationId xmlns:a16="http://schemas.microsoft.com/office/drawing/2014/main" id="{C2C360B5-598A-954C-ADF7-ED32FCDFEF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7783395" y="1502000"/>
            <a:ext cx="443851" cy="473018"/>
          </a:xfrm>
          <a:prstGeom prst="rect">
            <a:avLst/>
          </a:prstGeom>
        </p:spPr>
      </p:pic>
      <p:pic>
        <p:nvPicPr>
          <p:cNvPr id="494" name="0 1">
            <a:extLst>
              <a:ext uri="{FF2B5EF4-FFF2-40B4-BE49-F238E27FC236}">
                <a16:creationId xmlns:a16="http://schemas.microsoft.com/office/drawing/2014/main" id="{B75E4DA9-F71E-0A46-B36D-644E3DA559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8148370" y="1506800"/>
            <a:ext cx="443850" cy="456157"/>
          </a:xfrm>
          <a:prstGeom prst="rect">
            <a:avLst/>
          </a:prstGeom>
        </p:spPr>
      </p:pic>
      <p:pic>
        <p:nvPicPr>
          <p:cNvPr id="495" name="Big 0 1">
            <a:extLst>
              <a:ext uri="{FF2B5EF4-FFF2-40B4-BE49-F238E27FC236}">
                <a16:creationId xmlns:a16="http://schemas.microsoft.com/office/drawing/2014/main" id="{E740CEB7-222F-B849-A579-CB96AD3A911C}"/>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7746510" y="1302850"/>
            <a:ext cx="936112" cy="969780"/>
          </a:xfrm>
          <a:prstGeom prst="rect">
            <a:avLst/>
          </a:prstGeom>
        </p:spPr>
      </p:pic>
      <p:pic>
        <p:nvPicPr>
          <p:cNvPr id="496" name="Big X 1">
            <a:hlinkClick r:id="rId6" action="ppaction://hlinksldjump"/>
            <a:extLst>
              <a:ext uri="{FF2B5EF4-FFF2-40B4-BE49-F238E27FC236}">
                <a16:creationId xmlns:a16="http://schemas.microsoft.com/office/drawing/2014/main" id="{69DA6D66-CE16-3A4C-AAF8-5A7606001C9E}"/>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7750446" y="1298375"/>
            <a:ext cx="923576" cy="983269"/>
          </a:xfrm>
          <a:prstGeom prst="rect">
            <a:avLst/>
          </a:prstGeom>
        </p:spPr>
      </p:pic>
      <p:grpSp>
        <p:nvGrpSpPr>
          <p:cNvPr id="497" name="Group 1">
            <a:extLst>
              <a:ext uri="{FF2B5EF4-FFF2-40B4-BE49-F238E27FC236}">
                <a16:creationId xmlns:a16="http://schemas.microsoft.com/office/drawing/2014/main" id="{3376717E-2CB6-9B46-A3B1-03DF60713642}"/>
              </a:ext>
            </a:extLst>
          </p:cNvPr>
          <p:cNvGrpSpPr/>
          <p:nvPr/>
        </p:nvGrpSpPr>
        <p:grpSpPr>
          <a:xfrm>
            <a:off x="7673019" y="1292231"/>
            <a:ext cx="1020954" cy="1005866"/>
            <a:chOff x="5538852" y="2630379"/>
            <a:chExt cx="852032" cy="839441"/>
          </a:xfrm>
        </p:grpSpPr>
        <p:pic>
          <p:nvPicPr>
            <p:cNvPr id="498" name="Picture 497">
              <a:extLst>
                <a:ext uri="{FF2B5EF4-FFF2-40B4-BE49-F238E27FC236}">
                  <a16:creationId xmlns:a16="http://schemas.microsoft.com/office/drawing/2014/main" id="{835B7698-115E-1B47-A526-DE18F2B0FDB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499" name="Rectangle 498">
              <a:extLst>
                <a:ext uri="{FF2B5EF4-FFF2-40B4-BE49-F238E27FC236}">
                  <a16:creationId xmlns:a16="http://schemas.microsoft.com/office/drawing/2014/main" id="{F635EB36-1FC0-7744-8D4C-44AD5647E4D5}"/>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500" name="x 1">
            <a:extLst>
              <a:ext uri="{FF2B5EF4-FFF2-40B4-BE49-F238E27FC236}">
                <a16:creationId xmlns:a16="http://schemas.microsoft.com/office/drawing/2014/main" id="{6F881C47-9B59-0945-83E0-27B97CBEB7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7796548" y="2566826"/>
            <a:ext cx="443851" cy="473018"/>
          </a:xfrm>
          <a:prstGeom prst="rect">
            <a:avLst/>
          </a:prstGeom>
        </p:spPr>
      </p:pic>
      <p:pic>
        <p:nvPicPr>
          <p:cNvPr id="501" name="0 1">
            <a:extLst>
              <a:ext uri="{FF2B5EF4-FFF2-40B4-BE49-F238E27FC236}">
                <a16:creationId xmlns:a16="http://schemas.microsoft.com/office/drawing/2014/main" id="{F9171EC2-70B4-AE4F-90A8-E338BA90FA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8161523" y="2571626"/>
            <a:ext cx="443850" cy="456157"/>
          </a:xfrm>
          <a:prstGeom prst="rect">
            <a:avLst/>
          </a:prstGeom>
        </p:spPr>
      </p:pic>
      <p:pic>
        <p:nvPicPr>
          <p:cNvPr id="502" name="Big 0 1">
            <a:extLst>
              <a:ext uri="{FF2B5EF4-FFF2-40B4-BE49-F238E27FC236}">
                <a16:creationId xmlns:a16="http://schemas.microsoft.com/office/drawing/2014/main" id="{22E1209C-C6B6-5C46-AACC-15D0C5845DD4}"/>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7759663" y="2367676"/>
            <a:ext cx="936112" cy="969780"/>
          </a:xfrm>
          <a:prstGeom prst="rect">
            <a:avLst/>
          </a:prstGeom>
        </p:spPr>
      </p:pic>
      <p:pic>
        <p:nvPicPr>
          <p:cNvPr id="503" name="Big X 1">
            <a:hlinkClick r:id="rId6" action="ppaction://hlinksldjump"/>
            <a:extLst>
              <a:ext uri="{FF2B5EF4-FFF2-40B4-BE49-F238E27FC236}">
                <a16:creationId xmlns:a16="http://schemas.microsoft.com/office/drawing/2014/main" id="{9009F825-5C26-4B4E-8726-B20C8328B893}"/>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7763599" y="2363201"/>
            <a:ext cx="923576" cy="983269"/>
          </a:xfrm>
          <a:prstGeom prst="rect">
            <a:avLst/>
          </a:prstGeom>
        </p:spPr>
      </p:pic>
      <p:grpSp>
        <p:nvGrpSpPr>
          <p:cNvPr id="504" name="Group 1">
            <a:extLst>
              <a:ext uri="{FF2B5EF4-FFF2-40B4-BE49-F238E27FC236}">
                <a16:creationId xmlns:a16="http://schemas.microsoft.com/office/drawing/2014/main" id="{9C8CD12F-14D5-764B-AAF4-FA7B71FD8058}"/>
              </a:ext>
            </a:extLst>
          </p:cNvPr>
          <p:cNvGrpSpPr/>
          <p:nvPr/>
        </p:nvGrpSpPr>
        <p:grpSpPr>
          <a:xfrm>
            <a:off x="7686172" y="2357057"/>
            <a:ext cx="1020954" cy="1005866"/>
            <a:chOff x="5538852" y="2630379"/>
            <a:chExt cx="852032" cy="839441"/>
          </a:xfrm>
        </p:grpSpPr>
        <p:pic>
          <p:nvPicPr>
            <p:cNvPr id="505" name="Picture 504">
              <a:extLst>
                <a:ext uri="{FF2B5EF4-FFF2-40B4-BE49-F238E27FC236}">
                  <a16:creationId xmlns:a16="http://schemas.microsoft.com/office/drawing/2014/main" id="{FACD12C6-7DA7-AD49-A335-E1A4661A8DC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506" name="Rectangle 505">
              <a:extLst>
                <a:ext uri="{FF2B5EF4-FFF2-40B4-BE49-F238E27FC236}">
                  <a16:creationId xmlns:a16="http://schemas.microsoft.com/office/drawing/2014/main" id="{7393B5B3-FE53-4543-84DE-BC4720576FE9}"/>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507" name="x 1">
            <a:extLst>
              <a:ext uri="{FF2B5EF4-FFF2-40B4-BE49-F238E27FC236}">
                <a16:creationId xmlns:a16="http://schemas.microsoft.com/office/drawing/2014/main" id="{D1226252-0D65-8845-9863-F3201D091E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7796548" y="3643629"/>
            <a:ext cx="443851" cy="473018"/>
          </a:xfrm>
          <a:prstGeom prst="rect">
            <a:avLst/>
          </a:prstGeom>
        </p:spPr>
      </p:pic>
      <p:pic>
        <p:nvPicPr>
          <p:cNvPr id="508" name="0 1">
            <a:extLst>
              <a:ext uri="{FF2B5EF4-FFF2-40B4-BE49-F238E27FC236}">
                <a16:creationId xmlns:a16="http://schemas.microsoft.com/office/drawing/2014/main" id="{DEF79C38-B4F1-4D4B-8B44-96ABB44B7A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8161523" y="3648429"/>
            <a:ext cx="443850" cy="456157"/>
          </a:xfrm>
          <a:prstGeom prst="rect">
            <a:avLst/>
          </a:prstGeom>
        </p:spPr>
      </p:pic>
      <p:pic>
        <p:nvPicPr>
          <p:cNvPr id="509" name="Big 0 1">
            <a:extLst>
              <a:ext uri="{FF2B5EF4-FFF2-40B4-BE49-F238E27FC236}">
                <a16:creationId xmlns:a16="http://schemas.microsoft.com/office/drawing/2014/main" id="{A1DEACA1-08A6-8C43-B55D-FD0F6648E1DD}"/>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7759663" y="3444479"/>
            <a:ext cx="936112" cy="969780"/>
          </a:xfrm>
          <a:prstGeom prst="rect">
            <a:avLst/>
          </a:prstGeom>
        </p:spPr>
      </p:pic>
      <p:pic>
        <p:nvPicPr>
          <p:cNvPr id="510" name="Big X 1">
            <a:hlinkClick r:id="rId6" action="ppaction://hlinksldjump"/>
            <a:extLst>
              <a:ext uri="{FF2B5EF4-FFF2-40B4-BE49-F238E27FC236}">
                <a16:creationId xmlns:a16="http://schemas.microsoft.com/office/drawing/2014/main" id="{D70FCCE5-B69D-B747-85C4-A33E59373B84}"/>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7763599" y="3440004"/>
            <a:ext cx="923576" cy="983269"/>
          </a:xfrm>
          <a:prstGeom prst="rect">
            <a:avLst/>
          </a:prstGeom>
        </p:spPr>
      </p:pic>
      <p:grpSp>
        <p:nvGrpSpPr>
          <p:cNvPr id="511" name="Group 1">
            <a:extLst>
              <a:ext uri="{FF2B5EF4-FFF2-40B4-BE49-F238E27FC236}">
                <a16:creationId xmlns:a16="http://schemas.microsoft.com/office/drawing/2014/main" id="{FA3FB5CA-D516-004C-87EF-38F3BFC1B6F6}"/>
              </a:ext>
            </a:extLst>
          </p:cNvPr>
          <p:cNvGrpSpPr/>
          <p:nvPr/>
        </p:nvGrpSpPr>
        <p:grpSpPr>
          <a:xfrm>
            <a:off x="7686172" y="3433860"/>
            <a:ext cx="1020954" cy="1005866"/>
            <a:chOff x="5538852" y="2630379"/>
            <a:chExt cx="852032" cy="839441"/>
          </a:xfrm>
        </p:grpSpPr>
        <p:pic>
          <p:nvPicPr>
            <p:cNvPr id="512" name="Picture 511">
              <a:extLst>
                <a:ext uri="{FF2B5EF4-FFF2-40B4-BE49-F238E27FC236}">
                  <a16:creationId xmlns:a16="http://schemas.microsoft.com/office/drawing/2014/main" id="{40FDB4B9-B28F-9D4E-A457-2C2FA92C558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513" name="Rectangle 512">
              <a:extLst>
                <a:ext uri="{FF2B5EF4-FFF2-40B4-BE49-F238E27FC236}">
                  <a16:creationId xmlns:a16="http://schemas.microsoft.com/office/drawing/2014/main" id="{1DCE6DC2-BA79-7F45-9717-75B623BC4032}"/>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514" name="x 1">
            <a:extLst>
              <a:ext uri="{FF2B5EF4-FFF2-40B4-BE49-F238E27FC236}">
                <a16:creationId xmlns:a16="http://schemas.microsoft.com/office/drawing/2014/main" id="{21CAED68-0EA2-BE4A-B78B-16D9BD1495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7783395" y="4724704"/>
            <a:ext cx="443851" cy="473018"/>
          </a:xfrm>
          <a:prstGeom prst="rect">
            <a:avLst/>
          </a:prstGeom>
        </p:spPr>
      </p:pic>
      <p:pic>
        <p:nvPicPr>
          <p:cNvPr id="515" name="0 1">
            <a:extLst>
              <a:ext uri="{FF2B5EF4-FFF2-40B4-BE49-F238E27FC236}">
                <a16:creationId xmlns:a16="http://schemas.microsoft.com/office/drawing/2014/main" id="{D6C234CB-BE6E-4B43-A879-18383031D3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8148370" y="4729504"/>
            <a:ext cx="443850" cy="456157"/>
          </a:xfrm>
          <a:prstGeom prst="rect">
            <a:avLst/>
          </a:prstGeom>
        </p:spPr>
      </p:pic>
      <p:pic>
        <p:nvPicPr>
          <p:cNvPr id="516" name="Big 0 1">
            <a:extLst>
              <a:ext uri="{FF2B5EF4-FFF2-40B4-BE49-F238E27FC236}">
                <a16:creationId xmlns:a16="http://schemas.microsoft.com/office/drawing/2014/main" id="{CA29499A-6DC9-F64E-BDDF-C304F8A21C55}"/>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7746510" y="4525554"/>
            <a:ext cx="936112" cy="969780"/>
          </a:xfrm>
          <a:prstGeom prst="rect">
            <a:avLst/>
          </a:prstGeom>
        </p:spPr>
      </p:pic>
      <p:pic>
        <p:nvPicPr>
          <p:cNvPr id="517" name="Big X 1">
            <a:hlinkClick r:id="rId6" action="ppaction://hlinksldjump"/>
            <a:extLst>
              <a:ext uri="{FF2B5EF4-FFF2-40B4-BE49-F238E27FC236}">
                <a16:creationId xmlns:a16="http://schemas.microsoft.com/office/drawing/2014/main" id="{CC22352A-FF31-AF48-B7C0-D22A3D57BB7B}"/>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7750446" y="4521079"/>
            <a:ext cx="923576" cy="983269"/>
          </a:xfrm>
          <a:prstGeom prst="rect">
            <a:avLst/>
          </a:prstGeom>
        </p:spPr>
      </p:pic>
      <p:grpSp>
        <p:nvGrpSpPr>
          <p:cNvPr id="518" name="Group 1">
            <a:extLst>
              <a:ext uri="{FF2B5EF4-FFF2-40B4-BE49-F238E27FC236}">
                <a16:creationId xmlns:a16="http://schemas.microsoft.com/office/drawing/2014/main" id="{88281774-24F6-3540-A499-3221A66F6D89}"/>
              </a:ext>
            </a:extLst>
          </p:cNvPr>
          <p:cNvGrpSpPr/>
          <p:nvPr/>
        </p:nvGrpSpPr>
        <p:grpSpPr>
          <a:xfrm>
            <a:off x="7673019" y="4514935"/>
            <a:ext cx="1020954" cy="1005866"/>
            <a:chOff x="5538852" y="2630379"/>
            <a:chExt cx="852032" cy="839441"/>
          </a:xfrm>
        </p:grpSpPr>
        <p:pic>
          <p:nvPicPr>
            <p:cNvPr id="519" name="Picture 518">
              <a:extLst>
                <a:ext uri="{FF2B5EF4-FFF2-40B4-BE49-F238E27FC236}">
                  <a16:creationId xmlns:a16="http://schemas.microsoft.com/office/drawing/2014/main" id="{C1D0AE45-9E00-2641-85B8-2B3CFC2C95A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520" name="Rectangle 519">
              <a:extLst>
                <a:ext uri="{FF2B5EF4-FFF2-40B4-BE49-F238E27FC236}">
                  <a16:creationId xmlns:a16="http://schemas.microsoft.com/office/drawing/2014/main" id="{7AFC43DB-B461-144A-8A03-EB72B7918974}"/>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pic>
        <p:nvPicPr>
          <p:cNvPr id="521" name="x 1">
            <a:extLst>
              <a:ext uri="{FF2B5EF4-FFF2-40B4-BE49-F238E27FC236}">
                <a16:creationId xmlns:a16="http://schemas.microsoft.com/office/drawing/2014/main" id="{349D1964-9EAB-5A47-B26F-A4A6C67CF8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1" b="-5961"/>
          <a:stretch/>
        </p:blipFill>
        <p:spPr>
          <a:xfrm>
            <a:off x="7796548" y="5803178"/>
            <a:ext cx="443851" cy="473018"/>
          </a:xfrm>
          <a:prstGeom prst="rect">
            <a:avLst/>
          </a:prstGeom>
        </p:spPr>
      </p:pic>
      <p:pic>
        <p:nvPicPr>
          <p:cNvPr id="522" name="0 1">
            <a:extLst>
              <a:ext uri="{FF2B5EF4-FFF2-40B4-BE49-F238E27FC236}">
                <a16:creationId xmlns:a16="http://schemas.microsoft.com/office/drawing/2014/main" id="{7303908E-1525-F145-8C4F-7F373E3BE1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 b="-1365"/>
          <a:stretch/>
        </p:blipFill>
        <p:spPr>
          <a:xfrm>
            <a:off x="8161523" y="5807978"/>
            <a:ext cx="443850" cy="456157"/>
          </a:xfrm>
          <a:prstGeom prst="rect">
            <a:avLst/>
          </a:prstGeom>
        </p:spPr>
      </p:pic>
      <p:pic>
        <p:nvPicPr>
          <p:cNvPr id="523" name="Big 0 1">
            <a:extLst>
              <a:ext uri="{FF2B5EF4-FFF2-40B4-BE49-F238E27FC236}">
                <a16:creationId xmlns:a16="http://schemas.microsoft.com/office/drawing/2014/main" id="{109CE066-2E28-A449-B4ED-E5F9CC024A84}"/>
              </a:ext>
            </a:extLst>
          </p:cNvPr>
          <p:cNvPicPr>
            <a:picLocks noChangeAspect="1"/>
          </p:cNvPicPr>
          <p:nvPr/>
        </p:nvPicPr>
        <p:blipFill>
          <a:blip r:embed="rId5" cstate="print">
            <a:extLst>
              <a:ext uri="{28A0092B-C50C-407E-A947-70E740481C1C}">
                <a14:useLocalDpi xmlns:a14="http://schemas.microsoft.com/office/drawing/2010/main" val="0"/>
              </a:ext>
            </a:extLst>
          </a:blip>
          <a:srcRect l="352" r="352"/>
          <a:stretch/>
        </p:blipFill>
        <p:spPr>
          <a:xfrm>
            <a:off x="7759663" y="5604028"/>
            <a:ext cx="936112" cy="969780"/>
          </a:xfrm>
          <a:prstGeom prst="rect">
            <a:avLst/>
          </a:prstGeom>
        </p:spPr>
      </p:pic>
      <p:pic>
        <p:nvPicPr>
          <p:cNvPr id="524" name="Big X 1">
            <a:hlinkClick r:id="rId6" action="ppaction://hlinksldjump"/>
            <a:extLst>
              <a:ext uri="{FF2B5EF4-FFF2-40B4-BE49-F238E27FC236}">
                <a16:creationId xmlns:a16="http://schemas.microsoft.com/office/drawing/2014/main" id="{031AD0EA-6844-9B45-B51C-DEE453B8B4EA}"/>
              </a:ext>
            </a:extLst>
          </p:cNvPr>
          <p:cNvPicPr>
            <a:picLocks noChangeAspect="1"/>
          </p:cNvPicPr>
          <p:nvPr/>
        </p:nvPicPr>
        <p:blipFill>
          <a:blip r:embed="rId7" cstate="print">
            <a:extLst>
              <a:ext uri="{28A0092B-C50C-407E-A947-70E740481C1C}">
                <a14:useLocalDpi xmlns:a14="http://schemas.microsoft.com/office/drawing/2010/main" val="0"/>
              </a:ext>
            </a:extLst>
          </a:blip>
          <a:srcRect l="992" r="992"/>
          <a:stretch/>
        </p:blipFill>
        <p:spPr>
          <a:xfrm>
            <a:off x="7763599" y="5599553"/>
            <a:ext cx="923576" cy="983269"/>
          </a:xfrm>
          <a:prstGeom prst="rect">
            <a:avLst/>
          </a:prstGeom>
        </p:spPr>
      </p:pic>
      <p:grpSp>
        <p:nvGrpSpPr>
          <p:cNvPr id="525" name="Group 1">
            <a:extLst>
              <a:ext uri="{FF2B5EF4-FFF2-40B4-BE49-F238E27FC236}">
                <a16:creationId xmlns:a16="http://schemas.microsoft.com/office/drawing/2014/main" id="{DAF3C600-C018-5240-B186-8840FBFA106A}"/>
              </a:ext>
            </a:extLst>
          </p:cNvPr>
          <p:cNvGrpSpPr/>
          <p:nvPr/>
        </p:nvGrpSpPr>
        <p:grpSpPr>
          <a:xfrm>
            <a:off x="7686172" y="5593409"/>
            <a:ext cx="1020954" cy="1005866"/>
            <a:chOff x="5538852" y="2630379"/>
            <a:chExt cx="852032" cy="839441"/>
          </a:xfrm>
        </p:grpSpPr>
        <p:pic>
          <p:nvPicPr>
            <p:cNvPr id="526" name="Picture 525">
              <a:extLst>
                <a:ext uri="{FF2B5EF4-FFF2-40B4-BE49-F238E27FC236}">
                  <a16:creationId xmlns:a16="http://schemas.microsoft.com/office/drawing/2014/main" id="{46D8430B-BBA2-C645-877C-958E85EC925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5052" y="2630379"/>
              <a:ext cx="835832" cy="835833"/>
            </a:xfrm>
            <a:prstGeom prst="rect">
              <a:avLst/>
            </a:prstGeom>
          </p:spPr>
        </p:pic>
        <p:sp>
          <p:nvSpPr>
            <p:cNvPr id="527" name="Rectangle 526">
              <a:extLst>
                <a:ext uri="{FF2B5EF4-FFF2-40B4-BE49-F238E27FC236}">
                  <a16:creationId xmlns:a16="http://schemas.microsoft.com/office/drawing/2014/main" id="{627E67F3-D992-2A4E-8BC5-D17A9936BC41}"/>
                </a:ext>
              </a:extLst>
            </p:cNvPr>
            <p:cNvSpPr/>
            <p:nvPr/>
          </p:nvSpPr>
          <p:spPr>
            <a:xfrm>
              <a:off x="5538852" y="2645664"/>
              <a:ext cx="841055" cy="824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spcAft>
                  <a:spcPts val="1600"/>
                </a:spcAft>
              </a:pPr>
              <a:r>
                <a:rPr lang="en-GB" sz="1000" b="1" dirty="0">
                  <a:solidFill>
                    <a:schemeClr val="tx1"/>
                  </a:solidFill>
                </a:rPr>
                <a:t>Word or picture that will animate away when clicked. </a:t>
              </a:r>
            </a:p>
          </p:txBody>
        </p:sp>
      </p:grpSp>
    </p:spTree>
    <p:extLst>
      <p:ext uri="{BB962C8B-B14F-4D97-AF65-F5344CB8AC3E}">
        <p14:creationId xmlns:p14="http://schemas.microsoft.com/office/powerpoint/2010/main" val="14698004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7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17" restart="whenNotActive" fill="hold" evtFilter="cancelBubble" nodeType="interactiveSeq">
                <p:stCondLst>
                  <p:cond evt="onClick" delay="0">
                    <p:tgtEl>
                      <p:spTgt spid="19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2"/>
                                        </p:tgtEl>
                                        <p:attrNameLst>
                                          <p:attrName>style.visibility</p:attrName>
                                        </p:attrNameLst>
                                      </p:cBhvr>
                                      <p:to>
                                        <p:strVal val="visible"/>
                                      </p:to>
                                    </p:set>
                                  </p:childTnLst>
                                </p:cTn>
                              </p:par>
                            </p:childTnLst>
                          </p:cTn>
                        </p:par>
                      </p:childTnLst>
                    </p:cTn>
                  </p:par>
                </p:childTnLst>
              </p:cTn>
              <p:nextCondLst>
                <p:cond evt="onClick" delay="0">
                  <p:tgtEl>
                    <p:spTgt spid="199"/>
                  </p:tgtEl>
                </p:cond>
              </p:nextCondLst>
            </p:seq>
            <p:seq concurrent="1" nextAc="seek">
              <p:cTn id="22" restart="whenNotActive" fill="hold" evtFilter="cancelBubble" nodeType="interactiveSeq">
                <p:stCondLst>
                  <p:cond evt="onClick" delay="0">
                    <p:tgtEl>
                      <p:spTgt spid="20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1"/>
                                        </p:tgtEl>
                                        <p:attrNameLst>
                                          <p:attrName>style.visibility</p:attrName>
                                        </p:attrNameLst>
                                      </p:cBhvr>
                                      <p:to>
                                        <p:strVal val="visible"/>
                                      </p:to>
                                    </p:set>
                                  </p:childTnLst>
                                </p:cTn>
                              </p:par>
                            </p:childTnLst>
                          </p:cTn>
                        </p:par>
                      </p:childTnLst>
                    </p:cTn>
                  </p:par>
                </p:childTnLst>
              </p:cTn>
              <p:nextCondLst>
                <p:cond evt="onClick" delay="0">
                  <p:tgtEl>
                    <p:spTgt spid="200"/>
                  </p:tgtEl>
                </p:cond>
              </p:nextCondLst>
            </p:seq>
            <p:seq concurrent="1" nextAc="seek">
              <p:cTn id="27" restart="whenNotActive" fill="hold" evtFilter="cancelBubble" nodeType="interactiveSeq">
                <p:stCondLst>
                  <p:cond evt="onClick" delay="0">
                    <p:tgtEl>
                      <p:spTgt spid="203"/>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03"/>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32" restart="whenNotActive" fill="hold" evtFilter="cancelBubble" nodeType="interactiveSeq">
                <p:stCondLst>
                  <p:cond evt="onClick" delay="0">
                    <p:tgtEl>
                      <p:spTgt spid="206"/>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9"/>
                                        </p:tgtEl>
                                        <p:attrNameLst>
                                          <p:attrName>style.visibility</p:attrName>
                                        </p:attrNameLst>
                                      </p:cBhvr>
                                      <p:to>
                                        <p:strVal val="visible"/>
                                      </p:to>
                                    </p:set>
                                  </p:childTnLst>
                                </p:cTn>
                              </p:par>
                            </p:childTnLst>
                          </p:cTn>
                        </p:par>
                      </p:childTnLst>
                    </p:cTn>
                  </p:par>
                </p:childTnLst>
              </p:cTn>
              <p:nextCondLst>
                <p:cond evt="onClick" delay="0">
                  <p:tgtEl>
                    <p:spTgt spid="206"/>
                  </p:tgtEl>
                </p:cond>
              </p:nextCondLst>
            </p:seq>
            <p:seq concurrent="1" nextAc="seek">
              <p:cTn id="37" restart="whenNotActive" fill="hold" evtFilter="cancelBubble" nodeType="interactiveSeq">
                <p:stCondLst>
                  <p:cond evt="onClick" delay="0">
                    <p:tgtEl>
                      <p:spTgt spid="207"/>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8"/>
                                        </p:tgtEl>
                                        <p:attrNameLst>
                                          <p:attrName>style.visibility</p:attrName>
                                        </p:attrNameLst>
                                      </p:cBhvr>
                                      <p:to>
                                        <p:strVal val="visible"/>
                                      </p:to>
                                    </p:set>
                                  </p:childTnLst>
                                </p:cTn>
                              </p:par>
                            </p:childTnLst>
                          </p:cTn>
                        </p:par>
                      </p:childTnLst>
                    </p:cTn>
                  </p:par>
                </p:childTnLst>
              </p:cTn>
              <p:nextCondLst>
                <p:cond evt="onClick" delay="0">
                  <p:tgtEl>
                    <p:spTgt spid="207"/>
                  </p:tgtEl>
                </p:cond>
              </p:nextCondLst>
            </p:seq>
            <p:seq concurrent="1" nextAc="seek">
              <p:cTn id="42" restart="whenNotActive" fill="hold" evtFilter="cancelBubble" nodeType="interactiveSeq">
                <p:stCondLst>
                  <p:cond evt="onClick" delay="0">
                    <p:tgtEl>
                      <p:spTgt spid="210"/>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10"/>
                  </p:tgtEl>
                </p:cond>
              </p:nextCondLst>
            </p:seq>
            <p:seq concurrent="1" nextAc="seek">
              <p:cTn id="47" restart="whenNotActive" fill="hold" evtFilter="cancelBubble" nodeType="interactiveSeq">
                <p:stCondLst>
                  <p:cond evt="onClick" delay="0">
                    <p:tgtEl>
                      <p:spTgt spid="213"/>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16"/>
                                        </p:tgtEl>
                                        <p:attrNameLst>
                                          <p:attrName>style.visibility</p:attrName>
                                        </p:attrNameLst>
                                      </p:cBhvr>
                                      <p:to>
                                        <p:strVal val="visible"/>
                                      </p:to>
                                    </p:set>
                                  </p:childTnLst>
                                </p:cTn>
                              </p:par>
                            </p:childTnLst>
                          </p:cTn>
                        </p:par>
                      </p:childTnLst>
                    </p:cTn>
                  </p:par>
                </p:childTnLst>
              </p:cTn>
              <p:nextCondLst>
                <p:cond evt="onClick" delay="0">
                  <p:tgtEl>
                    <p:spTgt spid="213"/>
                  </p:tgtEl>
                </p:cond>
              </p:nextCondLst>
            </p:seq>
            <p:seq concurrent="1" nextAc="seek">
              <p:cTn id="52" restart="whenNotActive" fill="hold" evtFilter="cancelBubble" nodeType="interactiveSeq">
                <p:stCondLst>
                  <p:cond evt="onClick" delay="0">
                    <p:tgtEl>
                      <p:spTgt spid="214"/>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5"/>
                                        </p:tgtEl>
                                        <p:attrNameLst>
                                          <p:attrName>style.visibility</p:attrName>
                                        </p:attrNameLst>
                                      </p:cBhvr>
                                      <p:to>
                                        <p:strVal val="visible"/>
                                      </p:to>
                                    </p:set>
                                  </p:childTnLst>
                                </p:cTn>
                              </p:par>
                            </p:childTnLst>
                          </p:cTn>
                        </p:par>
                      </p:childTnLst>
                    </p:cTn>
                  </p:par>
                </p:childTnLst>
              </p:cTn>
              <p:nextCondLst>
                <p:cond evt="onClick" delay="0">
                  <p:tgtEl>
                    <p:spTgt spid="214"/>
                  </p:tgtEl>
                </p:cond>
              </p:nextCondLst>
            </p:seq>
            <p:seq concurrent="1" nextAc="seek">
              <p:cTn id="57" restart="whenNotActive" fill="hold" evtFilter="cancelBubble" nodeType="interactiveSeq">
                <p:stCondLst>
                  <p:cond evt="onClick" delay="0">
                    <p:tgtEl>
                      <p:spTgt spid="217"/>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217"/>
                                        </p:tgtEl>
                                        <p:attrNameLst>
                                          <p:attrName>style.visibility</p:attrName>
                                        </p:attrNameLst>
                                      </p:cBhvr>
                                      <p:to>
                                        <p:strVal val="hidden"/>
                                      </p:to>
                                    </p:set>
                                  </p:childTnLst>
                                </p:cTn>
                              </p:par>
                            </p:childTnLst>
                          </p:cTn>
                        </p:par>
                      </p:childTnLst>
                    </p:cTn>
                  </p:par>
                </p:childTnLst>
              </p:cTn>
              <p:nextCondLst>
                <p:cond evt="onClick" delay="0">
                  <p:tgtEl>
                    <p:spTgt spid="217"/>
                  </p:tgtEl>
                </p:cond>
              </p:nextCondLst>
            </p:seq>
            <p:seq concurrent="1" nextAc="seek">
              <p:cTn id="62" restart="whenNotActive" fill="hold" evtFilter="cancelBubble" nodeType="interactiveSeq">
                <p:stCondLst>
                  <p:cond evt="onClick" delay="0">
                    <p:tgtEl>
                      <p:spTgt spid="220"/>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3"/>
                                        </p:tgtEl>
                                        <p:attrNameLst>
                                          <p:attrName>style.visibility</p:attrName>
                                        </p:attrNameLst>
                                      </p:cBhvr>
                                      <p:to>
                                        <p:strVal val="visible"/>
                                      </p:to>
                                    </p:set>
                                  </p:childTnLst>
                                </p:cTn>
                              </p:par>
                            </p:childTnLst>
                          </p:cTn>
                        </p:par>
                      </p:childTnLst>
                    </p:cTn>
                  </p:par>
                </p:childTnLst>
              </p:cTn>
              <p:nextCondLst>
                <p:cond evt="onClick" delay="0">
                  <p:tgtEl>
                    <p:spTgt spid="220"/>
                  </p:tgtEl>
                </p:cond>
              </p:nextCondLst>
            </p:seq>
            <p:seq concurrent="1" nextAc="seek">
              <p:cTn id="67" restart="whenNotActive" fill="hold" evtFilter="cancelBubble" nodeType="interactiveSeq">
                <p:stCondLst>
                  <p:cond evt="onClick" delay="0">
                    <p:tgtEl>
                      <p:spTgt spid="221"/>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22"/>
                                        </p:tgtEl>
                                        <p:attrNameLst>
                                          <p:attrName>style.visibility</p:attrName>
                                        </p:attrNameLst>
                                      </p:cBhvr>
                                      <p:to>
                                        <p:strVal val="visible"/>
                                      </p:to>
                                    </p:set>
                                  </p:childTnLst>
                                </p:cTn>
                              </p:par>
                            </p:childTnLst>
                          </p:cTn>
                        </p:par>
                      </p:childTnLst>
                    </p:cTn>
                  </p:par>
                </p:childTnLst>
              </p:cTn>
              <p:nextCondLst>
                <p:cond evt="onClick" delay="0">
                  <p:tgtEl>
                    <p:spTgt spid="221"/>
                  </p:tgtEl>
                </p:cond>
              </p:nextCondLst>
            </p:seq>
            <p:seq concurrent="1" nextAc="seek">
              <p:cTn id="72" restart="whenNotActive" fill="hold" evtFilter="cancelBubble" nodeType="interactiveSeq">
                <p:stCondLst>
                  <p:cond evt="onClick" delay="0">
                    <p:tgtEl>
                      <p:spTgt spid="224"/>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4"/>
                                        </p:tgtEl>
                                        <p:attrNameLst>
                                          <p:attrName>style.visibility</p:attrName>
                                        </p:attrNameLst>
                                      </p:cBhvr>
                                      <p:to>
                                        <p:strVal val="hidden"/>
                                      </p:to>
                                    </p:set>
                                  </p:childTnLst>
                                </p:cTn>
                              </p:par>
                            </p:childTnLst>
                          </p:cTn>
                        </p:par>
                      </p:childTnLst>
                    </p:cTn>
                  </p:par>
                </p:childTnLst>
              </p:cTn>
              <p:nextCondLst>
                <p:cond evt="onClick" delay="0">
                  <p:tgtEl>
                    <p:spTgt spid="224"/>
                  </p:tgtEl>
                </p:cond>
              </p:nextCondLst>
            </p:seq>
            <p:seq concurrent="1" nextAc="seek">
              <p:cTn id="77" restart="whenNotActive" fill="hold" evtFilter="cancelBubble" nodeType="interactiveSeq">
                <p:stCondLst>
                  <p:cond evt="onClick" delay="0">
                    <p:tgtEl>
                      <p:spTgt spid="227"/>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30"/>
                                        </p:tgtEl>
                                        <p:attrNameLst>
                                          <p:attrName>style.visibility</p:attrName>
                                        </p:attrNameLst>
                                      </p:cBhvr>
                                      <p:to>
                                        <p:strVal val="visible"/>
                                      </p:to>
                                    </p:set>
                                  </p:childTnLst>
                                </p:cTn>
                              </p:par>
                            </p:childTnLst>
                          </p:cTn>
                        </p:par>
                      </p:childTnLst>
                    </p:cTn>
                  </p:par>
                </p:childTnLst>
              </p:cTn>
              <p:nextCondLst>
                <p:cond evt="onClick" delay="0">
                  <p:tgtEl>
                    <p:spTgt spid="227"/>
                  </p:tgtEl>
                </p:cond>
              </p:nextCondLst>
            </p:seq>
            <p:seq concurrent="1" nextAc="seek">
              <p:cTn id="82" restart="whenNotActive" fill="hold" evtFilter="cancelBubble" nodeType="interactiveSeq">
                <p:stCondLst>
                  <p:cond evt="onClick" delay="0">
                    <p:tgtEl>
                      <p:spTgt spid="228"/>
                    </p:tgtEl>
                  </p:cond>
                </p:stCondLst>
                <p:endSync evt="end" delay="0">
                  <p:rtn val="all"/>
                </p:endSync>
                <p:childTnLst>
                  <p:par>
                    <p:cTn id="83" fill="hold">
                      <p:stCondLst>
                        <p:cond delay="0"/>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9"/>
                                        </p:tgtEl>
                                        <p:attrNameLst>
                                          <p:attrName>style.visibility</p:attrName>
                                        </p:attrNameLst>
                                      </p:cBhvr>
                                      <p:to>
                                        <p:strVal val="visible"/>
                                      </p:to>
                                    </p:set>
                                  </p:childTnLst>
                                </p:cTn>
                              </p:par>
                            </p:childTnLst>
                          </p:cTn>
                        </p:par>
                      </p:childTnLst>
                    </p:cTn>
                  </p:par>
                </p:childTnLst>
              </p:cTn>
              <p:nextCondLst>
                <p:cond evt="onClick" delay="0">
                  <p:tgtEl>
                    <p:spTgt spid="228"/>
                  </p:tgtEl>
                </p:cond>
              </p:nextCondLst>
            </p:seq>
            <p:seq concurrent="1" nextAc="seek">
              <p:cTn id="87" restart="whenNotActive" fill="hold" evtFilter="cancelBubble" nodeType="interactiveSeq">
                <p:stCondLst>
                  <p:cond evt="onClick" delay="0">
                    <p:tgtEl>
                      <p:spTgt spid="231"/>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231"/>
                                        </p:tgtEl>
                                        <p:attrNameLst>
                                          <p:attrName>style.visibility</p:attrName>
                                        </p:attrNameLst>
                                      </p:cBhvr>
                                      <p:to>
                                        <p:strVal val="hidden"/>
                                      </p:to>
                                    </p:set>
                                  </p:childTnLst>
                                </p:cTn>
                              </p:par>
                            </p:childTnLst>
                          </p:cTn>
                        </p:par>
                      </p:childTnLst>
                    </p:cTn>
                  </p:par>
                </p:childTnLst>
              </p:cTn>
              <p:nextCondLst>
                <p:cond evt="onClick" delay="0">
                  <p:tgtEl>
                    <p:spTgt spid="231"/>
                  </p:tgtEl>
                </p:cond>
              </p:nextCondLst>
            </p:seq>
            <p:seq concurrent="1" nextAc="seek">
              <p:cTn id="92" restart="whenNotActive" fill="hold" evtFilter="cancelBubble" nodeType="interactiveSeq">
                <p:stCondLst>
                  <p:cond evt="onClick" delay="0">
                    <p:tgtEl>
                      <p:spTgt spid="234"/>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37"/>
                                        </p:tgtEl>
                                        <p:attrNameLst>
                                          <p:attrName>style.visibility</p:attrName>
                                        </p:attrNameLst>
                                      </p:cBhvr>
                                      <p:to>
                                        <p:strVal val="visible"/>
                                      </p:to>
                                    </p:set>
                                  </p:childTnLst>
                                </p:cTn>
                              </p:par>
                            </p:childTnLst>
                          </p:cTn>
                        </p:par>
                      </p:childTnLst>
                    </p:cTn>
                  </p:par>
                </p:childTnLst>
              </p:cTn>
              <p:nextCondLst>
                <p:cond evt="onClick" delay="0">
                  <p:tgtEl>
                    <p:spTgt spid="234"/>
                  </p:tgtEl>
                </p:cond>
              </p:nextCondLst>
            </p:seq>
            <p:seq concurrent="1" nextAc="seek">
              <p:cTn id="97" restart="whenNotActive" fill="hold" evtFilter="cancelBubble" nodeType="interactiveSeq">
                <p:stCondLst>
                  <p:cond evt="onClick" delay="0">
                    <p:tgtEl>
                      <p:spTgt spid="235"/>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235"/>
                  </p:tgtEl>
                </p:cond>
              </p:nextCondLst>
            </p:seq>
            <p:seq concurrent="1" nextAc="seek">
              <p:cTn id="102" restart="whenNotActive" fill="hold" evtFilter="cancelBubble" nodeType="interactiveSeq">
                <p:stCondLst>
                  <p:cond evt="onClick" delay="0">
                    <p:tgtEl>
                      <p:spTgt spid="238"/>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238"/>
                                        </p:tgtEl>
                                        <p:attrNameLst>
                                          <p:attrName>style.visibility</p:attrName>
                                        </p:attrNameLst>
                                      </p:cBhvr>
                                      <p:to>
                                        <p:strVal val="hidden"/>
                                      </p:to>
                                    </p:set>
                                  </p:childTnLst>
                                </p:cTn>
                              </p:par>
                            </p:childTnLst>
                          </p:cTn>
                        </p:par>
                      </p:childTnLst>
                    </p:cTn>
                  </p:par>
                </p:childTnLst>
              </p:cTn>
              <p:nextCondLst>
                <p:cond evt="onClick" delay="0">
                  <p:tgtEl>
                    <p:spTgt spid="238"/>
                  </p:tgtEl>
                </p:cond>
              </p:nextCondLst>
            </p:seq>
            <p:seq concurrent="1" nextAc="seek">
              <p:cTn id="107" restart="whenNotActive" fill="hold" evtFilter="cancelBubble" nodeType="interactiveSeq">
                <p:stCondLst>
                  <p:cond evt="onClick" delay="0">
                    <p:tgtEl>
                      <p:spTgt spid="241"/>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244"/>
                                        </p:tgtEl>
                                        <p:attrNameLst>
                                          <p:attrName>style.visibility</p:attrName>
                                        </p:attrNameLst>
                                      </p:cBhvr>
                                      <p:to>
                                        <p:strVal val="visible"/>
                                      </p:to>
                                    </p:set>
                                  </p:childTnLst>
                                </p:cTn>
                              </p:par>
                            </p:childTnLst>
                          </p:cTn>
                        </p:par>
                      </p:childTnLst>
                    </p:cTn>
                  </p:par>
                </p:childTnLst>
              </p:cTn>
              <p:nextCondLst>
                <p:cond evt="onClick" delay="0">
                  <p:tgtEl>
                    <p:spTgt spid="241"/>
                  </p:tgtEl>
                </p:cond>
              </p:nextCondLst>
            </p:seq>
            <p:seq concurrent="1" nextAc="seek">
              <p:cTn id="112" restart="whenNotActive" fill="hold" evtFilter="cancelBubble" nodeType="interactiveSeq">
                <p:stCondLst>
                  <p:cond evt="onClick" delay="0">
                    <p:tgtEl>
                      <p:spTgt spid="242"/>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243"/>
                                        </p:tgtEl>
                                        <p:attrNameLst>
                                          <p:attrName>style.visibility</p:attrName>
                                        </p:attrNameLst>
                                      </p:cBhvr>
                                      <p:to>
                                        <p:strVal val="visible"/>
                                      </p:to>
                                    </p:set>
                                  </p:childTnLst>
                                </p:cTn>
                              </p:par>
                            </p:childTnLst>
                          </p:cTn>
                        </p:par>
                      </p:childTnLst>
                    </p:cTn>
                  </p:par>
                </p:childTnLst>
              </p:cTn>
              <p:nextCondLst>
                <p:cond evt="onClick" delay="0">
                  <p:tgtEl>
                    <p:spTgt spid="242"/>
                  </p:tgtEl>
                </p:cond>
              </p:nextCondLst>
            </p:seq>
            <p:seq concurrent="1" nextAc="seek">
              <p:cTn id="117" restart="whenNotActive" fill="hold" evtFilter="cancelBubble" nodeType="interactiveSeq">
                <p:stCondLst>
                  <p:cond evt="onClick" delay="0">
                    <p:tgtEl>
                      <p:spTgt spid="245"/>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122" restart="whenNotActive" fill="hold" evtFilter="cancelBubble" nodeType="interactiveSeq">
                <p:stCondLst>
                  <p:cond evt="onClick" delay="0">
                    <p:tgtEl>
                      <p:spTgt spid="248"/>
                    </p:tgtEl>
                  </p:cond>
                </p:stCondLst>
                <p:endSync evt="end" delay="0">
                  <p:rtn val="all"/>
                </p:endSync>
                <p:childTnLst>
                  <p:par>
                    <p:cTn id="123" fill="hold">
                      <p:stCondLst>
                        <p:cond delay="0"/>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51"/>
                                        </p:tgtEl>
                                        <p:attrNameLst>
                                          <p:attrName>style.visibility</p:attrName>
                                        </p:attrNameLst>
                                      </p:cBhvr>
                                      <p:to>
                                        <p:strVal val="visible"/>
                                      </p:to>
                                    </p:set>
                                  </p:childTnLst>
                                </p:cTn>
                              </p:par>
                            </p:childTnLst>
                          </p:cTn>
                        </p:par>
                      </p:childTnLst>
                    </p:cTn>
                  </p:par>
                </p:childTnLst>
              </p:cTn>
              <p:nextCondLst>
                <p:cond evt="onClick" delay="0">
                  <p:tgtEl>
                    <p:spTgt spid="248"/>
                  </p:tgtEl>
                </p:cond>
              </p:nextCondLst>
            </p:seq>
            <p:seq concurrent="1" nextAc="seek">
              <p:cTn id="127" restart="whenNotActive" fill="hold" evtFilter="cancelBubble" nodeType="interactiveSeq">
                <p:stCondLst>
                  <p:cond evt="onClick" delay="0">
                    <p:tgtEl>
                      <p:spTgt spid="249"/>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250"/>
                                        </p:tgtEl>
                                        <p:attrNameLst>
                                          <p:attrName>style.visibility</p:attrName>
                                        </p:attrNameLst>
                                      </p:cBhvr>
                                      <p:to>
                                        <p:strVal val="visible"/>
                                      </p:to>
                                    </p:set>
                                  </p:childTnLst>
                                </p:cTn>
                              </p:par>
                            </p:childTnLst>
                          </p:cTn>
                        </p:par>
                      </p:childTnLst>
                    </p:cTn>
                  </p:par>
                </p:childTnLst>
              </p:cTn>
              <p:nextCondLst>
                <p:cond evt="onClick" delay="0">
                  <p:tgtEl>
                    <p:spTgt spid="249"/>
                  </p:tgtEl>
                </p:cond>
              </p:nextCondLst>
            </p:seq>
            <p:seq concurrent="1" nextAc="seek">
              <p:cTn id="132" restart="whenNotActive" fill="hold" evtFilter="cancelBubble" nodeType="interactiveSeq">
                <p:stCondLst>
                  <p:cond evt="onClick" delay="0">
                    <p:tgtEl>
                      <p:spTgt spid="252"/>
                    </p:tgtEl>
                  </p:cond>
                </p:stCondLst>
                <p:endSync evt="end" delay="0">
                  <p:rtn val="all"/>
                </p:endSync>
                <p:childTnLst>
                  <p:par>
                    <p:cTn id="133" fill="hold">
                      <p:stCondLst>
                        <p:cond delay="0"/>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252"/>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137" restart="whenNotActive" fill="hold" evtFilter="cancelBubble" nodeType="interactiveSeq">
                <p:stCondLst>
                  <p:cond evt="onClick" delay="0">
                    <p:tgtEl>
                      <p:spTgt spid="255"/>
                    </p:tgtEl>
                  </p:cond>
                </p:stCondLst>
                <p:endSync evt="end" delay="0">
                  <p:rtn val="all"/>
                </p:endSync>
                <p:childTnLst>
                  <p:par>
                    <p:cTn id="138" fill="hold">
                      <p:stCondLst>
                        <p:cond delay="0"/>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258"/>
                                        </p:tgtEl>
                                        <p:attrNameLst>
                                          <p:attrName>style.visibility</p:attrName>
                                        </p:attrNameLst>
                                      </p:cBhvr>
                                      <p:to>
                                        <p:strVal val="visible"/>
                                      </p:to>
                                    </p:set>
                                  </p:childTnLst>
                                </p:cTn>
                              </p:par>
                            </p:childTnLst>
                          </p:cTn>
                        </p:par>
                      </p:childTnLst>
                    </p:cTn>
                  </p:par>
                </p:childTnLst>
              </p:cTn>
              <p:nextCondLst>
                <p:cond evt="onClick" delay="0">
                  <p:tgtEl>
                    <p:spTgt spid="255"/>
                  </p:tgtEl>
                </p:cond>
              </p:nextCondLst>
            </p:seq>
            <p:seq concurrent="1" nextAc="seek">
              <p:cTn id="142" restart="whenNotActive" fill="hold" evtFilter="cancelBubble" nodeType="interactiveSeq">
                <p:stCondLst>
                  <p:cond evt="onClick" delay="0">
                    <p:tgtEl>
                      <p:spTgt spid="256"/>
                    </p:tgtEl>
                  </p:cond>
                </p:stCondLst>
                <p:endSync evt="end" delay="0">
                  <p:rtn val="all"/>
                </p:endSync>
                <p:childTnLst>
                  <p:par>
                    <p:cTn id="143" fill="hold">
                      <p:stCondLst>
                        <p:cond delay="0"/>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257"/>
                                        </p:tgtEl>
                                        <p:attrNameLst>
                                          <p:attrName>style.visibility</p:attrName>
                                        </p:attrNameLst>
                                      </p:cBhvr>
                                      <p:to>
                                        <p:strVal val="visible"/>
                                      </p:to>
                                    </p:set>
                                  </p:childTnLst>
                                </p:cTn>
                              </p:par>
                            </p:childTnLst>
                          </p:cTn>
                        </p:par>
                      </p:childTnLst>
                    </p:cTn>
                  </p:par>
                </p:childTnLst>
              </p:cTn>
              <p:nextCondLst>
                <p:cond evt="onClick" delay="0">
                  <p:tgtEl>
                    <p:spTgt spid="256"/>
                  </p:tgtEl>
                </p:cond>
              </p:nextCondLst>
            </p:seq>
            <p:seq concurrent="1" nextAc="seek">
              <p:cTn id="147" restart="whenNotActive" fill="hold" evtFilter="cancelBubble" nodeType="interactiveSeq">
                <p:stCondLst>
                  <p:cond evt="onClick" delay="0">
                    <p:tgtEl>
                      <p:spTgt spid="259"/>
                    </p:tgtEl>
                  </p:cond>
                </p:stCondLst>
                <p:endSync evt="end" delay="0">
                  <p:rtn val="all"/>
                </p:endSync>
                <p:childTnLst>
                  <p:par>
                    <p:cTn id="148" fill="hold">
                      <p:stCondLst>
                        <p:cond delay="0"/>
                      </p:stCondLst>
                      <p:childTnLst>
                        <p:par>
                          <p:cTn id="149" fill="hold">
                            <p:stCondLst>
                              <p:cond delay="0"/>
                            </p:stCondLst>
                            <p:childTnLst>
                              <p:par>
                                <p:cTn id="150" presetID="1" presetClass="exit" presetSubtype="0" fill="hold" nodeType="clickEffect">
                                  <p:stCondLst>
                                    <p:cond delay="0"/>
                                  </p:stCondLst>
                                  <p:childTnLst>
                                    <p:set>
                                      <p:cBhvr>
                                        <p:cTn id="151" dur="1" fill="hold">
                                          <p:stCondLst>
                                            <p:cond delay="0"/>
                                          </p:stCondLst>
                                        </p:cTn>
                                        <p:tgtEl>
                                          <p:spTgt spid="259"/>
                                        </p:tgtEl>
                                        <p:attrNameLst>
                                          <p:attrName>style.visibility</p:attrName>
                                        </p:attrNameLst>
                                      </p:cBhvr>
                                      <p:to>
                                        <p:strVal val="hidden"/>
                                      </p:to>
                                    </p:set>
                                  </p:childTnLst>
                                </p:cTn>
                              </p:par>
                            </p:childTnLst>
                          </p:cTn>
                        </p:par>
                      </p:childTnLst>
                    </p:cTn>
                  </p:par>
                </p:childTnLst>
              </p:cTn>
              <p:nextCondLst>
                <p:cond evt="onClick" delay="0">
                  <p:tgtEl>
                    <p:spTgt spid="259"/>
                  </p:tgtEl>
                </p:cond>
              </p:nextCondLst>
            </p:seq>
            <p:seq concurrent="1" nextAc="seek">
              <p:cTn id="152" restart="whenNotActive" fill="hold" evtFilter="cancelBubble" nodeType="interactiveSeq">
                <p:stCondLst>
                  <p:cond evt="onClick" delay="0">
                    <p:tgtEl>
                      <p:spTgt spid="262"/>
                    </p:tgtEl>
                  </p:cond>
                </p:stCondLst>
                <p:endSync evt="end" delay="0">
                  <p:rtn val="all"/>
                </p:endSync>
                <p:childTnLst>
                  <p:par>
                    <p:cTn id="153" fill="hold">
                      <p:stCondLst>
                        <p:cond delay="0"/>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265"/>
                                        </p:tgtEl>
                                        <p:attrNameLst>
                                          <p:attrName>style.visibility</p:attrName>
                                        </p:attrNameLst>
                                      </p:cBhvr>
                                      <p:to>
                                        <p:strVal val="visible"/>
                                      </p:to>
                                    </p:set>
                                  </p:childTnLst>
                                </p:cTn>
                              </p:par>
                            </p:childTnLst>
                          </p:cTn>
                        </p:par>
                      </p:childTnLst>
                    </p:cTn>
                  </p:par>
                </p:childTnLst>
              </p:cTn>
              <p:nextCondLst>
                <p:cond evt="onClick" delay="0">
                  <p:tgtEl>
                    <p:spTgt spid="262"/>
                  </p:tgtEl>
                </p:cond>
              </p:nextCondLst>
            </p:seq>
            <p:seq concurrent="1" nextAc="seek">
              <p:cTn id="157" restart="whenNotActive" fill="hold" evtFilter="cancelBubble" nodeType="interactiveSeq">
                <p:stCondLst>
                  <p:cond evt="onClick" delay="0">
                    <p:tgtEl>
                      <p:spTgt spid="263"/>
                    </p:tgtEl>
                  </p:cond>
                </p:stCondLst>
                <p:endSync evt="end" delay="0">
                  <p:rtn val="all"/>
                </p:endSync>
                <p:childTnLst>
                  <p:par>
                    <p:cTn id="158" fill="hold">
                      <p:stCondLst>
                        <p:cond delay="0"/>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264"/>
                                        </p:tgtEl>
                                        <p:attrNameLst>
                                          <p:attrName>style.visibility</p:attrName>
                                        </p:attrNameLst>
                                      </p:cBhvr>
                                      <p:to>
                                        <p:strVal val="visible"/>
                                      </p:to>
                                    </p:set>
                                  </p:childTnLst>
                                </p:cTn>
                              </p:par>
                            </p:childTnLst>
                          </p:cTn>
                        </p:par>
                      </p:childTnLst>
                    </p:cTn>
                  </p:par>
                </p:childTnLst>
              </p:cTn>
              <p:nextCondLst>
                <p:cond evt="onClick" delay="0">
                  <p:tgtEl>
                    <p:spTgt spid="263"/>
                  </p:tgtEl>
                </p:cond>
              </p:nextCondLst>
            </p:seq>
            <p:seq concurrent="1" nextAc="seek">
              <p:cTn id="162" restart="whenNotActive" fill="hold" evtFilter="cancelBubble" nodeType="interactiveSeq">
                <p:stCondLst>
                  <p:cond evt="onClick" delay="0">
                    <p:tgtEl>
                      <p:spTgt spid="266"/>
                    </p:tgtEl>
                  </p:cond>
                </p:stCondLst>
                <p:endSync evt="end" delay="0">
                  <p:rtn val="all"/>
                </p:endSync>
                <p:childTnLst>
                  <p:par>
                    <p:cTn id="163" fill="hold">
                      <p:stCondLst>
                        <p:cond delay="0"/>
                      </p:stCondLst>
                      <p:childTnLst>
                        <p:par>
                          <p:cTn id="164" fill="hold">
                            <p:stCondLst>
                              <p:cond delay="0"/>
                            </p:stCondLst>
                            <p:childTnLst>
                              <p:par>
                                <p:cTn id="165" presetID="1" presetClass="exit" presetSubtype="0" fill="hold" nodeType="clickEffect">
                                  <p:stCondLst>
                                    <p:cond delay="0"/>
                                  </p:stCondLst>
                                  <p:childTnLst>
                                    <p:set>
                                      <p:cBhvr>
                                        <p:cTn id="166" dur="1" fill="hold">
                                          <p:stCondLst>
                                            <p:cond delay="0"/>
                                          </p:stCondLst>
                                        </p:cTn>
                                        <p:tgtEl>
                                          <p:spTgt spid="266"/>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seq concurrent="1" nextAc="seek">
              <p:cTn id="167" restart="whenNotActive" fill="hold" evtFilter="cancelBubble" nodeType="interactiveSeq">
                <p:stCondLst>
                  <p:cond evt="onClick" delay="0">
                    <p:tgtEl>
                      <p:spTgt spid="269"/>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nodeType="clickEffect">
                                  <p:stCondLst>
                                    <p:cond delay="0"/>
                                  </p:stCondLst>
                                  <p:childTnLst>
                                    <p:set>
                                      <p:cBhvr>
                                        <p:cTn id="171" dur="1" fill="hold">
                                          <p:stCondLst>
                                            <p:cond delay="0"/>
                                          </p:stCondLst>
                                        </p:cTn>
                                        <p:tgtEl>
                                          <p:spTgt spid="272"/>
                                        </p:tgtEl>
                                        <p:attrNameLst>
                                          <p:attrName>style.visibility</p:attrName>
                                        </p:attrNameLst>
                                      </p:cBhvr>
                                      <p:to>
                                        <p:strVal val="visible"/>
                                      </p:to>
                                    </p:set>
                                  </p:childTnLst>
                                </p:cTn>
                              </p:par>
                            </p:childTnLst>
                          </p:cTn>
                        </p:par>
                      </p:childTnLst>
                    </p:cTn>
                  </p:par>
                </p:childTnLst>
              </p:cTn>
              <p:nextCondLst>
                <p:cond evt="onClick" delay="0">
                  <p:tgtEl>
                    <p:spTgt spid="269"/>
                  </p:tgtEl>
                </p:cond>
              </p:nextCondLst>
            </p:seq>
            <p:seq concurrent="1" nextAc="seek">
              <p:cTn id="172" restart="whenNotActive" fill="hold" evtFilter="cancelBubble" nodeType="interactiveSeq">
                <p:stCondLst>
                  <p:cond evt="onClick" delay="0">
                    <p:tgtEl>
                      <p:spTgt spid="270"/>
                    </p:tgtEl>
                  </p:cond>
                </p:stCondLst>
                <p:endSync evt="end" delay="0">
                  <p:rtn val="all"/>
                </p:endSync>
                <p:childTnLst>
                  <p:par>
                    <p:cTn id="173" fill="hold">
                      <p:stCondLst>
                        <p:cond delay="0"/>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271"/>
                                        </p:tgtEl>
                                        <p:attrNameLst>
                                          <p:attrName>style.visibility</p:attrName>
                                        </p:attrNameLst>
                                      </p:cBhvr>
                                      <p:to>
                                        <p:strVal val="visible"/>
                                      </p:to>
                                    </p:set>
                                  </p:childTnLst>
                                </p:cTn>
                              </p:par>
                            </p:childTnLst>
                          </p:cTn>
                        </p:par>
                      </p:childTnLst>
                    </p:cTn>
                  </p:par>
                </p:childTnLst>
              </p:cTn>
              <p:nextCondLst>
                <p:cond evt="onClick" delay="0">
                  <p:tgtEl>
                    <p:spTgt spid="270"/>
                  </p:tgtEl>
                </p:cond>
              </p:nextCondLst>
            </p:seq>
            <p:seq concurrent="1" nextAc="seek">
              <p:cTn id="177" restart="whenNotActive" fill="hold" evtFilter="cancelBubble" nodeType="interactiveSeq">
                <p:stCondLst>
                  <p:cond evt="onClick" delay="0">
                    <p:tgtEl>
                      <p:spTgt spid="273"/>
                    </p:tgtEl>
                  </p:cond>
                </p:stCondLst>
                <p:endSync evt="end" delay="0">
                  <p:rtn val="all"/>
                </p:endSync>
                <p:childTnLst>
                  <p:par>
                    <p:cTn id="178" fill="hold">
                      <p:stCondLst>
                        <p:cond delay="0"/>
                      </p:stCondLst>
                      <p:childTnLst>
                        <p:par>
                          <p:cTn id="179" fill="hold">
                            <p:stCondLst>
                              <p:cond delay="0"/>
                            </p:stCondLst>
                            <p:childTnLst>
                              <p:par>
                                <p:cTn id="180" presetID="1" presetClass="exit" presetSubtype="0" fill="hold" nodeType="clickEffect">
                                  <p:stCondLst>
                                    <p:cond delay="0"/>
                                  </p:stCondLst>
                                  <p:childTnLst>
                                    <p:set>
                                      <p:cBhvr>
                                        <p:cTn id="181" dur="1" fill="hold">
                                          <p:stCondLst>
                                            <p:cond delay="0"/>
                                          </p:stCondLst>
                                        </p:cTn>
                                        <p:tgtEl>
                                          <p:spTgt spid="273"/>
                                        </p:tgtEl>
                                        <p:attrNameLst>
                                          <p:attrName>style.visibility</p:attrName>
                                        </p:attrNameLst>
                                      </p:cBhvr>
                                      <p:to>
                                        <p:strVal val="hidden"/>
                                      </p:to>
                                    </p:set>
                                  </p:childTnLst>
                                </p:cTn>
                              </p:par>
                            </p:childTnLst>
                          </p:cTn>
                        </p:par>
                      </p:childTnLst>
                    </p:cTn>
                  </p:par>
                </p:childTnLst>
              </p:cTn>
              <p:nextCondLst>
                <p:cond evt="onClick" delay="0">
                  <p:tgtEl>
                    <p:spTgt spid="273"/>
                  </p:tgtEl>
                </p:cond>
              </p:nextCondLst>
            </p:seq>
            <p:seq concurrent="1" nextAc="seek">
              <p:cTn id="182" restart="whenNotActive" fill="hold" evtFilter="cancelBubble" nodeType="interactiveSeq">
                <p:stCondLst>
                  <p:cond evt="onClick" delay="0">
                    <p:tgtEl>
                      <p:spTgt spid="276"/>
                    </p:tgtEl>
                  </p:cond>
                </p:stCondLst>
                <p:endSync evt="end" delay="0">
                  <p:rtn val="all"/>
                </p:endSync>
                <p:childTnLst>
                  <p:par>
                    <p:cTn id="183" fill="hold">
                      <p:stCondLst>
                        <p:cond delay="0"/>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279"/>
                                        </p:tgtEl>
                                        <p:attrNameLst>
                                          <p:attrName>style.visibility</p:attrName>
                                        </p:attrNameLst>
                                      </p:cBhvr>
                                      <p:to>
                                        <p:strVal val="visible"/>
                                      </p:to>
                                    </p:set>
                                  </p:childTnLst>
                                </p:cTn>
                              </p:par>
                            </p:childTnLst>
                          </p:cTn>
                        </p:par>
                      </p:childTnLst>
                    </p:cTn>
                  </p:par>
                </p:childTnLst>
              </p:cTn>
              <p:nextCondLst>
                <p:cond evt="onClick" delay="0">
                  <p:tgtEl>
                    <p:spTgt spid="276"/>
                  </p:tgtEl>
                </p:cond>
              </p:nextCondLst>
            </p:seq>
            <p:seq concurrent="1" nextAc="seek">
              <p:cTn id="187" restart="whenNotActive" fill="hold" evtFilter="cancelBubble" nodeType="interactiveSeq">
                <p:stCondLst>
                  <p:cond evt="onClick" delay="0">
                    <p:tgtEl>
                      <p:spTgt spid="277"/>
                    </p:tgtEl>
                  </p:cond>
                </p:stCondLst>
                <p:endSync evt="end" delay="0">
                  <p:rtn val="all"/>
                </p:endSync>
                <p:childTnLst>
                  <p:par>
                    <p:cTn id="188" fill="hold">
                      <p:stCondLst>
                        <p:cond delay="0"/>
                      </p:stCondLst>
                      <p:childTnLst>
                        <p:par>
                          <p:cTn id="189" fill="hold">
                            <p:stCondLst>
                              <p:cond delay="0"/>
                            </p:stCondLst>
                            <p:childTnLst>
                              <p:par>
                                <p:cTn id="190" presetID="1" presetClass="entr" presetSubtype="0" fill="hold" nodeType="clickEffect">
                                  <p:stCondLst>
                                    <p:cond delay="0"/>
                                  </p:stCondLst>
                                  <p:childTnLst>
                                    <p:set>
                                      <p:cBhvr>
                                        <p:cTn id="191" dur="1" fill="hold">
                                          <p:stCondLst>
                                            <p:cond delay="0"/>
                                          </p:stCondLst>
                                        </p:cTn>
                                        <p:tgtEl>
                                          <p:spTgt spid="278"/>
                                        </p:tgtEl>
                                        <p:attrNameLst>
                                          <p:attrName>style.visibility</p:attrName>
                                        </p:attrNameLst>
                                      </p:cBhvr>
                                      <p:to>
                                        <p:strVal val="visible"/>
                                      </p:to>
                                    </p:set>
                                  </p:childTnLst>
                                </p:cTn>
                              </p:par>
                            </p:childTnLst>
                          </p:cTn>
                        </p:par>
                      </p:childTnLst>
                    </p:cTn>
                  </p:par>
                </p:childTnLst>
              </p:cTn>
              <p:nextCondLst>
                <p:cond evt="onClick" delay="0">
                  <p:tgtEl>
                    <p:spTgt spid="277"/>
                  </p:tgtEl>
                </p:cond>
              </p:nextCondLst>
            </p:seq>
            <p:seq concurrent="1" nextAc="seek">
              <p:cTn id="192" restart="whenNotActive" fill="hold" evtFilter="cancelBubble" nodeType="interactiveSeq">
                <p:stCondLst>
                  <p:cond evt="onClick" delay="0">
                    <p:tgtEl>
                      <p:spTgt spid="280"/>
                    </p:tgtEl>
                  </p:cond>
                </p:stCondLst>
                <p:endSync evt="end" delay="0">
                  <p:rtn val="all"/>
                </p:endSync>
                <p:childTnLst>
                  <p:par>
                    <p:cTn id="193" fill="hold">
                      <p:stCondLst>
                        <p:cond delay="0"/>
                      </p:stCondLst>
                      <p:childTnLst>
                        <p:par>
                          <p:cTn id="194" fill="hold">
                            <p:stCondLst>
                              <p:cond delay="0"/>
                            </p:stCondLst>
                            <p:childTnLst>
                              <p:par>
                                <p:cTn id="195" presetID="1" presetClass="exit" presetSubtype="0" fill="hold" nodeType="clickEffect">
                                  <p:stCondLst>
                                    <p:cond delay="0"/>
                                  </p:stCondLst>
                                  <p:childTnLst>
                                    <p:set>
                                      <p:cBhvr>
                                        <p:cTn id="196" dur="1" fill="hold">
                                          <p:stCondLst>
                                            <p:cond delay="0"/>
                                          </p:stCondLst>
                                        </p:cTn>
                                        <p:tgtEl>
                                          <p:spTgt spid="280"/>
                                        </p:tgtEl>
                                        <p:attrNameLst>
                                          <p:attrName>style.visibility</p:attrName>
                                        </p:attrNameLst>
                                      </p:cBhvr>
                                      <p:to>
                                        <p:strVal val="hidden"/>
                                      </p:to>
                                    </p:set>
                                  </p:childTnLst>
                                </p:cTn>
                              </p:par>
                            </p:childTnLst>
                          </p:cTn>
                        </p:par>
                      </p:childTnLst>
                    </p:cTn>
                  </p:par>
                </p:childTnLst>
              </p:cTn>
              <p:nextCondLst>
                <p:cond evt="onClick" delay="0">
                  <p:tgtEl>
                    <p:spTgt spid="280"/>
                  </p:tgtEl>
                </p:cond>
              </p:nextCondLst>
            </p:seq>
            <p:seq concurrent="1" nextAc="seek">
              <p:cTn id="197" restart="whenNotActive" fill="hold" evtFilter="cancelBubble" nodeType="interactiveSeq">
                <p:stCondLst>
                  <p:cond evt="onClick" delay="0">
                    <p:tgtEl>
                      <p:spTgt spid="283"/>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nodeType="clickEffect">
                                  <p:stCondLst>
                                    <p:cond delay="0"/>
                                  </p:stCondLst>
                                  <p:childTnLst>
                                    <p:set>
                                      <p:cBhvr>
                                        <p:cTn id="201" dur="1" fill="hold">
                                          <p:stCondLst>
                                            <p:cond delay="0"/>
                                          </p:stCondLst>
                                        </p:cTn>
                                        <p:tgtEl>
                                          <p:spTgt spid="286"/>
                                        </p:tgtEl>
                                        <p:attrNameLst>
                                          <p:attrName>style.visibility</p:attrName>
                                        </p:attrNameLst>
                                      </p:cBhvr>
                                      <p:to>
                                        <p:strVal val="visible"/>
                                      </p:to>
                                    </p:set>
                                  </p:childTnLst>
                                </p:cTn>
                              </p:par>
                            </p:childTnLst>
                          </p:cTn>
                        </p:par>
                      </p:childTnLst>
                    </p:cTn>
                  </p:par>
                </p:childTnLst>
              </p:cTn>
              <p:nextCondLst>
                <p:cond evt="onClick" delay="0">
                  <p:tgtEl>
                    <p:spTgt spid="283"/>
                  </p:tgtEl>
                </p:cond>
              </p:nextCondLst>
            </p:seq>
            <p:seq concurrent="1" nextAc="seek">
              <p:cTn id="202" restart="whenNotActive" fill="hold" evtFilter="cancelBubble" nodeType="interactiveSeq">
                <p:stCondLst>
                  <p:cond evt="onClick" delay="0">
                    <p:tgtEl>
                      <p:spTgt spid="284"/>
                    </p:tgtEl>
                  </p:cond>
                </p:stCondLst>
                <p:endSync evt="end" delay="0">
                  <p:rtn val="all"/>
                </p:endSync>
                <p:childTnLst>
                  <p:par>
                    <p:cTn id="203" fill="hold">
                      <p:stCondLst>
                        <p:cond delay="0"/>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285"/>
                                        </p:tgtEl>
                                        <p:attrNameLst>
                                          <p:attrName>style.visibility</p:attrName>
                                        </p:attrNameLst>
                                      </p:cBhvr>
                                      <p:to>
                                        <p:strVal val="visible"/>
                                      </p:to>
                                    </p:set>
                                  </p:childTnLst>
                                </p:cTn>
                              </p:par>
                            </p:childTnLst>
                          </p:cTn>
                        </p:par>
                      </p:childTnLst>
                    </p:cTn>
                  </p:par>
                </p:childTnLst>
              </p:cTn>
              <p:nextCondLst>
                <p:cond evt="onClick" delay="0">
                  <p:tgtEl>
                    <p:spTgt spid="284"/>
                  </p:tgtEl>
                </p:cond>
              </p:nextCondLst>
            </p:seq>
            <p:seq concurrent="1" nextAc="seek">
              <p:cTn id="207" restart="whenNotActive" fill="hold" evtFilter="cancelBubble" nodeType="interactiveSeq">
                <p:stCondLst>
                  <p:cond evt="onClick" delay="0">
                    <p:tgtEl>
                      <p:spTgt spid="287"/>
                    </p:tgtEl>
                  </p:cond>
                </p:stCondLst>
                <p:endSync evt="end" delay="0">
                  <p:rtn val="all"/>
                </p:endSync>
                <p:childTnLst>
                  <p:par>
                    <p:cTn id="208" fill="hold">
                      <p:stCondLst>
                        <p:cond delay="0"/>
                      </p:stCondLst>
                      <p:childTnLst>
                        <p:par>
                          <p:cTn id="209" fill="hold">
                            <p:stCondLst>
                              <p:cond delay="0"/>
                            </p:stCondLst>
                            <p:childTnLst>
                              <p:par>
                                <p:cTn id="210" presetID="1" presetClass="exit" presetSubtype="0" fill="hold" nodeType="clickEffect">
                                  <p:stCondLst>
                                    <p:cond delay="0"/>
                                  </p:stCondLst>
                                  <p:childTnLst>
                                    <p:set>
                                      <p:cBhvr>
                                        <p:cTn id="211" dur="1" fill="hold">
                                          <p:stCondLst>
                                            <p:cond delay="0"/>
                                          </p:stCondLst>
                                        </p:cTn>
                                        <p:tgtEl>
                                          <p:spTgt spid="287"/>
                                        </p:tgtEl>
                                        <p:attrNameLst>
                                          <p:attrName>style.visibility</p:attrName>
                                        </p:attrNameLst>
                                      </p:cBhvr>
                                      <p:to>
                                        <p:strVal val="hidden"/>
                                      </p:to>
                                    </p:set>
                                  </p:childTnLst>
                                </p:cTn>
                              </p:par>
                            </p:childTnLst>
                          </p:cTn>
                        </p:par>
                      </p:childTnLst>
                    </p:cTn>
                  </p:par>
                </p:childTnLst>
              </p:cTn>
              <p:nextCondLst>
                <p:cond evt="onClick" delay="0">
                  <p:tgtEl>
                    <p:spTgt spid="287"/>
                  </p:tgtEl>
                </p:cond>
              </p:nextCondLst>
            </p:seq>
            <p:seq concurrent="1" nextAc="seek">
              <p:cTn id="212" restart="whenNotActive" fill="hold" evtFilter="cancelBubble" nodeType="interactiveSeq">
                <p:stCondLst>
                  <p:cond evt="onClick" delay="0">
                    <p:tgtEl>
                      <p:spTgt spid="290"/>
                    </p:tgtEl>
                  </p:cond>
                </p:stCondLst>
                <p:endSync evt="end" delay="0">
                  <p:rtn val="all"/>
                </p:endSync>
                <p:childTnLst>
                  <p:par>
                    <p:cTn id="213" fill="hold">
                      <p:stCondLst>
                        <p:cond delay="0"/>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293"/>
                                        </p:tgtEl>
                                        <p:attrNameLst>
                                          <p:attrName>style.visibility</p:attrName>
                                        </p:attrNameLst>
                                      </p:cBhvr>
                                      <p:to>
                                        <p:strVal val="visible"/>
                                      </p:to>
                                    </p:set>
                                  </p:childTnLst>
                                </p:cTn>
                              </p:par>
                            </p:childTnLst>
                          </p:cTn>
                        </p:par>
                      </p:childTnLst>
                    </p:cTn>
                  </p:par>
                </p:childTnLst>
              </p:cTn>
              <p:nextCondLst>
                <p:cond evt="onClick" delay="0">
                  <p:tgtEl>
                    <p:spTgt spid="290"/>
                  </p:tgtEl>
                </p:cond>
              </p:nextCondLst>
            </p:seq>
            <p:seq concurrent="1" nextAc="seek">
              <p:cTn id="217" restart="whenNotActive" fill="hold" evtFilter="cancelBubble" nodeType="interactiveSeq">
                <p:stCondLst>
                  <p:cond evt="onClick" delay="0">
                    <p:tgtEl>
                      <p:spTgt spid="291"/>
                    </p:tgtEl>
                  </p:cond>
                </p:stCondLst>
                <p:endSync evt="end" delay="0">
                  <p:rtn val="all"/>
                </p:endSync>
                <p:childTnLst>
                  <p:par>
                    <p:cTn id="218" fill="hold">
                      <p:stCondLst>
                        <p:cond delay="0"/>
                      </p:stCondLst>
                      <p:childTnLst>
                        <p:par>
                          <p:cTn id="219" fill="hold">
                            <p:stCondLst>
                              <p:cond delay="0"/>
                            </p:stCondLst>
                            <p:childTnLst>
                              <p:par>
                                <p:cTn id="220" presetID="1" presetClass="entr" presetSubtype="0" fill="hold" nodeType="clickEffect">
                                  <p:stCondLst>
                                    <p:cond delay="0"/>
                                  </p:stCondLst>
                                  <p:childTnLst>
                                    <p:set>
                                      <p:cBhvr>
                                        <p:cTn id="221" dur="1" fill="hold">
                                          <p:stCondLst>
                                            <p:cond delay="0"/>
                                          </p:stCondLst>
                                        </p:cTn>
                                        <p:tgtEl>
                                          <p:spTgt spid="292"/>
                                        </p:tgtEl>
                                        <p:attrNameLst>
                                          <p:attrName>style.visibility</p:attrName>
                                        </p:attrNameLst>
                                      </p:cBhvr>
                                      <p:to>
                                        <p:strVal val="visible"/>
                                      </p:to>
                                    </p:set>
                                  </p:childTnLst>
                                </p:cTn>
                              </p:par>
                            </p:childTnLst>
                          </p:cTn>
                        </p:par>
                      </p:childTnLst>
                    </p:cTn>
                  </p:par>
                </p:childTnLst>
              </p:cTn>
              <p:nextCondLst>
                <p:cond evt="onClick" delay="0">
                  <p:tgtEl>
                    <p:spTgt spid="291"/>
                  </p:tgtEl>
                </p:cond>
              </p:nextCondLst>
            </p:seq>
            <p:seq concurrent="1" nextAc="seek">
              <p:cTn id="222" restart="whenNotActive" fill="hold" evtFilter="cancelBubble" nodeType="interactiveSeq">
                <p:stCondLst>
                  <p:cond evt="onClick" delay="0">
                    <p:tgtEl>
                      <p:spTgt spid="294"/>
                    </p:tgtEl>
                  </p:cond>
                </p:stCondLst>
                <p:endSync evt="end" delay="0">
                  <p:rtn val="all"/>
                </p:endSync>
                <p:childTnLst>
                  <p:par>
                    <p:cTn id="223" fill="hold">
                      <p:stCondLst>
                        <p:cond delay="0"/>
                      </p:stCondLst>
                      <p:childTnLst>
                        <p:par>
                          <p:cTn id="224" fill="hold">
                            <p:stCondLst>
                              <p:cond delay="0"/>
                            </p:stCondLst>
                            <p:childTnLst>
                              <p:par>
                                <p:cTn id="225" presetID="1" presetClass="exit" presetSubtype="0" fill="hold" nodeType="clickEffect">
                                  <p:stCondLst>
                                    <p:cond delay="0"/>
                                  </p:stCondLst>
                                  <p:childTnLst>
                                    <p:set>
                                      <p:cBhvr>
                                        <p:cTn id="226" dur="1" fill="hold">
                                          <p:stCondLst>
                                            <p:cond delay="0"/>
                                          </p:stCondLst>
                                        </p:cTn>
                                        <p:tgtEl>
                                          <p:spTgt spid="294"/>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227" restart="whenNotActive" fill="hold" evtFilter="cancelBubble" nodeType="interactiveSeq">
                <p:stCondLst>
                  <p:cond evt="onClick" delay="0">
                    <p:tgtEl>
                      <p:spTgt spid="297"/>
                    </p:tgtEl>
                  </p:cond>
                </p:stCondLst>
                <p:endSync evt="end" delay="0">
                  <p:rtn val="all"/>
                </p:endSync>
                <p:childTnLst>
                  <p:par>
                    <p:cTn id="228" fill="hold">
                      <p:stCondLst>
                        <p:cond delay="0"/>
                      </p:stCondLst>
                      <p:childTnLst>
                        <p:par>
                          <p:cTn id="229" fill="hold">
                            <p:stCondLst>
                              <p:cond delay="0"/>
                            </p:stCondLst>
                            <p:childTnLst>
                              <p:par>
                                <p:cTn id="230" presetID="1" presetClass="entr" presetSubtype="0" fill="hold" nodeType="clickEffect">
                                  <p:stCondLst>
                                    <p:cond delay="0"/>
                                  </p:stCondLst>
                                  <p:childTnLst>
                                    <p:set>
                                      <p:cBhvr>
                                        <p:cTn id="231" dur="1" fill="hold">
                                          <p:stCondLst>
                                            <p:cond delay="0"/>
                                          </p:stCondLst>
                                        </p:cTn>
                                        <p:tgtEl>
                                          <p:spTgt spid="300"/>
                                        </p:tgtEl>
                                        <p:attrNameLst>
                                          <p:attrName>style.visibility</p:attrName>
                                        </p:attrNameLst>
                                      </p:cBhvr>
                                      <p:to>
                                        <p:strVal val="visible"/>
                                      </p:to>
                                    </p:set>
                                  </p:childTnLst>
                                </p:cTn>
                              </p:par>
                            </p:childTnLst>
                          </p:cTn>
                        </p:par>
                      </p:childTnLst>
                    </p:cTn>
                  </p:par>
                </p:childTnLst>
              </p:cTn>
              <p:nextCondLst>
                <p:cond evt="onClick" delay="0">
                  <p:tgtEl>
                    <p:spTgt spid="297"/>
                  </p:tgtEl>
                </p:cond>
              </p:nextCondLst>
            </p:seq>
            <p:seq concurrent="1" nextAc="seek">
              <p:cTn id="232" restart="whenNotActive" fill="hold" evtFilter="cancelBubble" nodeType="interactiveSeq">
                <p:stCondLst>
                  <p:cond evt="onClick" delay="0">
                    <p:tgtEl>
                      <p:spTgt spid="298"/>
                    </p:tgtEl>
                  </p:cond>
                </p:stCondLst>
                <p:endSync evt="end" delay="0">
                  <p:rtn val="all"/>
                </p:endSync>
                <p:childTnLst>
                  <p:par>
                    <p:cTn id="233" fill="hold">
                      <p:stCondLst>
                        <p:cond delay="0"/>
                      </p:stCondLst>
                      <p:childTnLst>
                        <p:par>
                          <p:cTn id="234" fill="hold">
                            <p:stCondLst>
                              <p:cond delay="0"/>
                            </p:stCondLst>
                            <p:childTnLst>
                              <p:par>
                                <p:cTn id="235" presetID="1" presetClass="entr" presetSubtype="0" fill="hold" nodeType="clickEffect">
                                  <p:stCondLst>
                                    <p:cond delay="0"/>
                                  </p:stCondLst>
                                  <p:childTnLst>
                                    <p:set>
                                      <p:cBhvr>
                                        <p:cTn id="236" dur="1" fill="hold">
                                          <p:stCondLst>
                                            <p:cond delay="0"/>
                                          </p:stCondLst>
                                        </p:cTn>
                                        <p:tgtEl>
                                          <p:spTgt spid="299"/>
                                        </p:tgtEl>
                                        <p:attrNameLst>
                                          <p:attrName>style.visibility</p:attrName>
                                        </p:attrNameLst>
                                      </p:cBhvr>
                                      <p:to>
                                        <p:strVal val="visible"/>
                                      </p:to>
                                    </p:set>
                                  </p:childTnLst>
                                </p:cTn>
                              </p:par>
                            </p:childTnLst>
                          </p:cTn>
                        </p:par>
                      </p:childTnLst>
                    </p:cTn>
                  </p:par>
                </p:childTnLst>
              </p:cTn>
              <p:nextCondLst>
                <p:cond evt="onClick" delay="0">
                  <p:tgtEl>
                    <p:spTgt spid="298"/>
                  </p:tgtEl>
                </p:cond>
              </p:nextCondLst>
            </p:seq>
            <p:seq concurrent="1" nextAc="seek">
              <p:cTn id="237" restart="whenNotActive" fill="hold" evtFilter="cancelBubble" nodeType="interactiveSeq">
                <p:stCondLst>
                  <p:cond evt="onClick" delay="0">
                    <p:tgtEl>
                      <p:spTgt spid="301"/>
                    </p:tgtEl>
                  </p:cond>
                </p:stCondLst>
                <p:endSync evt="end" delay="0">
                  <p:rtn val="all"/>
                </p:endSync>
                <p:childTnLst>
                  <p:par>
                    <p:cTn id="238" fill="hold">
                      <p:stCondLst>
                        <p:cond delay="0"/>
                      </p:stCondLst>
                      <p:childTnLst>
                        <p:par>
                          <p:cTn id="239" fill="hold">
                            <p:stCondLst>
                              <p:cond delay="0"/>
                            </p:stCondLst>
                            <p:childTnLst>
                              <p:par>
                                <p:cTn id="240" presetID="1" presetClass="exit" presetSubtype="0" fill="hold" nodeType="clickEffect">
                                  <p:stCondLst>
                                    <p:cond delay="0"/>
                                  </p:stCondLst>
                                  <p:childTnLst>
                                    <p:set>
                                      <p:cBhvr>
                                        <p:cTn id="241" dur="1" fill="hold">
                                          <p:stCondLst>
                                            <p:cond delay="0"/>
                                          </p:stCondLst>
                                        </p:cTn>
                                        <p:tgtEl>
                                          <p:spTgt spid="301"/>
                                        </p:tgtEl>
                                        <p:attrNameLst>
                                          <p:attrName>style.visibility</p:attrName>
                                        </p:attrNameLst>
                                      </p:cBhvr>
                                      <p:to>
                                        <p:strVal val="hidden"/>
                                      </p:to>
                                    </p:set>
                                  </p:childTnLst>
                                </p:cTn>
                              </p:par>
                            </p:childTnLst>
                          </p:cTn>
                        </p:par>
                      </p:childTnLst>
                    </p:cTn>
                  </p:par>
                </p:childTnLst>
              </p:cTn>
              <p:nextCondLst>
                <p:cond evt="onClick" delay="0">
                  <p:tgtEl>
                    <p:spTgt spid="301"/>
                  </p:tgtEl>
                </p:cond>
              </p:nextCondLst>
            </p:seq>
            <p:seq concurrent="1" nextAc="seek">
              <p:cTn id="242" restart="whenNotActive" fill="hold" evtFilter="cancelBubble" nodeType="interactiveSeq">
                <p:stCondLst>
                  <p:cond evt="onClick" delay="0">
                    <p:tgtEl>
                      <p:spTgt spid="304"/>
                    </p:tgtEl>
                  </p:cond>
                </p:stCondLst>
                <p:endSync evt="end" delay="0">
                  <p:rtn val="all"/>
                </p:endSync>
                <p:childTnLst>
                  <p:par>
                    <p:cTn id="243" fill="hold">
                      <p:stCondLst>
                        <p:cond delay="0"/>
                      </p:stCondLst>
                      <p:childTnLst>
                        <p:par>
                          <p:cTn id="244" fill="hold">
                            <p:stCondLst>
                              <p:cond delay="0"/>
                            </p:stCondLst>
                            <p:childTnLst>
                              <p:par>
                                <p:cTn id="245" presetID="1" presetClass="entr" presetSubtype="0" fill="hold" nodeType="clickEffect">
                                  <p:stCondLst>
                                    <p:cond delay="0"/>
                                  </p:stCondLst>
                                  <p:childTnLst>
                                    <p:set>
                                      <p:cBhvr>
                                        <p:cTn id="246" dur="1" fill="hold">
                                          <p:stCondLst>
                                            <p:cond delay="0"/>
                                          </p:stCondLst>
                                        </p:cTn>
                                        <p:tgtEl>
                                          <p:spTgt spid="307"/>
                                        </p:tgtEl>
                                        <p:attrNameLst>
                                          <p:attrName>style.visibility</p:attrName>
                                        </p:attrNameLst>
                                      </p:cBhvr>
                                      <p:to>
                                        <p:strVal val="visible"/>
                                      </p:to>
                                    </p:set>
                                  </p:childTnLst>
                                </p:cTn>
                              </p:par>
                            </p:childTnLst>
                          </p:cTn>
                        </p:par>
                      </p:childTnLst>
                    </p:cTn>
                  </p:par>
                </p:childTnLst>
              </p:cTn>
              <p:nextCondLst>
                <p:cond evt="onClick" delay="0">
                  <p:tgtEl>
                    <p:spTgt spid="304"/>
                  </p:tgtEl>
                </p:cond>
              </p:nextCondLst>
            </p:seq>
            <p:seq concurrent="1" nextAc="seek">
              <p:cTn id="247" restart="whenNotActive" fill="hold" evtFilter="cancelBubble" nodeType="interactiveSeq">
                <p:stCondLst>
                  <p:cond evt="onClick" delay="0">
                    <p:tgtEl>
                      <p:spTgt spid="305"/>
                    </p:tgtEl>
                  </p:cond>
                </p:stCondLst>
                <p:endSync evt="end" delay="0">
                  <p:rtn val="all"/>
                </p:endSync>
                <p:childTnLst>
                  <p:par>
                    <p:cTn id="248" fill="hold">
                      <p:stCondLst>
                        <p:cond delay="0"/>
                      </p:stCondLst>
                      <p:childTnLst>
                        <p:par>
                          <p:cTn id="249" fill="hold">
                            <p:stCondLst>
                              <p:cond delay="0"/>
                            </p:stCondLst>
                            <p:childTnLst>
                              <p:par>
                                <p:cTn id="250" presetID="1" presetClass="entr" presetSubtype="0" fill="hold" nodeType="clickEffect">
                                  <p:stCondLst>
                                    <p:cond delay="0"/>
                                  </p:stCondLst>
                                  <p:childTnLst>
                                    <p:set>
                                      <p:cBhvr>
                                        <p:cTn id="251" dur="1" fill="hold">
                                          <p:stCondLst>
                                            <p:cond delay="0"/>
                                          </p:stCondLst>
                                        </p:cTn>
                                        <p:tgtEl>
                                          <p:spTgt spid="306"/>
                                        </p:tgtEl>
                                        <p:attrNameLst>
                                          <p:attrName>style.visibility</p:attrName>
                                        </p:attrNameLst>
                                      </p:cBhvr>
                                      <p:to>
                                        <p:strVal val="visible"/>
                                      </p:to>
                                    </p:set>
                                  </p:childTnLst>
                                </p:cTn>
                              </p:par>
                            </p:childTnLst>
                          </p:cTn>
                        </p:par>
                      </p:childTnLst>
                    </p:cTn>
                  </p:par>
                </p:childTnLst>
              </p:cTn>
              <p:nextCondLst>
                <p:cond evt="onClick" delay="0">
                  <p:tgtEl>
                    <p:spTgt spid="305"/>
                  </p:tgtEl>
                </p:cond>
              </p:nextCondLst>
            </p:seq>
            <p:seq concurrent="1" nextAc="seek">
              <p:cTn id="252" restart="whenNotActive" fill="hold" evtFilter="cancelBubble" nodeType="interactiveSeq">
                <p:stCondLst>
                  <p:cond evt="onClick" delay="0">
                    <p:tgtEl>
                      <p:spTgt spid="308"/>
                    </p:tgtEl>
                  </p:cond>
                </p:stCondLst>
                <p:endSync evt="end" delay="0">
                  <p:rtn val="all"/>
                </p:endSync>
                <p:childTnLst>
                  <p:par>
                    <p:cTn id="253" fill="hold">
                      <p:stCondLst>
                        <p:cond delay="0"/>
                      </p:stCondLst>
                      <p:childTnLst>
                        <p:par>
                          <p:cTn id="254" fill="hold">
                            <p:stCondLst>
                              <p:cond delay="0"/>
                            </p:stCondLst>
                            <p:childTnLst>
                              <p:par>
                                <p:cTn id="255" presetID="1" presetClass="exit" presetSubtype="0" fill="hold" nodeType="clickEffect">
                                  <p:stCondLst>
                                    <p:cond delay="0"/>
                                  </p:stCondLst>
                                  <p:childTnLst>
                                    <p:set>
                                      <p:cBhvr>
                                        <p:cTn id="256" dur="1" fill="hold">
                                          <p:stCondLst>
                                            <p:cond delay="0"/>
                                          </p:stCondLst>
                                        </p:cTn>
                                        <p:tgtEl>
                                          <p:spTgt spid="308"/>
                                        </p:tgtEl>
                                        <p:attrNameLst>
                                          <p:attrName>style.visibility</p:attrName>
                                        </p:attrNameLst>
                                      </p:cBhvr>
                                      <p:to>
                                        <p:strVal val="hidden"/>
                                      </p:to>
                                    </p:set>
                                  </p:childTnLst>
                                </p:cTn>
                              </p:par>
                            </p:childTnLst>
                          </p:cTn>
                        </p:par>
                      </p:childTnLst>
                    </p:cTn>
                  </p:par>
                </p:childTnLst>
              </p:cTn>
              <p:nextCondLst>
                <p:cond evt="onClick" delay="0">
                  <p:tgtEl>
                    <p:spTgt spid="308"/>
                  </p:tgtEl>
                </p:cond>
              </p:nextCondLst>
            </p:seq>
            <p:seq concurrent="1" nextAc="seek">
              <p:cTn id="257" restart="whenNotActive" fill="hold" evtFilter="cancelBubble" nodeType="interactiveSeq">
                <p:stCondLst>
                  <p:cond evt="onClick" delay="0">
                    <p:tgtEl>
                      <p:spTgt spid="311"/>
                    </p:tgtEl>
                  </p:cond>
                </p:stCondLst>
                <p:endSync evt="end" delay="0">
                  <p:rtn val="all"/>
                </p:endSync>
                <p:childTnLst>
                  <p:par>
                    <p:cTn id="258" fill="hold">
                      <p:stCondLst>
                        <p:cond delay="0"/>
                      </p:stCondLst>
                      <p:childTnLst>
                        <p:par>
                          <p:cTn id="259" fill="hold">
                            <p:stCondLst>
                              <p:cond delay="0"/>
                            </p:stCondLst>
                            <p:childTnLst>
                              <p:par>
                                <p:cTn id="260" presetID="1" presetClass="entr" presetSubtype="0" fill="hold" nodeType="clickEffect">
                                  <p:stCondLst>
                                    <p:cond delay="0"/>
                                  </p:stCondLst>
                                  <p:childTnLst>
                                    <p:set>
                                      <p:cBhvr>
                                        <p:cTn id="261" dur="1" fill="hold">
                                          <p:stCondLst>
                                            <p:cond delay="0"/>
                                          </p:stCondLst>
                                        </p:cTn>
                                        <p:tgtEl>
                                          <p:spTgt spid="314"/>
                                        </p:tgtEl>
                                        <p:attrNameLst>
                                          <p:attrName>style.visibility</p:attrName>
                                        </p:attrNameLst>
                                      </p:cBhvr>
                                      <p:to>
                                        <p:strVal val="visible"/>
                                      </p:to>
                                    </p:set>
                                  </p:childTnLst>
                                </p:cTn>
                              </p:par>
                            </p:childTnLst>
                          </p:cTn>
                        </p:par>
                      </p:childTnLst>
                    </p:cTn>
                  </p:par>
                </p:childTnLst>
              </p:cTn>
              <p:nextCondLst>
                <p:cond evt="onClick" delay="0">
                  <p:tgtEl>
                    <p:spTgt spid="311"/>
                  </p:tgtEl>
                </p:cond>
              </p:nextCondLst>
            </p:seq>
            <p:seq concurrent="1" nextAc="seek">
              <p:cTn id="262" restart="whenNotActive" fill="hold" evtFilter="cancelBubble" nodeType="interactiveSeq">
                <p:stCondLst>
                  <p:cond evt="onClick" delay="0">
                    <p:tgtEl>
                      <p:spTgt spid="312"/>
                    </p:tgtEl>
                  </p:cond>
                </p:stCondLst>
                <p:endSync evt="end" delay="0">
                  <p:rtn val="all"/>
                </p:endSync>
                <p:childTnLst>
                  <p:par>
                    <p:cTn id="263" fill="hold">
                      <p:stCondLst>
                        <p:cond delay="0"/>
                      </p:stCondLst>
                      <p:childTnLst>
                        <p:par>
                          <p:cTn id="264" fill="hold">
                            <p:stCondLst>
                              <p:cond delay="0"/>
                            </p:stCondLst>
                            <p:childTnLst>
                              <p:par>
                                <p:cTn id="265" presetID="1" presetClass="entr" presetSubtype="0" fill="hold" nodeType="clickEffect">
                                  <p:stCondLst>
                                    <p:cond delay="0"/>
                                  </p:stCondLst>
                                  <p:childTnLst>
                                    <p:set>
                                      <p:cBhvr>
                                        <p:cTn id="266" dur="1" fill="hold">
                                          <p:stCondLst>
                                            <p:cond delay="0"/>
                                          </p:stCondLst>
                                        </p:cTn>
                                        <p:tgtEl>
                                          <p:spTgt spid="313"/>
                                        </p:tgtEl>
                                        <p:attrNameLst>
                                          <p:attrName>style.visibility</p:attrName>
                                        </p:attrNameLst>
                                      </p:cBhvr>
                                      <p:to>
                                        <p:strVal val="visible"/>
                                      </p:to>
                                    </p:set>
                                  </p:childTnLst>
                                </p:cTn>
                              </p:par>
                            </p:childTnLst>
                          </p:cTn>
                        </p:par>
                      </p:childTnLst>
                    </p:cTn>
                  </p:par>
                </p:childTnLst>
              </p:cTn>
              <p:nextCondLst>
                <p:cond evt="onClick" delay="0">
                  <p:tgtEl>
                    <p:spTgt spid="312"/>
                  </p:tgtEl>
                </p:cond>
              </p:nextCondLst>
            </p:seq>
            <p:seq concurrent="1" nextAc="seek">
              <p:cTn id="267" restart="whenNotActive" fill="hold" evtFilter="cancelBubble" nodeType="interactiveSeq">
                <p:stCondLst>
                  <p:cond evt="onClick" delay="0">
                    <p:tgtEl>
                      <p:spTgt spid="315"/>
                    </p:tgtEl>
                  </p:cond>
                </p:stCondLst>
                <p:endSync evt="end" delay="0">
                  <p:rtn val="all"/>
                </p:endSync>
                <p:childTnLst>
                  <p:par>
                    <p:cTn id="268" fill="hold">
                      <p:stCondLst>
                        <p:cond delay="0"/>
                      </p:stCondLst>
                      <p:childTnLst>
                        <p:par>
                          <p:cTn id="269" fill="hold">
                            <p:stCondLst>
                              <p:cond delay="0"/>
                            </p:stCondLst>
                            <p:childTnLst>
                              <p:par>
                                <p:cTn id="270" presetID="1" presetClass="exit" presetSubtype="0" fill="hold" nodeType="clickEffect">
                                  <p:stCondLst>
                                    <p:cond delay="0"/>
                                  </p:stCondLst>
                                  <p:childTnLst>
                                    <p:set>
                                      <p:cBhvr>
                                        <p:cTn id="271" dur="1" fill="hold">
                                          <p:stCondLst>
                                            <p:cond delay="0"/>
                                          </p:stCondLst>
                                        </p:cTn>
                                        <p:tgtEl>
                                          <p:spTgt spid="315"/>
                                        </p:tgtEl>
                                        <p:attrNameLst>
                                          <p:attrName>style.visibility</p:attrName>
                                        </p:attrNameLst>
                                      </p:cBhvr>
                                      <p:to>
                                        <p:strVal val="hidden"/>
                                      </p:to>
                                    </p:set>
                                  </p:childTnLst>
                                </p:cTn>
                              </p:par>
                            </p:childTnLst>
                          </p:cTn>
                        </p:par>
                      </p:childTnLst>
                    </p:cTn>
                  </p:par>
                </p:childTnLst>
              </p:cTn>
              <p:nextCondLst>
                <p:cond evt="onClick" delay="0">
                  <p:tgtEl>
                    <p:spTgt spid="315"/>
                  </p:tgtEl>
                </p:cond>
              </p:nextCondLst>
            </p:seq>
            <p:seq concurrent="1" nextAc="seek">
              <p:cTn id="272" restart="whenNotActive" fill="hold" evtFilter="cancelBubble" nodeType="interactiveSeq">
                <p:stCondLst>
                  <p:cond evt="onClick" delay="0">
                    <p:tgtEl>
                      <p:spTgt spid="318"/>
                    </p:tgtEl>
                  </p:cond>
                </p:stCondLst>
                <p:endSync evt="end" delay="0">
                  <p:rtn val="all"/>
                </p:endSync>
                <p:childTnLst>
                  <p:par>
                    <p:cTn id="273" fill="hold">
                      <p:stCondLst>
                        <p:cond delay="0"/>
                      </p:stCondLst>
                      <p:childTnLst>
                        <p:par>
                          <p:cTn id="274" fill="hold">
                            <p:stCondLst>
                              <p:cond delay="0"/>
                            </p:stCondLst>
                            <p:childTnLst>
                              <p:par>
                                <p:cTn id="275" presetID="1" presetClass="entr" presetSubtype="0" fill="hold" nodeType="clickEffect">
                                  <p:stCondLst>
                                    <p:cond delay="0"/>
                                  </p:stCondLst>
                                  <p:childTnLst>
                                    <p:set>
                                      <p:cBhvr>
                                        <p:cTn id="276" dur="1" fill="hold">
                                          <p:stCondLst>
                                            <p:cond delay="0"/>
                                          </p:stCondLst>
                                        </p:cTn>
                                        <p:tgtEl>
                                          <p:spTgt spid="321"/>
                                        </p:tgtEl>
                                        <p:attrNameLst>
                                          <p:attrName>style.visibility</p:attrName>
                                        </p:attrNameLst>
                                      </p:cBhvr>
                                      <p:to>
                                        <p:strVal val="visible"/>
                                      </p:to>
                                    </p:set>
                                  </p:childTnLst>
                                </p:cTn>
                              </p:par>
                            </p:childTnLst>
                          </p:cTn>
                        </p:par>
                      </p:childTnLst>
                    </p:cTn>
                  </p:par>
                </p:childTnLst>
              </p:cTn>
              <p:nextCondLst>
                <p:cond evt="onClick" delay="0">
                  <p:tgtEl>
                    <p:spTgt spid="318"/>
                  </p:tgtEl>
                </p:cond>
              </p:nextCondLst>
            </p:seq>
            <p:seq concurrent="1" nextAc="seek">
              <p:cTn id="277" restart="whenNotActive" fill="hold" evtFilter="cancelBubble" nodeType="interactiveSeq">
                <p:stCondLst>
                  <p:cond evt="onClick" delay="0">
                    <p:tgtEl>
                      <p:spTgt spid="319"/>
                    </p:tgtEl>
                  </p:cond>
                </p:stCondLst>
                <p:endSync evt="end" delay="0">
                  <p:rtn val="all"/>
                </p:endSync>
                <p:childTnLst>
                  <p:par>
                    <p:cTn id="278" fill="hold">
                      <p:stCondLst>
                        <p:cond delay="0"/>
                      </p:stCondLst>
                      <p:childTnLst>
                        <p:par>
                          <p:cTn id="279" fill="hold">
                            <p:stCondLst>
                              <p:cond delay="0"/>
                            </p:stCondLst>
                            <p:childTnLst>
                              <p:par>
                                <p:cTn id="280" presetID="1" presetClass="entr" presetSubtype="0" fill="hold" nodeType="clickEffect">
                                  <p:stCondLst>
                                    <p:cond delay="0"/>
                                  </p:stCondLst>
                                  <p:childTnLst>
                                    <p:set>
                                      <p:cBhvr>
                                        <p:cTn id="281" dur="1" fill="hold">
                                          <p:stCondLst>
                                            <p:cond delay="0"/>
                                          </p:stCondLst>
                                        </p:cTn>
                                        <p:tgtEl>
                                          <p:spTgt spid="320"/>
                                        </p:tgtEl>
                                        <p:attrNameLst>
                                          <p:attrName>style.visibility</p:attrName>
                                        </p:attrNameLst>
                                      </p:cBhvr>
                                      <p:to>
                                        <p:strVal val="visible"/>
                                      </p:to>
                                    </p:set>
                                  </p:childTnLst>
                                </p:cTn>
                              </p:par>
                            </p:childTnLst>
                          </p:cTn>
                        </p:par>
                      </p:childTnLst>
                    </p:cTn>
                  </p:par>
                </p:childTnLst>
              </p:cTn>
              <p:nextCondLst>
                <p:cond evt="onClick" delay="0">
                  <p:tgtEl>
                    <p:spTgt spid="319"/>
                  </p:tgtEl>
                </p:cond>
              </p:nextCondLst>
            </p:seq>
            <p:seq concurrent="1" nextAc="seek">
              <p:cTn id="282" restart="whenNotActive" fill="hold" evtFilter="cancelBubble" nodeType="interactiveSeq">
                <p:stCondLst>
                  <p:cond evt="onClick" delay="0">
                    <p:tgtEl>
                      <p:spTgt spid="322"/>
                    </p:tgtEl>
                  </p:cond>
                </p:stCondLst>
                <p:endSync evt="end" delay="0">
                  <p:rtn val="all"/>
                </p:endSync>
                <p:childTnLst>
                  <p:par>
                    <p:cTn id="283" fill="hold">
                      <p:stCondLst>
                        <p:cond delay="0"/>
                      </p:stCondLst>
                      <p:childTnLst>
                        <p:par>
                          <p:cTn id="284" fill="hold">
                            <p:stCondLst>
                              <p:cond delay="0"/>
                            </p:stCondLst>
                            <p:childTnLst>
                              <p:par>
                                <p:cTn id="285" presetID="1" presetClass="exit" presetSubtype="0" fill="hold" nodeType="clickEffect">
                                  <p:stCondLst>
                                    <p:cond delay="0"/>
                                  </p:stCondLst>
                                  <p:childTnLst>
                                    <p:set>
                                      <p:cBhvr>
                                        <p:cTn id="286" dur="1" fill="hold">
                                          <p:stCondLst>
                                            <p:cond delay="0"/>
                                          </p:stCondLst>
                                        </p:cTn>
                                        <p:tgtEl>
                                          <p:spTgt spid="322"/>
                                        </p:tgtEl>
                                        <p:attrNameLst>
                                          <p:attrName>style.visibility</p:attrName>
                                        </p:attrNameLst>
                                      </p:cBhvr>
                                      <p:to>
                                        <p:strVal val="hidden"/>
                                      </p:to>
                                    </p:set>
                                  </p:childTnLst>
                                </p:cTn>
                              </p:par>
                            </p:childTnLst>
                          </p:cTn>
                        </p:par>
                      </p:childTnLst>
                    </p:cTn>
                  </p:par>
                </p:childTnLst>
              </p:cTn>
              <p:nextCondLst>
                <p:cond evt="onClick" delay="0">
                  <p:tgtEl>
                    <p:spTgt spid="322"/>
                  </p:tgtEl>
                </p:cond>
              </p:nextCondLst>
            </p:seq>
            <p:seq concurrent="1" nextAc="seek">
              <p:cTn id="287" restart="whenNotActive" fill="hold" evtFilter="cancelBubble" nodeType="interactiveSeq">
                <p:stCondLst>
                  <p:cond evt="onClick" delay="0">
                    <p:tgtEl>
                      <p:spTgt spid="325"/>
                    </p:tgtEl>
                  </p:cond>
                </p:stCondLst>
                <p:endSync evt="end" delay="0">
                  <p:rtn val="all"/>
                </p:endSync>
                <p:childTnLst>
                  <p:par>
                    <p:cTn id="288" fill="hold">
                      <p:stCondLst>
                        <p:cond delay="0"/>
                      </p:stCondLst>
                      <p:childTnLst>
                        <p:par>
                          <p:cTn id="289" fill="hold">
                            <p:stCondLst>
                              <p:cond delay="0"/>
                            </p:stCondLst>
                            <p:childTnLst>
                              <p:par>
                                <p:cTn id="290" presetID="1" presetClass="entr" presetSubtype="0" fill="hold" nodeType="clickEffect">
                                  <p:stCondLst>
                                    <p:cond delay="0"/>
                                  </p:stCondLst>
                                  <p:childTnLst>
                                    <p:set>
                                      <p:cBhvr>
                                        <p:cTn id="291" dur="1" fill="hold">
                                          <p:stCondLst>
                                            <p:cond delay="0"/>
                                          </p:stCondLst>
                                        </p:cTn>
                                        <p:tgtEl>
                                          <p:spTgt spid="328"/>
                                        </p:tgtEl>
                                        <p:attrNameLst>
                                          <p:attrName>style.visibility</p:attrName>
                                        </p:attrNameLst>
                                      </p:cBhvr>
                                      <p:to>
                                        <p:strVal val="visible"/>
                                      </p:to>
                                    </p:set>
                                  </p:childTnLst>
                                </p:cTn>
                              </p:par>
                            </p:childTnLst>
                          </p:cTn>
                        </p:par>
                      </p:childTnLst>
                    </p:cTn>
                  </p:par>
                </p:childTnLst>
              </p:cTn>
              <p:nextCondLst>
                <p:cond evt="onClick" delay="0">
                  <p:tgtEl>
                    <p:spTgt spid="325"/>
                  </p:tgtEl>
                </p:cond>
              </p:nextCondLst>
            </p:seq>
            <p:seq concurrent="1" nextAc="seek">
              <p:cTn id="292" restart="whenNotActive" fill="hold" evtFilter="cancelBubble" nodeType="interactiveSeq">
                <p:stCondLst>
                  <p:cond evt="onClick" delay="0">
                    <p:tgtEl>
                      <p:spTgt spid="326"/>
                    </p:tgtEl>
                  </p:cond>
                </p:stCondLst>
                <p:endSync evt="end" delay="0">
                  <p:rtn val="all"/>
                </p:endSync>
                <p:childTnLst>
                  <p:par>
                    <p:cTn id="293" fill="hold">
                      <p:stCondLst>
                        <p:cond delay="0"/>
                      </p:stCondLst>
                      <p:childTnLst>
                        <p:par>
                          <p:cTn id="294" fill="hold">
                            <p:stCondLst>
                              <p:cond delay="0"/>
                            </p:stCondLst>
                            <p:childTnLst>
                              <p:par>
                                <p:cTn id="295" presetID="1" presetClass="entr" presetSubtype="0" fill="hold" nodeType="clickEffect">
                                  <p:stCondLst>
                                    <p:cond delay="0"/>
                                  </p:stCondLst>
                                  <p:childTnLst>
                                    <p:set>
                                      <p:cBhvr>
                                        <p:cTn id="296" dur="1" fill="hold">
                                          <p:stCondLst>
                                            <p:cond delay="0"/>
                                          </p:stCondLst>
                                        </p:cTn>
                                        <p:tgtEl>
                                          <p:spTgt spid="327"/>
                                        </p:tgtEl>
                                        <p:attrNameLst>
                                          <p:attrName>style.visibility</p:attrName>
                                        </p:attrNameLst>
                                      </p:cBhvr>
                                      <p:to>
                                        <p:strVal val="visible"/>
                                      </p:to>
                                    </p:set>
                                  </p:childTnLst>
                                </p:cTn>
                              </p:par>
                            </p:childTnLst>
                          </p:cTn>
                        </p:par>
                      </p:childTnLst>
                    </p:cTn>
                  </p:par>
                </p:childTnLst>
              </p:cTn>
              <p:nextCondLst>
                <p:cond evt="onClick" delay="0">
                  <p:tgtEl>
                    <p:spTgt spid="326"/>
                  </p:tgtEl>
                </p:cond>
              </p:nextCondLst>
            </p:seq>
            <p:seq concurrent="1" nextAc="seek">
              <p:cTn id="297" restart="whenNotActive" fill="hold" evtFilter="cancelBubble" nodeType="interactiveSeq">
                <p:stCondLst>
                  <p:cond evt="onClick" delay="0">
                    <p:tgtEl>
                      <p:spTgt spid="329"/>
                    </p:tgtEl>
                  </p:cond>
                </p:stCondLst>
                <p:endSync evt="end" delay="0">
                  <p:rtn val="all"/>
                </p:endSync>
                <p:childTnLst>
                  <p:par>
                    <p:cTn id="298" fill="hold">
                      <p:stCondLst>
                        <p:cond delay="0"/>
                      </p:stCondLst>
                      <p:childTnLst>
                        <p:par>
                          <p:cTn id="299" fill="hold">
                            <p:stCondLst>
                              <p:cond delay="0"/>
                            </p:stCondLst>
                            <p:childTnLst>
                              <p:par>
                                <p:cTn id="300" presetID="1" presetClass="exit" presetSubtype="0" fill="hold" nodeType="clickEffect">
                                  <p:stCondLst>
                                    <p:cond delay="0"/>
                                  </p:stCondLst>
                                  <p:childTnLst>
                                    <p:set>
                                      <p:cBhvr>
                                        <p:cTn id="301" dur="1" fill="hold">
                                          <p:stCondLst>
                                            <p:cond delay="0"/>
                                          </p:stCondLst>
                                        </p:cTn>
                                        <p:tgtEl>
                                          <p:spTgt spid="329"/>
                                        </p:tgtEl>
                                        <p:attrNameLst>
                                          <p:attrName>style.visibility</p:attrName>
                                        </p:attrNameLst>
                                      </p:cBhvr>
                                      <p:to>
                                        <p:strVal val="hidden"/>
                                      </p:to>
                                    </p:set>
                                  </p:childTnLst>
                                </p:cTn>
                              </p:par>
                            </p:childTnLst>
                          </p:cTn>
                        </p:par>
                      </p:childTnLst>
                    </p:cTn>
                  </p:par>
                </p:childTnLst>
              </p:cTn>
              <p:nextCondLst>
                <p:cond evt="onClick" delay="0">
                  <p:tgtEl>
                    <p:spTgt spid="329"/>
                  </p:tgtEl>
                </p:cond>
              </p:nextCondLst>
            </p:seq>
            <p:seq concurrent="1" nextAc="seek">
              <p:cTn id="302" restart="whenNotActive" fill="hold" evtFilter="cancelBubble" nodeType="interactiveSeq">
                <p:stCondLst>
                  <p:cond evt="onClick" delay="0">
                    <p:tgtEl>
                      <p:spTgt spid="332"/>
                    </p:tgtEl>
                  </p:cond>
                </p:stCondLst>
                <p:endSync evt="end" delay="0">
                  <p:rtn val="all"/>
                </p:endSync>
                <p:childTnLst>
                  <p:par>
                    <p:cTn id="303" fill="hold">
                      <p:stCondLst>
                        <p:cond delay="0"/>
                      </p:stCondLst>
                      <p:childTnLst>
                        <p:par>
                          <p:cTn id="304" fill="hold">
                            <p:stCondLst>
                              <p:cond delay="0"/>
                            </p:stCondLst>
                            <p:childTnLst>
                              <p:par>
                                <p:cTn id="305" presetID="1" presetClass="entr" presetSubtype="0" fill="hold" nodeType="clickEffect">
                                  <p:stCondLst>
                                    <p:cond delay="0"/>
                                  </p:stCondLst>
                                  <p:childTnLst>
                                    <p:set>
                                      <p:cBhvr>
                                        <p:cTn id="306" dur="1" fill="hold">
                                          <p:stCondLst>
                                            <p:cond delay="0"/>
                                          </p:stCondLst>
                                        </p:cTn>
                                        <p:tgtEl>
                                          <p:spTgt spid="335"/>
                                        </p:tgtEl>
                                        <p:attrNameLst>
                                          <p:attrName>style.visibility</p:attrName>
                                        </p:attrNameLst>
                                      </p:cBhvr>
                                      <p:to>
                                        <p:strVal val="visible"/>
                                      </p:to>
                                    </p:set>
                                  </p:childTnLst>
                                </p:cTn>
                              </p:par>
                            </p:childTnLst>
                          </p:cTn>
                        </p:par>
                      </p:childTnLst>
                    </p:cTn>
                  </p:par>
                </p:childTnLst>
              </p:cTn>
              <p:nextCondLst>
                <p:cond evt="onClick" delay="0">
                  <p:tgtEl>
                    <p:spTgt spid="332"/>
                  </p:tgtEl>
                </p:cond>
              </p:nextCondLst>
            </p:seq>
            <p:seq concurrent="1" nextAc="seek">
              <p:cTn id="307" restart="whenNotActive" fill="hold" evtFilter="cancelBubble" nodeType="interactiveSeq">
                <p:stCondLst>
                  <p:cond evt="onClick" delay="0">
                    <p:tgtEl>
                      <p:spTgt spid="333"/>
                    </p:tgtEl>
                  </p:cond>
                </p:stCondLst>
                <p:endSync evt="end" delay="0">
                  <p:rtn val="all"/>
                </p:endSync>
                <p:childTnLst>
                  <p:par>
                    <p:cTn id="308" fill="hold">
                      <p:stCondLst>
                        <p:cond delay="0"/>
                      </p:stCondLst>
                      <p:childTnLst>
                        <p:par>
                          <p:cTn id="309" fill="hold">
                            <p:stCondLst>
                              <p:cond delay="0"/>
                            </p:stCondLst>
                            <p:childTnLst>
                              <p:par>
                                <p:cTn id="310" presetID="1" presetClass="entr" presetSubtype="0" fill="hold" nodeType="clickEffect">
                                  <p:stCondLst>
                                    <p:cond delay="0"/>
                                  </p:stCondLst>
                                  <p:childTnLst>
                                    <p:set>
                                      <p:cBhvr>
                                        <p:cTn id="311" dur="1" fill="hold">
                                          <p:stCondLst>
                                            <p:cond delay="0"/>
                                          </p:stCondLst>
                                        </p:cTn>
                                        <p:tgtEl>
                                          <p:spTgt spid="334"/>
                                        </p:tgtEl>
                                        <p:attrNameLst>
                                          <p:attrName>style.visibility</p:attrName>
                                        </p:attrNameLst>
                                      </p:cBhvr>
                                      <p:to>
                                        <p:strVal val="visible"/>
                                      </p:to>
                                    </p:set>
                                  </p:childTnLst>
                                </p:cTn>
                              </p:par>
                            </p:childTnLst>
                          </p:cTn>
                        </p:par>
                      </p:childTnLst>
                    </p:cTn>
                  </p:par>
                </p:childTnLst>
              </p:cTn>
              <p:nextCondLst>
                <p:cond evt="onClick" delay="0">
                  <p:tgtEl>
                    <p:spTgt spid="333"/>
                  </p:tgtEl>
                </p:cond>
              </p:nextCondLst>
            </p:seq>
            <p:seq concurrent="1" nextAc="seek">
              <p:cTn id="312" restart="whenNotActive" fill="hold" evtFilter="cancelBubble" nodeType="interactiveSeq">
                <p:stCondLst>
                  <p:cond evt="onClick" delay="0">
                    <p:tgtEl>
                      <p:spTgt spid="336"/>
                    </p:tgtEl>
                  </p:cond>
                </p:stCondLst>
                <p:endSync evt="end" delay="0">
                  <p:rtn val="all"/>
                </p:endSync>
                <p:childTnLst>
                  <p:par>
                    <p:cTn id="313" fill="hold">
                      <p:stCondLst>
                        <p:cond delay="0"/>
                      </p:stCondLst>
                      <p:childTnLst>
                        <p:par>
                          <p:cTn id="314" fill="hold">
                            <p:stCondLst>
                              <p:cond delay="0"/>
                            </p:stCondLst>
                            <p:childTnLst>
                              <p:par>
                                <p:cTn id="315" presetID="1" presetClass="exit" presetSubtype="0" fill="hold" nodeType="clickEffect">
                                  <p:stCondLst>
                                    <p:cond delay="0"/>
                                  </p:stCondLst>
                                  <p:childTnLst>
                                    <p:set>
                                      <p:cBhvr>
                                        <p:cTn id="316" dur="1" fill="hold">
                                          <p:stCondLst>
                                            <p:cond delay="0"/>
                                          </p:stCondLst>
                                        </p:cTn>
                                        <p:tgtEl>
                                          <p:spTgt spid="336"/>
                                        </p:tgtEl>
                                        <p:attrNameLst>
                                          <p:attrName>style.visibility</p:attrName>
                                        </p:attrNameLst>
                                      </p:cBhvr>
                                      <p:to>
                                        <p:strVal val="hidden"/>
                                      </p:to>
                                    </p:set>
                                  </p:childTnLst>
                                </p:cTn>
                              </p:par>
                            </p:childTnLst>
                          </p:cTn>
                        </p:par>
                      </p:childTnLst>
                    </p:cTn>
                  </p:par>
                </p:childTnLst>
              </p:cTn>
              <p:nextCondLst>
                <p:cond evt="onClick" delay="0">
                  <p:tgtEl>
                    <p:spTgt spid="336"/>
                  </p:tgtEl>
                </p:cond>
              </p:nextCondLst>
            </p:seq>
            <p:seq concurrent="1" nextAc="seek">
              <p:cTn id="317" restart="whenNotActive" fill="hold" evtFilter="cancelBubble" nodeType="interactiveSeq">
                <p:stCondLst>
                  <p:cond evt="onClick" delay="0">
                    <p:tgtEl>
                      <p:spTgt spid="339"/>
                    </p:tgtEl>
                  </p:cond>
                </p:stCondLst>
                <p:endSync evt="end" delay="0">
                  <p:rtn val="all"/>
                </p:endSync>
                <p:childTnLst>
                  <p:par>
                    <p:cTn id="318" fill="hold">
                      <p:stCondLst>
                        <p:cond delay="0"/>
                      </p:stCondLst>
                      <p:childTnLst>
                        <p:par>
                          <p:cTn id="319" fill="hold">
                            <p:stCondLst>
                              <p:cond delay="0"/>
                            </p:stCondLst>
                            <p:childTnLst>
                              <p:par>
                                <p:cTn id="320" presetID="1" presetClass="entr" presetSubtype="0" fill="hold" nodeType="clickEffect">
                                  <p:stCondLst>
                                    <p:cond delay="0"/>
                                  </p:stCondLst>
                                  <p:childTnLst>
                                    <p:set>
                                      <p:cBhvr>
                                        <p:cTn id="321" dur="1" fill="hold">
                                          <p:stCondLst>
                                            <p:cond delay="0"/>
                                          </p:stCondLst>
                                        </p:cTn>
                                        <p:tgtEl>
                                          <p:spTgt spid="342"/>
                                        </p:tgtEl>
                                        <p:attrNameLst>
                                          <p:attrName>style.visibility</p:attrName>
                                        </p:attrNameLst>
                                      </p:cBhvr>
                                      <p:to>
                                        <p:strVal val="visible"/>
                                      </p:to>
                                    </p:set>
                                  </p:childTnLst>
                                </p:cTn>
                              </p:par>
                            </p:childTnLst>
                          </p:cTn>
                        </p:par>
                      </p:childTnLst>
                    </p:cTn>
                  </p:par>
                </p:childTnLst>
              </p:cTn>
              <p:nextCondLst>
                <p:cond evt="onClick" delay="0">
                  <p:tgtEl>
                    <p:spTgt spid="339"/>
                  </p:tgtEl>
                </p:cond>
              </p:nextCondLst>
            </p:seq>
            <p:seq concurrent="1" nextAc="seek">
              <p:cTn id="322" restart="whenNotActive" fill="hold" evtFilter="cancelBubble" nodeType="interactiveSeq">
                <p:stCondLst>
                  <p:cond evt="onClick" delay="0">
                    <p:tgtEl>
                      <p:spTgt spid="340"/>
                    </p:tgtEl>
                  </p:cond>
                </p:stCondLst>
                <p:endSync evt="end" delay="0">
                  <p:rtn val="all"/>
                </p:endSync>
                <p:childTnLst>
                  <p:par>
                    <p:cTn id="323" fill="hold">
                      <p:stCondLst>
                        <p:cond delay="0"/>
                      </p:stCondLst>
                      <p:childTnLst>
                        <p:par>
                          <p:cTn id="324" fill="hold">
                            <p:stCondLst>
                              <p:cond delay="0"/>
                            </p:stCondLst>
                            <p:childTnLst>
                              <p:par>
                                <p:cTn id="325" presetID="1" presetClass="entr" presetSubtype="0" fill="hold" nodeType="clickEffect">
                                  <p:stCondLst>
                                    <p:cond delay="0"/>
                                  </p:stCondLst>
                                  <p:childTnLst>
                                    <p:set>
                                      <p:cBhvr>
                                        <p:cTn id="326" dur="1" fill="hold">
                                          <p:stCondLst>
                                            <p:cond delay="0"/>
                                          </p:stCondLst>
                                        </p:cTn>
                                        <p:tgtEl>
                                          <p:spTgt spid="341"/>
                                        </p:tgtEl>
                                        <p:attrNameLst>
                                          <p:attrName>style.visibility</p:attrName>
                                        </p:attrNameLst>
                                      </p:cBhvr>
                                      <p:to>
                                        <p:strVal val="visible"/>
                                      </p:to>
                                    </p:set>
                                  </p:childTnLst>
                                </p:cTn>
                              </p:par>
                            </p:childTnLst>
                          </p:cTn>
                        </p:par>
                      </p:childTnLst>
                    </p:cTn>
                  </p:par>
                </p:childTnLst>
              </p:cTn>
              <p:nextCondLst>
                <p:cond evt="onClick" delay="0">
                  <p:tgtEl>
                    <p:spTgt spid="340"/>
                  </p:tgtEl>
                </p:cond>
              </p:nextCondLst>
            </p:seq>
            <p:seq concurrent="1" nextAc="seek">
              <p:cTn id="327" restart="whenNotActive" fill="hold" evtFilter="cancelBubble" nodeType="interactiveSeq">
                <p:stCondLst>
                  <p:cond evt="onClick" delay="0">
                    <p:tgtEl>
                      <p:spTgt spid="343"/>
                    </p:tgtEl>
                  </p:cond>
                </p:stCondLst>
                <p:endSync evt="end" delay="0">
                  <p:rtn val="all"/>
                </p:endSync>
                <p:childTnLst>
                  <p:par>
                    <p:cTn id="328" fill="hold">
                      <p:stCondLst>
                        <p:cond delay="0"/>
                      </p:stCondLst>
                      <p:childTnLst>
                        <p:par>
                          <p:cTn id="329" fill="hold">
                            <p:stCondLst>
                              <p:cond delay="0"/>
                            </p:stCondLst>
                            <p:childTnLst>
                              <p:par>
                                <p:cTn id="330" presetID="1" presetClass="exit" presetSubtype="0" fill="hold" nodeType="clickEffect">
                                  <p:stCondLst>
                                    <p:cond delay="0"/>
                                  </p:stCondLst>
                                  <p:childTnLst>
                                    <p:set>
                                      <p:cBhvr>
                                        <p:cTn id="331" dur="1" fill="hold">
                                          <p:stCondLst>
                                            <p:cond delay="0"/>
                                          </p:stCondLst>
                                        </p:cTn>
                                        <p:tgtEl>
                                          <p:spTgt spid="343"/>
                                        </p:tgtEl>
                                        <p:attrNameLst>
                                          <p:attrName>style.visibility</p:attrName>
                                        </p:attrNameLst>
                                      </p:cBhvr>
                                      <p:to>
                                        <p:strVal val="hidden"/>
                                      </p:to>
                                    </p:set>
                                  </p:childTnLst>
                                </p:cTn>
                              </p:par>
                            </p:childTnLst>
                          </p:cTn>
                        </p:par>
                      </p:childTnLst>
                    </p:cTn>
                  </p:par>
                </p:childTnLst>
              </p:cTn>
              <p:nextCondLst>
                <p:cond evt="onClick" delay="0">
                  <p:tgtEl>
                    <p:spTgt spid="343"/>
                  </p:tgtEl>
                </p:cond>
              </p:nextCondLst>
            </p:seq>
            <p:seq concurrent="1" nextAc="seek">
              <p:cTn id="332" restart="whenNotActive" fill="hold" evtFilter="cancelBubble" nodeType="interactiveSeq">
                <p:stCondLst>
                  <p:cond evt="onClick" delay="0">
                    <p:tgtEl>
                      <p:spTgt spid="346"/>
                    </p:tgtEl>
                  </p:cond>
                </p:stCondLst>
                <p:endSync evt="end" delay="0">
                  <p:rtn val="all"/>
                </p:endSync>
                <p:childTnLst>
                  <p:par>
                    <p:cTn id="333" fill="hold">
                      <p:stCondLst>
                        <p:cond delay="0"/>
                      </p:stCondLst>
                      <p:childTnLst>
                        <p:par>
                          <p:cTn id="334" fill="hold">
                            <p:stCondLst>
                              <p:cond delay="0"/>
                            </p:stCondLst>
                            <p:childTnLst>
                              <p:par>
                                <p:cTn id="335" presetID="1" presetClass="entr" presetSubtype="0" fill="hold" nodeType="clickEffect">
                                  <p:stCondLst>
                                    <p:cond delay="0"/>
                                  </p:stCondLst>
                                  <p:childTnLst>
                                    <p:set>
                                      <p:cBhvr>
                                        <p:cTn id="336" dur="1" fill="hold">
                                          <p:stCondLst>
                                            <p:cond delay="0"/>
                                          </p:stCondLst>
                                        </p:cTn>
                                        <p:tgtEl>
                                          <p:spTgt spid="349"/>
                                        </p:tgtEl>
                                        <p:attrNameLst>
                                          <p:attrName>style.visibility</p:attrName>
                                        </p:attrNameLst>
                                      </p:cBhvr>
                                      <p:to>
                                        <p:strVal val="visible"/>
                                      </p:to>
                                    </p:set>
                                  </p:childTnLst>
                                </p:cTn>
                              </p:par>
                            </p:childTnLst>
                          </p:cTn>
                        </p:par>
                      </p:childTnLst>
                    </p:cTn>
                  </p:par>
                </p:childTnLst>
              </p:cTn>
              <p:nextCondLst>
                <p:cond evt="onClick" delay="0">
                  <p:tgtEl>
                    <p:spTgt spid="346"/>
                  </p:tgtEl>
                </p:cond>
              </p:nextCondLst>
            </p:seq>
            <p:seq concurrent="1" nextAc="seek">
              <p:cTn id="337" restart="whenNotActive" fill="hold" evtFilter="cancelBubble" nodeType="interactiveSeq">
                <p:stCondLst>
                  <p:cond evt="onClick" delay="0">
                    <p:tgtEl>
                      <p:spTgt spid="347"/>
                    </p:tgtEl>
                  </p:cond>
                </p:stCondLst>
                <p:endSync evt="end" delay="0">
                  <p:rtn val="all"/>
                </p:endSync>
                <p:childTnLst>
                  <p:par>
                    <p:cTn id="338" fill="hold">
                      <p:stCondLst>
                        <p:cond delay="0"/>
                      </p:stCondLst>
                      <p:childTnLst>
                        <p:par>
                          <p:cTn id="339" fill="hold">
                            <p:stCondLst>
                              <p:cond delay="0"/>
                            </p:stCondLst>
                            <p:childTnLst>
                              <p:par>
                                <p:cTn id="340" presetID="1" presetClass="entr" presetSubtype="0" fill="hold" nodeType="clickEffect">
                                  <p:stCondLst>
                                    <p:cond delay="0"/>
                                  </p:stCondLst>
                                  <p:childTnLst>
                                    <p:set>
                                      <p:cBhvr>
                                        <p:cTn id="341" dur="1" fill="hold">
                                          <p:stCondLst>
                                            <p:cond delay="0"/>
                                          </p:stCondLst>
                                        </p:cTn>
                                        <p:tgtEl>
                                          <p:spTgt spid="348"/>
                                        </p:tgtEl>
                                        <p:attrNameLst>
                                          <p:attrName>style.visibility</p:attrName>
                                        </p:attrNameLst>
                                      </p:cBhvr>
                                      <p:to>
                                        <p:strVal val="visible"/>
                                      </p:to>
                                    </p:set>
                                  </p:childTnLst>
                                </p:cTn>
                              </p:par>
                            </p:childTnLst>
                          </p:cTn>
                        </p:par>
                      </p:childTnLst>
                    </p:cTn>
                  </p:par>
                </p:childTnLst>
              </p:cTn>
              <p:nextCondLst>
                <p:cond evt="onClick" delay="0">
                  <p:tgtEl>
                    <p:spTgt spid="347"/>
                  </p:tgtEl>
                </p:cond>
              </p:nextCondLst>
            </p:seq>
            <p:seq concurrent="1" nextAc="seek">
              <p:cTn id="342" restart="whenNotActive" fill="hold" evtFilter="cancelBubble" nodeType="interactiveSeq">
                <p:stCondLst>
                  <p:cond evt="onClick" delay="0">
                    <p:tgtEl>
                      <p:spTgt spid="350"/>
                    </p:tgtEl>
                  </p:cond>
                </p:stCondLst>
                <p:endSync evt="end" delay="0">
                  <p:rtn val="all"/>
                </p:endSync>
                <p:childTnLst>
                  <p:par>
                    <p:cTn id="343" fill="hold">
                      <p:stCondLst>
                        <p:cond delay="0"/>
                      </p:stCondLst>
                      <p:childTnLst>
                        <p:par>
                          <p:cTn id="344" fill="hold">
                            <p:stCondLst>
                              <p:cond delay="0"/>
                            </p:stCondLst>
                            <p:childTnLst>
                              <p:par>
                                <p:cTn id="345" presetID="1" presetClass="exit" presetSubtype="0" fill="hold" nodeType="clickEffect">
                                  <p:stCondLst>
                                    <p:cond delay="0"/>
                                  </p:stCondLst>
                                  <p:childTnLst>
                                    <p:set>
                                      <p:cBhvr>
                                        <p:cTn id="346" dur="1" fill="hold">
                                          <p:stCondLst>
                                            <p:cond delay="0"/>
                                          </p:stCondLst>
                                        </p:cTn>
                                        <p:tgtEl>
                                          <p:spTgt spid="350"/>
                                        </p:tgtEl>
                                        <p:attrNameLst>
                                          <p:attrName>style.visibility</p:attrName>
                                        </p:attrNameLst>
                                      </p:cBhvr>
                                      <p:to>
                                        <p:strVal val="hidden"/>
                                      </p:to>
                                    </p:set>
                                  </p:childTnLst>
                                </p:cTn>
                              </p:par>
                            </p:childTnLst>
                          </p:cTn>
                        </p:par>
                      </p:childTnLst>
                    </p:cTn>
                  </p:par>
                </p:childTnLst>
              </p:cTn>
              <p:nextCondLst>
                <p:cond evt="onClick" delay="0">
                  <p:tgtEl>
                    <p:spTgt spid="350"/>
                  </p:tgtEl>
                </p:cond>
              </p:nextCondLst>
            </p:seq>
            <p:seq concurrent="1" nextAc="seek">
              <p:cTn id="347" restart="whenNotActive" fill="hold" evtFilter="cancelBubble" nodeType="interactiveSeq">
                <p:stCondLst>
                  <p:cond evt="onClick" delay="0">
                    <p:tgtEl>
                      <p:spTgt spid="353"/>
                    </p:tgtEl>
                  </p:cond>
                </p:stCondLst>
                <p:endSync evt="end" delay="0">
                  <p:rtn val="all"/>
                </p:endSync>
                <p:childTnLst>
                  <p:par>
                    <p:cTn id="348" fill="hold">
                      <p:stCondLst>
                        <p:cond delay="0"/>
                      </p:stCondLst>
                      <p:childTnLst>
                        <p:par>
                          <p:cTn id="349" fill="hold">
                            <p:stCondLst>
                              <p:cond delay="0"/>
                            </p:stCondLst>
                            <p:childTnLst>
                              <p:par>
                                <p:cTn id="350" presetID="1" presetClass="entr" presetSubtype="0" fill="hold" nodeType="clickEffect">
                                  <p:stCondLst>
                                    <p:cond delay="0"/>
                                  </p:stCondLst>
                                  <p:childTnLst>
                                    <p:set>
                                      <p:cBhvr>
                                        <p:cTn id="351" dur="1" fill="hold">
                                          <p:stCondLst>
                                            <p:cond delay="0"/>
                                          </p:stCondLst>
                                        </p:cTn>
                                        <p:tgtEl>
                                          <p:spTgt spid="356"/>
                                        </p:tgtEl>
                                        <p:attrNameLst>
                                          <p:attrName>style.visibility</p:attrName>
                                        </p:attrNameLst>
                                      </p:cBhvr>
                                      <p:to>
                                        <p:strVal val="visible"/>
                                      </p:to>
                                    </p:set>
                                  </p:childTnLst>
                                </p:cTn>
                              </p:par>
                            </p:childTnLst>
                          </p:cTn>
                        </p:par>
                      </p:childTnLst>
                    </p:cTn>
                  </p:par>
                </p:childTnLst>
              </p:cTn>
              <p:nextCondLst>
                <p:cond evt="onClick" delay="0">
                  <p:tgtEl>
                    <p:spTgt spid="353"/>
                  </p:tgtEl>
                </p:cond>
              </p:nextCondLst>
            </p:seq>
            <p:seq concurrent="1" nextAc="seek">
              <p:cTn id="352" restart="whenNotActive" fill="hold" evtFilter="cancelBubble" nodeType="interactiveSeq">
                <p:stCondLst>
                  <p:cond evt="onClick" delay="0">
                    <p:tgtEl>
                      <p:spTgt spid="354"/>
                    </p:tgtEl>
                  </p:cond>
                </p:stCondLst>
                <p:endSync evt="end" delay="0">
                  <p:rtn val="all"/>
                </p:endSync>
                <p:childTnLst>
                  <p:par>
                    <p:cTn id="353" fill="hold">
                      <p:stCondLst>
                        <p:cond delay="0"/>
                      </p:stCondLst>
                      <p:childTnLst>
                        <p:par>
                          <p:cTn id="354" fill="hold">
                            <p:stCondLst>
                              <p:cond delay="0"/>
                            </p:stCondLst>
                            <p:childTnLst>
                              <p:par>
                                <p:cTn id="355" presetID="1" presetClass="entr" presetSubtype="0" fill="hold" nodeType="clickEffect">
                                  <p:stCondLst>
                                    <p:cond delay="0"/>
                                  </p:stCondLst>
                                  <p:childTnLst>
                                    <p:set>
                                      <p:cBhvr>
                                        <p:cTn id="356" dur="1" fill="hold">
                                          <p:stCondLst>
                                            <p:cond delay="0"/>
                                          </p:stCondLst>
                                        </p:cTn>
                                        <p:tgtEl>
                                          <p:spTgt spid="355"/>
                                        </p:tgtEl>
                                        <p:attrNameLst>
                                          <p:attrName>style.visibility</p:attrName>
                                        </p:attrNameLst>
                                      </p:cBhvr>
                                      <p:to>
                                        <p:strVal val="visible"/>
                                      </p:to>
                                    </p:set>
                                  </p:childTnLst>
                                </p:cTn>
                              </p:par>
                            </p:childTnLst>
                          </p:cTn>
                        </p:par>
                      </p:childTnLst>
                    </p:cTn>
                  </p:par>
                </p:childTnLst>
              </p:cTn>
              <p:nextCondLst>
                <p:cond evt="onClick" delay="0">
                  <p:tgtEl>
                    <p:spTgt spid="354"/>
                  </p:tgtEl>
                </p:cond>
              </p:nextCondLst>
            </p:seq>
            <p:seq concurrent="1" nextAc="seek">
              <p:cTn id="357" restart="whenNotActive" fill="hold" evtFilter="cancelBubble" nodeType="interactiveSeq">
                <p:stCondLst>
                  <p:cond evt="onClick" delay="0">
                    <p:tgtEl>
                      <p:spTgt spid="357"/>
                    </p:tgtEl>
                  </p:cond>
                </p:stCondLst>
                <p:endSync evt="end" delay="0">
                  <p:rtn val="all"/>
                </p:endSync>
                <p:childTnLst>
                  <p:par>
                    <p:cTn id="358" fill="hold">
                      <p:stCondLst>
                        <p:cond delay="0"/>
                      </p:stCondLst>
                      <p:childTnLst>
                        <p:par>
                          <p:cTn id="359" fill="hold">
                            <p:stCondLst>
                              <p:cond delay="0"/>
                            </p:stCondLst>
                            <p:childTnLst>
                              <p:par>
                                <p:cTn id="360" presetID="1" presetClass="exit" presetSubtype="0" fill="hold" nodeType="clickEffect">
                                  <p:stCondLst>
                                    <p:cond delay="0"/>
                                  </p:stCondLst>
                                  <p:childTnLst>
                                    <p:set>
                                      <p:cBhvr>
                                        <p:cTn id="361" dur="1" fill="hold">
                                          <p:stCondLst>
                                            <p:cond delay="0"/>
                                          </p:stCondLst>
                                        </p:cTn>
                                        <p:tgtEl>
                                          <p:spTgt spid="357"/>
                                        </p:tgtEl>
                                        <p:attrNameLst>
                                          <p:attrName>style.visibility</p:attrName>
                                        </p:attrNameLst>
                                      </p:cBhvr>
                                      <p:to>
                                        <p:strVal val="hidden"/>
                                      </p:to>
                                    </p:set>
                                  </p:childTnLst>
                                </p:cTn>
                              </p:par>
                            </p:childTnLst>
                          </p:cTn>
                        </p:par>
                      </p:childTnLst>
                    </p:cTn>
                  </p:par>
                </p:childTnLst>
              </p:cTn>
              <p:nextCondLst>
                <p:cond evt="onClick" delay="0">
                  <p:tgtEl>
                    <p:spTgt spid="357"/>
                  </p:tgtEl>
                </p:cond>
              </p:nextCondLst>
            </p:seq>
            <p:seq concurrent="1" nextAc="seek">
              <p:cTn id="362" restart="whenNotActive" fill="hold" evtFilter="cancelBubble" nodeType="interactiveSeq">
                <p:stCondLst>
                  <p:cond evt="onClick" delay="0">
                    <p:tgtEl>
                      <p:spTgt spid="360"/>
                    </p:tgtEl>
                  </p:cond>
                </p:stCondLst>
                <p:endSync evt="end" delay="0">
                  <p:rtn val="all"/>
                </p:endSync>
                <p:childTnLst>
                  <p:par>
                    <p:cTn id="363" fill="hold">
                      <p:stCondLst>
                        <p:cond delay="0"/>
                      </p:stCondLst>
                      <p:childTnLst>
                        <p:par>
                          <p:cTn id="364" fill="hold">
                            <p:stCondLst>
                              <p:cond delay="0"/>
                            </p:stCondLst>
                            <p:childTnLst>
                              <p:par>
                                <p:cTn id="365" presetID="1" presetClass="entr" presetSubtype="0" fill="hold" nodeType="clickEffect">
                                  <p:stCondLst>
                                    <p:cond delay="0"/>
                                  </p:stCondLst>
                                  <p:childTnLst>
                                    <p:set>
                                      <p:cBhvr>
                                        <p:cTn id="366" dur="1" fill="hold">
                                          <p:stCondLst>
                                            <p:cond delay="0"/>
                                          </p:stCondLst>
                                        </p:cTn>
                                        <p:tgtEl>
                                          <p:spTgt spid="363"/>
                                        </p:tgtEl>
                                        <p:attrNameLst>
                                          <p:attrName>style.visibility</p:attrName>
                                        </p:attrNameLst>
                                      </p:cBhvr>
                                      <p:to>
                                        <p:strVal val="visible"/>
                                      </p:to>
                                    </p:set>
                                  </p:childTnLst>
                                </p:cTn>
                              </p:par>
                            </p:childTnLst>
                          </p:cTn>
                        </p:par>
                      </p:childTnLst>
                    </p:cTn>
                  </p:par>
                </p:childTnLst>
              </p:cTn>
              <p:nextCondLst>
                <p:cond evt="onClick" delay="0">
                  <p:tgtEl>
                    <p:spTgt spid="360"/>
                  </p:tgtEl>
                </p:cond>
              </p:nextCondLst>
            </p:seq>
            <p:seq concurrent="1" nextAc="seek">
              <p:cTn id="367" restart="whenNotActive" fill="hold" evtFilter="cancelBubble" nodeType="interactiveSeq">
                <p:stCondLst>
                  <p:cond evt="onClick" delay="0">
                    <p:tgtEl>
                      <p:spTgt spid="361"/>
                    </p:tgtEl>
                  </p:cond>
                </p:stCondLst>
                <p:endSync evt="end" delay="0">
                  <p:rtn val="all"/>
                </p:endSync>
                <p:childTnLst>
                  <p:par>
                    <p:cTn id="368" fill="hold">
                      <p:stCondLst>
                        <p:cond delay="0"/>
                      </p:stCondLst>
                      <p:childTnLst>
                        <p:par>
                          <p:cTn id="369" fill="hold">
                            <p:stCondLst>
                              <p:cond delay="0"/>
                            </p:stCondLst>
                            <p:childTnLst>
                              <p:par>
                                <p:cTn id="370" presetID="1" presetClass="entr" presetSubtype="0" fill="hold" nodeType="clickEffect">
                                  <p:stCondLst>
                                    <p:cond delay="0"/>
                                  </p:stCondLst>
                                  <p:childTnLst>
                                    <p:set>
                                      <p:cBhvr>
                                        <p:cTn id="371" dur="1" fill="hold">
                                          <p:stCondLst>
                                            <p:cond delay="0"/>
                                          </p:stCondLst>
                                        </p:cTn>
                                        <p:tgtEl>
                                          <p:spTgt spid="362"/>
                                        </p:tgtEl>
                                        <p:attrNameLst>
                                          <p:attrName>style.visibility</p:attrName>
                                        </p:attrNameLst>
                                      </p:cBhvr>
                                      <p:to>
                                        <p:strVal val="visible"/>
                                      </p:to>
                                    </p:set>
                                  </p:childTnLst>
                                </p:cTn>
                              </p:par>
                            </p:childTnLst>
                          </p:cTn>
                        </p:par>
                      </p:childTnLst>
                    </p:cTn>
                  </p:par>
                </p:childTnLst>
              </p:cTn>
              <p:nextCondLst>
                <p:cond evt="onClick" delay="0">
                  <p:tgtEl>
                    <p:spTgt spid="361"/>
                  </p:tgtEl>
                </p:cond>
              </p:nextCondLst>
            </p:seq>
            <p:seq concurrent="1" nextAc="seek">
              <p:cTn id="372" restart="whenNotActive" fill="hold" evtFilter="cancelBubble" nodeType="interactiveSeq">
                <p:stCondLst>
                  <p:cond evt="onClick" delay="0">
                    <p:tgtEl>
                      <p:spTgt spid="364"/>
                    </p:tgtEl>
                  </p:cond>
                </p:stCondLst>
                <p:endSync evt="end" delay="0">
                  <p:rtn val="all"/>
                </p:endSync>
                <p:childTnLst>
                  <p:par>
                    <p:cTn id="373" fill="hold">
                      <p:stCondLst>
                        <p:cond delay="0"/>
                      </p:stCondLst>
                      <p:childTnLst>
                        <p:par>
                          <p:cTn id="374" fill="hold">
                            <p:stCondLst>
                              <p:cond delay="0"/>
                            </p:stCondLst>
                            <p:childTnLst>
                              <p:par>
                                <p:cTn id="375" presetID="1" presetClass="exit" presetSubtype="0" fill="hold" nodeType="clickEffect">
                                  <p:stCondLst>
                                    <p:cond delay="0"/>
                                  </p:stCondLst>
                                  <p:childTnLst>
                                    <p:set>
                                      <p:cBhvr>
                                        <p:cTn id="376" dur="1" fill="hold">
                                          <p:stCondLst>
                                            <p:cond delay="0"/>
                                          </p:stCondLst>
                                        </p:cTn>
                                        <p:tgtEl>
                                          <p:spTgt spid="364"/>
                                        </p:tgtEl>
                                        <p:attrNameLst>
                                          <p:attrName>style.visibility</p:attrName>
                                        </p:attrNameLst>
                                      </p:cBhvr>
                                      <p:to>
                                        <p:strVal val="hidden"/>
                                      </p:to>
                                    </p:set>
                                  </p:childTnLst>
                                </p:cTn>
                              </p:par>
                            </p:childTnLst>
                          </p:cTn>
                        </p:par>
                      </p:childTnLst>
                    </p:cTn>
                  </p:par>
                </p:childTnLst>
              </p:cTn>
              <p:nextCondLst>
                <p:cond evt="onClick" delay="0">
                  <p:tgtEl>
                    <p:spTgt spid="364"/>
                  </p:tgtEl>
                </p:cond>
              </p:nextCondLst>
            </p:seq>
            <p:seq concurrent="1" nextAc="seek">
              <p:cTn id="377" restart="whenNotActive" fill="hold" evtFilter="cancelBubble" nodeType="interactiveSeq">
                <p:stCondLst>
                  <p:cond evt="onClick" delay="0">
                    <p:tgtEl>
                      <p:spTgt spid="367"/>
                    </p:tgtEl>
                  </p:cond>
                </p:stCondLst>
                <p:endSync evt="end" delay="0">
                  <p:rtn val="all"/>
                </p:endSync>
                <p:childTnLst>
                  <p:par>
                    <p:cTn id="378" fill="hold">
                      <p:stCondLst>
                        <p:cond delay="0"/>
                      </p:stCondLst>
                      <p:childTnLst>
                        <p:par>
                          <p:cTn id="379" fill="hold">
                            <p:stCondLst>
                              <p:cond delay="0"/>
                            </p:stCondLst>
                            <p:childTnLst>
                              <p:par>
                                <p:cTn id="380" presetID="1" presetClass="entr" presetSubtype="0" fill="hold" nodeType="clickEffect">
                                  <p:stCondLst>
                                    <p:cond delay="0"/>
                                  </p:stCondLst>
                                  <p:childTnLst>
                                    <p:set>
                                      <p:cBhvr>
                                        <p:cTn id="381" dur="1" fill="hold">
                                          <p:stCondLst>
                                            <p:cond delay="0"/>
                                          </p:stCondLst>
                                        </p:cTn>
                                        <p:tgtEl>
                                          <p:spTgt spid="370"/>
                                        </p:tgtEl>
                                        <p:attrNameLst>
                                          <p:attrName>style.visibility</p:attrName>
                                        </p:attrNameLst>
                                      </p:cBhvr>
                                      <p:to>
                                        <p:strVal val="visible"/>
                                      </p:to>
                                    </p:set>
                                  </p:childTnLst>
                                </p:cTn>
                              </p:par>
                            </p:childTnLst>
                          </p:cTn>
                        </p:par>
                      </p:childTnLst>
                    </p:cTn>
                  </p:par>
                </p:childTnLst>
              </p:cTn>
              <p:nextCondLst>
                <p:cond evt="onClick" delay="0">
                  <p:tgtEl>
                    <p:spTgt spid="367"/>
                  </p:tgtEl>
                </p:cond>
              </p:nextCondLst>
            </p:seq>
            <p:seq concurrent="1" nextAc="seek">
              <p:cTn id="382" restart="whenNotActive" fill="hold" evtFilter="cancelBubble" nodeType="interactiveSeq">
                <p:stCondLst>
                  <p:cond evt="onClick" delay="0">
                    <p:tgtEl>
                      <p:spTgt spid="368"/>
                    </p:tgtEl>
                  </p:cond>
                </p:stCondLst>
                <p:endSync evt="end" delay="0">
                  <p:rtn val="all"/>
                </p:endSync>
                <p:childTnLst>
                  <p:par>
                    <p:cTn id="383" fill="hold">
                      <p:stCondLst>
                        <p:cond delay="0"/>
                      </p:stCondLst>
                      <p:childTnLst>
                        <p:par>
                          <p:cTn id="384" fill="hold">
                            <p:stCondLst>
                              <p:cond delay="0"/>
                            </p:stCondLst>
                            <p:childTnLst>
                              <p:par>
                                <p:cTn id="385" presetID="1" presetClass="entr" presetSubtype="0" fill="hold" nodeType="clickEffect">
                                  <p:stCondLst>
                                    <p:cond delay="0"/>
                                  </p:stCondLst>
                                  <p:childTnLst>
                                    <p:set>
                                      <p:cBhvr>
                                        <p:cTn id="386" dur="1" fill="hold">
                                          <p:stCondLst>
                                            <p:cond delay="0"/>
                                          </p:stCondLst>
                                        </p:cTn>
                                        <p:tgtEl>
                                          <p:spTgt spid="369"/>
                                        </p:tgtEl>
                                        <p:attrNameLst>
                                          <p:attrName>style.visibility</p:attrName>
                                        </p:attrNameLst>
                                      </p:cBhvr>
                                      <p:to>
                                        <p:strVal val="visible"/>
                                      </p:to>
                                    </p:set>
                                  </p:childTnLst>
                                </p:cTn>
                              </p:par>
                            </p:childTnLst>
                          </p:cTn>
                        </p:par>
                      </p:childTnLst>
                    </p:cTn>
                  </p:par>
                </p:childTnLst>
              </p:cTn>
              <p:nextCondLst>
                <p:cond evt="onClick" delay="0">
                  <p:tgtEl>
                    <p:spTgt spid="368"/>
                  </p:tgtEl>
                </p:cond>
              </p:nextCondLst>
            </p:seq>
            <p:seq concurrent="1" nextAc="seek">
              <p:cTn id="387" restart="whenNotActive" fill="hold" evtFilter="cancelBubble" nodeType="interactiveSeq">
                <p:stCondLst>
                  <p:cond evt="onClick" delay="0">
                    <p:tgtEl>
                      <p:spTgt spid="371"/>
                    </p:tgtEl>
                  </p:cond>
                </p:stCondLst>
                <p:endSync evt="end" delay="0">
                  <p:rtn val="all"/>
                </p:endSync>
                <p:childTnLst>
                  <p:par>
                    <p:cTn id="388" fill="hold">
                      <p:stCondLst>
                        <p:cond delay="0"/>
                      </p:stCondLst>
                      <p:childTnLst>
                        <p:par>
                          <p:cTn id="389" fill="hold">
                            <p:stCondLst>
                              <p:cond delay="0"/>
                            </p:stCondLst>
                            <p:childTnLst>
                              <p:par>
                                <p:cTn id="390" presetID="1" presetClass="exit" presetSubtype="0" fill="hold" nodeType="clickEffect">
                                  <p:stCondLst>
                                    <p:cond delay="0"/>
                                  </p:stCondLst>
                                  <p:childTnLst>
                                    <p:set>
                                      <p:cBhvr>
                                        <p:cTn id="391" dur="1" fill="hold">
                                          <p:stCondLst>
                                            <p:cond delay="0"/>
                                          </p:stCondLst>
                                        </p:cTn>
                                        <p:tgtEl>
                                          <p:spTgt spid="371"/>
                                        </p:tgtEl>
                                        <p:attrNameLst>
                                          <p:attrName>style.visibility</p:attrName>
                                        </p:attrNameLst>
                                      </p:cBhvr>
                                      <p:to>
                                        <p:strVal val="hidden"/>
                                      </p:to>
                                    </p:set>
                                  </p:childTnLst>
                                </p:cTn>
                              </p:par>
                            </p:childTnLst>
                          </p:cTn>
                        </p:par>
                      </p:childTnLst>
                    </p:cTn>
                  </p:par>
                </p:childTnLst>
              </p:cTn>
              <p:nextCondLst>
                <p:cond evt="onClick" delay="0">
                  <p:tgtEl>
                    <p:spTgt spid="371"/>
                  </p:tgtEl>
                </p:cond>
              </p:nextCondLst>
            </p:seq>
            <p:seq concurrent="1" nextAc="seek">
              <p:cTn id="392" restart="whenNotActive" fill="hold" evtFilter="cancelBubble" nodeType="interactiveSeq">
                <p:stCondLst>
                  <p:cond evt="onClick" delay="0">
                    <p:tgtEl>
                      <p:spTgt spid="374"/>
                    </p:tgtEl>
                  </p:cond>
                </p:stCondLst>
                <p:endSync evt="end" delay="0">
                  <p:rtn val="all"/>
                </p:endSync>
                <p:childTnLst>
                  <p:par>
                    <p:cTn id="393" fill="hold">
                      <p:stCondLst>
                        <p:cond delay="0"/>
                      </p:stCondLst>
                      <p:childTnLst>
                        <p:par>
                          <p:cTn id="394" fill="hold">
                            <p:stCondLst>
                              <p:cond delay="0"/>
                            </p:stCondLst>
                            <p:childTnLst>
                              <p:par>
                                <p:cTn id="395" presetID="1" presetClass="entr" presetSubtype="0" fill="hold" nodeType="clickEffect">
                                  <p:stCondLst>
                                    <p:cond delay="0"/>
                                  </p:stCondLst>
                                  <p:childTnLst>
                                    <p:set>
                                      <p:cBhvr>
                                        <p:cTn id="396" dur="1" fill="hold">
                                          <p:stCondLst>
                                            <p:cond delay="0"/>
                                          </p:stCondLst>
                                        </p:cTn>
                                        <p:tgtEl>
                                          <p:spTgt spid="377"/>
                                        </p:tgtEl>
                                        <p:attrNameLst>
                                          <p:attrName>style.visibility</p:attrName>
                                        </p:attrNameLst>
                                      </p:cBhvr>
                                      <p:to>
                                        <p:strVal val="visible"/>
                                      </p:to>
                                    </p:set>
                                  </p:childTnLst>
                                </p:cTn>
                              </p:par>
                            </p:childTnLst>
                          </p:cTn>
                        </p:par>
                      </p:childTnLst>
                    </p:cTn>
                  </p:par>
                </p:childTnLst>
              </p:cTn>
              <p:nextCondLst>
                <p:cond evt="onClick" delay="0">
                  <p:tgtEl>
                    <p:spTgt spid="374"/>
                  </p:tgtEl>
                </p:cond>
              </p:nextCondLst>
            </p:seq>
            <p:seq concurrent="1" nextAc="seek">
              <p:cTn id="397" restart="whenNotActive" fill="hold" evtFilter="cancelBubble" nodeType="interactiveSeq">
                <p:stCondLst>
                  <p:cond evt="onClick" delay="0">
                    <p:tgtEl>
                      <p:spTgt spid="375"/>
                    </p:tgtEl>
                  </p:cond>
                </p:stCondLst>
                <p:endSync evt="end" delay="0">
                  <p:rtn val="all"/>
                </p:endSync>
                <p:childTnLst>
                  <p:par>
                    <p:cTn id="398" fill="hold">
                      <p:stCondLst>
                        <p:cond delay="0"/>
                      </p:stCondLst>
                      <p:childTnLst>
                        <p:par>
                          <p:cTn id="399" fill="hold">
                            <p:stCondLst>
                              <p:cond delay="0"/>
                            </p:stCondLst>
                            <p:childTnLst>
                              <p:par>
                                <p:cTn id="400" presetID="1" presetClass="entr" presetSubtype="0" fill="hold" nodeType="clickEffect">
                                  <p:stCondLst>
                                    <p:cond delay="0"/>
                                  </p:stCondLst>
                                  <p:childTnLst>
                                    <p:set>
                                      <p:cBhvr>
                                        <p:cTn id="401" dur="1" fill="hold">
                                          <p:stCondLst>
                                            <p:cond delay="0"/>
                                          </p:stCondLst>
                                        </p:cTn>
                                        <p:tgtEl>
                                          <p:spTgt spid="376"/>
                                        </p:tgtEl>
                                        <p:attrNameLst>
                                          <p:attrName>style.visibility</p:attrName>
                                        </p:attrNameLst>
                                      </p:cBhvr>
                                      <p:to>
                                        <p:strVal val="visible"/>
                                      </p:to>
                                    </p:set>
                                  </p:childTnLst>
                                </p:cTn>
                              </p:par>
                            </p:childTnLst>
                          </p:cTn>
                        </p:par>
                      </p:childTnLst>
                    </p:cTn>
                  </p:par>
                </p:childTnLst>
              </p:cTn>
              <p:nextCondLst>
                <p:cond evt="onClick" delay="0">
                  <p:tgtEl>
                    <p:spTgt spid="375"/>
                  </p:tgtEl>
                </p:cond>
              </p:nextCondLst>
            </p:seq>
            <p:seq concurrent="1" nextAc="seek">
              <p:cTn id="402" restart="whenNotActive" fill="hold" evtFilter="cancelBubble" nodeType="interactiveSeq">
                <p:stCondLst>
                  <p:cond evt="onClick" delay="0">
                    <p:tgtEl>
                      <p:spTgt spid="378"/>
                    </p:tgtEl>
                  </p:cond>
                </p:stCondLst>
                <p:endSync evt="end" delay="0">
                  <p:rtn val="all"/>
                </p:endSync>
                <p:childTnLst>
                  <p:par>
                    <p:cTn id="403" fill="hold">
                      <p:stCondLst>
                        <p:cond delay="0"/>
                      </p:stCondLst>
                      <p:childTnLst>
                        <p:par>
                          <p:cTn id="404" fill="hold">
                            <p:stCondLst>
                              <p:cond delay="0"/>
                            </p:stCondLst>
                            <p:childTnLst>
                              <p:par>
                                <p:cTn id="405" presetID="1" presetClass="exit" presetSubtype="0" fill="hold" nodeType="clickEffect">
                                  <p:stCondLst>
                                    <p:cond delay="0"/>
                                  </p:stCondLst>
                                  <p:childTnLst>
                                    <p:set>
                                      <p:cBhvr>
                                        <p:cTn id="406" dur="1" fill="hold">
                                          <p:stCondLst>
                                            <p:cond delay="0"/>
                                          </p:stCondLst>
                                        </p:cTn>
                                        <p:tgtEl>
                                          <p:spTgt spid="378"/>
                                        </p:tgtEl>
                                        <p:attrNameLst>
                                          <p:attrName>style.visibility</p:attrName>
                                        </p:attrNameLst>
                                      </p:cBhvr>
                                      <p:to>
                                        <p:strVal val="hidden"/>
                                      </p:to>
                                    </p:set>
                                  </p:childTnLst>
                                </p:cTn>
                              </p:par>
                            </p:childTnLst>
                          </p:cTn>
                        </p:par>
                      </p:childTnLst>
                    </p:cTn>
                  </p:par>
                </p:childTnLst>
              </p:cTn>
              <p:nextCondLst>
                <p:cond evt="onClick" delay="0">
                  <p:tgtEl>
                    <p:spTgt spid="378"/>
                  </p:tgtEl>
                </p:cond>
              </p:nextCondLst>
            </p:seq>
            <p:seq concurrent="1" nextAc="seek">
              <p:cTn id="407" restart="whenNotActive" fill="hold" evtFilter="cancelBubble" nodeType="interactiveSeq">
                <p:stCondLst>
                  <p:cond evt="onClick" delay="0">
                    <p:tgtEl>
                      <p:spTgt spid="381"/>
                    </p:tgtEl>
                  </p:cond>
                </p:stCondLst>
                <p:endSync evt="end" delay="0">
                  <p:rtn val="all"/>
                </p:endSync>
                <p:childTnLst>
                  <p:par>
                    <p:cTn id="408" fill="hold">
                      <p:stCondLst>
                        <p:cond delay="0"/>
                      </p:stCondLst>
                      <p:childTnLst>
                        <p:par>
                          <p:cTn id="409" fill="hold">
                            <p:stCondLst>
                              <p:cond delay="0"/>
                            </p:stCondLst>
                            <p:childTnLst>
                              <p:par>
                                <p:cTn id="410" presetID="1" presetClass="entr" presetSubtype="0" fill="hold" nodeType="clickEffect">
                                  <p:stCondLst>
                                    <p:cond delay="0"/>
                                  </p:stCondLst>
                                  <p:childTnLst>
                                    <p:set>
                                      <p:cBhvr>
                                        <p:cTn id="411" dur="1" fill="hold">
                                          <p:stCondLst>
                                            <p:cond delay="0"/>
                                          </p:stCondLst>
                                        </p:cTn>
                                        <p:tgtEl>
                                          <p:spTgt spid="384"/>
                                        </p:tgtEl>
                                        <p:attrNameLst>
                                          <p:attrName>style.visibility</p:attrName>
                                        </p:attrNameLst>
                                      </p:cBhvr>
                                      <p:to>
                                        <p:strVal val="visible"/>
                                      </p:to>
                                    </p:set>
                                  </p:childTnLst>
                                </p:cTn>
                              </p:par>
                            </p:childTnLst>
                          </p:cTn>
                        </p:par>
                      </p:childTnLst>
                    </p:cTn>
                  </p:par>
                </p:childTnLst>
              </p:cTn>
              <p:nextCondLst>
                <p:cond evt="onClick" delay="0">
                  <p:tgtEl>
                    <p:spTgt spid="381"/>
                  </p:tgtEl>
                </p:cond>
              </p:nextCondLst>
            </p:seq>
            <p:seq concurrent="1" nextAc="seek">
              <p:cTn id="412" restart="whenNotActive" fill="hold" evtFilter="cancelBubble" nodeType="interactiveSeq">
                <p:stCondLst>
                  <p:cond evt="onClick" delay="0">
                    <p:tgtEl>
                      <p:spTgt spid="382"/>
                    </p:tgtEl>
                  </p:cond>
                </p:stCondLst>
                <p:endSync evt="end" delay="0">
                  <p:rtn val="all"/>
                </p:endSync>
                <p:childTnLst>
                  <p:par>
                    <p:cTn id="413" fill="hold">
                      <p:stCondLst>
                        <p:cond delay="0"/>
                      </p:stCondLst>
                      <p:childTnLst>
                        <p:par>
                          <p:cTn id="414" fill="hold">
                            <p:stCondLst>
                              <p:cond delay="0"/>
                            </p:stCondLst>
                            <p:childTnLst>
                              <p:par>
                                <p:cTn id="415" presetID="1" presetClass="entr" presetSubtype="0" fill="hold" nodeType="clickEffect">
                                  <p:stCondLst>
                                    <p:cond delay="0"/>
                                  </p:stCondLst>
                                  <p:childTnLst>
                                    <p:set>
                                      <p:cBhvr>
                                        <p:cTn id="416" dur="1" fill="hold">
                                          <p:stCondLst>
                                            <p:cond delay="0"/>
                                          </p:stCondLst>
                                        </p:cTn>
                                        <p:tgtEl>
                                          <p:spTgt spid="383"/>
                                        </p:tgtEl>
                                        <p:attrNameLst>
                                          <p:attrName>style.visibility</p:attrName>
                                        </p:attrNameLst>
                                      </p:cBhvr>
                                      <p:to>
                                        <p:strVal val="visible"/>
                                      </p:to>
                                    </p:set>
                                  </p:childTnLst>
                                </p:cTn>
                              </p:par>
                            </p:childTnLst>
                          </p:cTn>
                        </p:par>
                      </p:childTnLst>
                    </p:cTn>
                  </p:par>
                </p:childTnLst>
              </p:cTn>
              <p:nextCondLst>
                <p:cond evt="onClick" delay="0">
                  <p:tgtEl>
                    <p:spTgt spid="382"/>
                  </p:tgtEl>
                </p:cond>
              </p:nextCondLst>
            </p:seq>
            <p:seq concurrent="1" nextAc="seek">
              <p:cTn id="417" restart="whenNotActive" fill="hold" evtFilter="cancelBubble" nodeType="interactiveSeq">
                <p:stCondLst>
                  <p:cond evt="onClick" delay="0">
                    <p:tgtEl>
                      <p:spTgt spid="385"/>
                    </p:tgtEl>
                  </p:cond>
                </p:stCondLst>
                <p:endSync evt="end" delay="0">
                  <p:rtn val="all"/>
                </p:endSync>
                <p:childTnLst>
                  <p:par>
                    <p:cTn id="418" fill="hold">
                      <p:stCondLst>
                        <p:cond delay="0"/>
                      </p:stCondLst>
                      <p:childTnLst>
                        <p:par>
                          <p:cTn id="419" fill="hold">
                            <p:stCondLst>
                              <p:cond delay="0"/>
                            </p:stCondLst>
                            <p:childTnLst>
                              <p:par>
                                <p:cTn id="420" presetID="1" presetClass="exit" presetSubtype="0" fill="hold" nodeType="clickEffect">
                                  <p:stCondLst>
                                    <p:cond delay="0"/>
                                  </p:stCondLst>
                                  <p:childTnLst>
                                    <p:set>
                                      <p:cBhvr>
                                        <p:cTn id="421" dur="1" fill="hold">
                                          <p:stCondLst>
                                            <p:cond delay="0"/>
                                          </p:stCondLst>
                                        </p:cTn>
                                        <p:tgtEl>
                                          <p:spTgt spid="385"/>
                                        </p:tgtEl>
                                        <p:attrNameLst>
                                          <p:attrName>style.visibility</p:attrName>
                                        </p:attrNameLst>
                                      </p:cBhvr>
                                      <p:to>
                                        <p:strVal val="hidden"/>
                                      </p:to>
                                    </p:set>
                                  </p:childTnLst>
                                </p:cTn>
                              </p:par>
                            </p:childTnLst>
                          </p:cTn>
                        </p:par>
                      </p:childTnLst>
                    </p:cTn>
                  </p:par>
                </p:childTnLst>
              </p:cTn>
              <p:nextCondLst>
                <p:cond evt="onClick" delay="0">
                  <p:tgtEl>
                    <p:spTgt spid="385"/>
                  </p:tgtEl>
                </p:cond>
              </p:nextCondLst>
            </p:seq>
            <p:seq concurrent="1" nextAc="seek">
              <p:cTn id="422" restart="whenNotActive" fill="hold" evtFilter="cancelBubble" nodeType="interactiveSeq">
                <p:stCondLst>
                  <p:cond evt="onClick" delay="0">
                    <p:tgtEl>
                      <p:spTgt spid="388"/>
                    </p:tgtEl>
                  </p:cond>
                </p:stCondLst>
                <p:endSync evt="end" delay="0">
                  <p:rtn val="all"/>
                </p:endSync>
                <p:childTnLst>
                  <p:par>
                    <p:cTn id="423" fill="hold">
                      <p:stCondLst>
                        <p:cond delay="0"/>
                      </p:stCondLst>
                      <p:childTnLst>
                        <p:par>
                          <p:cTn id="424" fill="hold">
                            <p:stCondLst>
                              <p:cond delay="0"/>
                            </p:stCondLst>
                            <p:childTnLst>
                              <p:par>
                                <p:cTn id="425" presetID="1" presetClass="entr" presetSubtype="0" fill="hold" nodeType="clickEffect">
                                  <p:stCondLst>
                                    <p:cond delay="0"/>
                                  </p:stCondLst>
                                  <p:childTnLst>
                                    <p:set>
                                      <p:cBhvr>
                                        <p:cTn id="426" dur="1" fill="hold">
                                          <p:stCondLst>
                                            <p:cond delay="0"/>
                                          </p:stCondLst>
                                        </p:cTn>
                                        <p:tgtEl>
                                          <p:spTgt spid="391"/>
                                        </p:tgtEl>
                                        <p:attrNameLst>
                                          <p:attrName>style.visibility</p:attrName>
                                        </p:attrNameLst>
                                      </p:cBhvr>
                                      <p:to>
                                        <p:strVal val="visible"/>
                                      </p:to>
                                    </p:set>
                                  </p:childTnLst>
                                </p:cTn>
                              </p:par>
                            </p:childTnLst>
                          </p:cTn>
                        </p:par>
                      </p:childTnLst>
                    </p:cTn>
                  </p:par>
                </p:childTnLst>
              </p:cTn>
              <p:nextCondLst>
                <p:cond evt="onClick" delay="0">
                  <p:tgtEl>
                    <p:spTgt spid="388"/>
                  </p:tgtEl>
                </p:cond>
              </p:nextCondLst>
            </p:seq>
            <p:seq concurrent="1" nextAc="seek">
              <p:cTn id="427" restart="whenNotActive" fill="hold" evtFilter="cancelBubble" nodeType="interactiveSeq">
                <p:stCondLst>
                  <p:cond evt="onClick" delay="0">
                    <p:tgtEl>
                      <p:spTgt spid="389"/>
                    </p:tgtEl>
                  </p:cond>
                </p:stCondLst>
                <p:endSync evt="end" delay="0">
                  <p:rtn val="all"/>
                </p:endSync>
                <p:childTnLst>
                  <p:par>
                    <p:cTn id="428" fill="hold">
                      <p:stCondLst>
                        <p:cond delay="0"/>
                      </p:stCondLst>
                      <p:childTnLst>
                        <p:par>
                          <p:cTn id="429" fill="hold">
                            <p:stCondLst>
                              <p:cond delay="0"/>
                            </p:stCondLst>
                            <p:childTnLst>
                              <p:par>
                                <p:cTn id="430" presetID="1" presetClass="entr" presetSubtype="0" fill="hold" nodeType="clickEffect">
                                  <p:stCondLst>
                                    <p:cond delay="0"/>
                                  </p:stCondLst>
                                  <p:childTnLst>
                                    <p:set>
                                      <p:cBhvr>
                                        <p:cTn id="431" dur="1" fill="hold">
                                          <p:stCondLst>
                                            <p:cond delay="0"/>
                                          </p:stCondLst>
                                        </p:cTn>
                                        <p:tgtEl>
                                          <p:spTgt spid="390"/>
                                        </p:tgtEl>
                                        <p:attrNameLst>
                                          <p:attrName>style.visibility</p:attrName>
                                        </p:attrNameLst>
                                      </p:cBhvr>
                                      <p:to>
                                        <p:strVal val="visible"/>
                                      </p:to>
                                    </p:set>
                                  </p:childTnLst>
                                </p:cTn>
                              </p:par>
                            </p:childTnLst>
                          </p:cTn>
                        </p:par>
                      </p:childTnLst>
                    </p:cTn>
                  </p:par>
                </p:childTnLst>
              </p:cTn>
              <p:nextCondLst>
                <p:cond evt="onClick" delay="0">
                  <p:tgtEl>
                    <p:spTgt spid="389"/>
                  </p:tgtEl>
                </p:cond>
              </p:nextCondLst>
            </p:seq>
            <p:seq concurrent="1" nextAc="seek">
              <p:cTn id="432" restart="whenNotActive" fill="hold" evtFilter="cancelBubble" nodeType="interactiveSeq">
                <p:stCondLst>
                  <p:cond evt="onClick" delay="0">
                    <p:tgtEl>
                      <p:spTgt spid="392"/>
                    </p:tgtEl>
                  </p:cond>
                </p:stCondLst>
                <p:endSync evt="end" delay="0">
                  <p:rtn val="all"/>
                </p:endSync>
                <p:childTnLst>
                  <p:par>
                    <p:cTn id="433" fill="hold">
                      <p:stCondLst>
                        <p:cond delay="0"/>
                      </p:stCondLst>
                      <p:childTnLst>
                        <p:par>
                          <p:cTn id="434" fill="hold">
                            <p:stCondLst>
                              <p:cond delay="0"/>
                            </p:stCondLst>
                            <p:childTnLst>
                              <p:par>
                                <p:cTn id="435" presetID="1" presetClass="exit" presetSubtype="0" fill="hold" nodeType="clickEffect">
                                  <p:stCondLst>
                                    <p:cond delay="0"/>
                                  </p:stCondLst>
                                  <p:childTnLst>
                                    <p:set>
                                      <p:cBhvr>
                                        <p:cTn id="436" dur="1" fill="hold">
                                          <p:stCondLst>
                                            <p:cond delay="0"/>
                                          </p:stCondLst>
                                        </p:cTn>
                                        <p:tgtEl>
                                          <p:spTgt spid="392"/>
                                        </p:tgtEl>
                                        <p:attrNameLst>
                                          <p:attrName>style.visibility</p:attrName>
                                        </p:attrNameLst>
                                      </p:cBhvr>
                                      <p:to>
                                        <p:strVal val="hidden"/>
                                      </p:to>
                                    </p:set>
                                  </p:childTnLst>
                                </p:cTn>
                              </p:par>
                            </p:childTnLst>
                          </p:cTn>
                        </p:par>
                      </p:childTnLst>
                    </p:cTn>
                  </p:par>
                </p:childTnLst>
              </p:cTn>
              <p:nextCondLst>
                <p:cond evt="onClick" delay="0">
                  <p:tgtEl>
                    <p:spTgt spid="392"/>
                  </p:tgtEl>
                </p:cond>
              </p:nextCondLst>
            </p:seq>
            <p:seq concurrent="1" nextAc="seek">
              <p:cTn id="437" restart="whenNotActive" fill="hold" evtFilter="cancelBubble" nodeType="interactiveSeq">
                <p:stCondLst>
                  <p:cond evt="onClick" delay="0">
                    <p:tgtEl>
                      <p:spTgt spid="395"/>
                    </p:tgtEl>
                  </p:cond>
                </p:stCondLst>
                <p:endSync evt="end" delay="0">
                  <p:rtn val="all"/>
                </p:endSync>
                <p:childTnLst>
                  <p:par>
                    <p:cTn id="438" fill="hold">
                      <p:stCondLst>
                        <p:cond delay="0"/>
                      </p:stCondLst>
                      <p:childTnLst>
                        <p:par>
                          <p:cTn id="439" fill="hold">
                            <p:stCondLst>
                              <p:cond delay="0"/>
                            </p:stCondLst>
                            <p:childTnLst>
                              <p:par>
                                <p:cTn id="440" presetID="1" presetClass="entr" presetSubtype="0" fill="hold" nodeType="clickEffect">
                                  <p:stCondLst>
                                    <p:cond delay="0"/>
                                  </p:stCondLst>
                                  <p:childTnLst>
                                    <p:set>
                                      <p:cBhvr>
                                        <p:cTn id="441" dur="1" fill="hold">
                                          <p:stCondLst>
                                            <p:cond delay="0"/>
                                          </p:stCondLst>
                                        </p:cTn>
                                        <p:tgtEl>
                                          <p:spTgt spid="398"/>
                                        </p:tgtEl>
                                        <p:attrNameLst>
                                          <p:attrName>style.visibility</p:attrName>
                                        </p:attrNameLst>
                                      </p:cBhvr>
                                      <p:to>
                                        <p:strVal val="visible"/>
                                      </p:to>
                                    </p:set>
                                  </p:childTnLst>
                                </p:cTn>
                              </p:par>
                            </p:childTnLst>
                          </p:cTn>
                        </p:par>
                      </p:childTnLst>
                    </p:cTn>
                  </p:par>
                </p:childTnLst>
              </p:cTn>
              <p:nextCondLst>
                <p:cond evt="onClick" delay="0">
                  <p:tgtEl>
                    <p:spTgt spid="395"/>
                  </p:tgtEl>
                </p:cond>
              </p:nextCondLst>
            </p:seq>
            <p:seq concurrent="1" nextAc="seek">
              <p:cTn id="442" restart="whenNotActive" fill="hold" evtFilter="cancelBubble" nodeType="interactiveSeq">
                <p:stCondLst>
                  <p:cond evt="onClick" delay="0">
                    <p:tgtEl>
                      <p:spTgt spid="396"/>
                    </p:tgtEl>
                  </p:cond>
                </p:stCondLst>
                <p:endSync evt="end" delay="0">
                  <p:rtn val="all"/>
                </p:endSync>
                <p:childTnLst>
                  <p:par>
                    <p:cTn id="443" fill="hold">
                      <p:stCondLst>
                        <p:cond delay="0"/>
                      </p:stCondLst>
                      <p:childTnLst>
                        <p:par>
                          <p:cTn id="444" fill="hold">
                            <p:stCondLst>
                              <p:cond delay="0"/>
                            </p:stCondLst>
                            <p:childTnLst>
                              <p:par>
                                <p:cTn id="445" presetID="1" presetClass="entr" presetSubtype="0" fill="hold" nodeType="clickEffect">
                                  <p:stCondLst>
                                    <p:cond delay="0"/>
                                  </p:stCondLst>
                                  <p:childTnLst>
                                    <p:set>
                                      <p:cBhvr>
                                        <p:cTn id="446" dur="1" fill="hold">
                                          <p:stCondLst>
                                            <p:cond delay="0"/>
                                          </p:stCondLst>
                                        </p:cTn>
                                        <p:tgtEl>
                                          <p:spTgt spid="397"/>
                                        </p:tgtEl>
                                        <p:attrNameLst>
                                          <p:attrName>style.visibility</p:attrName>
                                        </p:attrNameLst>
                                      </p:cBhvr>
                                      <p:to>
                                        <p:strVal val="visible"/>
                                      </p:to>
                                    </p:set>
                                  </p:childTnLst>
                                </p:cTn>
                              </p:par>
                            </p:childTnLst>
                          </p:cTn>
                        </p:par>
                      </p:childTnLst>
                    </p:cTn>
                  </p:par>
                </p:childTnLst>
              </p:cTn>
              <p:nextCondLst>
                <p:cond evt="onClick" delay="0">
                  <p:tgtEl>
                    <p:spTgt spid="396"/>
                  </p:tgtEl>
                </p:cond>
              </p:nextCondLst>
            </p:seq>
            <p:seq concurrent="1" nextAc="seek">
              <p:cTn id="447" restart="whenNotActive" fill="hold" evtFilter="cancelBubble" nodeType="interactiveSeq">
                <p:stCondLst>
                  <p:cond evt="onClick" delay="0">
                    <p:tgtEl>
                      <p:spTgt spid="399"/>
                    </p:tgtEl>
                  </p:cond>
                </p:stCondLst>
                <p:endSync evt="end" delay="0">
                  <p:rtn val="all"/>
                </p:endSync>
                <p:childTnLst>
                  <p:par>
                    <p:cTn id="448" fill="hold">
                      <p:stCondLst>
                        <p:cond delay="0"/>
                      </p:stCondLst>
                      <p:childTnLst>
                        <p:par>
                          <p:cTn id="449" fill="hold">
                            <p:stCondLst>
                              <p:cond delay="0"/>
                            </p:stCondLst>
                            <p:childTnLst>
                              <p:par>
                                <p:cTn id="450" presetID="1" presetClass="exit" presetSubtype="0" fill="hold" nodeType="clickEffect">
                                  <p:stCondLst>
                                    <p:cond delay="0"/>
                                  </p:stCondLst>
                                  <p:childTnLst>
                                    <p:set>
                                      <p:cBhvr>
                                        <p:cTn id="451" dur="1" fill="hold">
                                          <p:stCondLst>
                                            <p:cond delay="0"/>
                                          </p:stCondLst>
                                        </p:cTn>
                                        <p:tgtEl>
                                          <p:spTgt spid="399"/>
                                        </p:tgtEl>
                                        <p:attrNameLst>
                                          <p:attrName>style.visibility</p:attrName>
                                        </p:attrNameLst>
                                      </p:cBhvr>
                                      <p:to>
                                        <p:strVal val="hidden"/>
                                      </p:to>
                                    </p:set>
                                  </p:childTnLst>
                                </p:cTn>
                              </p:par>
                            </p:childTnLst>
                          </p:cTn>
                        </p:par>
                      </p:childTnLst>
                    </p:cTn>
                  </p:par>
                </p:childTnLst>
              </p:cTn>
              <p:nextCondLst>
                <p:cond evt="onClick" delay="0">
                  <p:tgtEl>
                    <p:spTgt spid="399"/>
                  </p:tgtEl>
                </p:cond>
              </p:nextCondLst>
            </p:seq>
            <p:seq concurrent="1" nextAc="seek">
              <p:cTn id="452" restart="whenNotActive" fill="hold" evtFilter="cancelBubble" nodeType="interactiveSeq">
                <p:stCondLst>
                  <p:cond evt="onClick" delay="0">
                    <p:tgtEl>
                      <p:spTgt spid="402"/>
                    </p:tgtEl>
                  </p:cond>
                </p:stCondLst>
                <p:endSync evt="end" delay="0">
                  <p:rtn val="all"/>
                </p:endSync>
                <p:childTnLst>
                  <p:par>
                    <p:cTn id="453" fill="hold">
                      <p:stCondLst>
                        <p:cond delay="0"/>
                      </p:stCondLst>
                      <p:childTnLst>
                        <p:par>
                          <p:cTn id="454" fill="hold">
                            <p:stCondLst>
                              <p:cond delay="0"/>
                            </p:stCondLst>
                            <p:childTnLst>
                              <p:par>
                                <p:cTn id="455" presetID="1" presetClass="entr" presetSubtype="0" fill="hold" nodeType="clickEffect">
                                  <p:stCondLst>
                                    <p:cond delay="0"/>
                                  </p:stCondLst>
                                  <p:childTnLst>
                                    <p:set>
                                      <p:cBhvr>
                                        <p:cTn id="456" dur="1" fill="hold">
                                          <p:stCondLst>
                                            <p:cond delay="0"/>
                                          </p:stCondLst>
                                        </p:cTn>
                                        <p:tgtEl>
                                          <p:spTgt spid="405"/>
                                        </p:tgtEl>
                                        <p:attrNameLst>
                                          <p:attrName>style.visibility</p:attrName>
                                        </p:attrNameLst>
                                      </p:cBhvr>
                                      <p:to>
                                        <p:strVal val="visible"/>
                                      </p:to>
                                    </p:set>
                                  </p:childTnLst>
                                </p:cTn>
                              </p:par>
                            </p:childTnLst>
                          </p:cTn>
                        </p:par>
                      </p:childTnLst>
                    </p:cTn>
                  </p:par>
                </p:childTnLst>
              </p:cTn>
              <p:nextCondLst>
                <p:cond evt="onClick" delay="0">
                  <p:tgtEl>
                    <p:spTgt spid="402"/>
                  </p:tgtEl>
                </p:cond>
              </p:nextCondLst>
            </p:seq>
            <p:seq concurrent="1" nextAc="seek">
              <p:cTn id="457" restart="whenNotActive" fill="hold" evtFilter="cancelBubble" nodeType="interactiveSeq">
                <p:stCondLst>
                  <p:cond evt="onClick" delay="0">
                    <p:tgtEl>
                      <p:spTgt spid="403"/>
                    </p:tgtEl>
                  </p:cond>
                </p:stCondLst>
                <p:endSync evt="end" delay="0">
                  <p:rtn val="all"/>
                </p:endSync>
                <p:childTnLst>
                  <p:par>
                    <p:cTn id="458" fill="hold">
                      <p:stCondLst>
                        <p:cond delay="0"/>
                      </p:stCondLst>
                      <p:childTnLst>
                        <p:par>
                          <p:cTn id="459" fill="hold">
                            <p:stCondLst>
                              <p:cond delay="0"/>
                            </p:stCondLst>
                            <p:childTnLst>
                              <p:par>
                                <p:cTn id="460" presetID="1" presetClass="entr" presetSubtype="0" fill="hold" nodeType="clickEffect">
                                  <p:stCondLst>
                                    <p:cond delay="0"/>
                                  </p:stCondLst>
                                  <p:childTnLst>
                                    <p:set>
                                      <p:cBhvr>
                                        <p:cTn id="461" dur="1" fill="hold">
                                          <p:stCondLst>
                                            <p:cond delay="0"/>
                                          </p:stCondLst>
                                        </p:cTn>
                                        <p:tgtEl>
                                          <p:spTgt spid="404"/>
                                        </p:tgtEl>
                                        <p:attrNameLst>
                                          <p:attrName>style.visibility</p:attrName>
                                        </p:attrNameLst>
                                      </p:cBhvr>
                                      <p:to>
                                        <p:strVal val="visible"/>
                                      </p:to>
                                    </p:set>
                                  </p:childTnLst>
                                </p:cTn>
                              </p:par>
                            </p:childTnLst>
                          </p:cTn>
                        </p:par>
                      </p:childTnLst>
                    </p:cTn>
                  </p:par>
                </p:childTnLst>
              </p:cTn>
              <p:nextCondLst>
                <p:cond evt="onClick" delay="0">
                  <p:tgtEl>
                    <p:spTgt spid="403"/>
                  </p:tgtEl>
                </p:cond>
              </p:nextCondLst>
            </p:seq>
            <p:seq concurrent="1" nextAc="seek">
              <p:cTn id="462" restart="whenNotActive" fill="hold" evtFilter="cancelBubble" nodeType="interactiveSeq">
                <p:stCondLst>
                  <p:cond evt="onClick" delay="0">
                    <p:tgtEl>
                      <p:spTgt spid="406"/>
                    </p:tgtEl>
                  </p:cond>
                </p:stCondLst>
                <p:endSync evt="end" delay="0">
                  <p:rtn val="all"/>
                </p:endSync>
                <p:childTnLst>
                  <p:par>
                    <p:cTn id="463" fill="hold">
                      <p:stCondLst>
                        <p:cond delay="0"/>
                      </p:stCondLst>
                      <p:childTnLst>
                        <p:par>
                          <p:cTn id="464" fill="hold">
                            <p:stCondLst>
                              <p:cond delay="0"/>
                            </p:stCondLst>
                            <p:childTnLst>
                              <p:par>
                                <p:cTn id="465" presetID="1" presetClass="exit" presetSubtype="0" fill="hold" nodeType="clickEffect">
                                  <p:stCondLst>
                                    <p:cond delay="0"/>
                                  </p:stCondLst>
                                  <p:childTnLst>
                                    <p:set>
                                      <p:cBhvr>
                                        <p:cTn id="466" dur="1" fill="hold">
                                          <p:stCondLst>
                                            <p:cond delay="0"/>
                                          </p:stCondLst>
                                        </p:cTn>
                                        <p:tgtEl>
                                          <p:spTgt spid="406"/>
                                        </p:tgtEl>
                                        <p:attrNameLst>
                                          <p:attrName>style.visibility</p:attrName>
                                        </p:attrNameLst>
                                      </p:cBhvr>
                                      <p:to>
                                        <p:strVal val="hidden"/>
                                      </p:to>
                                    </p:set>
                                  </p:childTnLst>
                                </p:cTn>
                              </p:par>
                            </p:childTnLst>
                          </p:cTn>
                        </p:par>
                      </p:childTnLst>
                    </p:cTn>
                  </p:par>
                </p:childTnLst>
              </p:cTn>
              <p:nextCondLst>
                <p:cond evt="onClick" delay="0">
                  <p:tgtEl>
                    <p:spTgt spid="406"/>
                  </p:tgtEl>
                </p:cond>
              </p:nextCondLst>
            </p:seq>
            <p:seq concurrent="1" nextAc="seek">
              <p:cTn id="467" restart="whenNotActive" fill="hold" evtFilter="cancelBubble" nodeType="interactiveSeq">
                <p:stCondLst>
                  <p:cond evt="onClick" delay="0">
                    <p:tgtEl>
                      <p:spTgt spid="409"/>
                    </p:tgtEl>
                  </p:cond>
                </p:stCondLst>
                <p:endSync evt="end" delay="0">
                  <p:rtn val="all"/>
                </p:endSync>
                <p:childTnLst>
                  <p:par>
                    <p:cTn id="468" fill="hold">
                      <p:stCondLst>
                        <p:cond delay="0"/>
                      </p:stCondLst>
                      <p:childTnLst>
                        <p:par>
                          <p:cTn id="469" fill="hold">
                            <p:stCondLst>
                              <p:cond delay="0"/>
                            </p:stCondLst>
                            <p:childTnLst>
                              <p:par>
                                <p:cTn id="470" presetID="1" presetClass="entr" presetSubtype="0" fill="hold" nodeType="clickEffect">
                                  <p:stCondLst>
                                    <p:cond delay="0"/>
                                  </p:stCondLst>
                                  <p:childTnLst>
                                    <p:set>
                                      <p:cBhvr>
                                        <p:cTn id="471" dur="1" fill="hold">
                                          <p:stCondLst>
                                            <p:cond delay="0"/>
                                          </p:stCondLst>
                                        </p:cTn>
                                        <p:tgtEl>
                                          <p:spTgt spid="412"/>
                                        </p:tgtEl>
                                        <p:attrNameLst>
                                          <p:attrName>style.visibility</p:attrName>
                                        </p:attrNameLst>
                                      </p:cBhvr>
                                      <p:to>
                                        <p:strVal val="visible"/>
                                      </p:to>
                                    </p:set>
                                  </p:childTnLst>
                                </p:cTn>
                              </p:par>
                            </p:childTnLst>
                          </p:cTn>
                        </p:par>
                      </p:childTnLst>
                    </p:cTn>
                  </p:par>
                </p:childTnLst>
              </p:cTn>
              <p:nextCondLst>
                <p:cond evt="onClick" delay="0">
                  <p:tgtEl>
                    <p:spTgt spid="409"/>
                  </p:tgtEl>
                </p:cond>
              </p:nextCondLst>
            </p:seq>
            <p:seq concurrent="1" nextAc="seek">
              <p:cTn id="472" restart="whenNotActive" fill="hold" evtFilter="cancelBubble" nodeType="interactiveSeq">
                <p:stCondLst>
                  <p:cond evt="onClick" delay="0">
                    <p:tgtEl>
                      <p:spTgt spid="410"/>
                    </p:tgtEl>
                  </p:cond>
                </p:stCondLst>
                <p:endSync evt="end" delay="0">
                  <p:rtn val="all"/>
                </p:endSync>
                <p:childTnLst>
                  <p:par>
                    <p:cTn id="473" fill="hold">
                      <p:stCondLst>
                        <p:cond delay="0"/>
                      </p:stCondLst>
                      <p:childTnLst>
                        <p:par>
                          <p:cTn id="474" fill="hold">
                            <p:stCondLst>
                              <p:cond delay="0"/>
                            </p:stCondLst>
                            <p:childTnLst>
                              <p:par>
                                <p:cTn id="475" presetID="1" presetClass="entr" presetSubtype="0" fill="hold" nodeType="clickEffect">
                                  <p:stCondLst>
                                    <p:cond delay="0"/>
                                  </p:stCondLst>
                                  <p:childTnLst>
                                    <p:set>
                                      <p:cBhvr>
                                        <p:cTn id="476" dur="1" fill="hold">
                                          <p:stCondLst>
                                            <p:cond delay="0"/>
                                          </p:stCondLst>
                                        </p:cTn>
                                        <p:tgtEl>
                                          <p:spTgt spid="411"/>
                                        </p:tgtEl>
                                        <p:attrNameLst>
                                          <p:attrName>style.visibility</p:attrName>
                                        </p:attrNameLst>
                                      </p:cBhvr>
                                      <p:to>
                                        <p:strVal val="visible"/>
                                      </p:to>
                                    </p:set>
                                  </p:childTnLst>
                                </p:cTn>
                              </p:par>
                            </p:childTnLst>
                          </p:cTn>
                        </p:par>
                      </p:childTnLst>
                    </p:cTn>
                  </p:par>
                </p:childTnLst>
              </p:cTn>
              <p:nextCondLst>
                <p:cond evt="onClick" delay="0">
                  <p:tgtEl>
                    <p:spTgt spid="410"/>
                  </p:tgtEl>
                </p:cond>
              </p:nextCondLst>
            </p:seq>
            <p:seq concurrent="1" nextAc="seek">
              <p:cTn id="477" restart="whenNotActive" fill="hold" evtFilter="cancelBubble" nodeType="interactiveSeq">
                <p:stCondLst>
                  <p:cond evt="onClick" delay="0">
                    <p:tgtEl>
                      <p:spTgt spid="413"/>
                    </p:tgtEl>
                  </p:cond>
                </p:stCondLst>
                <p:endSync evt="end" delay="0">
                  <p:rtn val="all"/>
                </p:endSync>
                <p:childTnLst>
                  <p:par>
                    <p:cTn id="478" fill="hold">
                      <p:stCondLst>
                        <p:cond delay="0"/>
                      </p:stCondLst>
                      <p:childTnLst>
                        <p:par>
                          <p:cTn id="479" fill="hold">
                            <p:stCondLst>
                              <p:cond delay="0"/>
                            </p:stCondLst>
                            <p:childTnLst>
                              <p:par>
                                <p:cTn id="480" presetID="1" presetClass="exit" presetSubtype="0" fill="hold" nodeType="clickEffect">
                                  <p:stCondLst>
                                    <p:cond delay="0"/>
                                  </p:stCondLst>
                                  <p:childTnLst>
                                    <p:set>
                                      <p:cBhvr>
                                        <p:cTn id="481" dur="1" fill="hold">
                                          <p:stCondLst>
                                            <p:cond delay="0"/>
                                          </p:stCondLst>
                                        </p:cTn>
                                        <p:tgtEl>
                                          <p:spTgt spid="413"/>
                                        </p:tgtEl>
                                        <p:attrNameLst>
                                          <p:attrName>style.visibility</p:attrName>
                                        </p:attrNameLst>
                                      </p:cBhvr>
                                      <p:to>
                                        <p:strVal val="hidden"/>
                                      </p:to>
                                    </p:set>
                                  </p:childTnLst>
                                </p:cTn>
                              </p:par>
                            </p:childTnLst>
                          </p:cTn>
                        </p:par>
                      </p:childTnLst>
                    </p:cTn>
                  </p:par>
                </p:childTnLst>
              </p:cTn>
              <p:nextCondLst>
                <p:cond evt="onClick" delay="0">
                  <p:tgtEl>
                    <p:spTgt spid="413"/>
                  </p:tgtEl>
                </p:cond>
              </p:nextCondLst>
            </p:seq>
            <p:seq concurrent="1" nextAc="seek">
              <p:cTn id="482" restart="whenNotActive" fill="hold" evtFilter="cancelBubble" nodeType="interactiveSeq">
                <p:stCondLst>
                  <p:cond evt="onClick" delay="0">
                    <p:tgtEl>
                      <p:spTgt spid="416"/>
                    </p:tgtEl>
                  </p:cond>
                </p:stCondLst>
                <p:endSync evt="end" delay="0">
                  <p:rtn val="all"/>
                </p:endSync>
                <p:childTnLst>
                  <p:par>
                    <p:cTn id="483" fill="hold">
                      <p:stCondLst>
                        <p:cond delay="0"/>
                      </p:stCondLst>
                      <p:childTnLst>
                        <p:par>
                          <p:cTn id="484" fill="hold">
                            <p:stCondLst>
                              <p:cond delay="0"/>
                            </p:stCondLst>
                            <p:childTnLst>
                              <p:par>
                                <p:cTn id="485" presetID="1" presetClass="entr" presetSubtype="0" fill="hold" nodeType="clickEffect">
                                  <p:stCondLst>
                                    <p:cond delay="0"/>
                                  </p:stCondLst>
                                  <p:childTnLst>
                                    <p:set>
                                      <p:cBhvr>
                                        <p:cTn id="486" dur="1" fill="hold">
                                          <p:stCondLst>
                                            <p:cond delay="0"/>
                                          </p:stCondLst>
                                        </p:cTn>
                                        <p:tgtEl>
                                          <p:spTgt spid="419"/>
                                        </p:tgtEl>
                                        <p:attrNameLst>
                                          <p:attrName>style.visibility</p:attrName>
                                        </p:attrNameLst>
                                      </p:cBhvr>
                                      <p:to>
                                        <p:strVal val="visible"/>
                                      </p:to>
                                    </p:set>
                                  </p:childTnLst>
                                </p:cTn>
                              </p:par>
                            </p:childTnLst>
                          </p:cTn>
                        </p:par>
                      </p:childTnLst>
                    </p:cTn>
                  </p:par>
                </p:childTnLst>
              </p:cTn>
              <p:nextCondLst>
                <p:cond evt="onClick" delay="0">
                  <p:tgtEl>
                    <p:spTgt spid="416"/>
                  </p:tgtEl>
                </p:cond>
              </p:nextCondLst>
            </p:seq>
            <p:seq concurrent="1" nextAc="seek">
              <p:cTn id="487" restart="whenNotActive" fill="hold" evtFilter="cancelBubble" nodeType="interactiveSeq">
                <p:stCondLst>
                  <p:cond evt="onClick" delay="0">
                    <p:tgtEl>
                      <p:spTgt spid="417"/>
                    </p:tgtEl>
                  </p:cond>
                </p:stCondLst>
                <p:endSync evt="end" delay="0">
                  <p:rtn val="all"/>
                </p:endSync>
                <p:childTnLst>
                  <p:par>
                    <p:cTn id="488" fill="hold">
                      <p:stCondLst>
                        <p:cond delay="0"/>
                      </p:stCondLst>
                      <p:childTnLst>
                        <p:par>
                          <p:cTn id="489" fill="hold">
                            <p:stCondLst>
                              <p:cond delay="0"/>
                            </p:stCondLst>
                            <p:childTnLst>
                              <p:par>
                                <p:cTn id="490" presetID="1" presetClass="entr" presetSubtype="0" fill="hold" nodeType="clickEffect">
                                  <p:stCondLst>
                                    <p:cond delay="0"/>
                                  </p:stCondLst>
                                  <p:childTnLst>
                                    <p:set>
                                      <p:cBhvr>
                                        <p:cTn id="491" dur="1" fill="hold">
                                          <p:stCondLst>
                                            <p:cond delay="0"/>
                                          </p:stCondLst>
                                        </p:cTn>
                                        <p:tgtEl>
                                          <p:spTgt spid="418"/>
                                        </p:tgtEl>
                                        <p:attrNameLst>
                                          <p:attrName>style.visibility</p:attrName>
                                        </p:attrNameLst>
                                      </p:cBhvr>
                                      <p:to>
                                        <p:strVal val="visible"/>
                                      </p:to>
                                    </p:set>
                                  </p:childTnLst>
                                </p:cTn>
                              </p:par>
                            </p:childTnLst>
                          </p:cTn>
                        </p:par>
                      </p:childTnLst>
                    </p:cTn>
                  </p:par>
                </p:childTnLst>
              </p:cTn>
              <p:nextCondLst>
                <p:cond evt="onClick" delay="0">
                  <p:tgtEl>
                    <p:spTgt spid="417"/>
                  </p:tgtEl>
                </p:cond>
              </p:nextCondLst>
            </p:seq>
            <p:seq concurrent="1" nextAc="seek">
              <p:cTn id="492" restart="whenNotActive" fill="hold" evtFilter="cancelBubble" nodeType="interactiveSeq">
                <p:stCondLst>
                  <p:cond evt="onClick" delay="0">
                    <p:tgtEl>
                      <p:spTgt spid="420"/>
                    </p:tgtEl>
                  </p:cond>
                </p:stCondLst>
                <p:endSync evt="end" delay="0">
                  <p:rtn val="all"/>
                </p:endSync>
                <p:childTnLst>
                  <p:par>
                    <p:cTn id="493" fill="hold">
                      <p:stCondLst>
                        <p:cond delay="0"/>
                      </p:stCondLst>
                      <p:childTnLst>
                        <p:par>
                          <p:cTn id="494" fill="hold">
                            <p:stCondLst>
                              <p:cond delay="0"/>
                            </p:stCondLst>
                            <p:childTnLst>
                              <p:par>
                                <p:cTn id="495" presetID="1" presetClass="exit" presetSubtype="0" fill="hold" nodeType="clickEffect">
                                  <p:stCondLst>
                                    <p:cond delay="0"/>
                                  </p:stCondLst>
                                  <p:childTnLst>
                                    <p:set>
                                      <p:cBhvr>
                                        <p:cTn id="496" dur="1" fill="hold">
                                          <p:stCondLst>
                                            <p:cond delay="0"/>
                                          </p:stCondLst>
                                        </p:cTn>
                                        <p:tgtEl>
                                          <p:spTgt spid="420"/>
                                        </p:tgtEl>
                                        <p:attrNameLst>
                                          <p:attrName>style.visibility</p:attrName>
                                        </p:attrNameLst>
                                      </p:cBhvr>
                                      <p:to>
                                        <p:strVal val="hidden"/>
                                      </p:to>
                                    </p:set>
                                  </p:childTnLst>
                                </p:cTn>
                              </p:par>
                            </p:childTnLst>
                          </p:cTn>
                        </p:par>
                      </p:childTnLst>
                    </p:cTn>
                  </p:par>
                </p:childTnLst>
              </p:cTn>
              <p:nextCondLst>
                <p:cond evt="onClick" delay="0">
                  <p:tgtEl>
                    <p:spTgt spid="420"/>
                  </p:tgtEl>
                </p:cond>
              </p:nextCondLst>
            </p:seq>
            <p:seq concurrent="1" nextAc="seek">
              <p:cTn id="497" restart="whenNotActive" fill="hold" evtFilter="cancelBubble" nodeType="interactiveSeq">
                <p:stCondLst>
                  <p:cond evt="onClick" delay="0">
                    <p:tgtEl>
                      <p:spTgt spid="423"/>
                    </p:tgtEl>
                  </p:cond>
                </p:stCondLst>
                <p:endSync evt="end" delay="0">
                  <p:rtn val="all"/>
                </p:endSync>
                <p:childTnLst>
                  <p:par>
                    <p:cTn id="498" fill="hold">
                      <p:stCondLst>
                        <p:cond delay="0"/>
                      </p:stCondLst>
                      <p:childTnLst>
                        <p:par>
                          <p:cTn id="499" fill="hold">
                            <p:stCondLst>
                              <p:cond delay="0"/>
                            </p:stCondLst>
                            <p:childTnLst>
                              <p:par>
                                <p:cTn id="500" presetID="1" presetClass="entr" presetSubtype="0" fill="hold" nodeType="clickEffect">
                                  <p:stCondLst>
                                    <p:cond delay="0"/>
                                  </p:stCondLst>
                                  <p:childTnLst>
                                    <p:set>
                                      <p:cBhvr>
                                        <p:cTn id="501" dur="1" fill="hold">
                                          <p:stCondLst>
                                            <p:cond delay="0"/>
                                          </p:stCondLst>
                                        </p:cTn>
                                        <p:tgtEl>
                                          <p:spTgt spid="426"/>
                                        </p:tgtEl>
                                        <p:attrNameLst>
                                          <p:attrName>style.visibility</p:attrName>
                                        </p:attrNameLst>
                                      </p:cBhvr>
                                      <p:to>
                                        <p:strVal val="visible"/>
                                      </p:to>
                                    </p:set>
                                  </p:childTnLst>
                                </p:cTn>
                              </p:par>
                            </p:childTnLst>
                          </p:cTn>
                        </p:par>
                      </p:childTnLst>
                    </p:cTn>
                  </p:par>
                </p:childTnLst>
              </p:cTn>
              <p:nextCondLst>
                <p:cond evt="onClick" delay="0">
                  <p:tgtEl>
                    <p:spTgt spid="423"/>
                  </p:tgtEl>
                </p:cond>
              </p:nextCondLst>
            </p:seq>
            <p:seq concurrent="1" nextAc="seek">
              <p:cTn id="502" restart="whenNotActive" fill="hold" evtFilter="cancelBubble" nodeType="interactiveSeq">
                <p:stCondLst>
                  <p:cond evt="onClick" delay="0">
                    <p:tgtEl>
                      <p:spTgt spid="424"/>
                    </p:tgtEl>
                  </p:cond>
                </p:stCondLst>
                <p:endSync evt="end" delay="0">
                  <p:rtn val="all"/>
                </p:endSync>
                <p:childTnLst>
                  <p:par>
                    <p:cTn id="503" fill="hold">
                      <p:stCondLst>
                        <p:cond delay="0"/>
                      </p:stCondLst>
                      <p:childTnLst>
                        <p:par>
                          <p:cTn id="504" fill="hold">
                            <p:stCondLst>
                              <p:cond delay="0"/>
                            </p:stCondLst>
                            <p:childTnLst>
                              <p:par>
                                <p:cTn id="505" presetID="1" presetClass="entr" presetSubtype="0" fill="hold" nodeType="clickEffect">
                                  <p:stCondLst>
                                    <p:cond delay="0"/>
                                  </p:stCondLst>
                                  <p:childTnLst>
                                    <p:set>
                                      <p:cBhvr>
                                        <p:cTn id="506" dur="1" fill="hold">
                                          <p:stCondLst>
                                            <p:cond delay="0"/>
                                          </p:stCondLst>
                                        </p:cTn>
                                        <p:tgtEl>
                                          <p:spTgt spid="425"/>
                                        </p:tgtEl>
                                        <p:attrNameLst>
                                          <p:attrName>style.visibility</p:attrName>
                                        </p:attrNameLst>
                                      </p:cBhvr>
                                      <p:to>
                                        <p:strVal val="visible"/>
                                      </p:to>
                                    </p:set>
                                  </p:childTnLst>
                                </p:cTn>
                              </p:par>
                            </p:childTnLst>
                          </p:cTn>
                        </p:par>
                      </p:childTnLst>
                    </p:cTn>
                  </p:par>
                </p:childTnLst>
              </p:cTn>
              <p:nextCondLst>
                <p:cond evt="onClick" delay="0">
                  <p:tgtEl>
                    <p:spTgt spid="424"/>
                  </p:tgtEl>
                </p:cond>
              </p:nextCondLst>
            </p:seq>
            <p:seq concurrent="1" nextAc="seek">
              <p:cTn id="507" restart="whenNotActive" fill="hold" evtFilter="cancelBubble" nodeType="interactiveSeq">
                <p:stCondLst>
                  <p:cond evt="onClick" delay="0">
                    <p:tgtEl>
                      <p:spTgt spid="427"/>
                    </p:tgtEl>
                  </p:cond>
                </p:stCondLst>
                <p:endSync evt="end" delay="0">
                  <p:rtn val="all"/>
                </p:endSync>
                <p:childTnLst>
                  <p:par>
                    <p:cTn id="508" fill="hold">
                      <p:stCondLst>
                        <p:cond delay="0"/>
                      </p:stCondLst>
                      <p:childTnLst>
                        <p:par>
                          <p:cTn id="509" fill="hold">
                            <p:stCondLst>
                              <p:cond delay="0"/>
                            </p:stCondLst>
                            <p:childTnLst>
                              <p:par>
                                <p:cTn id="510" presetID="1" presetClass="exit" presetSubtype="0" fill="hold" nodeType="clickEffect">
                                  <p:stCondLst>
                                    <p:cond delay="0"/>
                                  </p:stCondLst>
                                  <p:childTnLst>
                                    <p:set>
                                      <p:cBhvr>
                                        <p:cTn id="511" dur="1" fill="hold">
                                          <p:stCondLst>
                                            <p:cond delay="0"/>
                                          </p:stCondLst>
                                        </p:cTn>
                                        <p:tgtEl>
                                          <p:spTgt spid="427"/>
                                        </p:tgtEl>
                                        <p:attrNameLst>
                                          <p:attrName>style.visibility</p:attrName>
                                        </p:attrNameLst>
                                      </p:cBhvr>
                                      <p:to>
                                        <p:strVal val="hidden"/>
                                      </p:to>
                                    </p:set>
                                  </p:childTnLst>
                                </p:cTn>
                              </p:par>
                            </p:childTnLst>
                          </p:cTn>
                        </p:par>
                      </p:childTnLst>
                    </p:cTn>
                  </p:par>
                </p:childTnLst>
              </p:cTn>
              <p:nextCondLst>
                <p:cond evt="onClick" delay="0">
                  <p:tgtEl>
                    <p:spTgt spid="427"/>
                  </p:tgtEl>
                </p:cond>
              </p:nextCondLst>
            </p:seq>
            <p:seq concurrent="1" nextAc="seek">
              <p:cTn id="512" restart="whenNotActive" fill="hold" evtFilter="cancelBubble" nodeType="interactiveSeq">
                <p:stCondLst>
                  <p:cond evt="onClick" delay="0">
                    <p:tgtEl>
                      <p:spTgt spid="430"/>
                    </p:tgtEl>
                  </p:cond>
                </p:stCondLst>
                <p:endSync evt="end" delay="0">
                  <p:rtn val="all"/>
                </p:endSync>
                <p:childTnLst>
                  <p:par>
                    <p:cTn id="513" fill="hold">
                      <p:stCondLst>
                        <p:cond delay="0"/>
                      </p:stCondLst>
                      <p:childTnLst>
                        <p:par>
                          <p:cTn id="514" fill="hold">
                            <p:stCondLst>
                              <p:cond delay="0"/>
                            </p:stCondLst>
                            <p:childTnLst>
                              <p:par>
                                <p:cTn id="515" presetID="1" presetClass="entr" presetSubtype="0" fill="hold" nodeType="clickEffect">
                                  <p:stCondLst>
                                    <p:cond delay="0"/>
                                  </p:stCondLst>
                                  <p:childTnLst>
                                    <p:set>
                                      <p:cBhvr>
                                        <p:cTn id="516" dur="1" fill="hold">
                                          <p:stCondLst>
                                            <p:cond delay="0"/>
                                          </p:stCondLst>
                                        </p:cTn>
                                        <p:tgtEl>
                                          <p:spTgt spid="433"/>
                                        </p:tgtEl>
                                        <p:attrNameLst>
                                          <p:attrName>style.visibility</p:attrName>
                                        </p:attrNameLst>
                                      </p:cBhvr>
                                      <p:to>
                                        <p:strVal val="visible"/>
                                      </p:to>
                                    </p:set>
                                  </p:childTnLst>
                                </p:cTn>
                              </p:par>
                            </p:childTnLst>
                          </p:cTn>
                        </p:par>
                      </p:childTnLst>
                    </p:cTn>
                  </p:par>
                </p:childTnLst>
              </p:cTn>
              <p:nextCondLst>
                <p:cond evt="onClick" delay="0">
                  <p:tgtEl>
                    <p:spTgt spid="430"/>
                  </p:tgtEl>
                </p:cond>
              </p:nextCondLst>
            </p:seq>
            <p:seq concurrent="1" nextAc="seek">
              <p:cTn id="517" restart="whenNotActive" fill="hold" evtFilter="cancelBubble" nodeType="interactiveSeq">
                <p:stCondLst>
                  <p:cond evt="onClick" delay="0">
                    <p:tgtEl>
                      <p:spTgt spid="431"/>
                    </p:tgtEl>
                  </p:cond>
                </p:stCondLst>
                <p:endSync evt="end" delay="0">
                  <p:rtn val="all"/>
                </p:endSync>
                <p:childTnLst>
                  <p:par>
                    <p:cTn id="518" fill="hold">
                      <p:stCondLst>
                        <p:cond delay="0"/>
                      </p:stCondLst>
                      <p:childTnLst>
                        <p:par>
                          <p:cTn id="519" fill="hold">
                            <p:stCondLst>
                              <p:cond delay="0"/>
                            </p:stCondLst>
                            <p:childTnLst>
                              <p:par>
                                <p:cTn id="520" presetID="1" presetClass="entr" presetSubtype="0" fill="hold" nodeType="clickEffect">
                                  <p:stCondLst>
                                    <p:cond delay="0"/>
                                  </p:stCondLst>
                                  <p:childTnLst>
                                    <p:set>
                                      <p:cBhvr>
                                        <p:cTn id="521" dur="1" fill="hold">
                                          <p:stCondLst>
                                            <p:cond delay="0"/>
                                          </p:stCondLst>
                                        </p:cTn>
                                        <p:tgtEl>
                                          <p:spTgt spid="432"/>
                                        </p:tgtEl>
                                        <p:attrNameLst>
                                          <p:attrName>style.visibility</p:attrName>
                                        </p:attrNameLst>
                                      </p:cBhvr>
                                      <p:to>
                                        <p:strVal val="visible"/>
                                      </p:to>
                                    </p:set>
                                  </p:childTnLst>
                                </p:cTn>
                              </p:par>
                            </p:childTnLst>
                          </p:cTn>
                        </p:par>
                      </p:childTnLst>
                    </p:cTn>
                  </p:par>
                </p:childTnLst>
              </p:cTn>
              <p:nextCondLst>
                <p:cond evt="onClick" delay="0">
                  <p:tgtEl>
                    <p:spTgt spid="431"/>
                  </p:tgtEl>
                </p:cond>
              </p:nextCondLst>
            </p:seq>
            <p:seq concurrent="1" nextAc="seek">
              <p:cTn id="522" restart="whenNotActive" fill="hold" evtFilter="cancelBubble" nodeType="interactiveSeq">
                <p:stCondLst>
                  <p:cond evt="onClick" delay="0">
                    <p:tgtEl>
                      <p:spTgt spid="434"/>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nodeType="clickEffect">
                                  <p:stCondLst>
                                    <p:cond delay="0"/>
                                  </p:stCondLst>
                                  <p:childTnLst>
                                    <p:set>
                                      <p:cBhvr>
                                        <p:cTn id="526" dur="1" fill="hold">
                                          <p:stCondLst>
                                            <p:cond delay="0"/>
                                          </p:stCondLst>
                                        </p:cTn>
                                        <p:tgtEl>
                                          <p:spTgt spid="434"/>
                                        </p:tgtEl>
                                        <p:attrNameLst>
                                          <p:attrName>style.visibility</p:attrName>
                                        </p:attrNameLst>
                                      </p:cBhvr>
                                      <p:to>
                                        <p:strVal val="hidden"/>
                                      </p:to>
                                    </p:set>
                                  </p:childTnLst>
                                </p:cTn>
                              </p:par>
                            </p:childTnLst>
                          </p:cTn>
                        </p:par>
                      </p:childTnLst>
                    </p:cTn>
                  </p:par>
                </p:childTnLst>
              </p:cTn>
              <p:nextCondLst>
                <p:cond evt="onClick" delay="0">
                  <p:tgtEl>
                    <p:spTgt spid="434"/>
                  </p:tgtEl>
                </p:cond>
              </p:nextCondLst>
            </p:seq>
            <p:seq concurrent="1" nextAc="seek">
              <p:cTn id="527" restart="whenNotActive" fill="hold" evtFilter="cancelBubble" nodeType="interactiveSeq">
                <p:stCondLst>
                  <p:cond evt="onClick" delay="0">
                    <p:tgtEl>
                      <p:spTgt spid="437"/>
                    </p:tgtEl>
                  </p:cond>
                </p:stCondLst>
                <p:endSync evt="end" delay="0">
                  <p:rtn val="all"/>
                </p:endSync>
                <p:childTnLst>
                  <p:par>
                    <p:cTn id="528" fill="hold">
                      <p:stCondLst>
                        <p:cond delay="0"/>
                      </p:stCondLst>
                      <p:childTnLst>
                        <p:par>
                          <p:cTn id="529" fill="hold">
                            <p:stCondLst>
                              <p:cond delay="0"/>
                            </p:stCondLst>
                            <p:childTnLst>
                              <p:par>
                                <p:cTn id="530" presetID="1" presetClass="entr" presetSubtype="0" fill="hold" nodeType="clickEffect">
                                  <p:stCondLst>
                                    <p:cond delay="0"/>
                                  </p:stCondLst>
                                  <p:childTnLst>
                                    <p:set>
                                      <p:cBhvr>
                                        <p:cTn id="531" dur="1" fill="hold">
                                          <p:stCondLst>
                                            <p:cond delay="0"/>
                                          </p:stCondLst>
                                        </p:cTn>
                                        <p:tgtEl>
                                          <p:spTgt spid="440"/>
                                        </p:tgtEl>
                                        <p:attrNameLst>
                                          <p:attrName>style.visibility</p:attrName>
                                        </p:attrNameLst>
                                      </p:cBhvr>
                                      <p:to>
                                        <p:strVal val="visible"/>
                                      </p:to>
                                    </p:set>
                                  </p:childTnLst>
                                </p:cTn>
                              </p:par>
                            </p:childTnLst>
                          </p:cTn>
                        </p:par>
                      </p:childTnLst>
                    </p:cTn>
                  </p:par>
                </p:childTnLst>
              </p:cTn>
              <p:nextCondLst>
                <p:cond evt="onClick" delay="0">
                  <p:tgtEl>
                    <p:spTgt spid="437"/>
                  </p:tgtEl>
                </p:cond>
              </p:nextCondLst>
            </p:seq>
            <p:seq concurrent="1" nextAc="seek">
              <p:cTn id="532" restart="whenNotActive" fill="hold" evtFilter="cancelBubble" nodeType="interactiveSeq">
                <p:stCondLst>
                  <p:cond evt="onClick" delay="0">
                    <p:tgtEl>
                      <p:spTgt spid="438"/>
                    </p:tgtEl>
                  </p:cond>
                </p:stCondLst>
                <p:endSync evt="end" delay="0">
                  <p:rtn val="all"/>
                </p:endSync>
                <p:childTnLst>
                  <p:par>
                    <p:cTn id="533" fill="hold">
                      <p:stCondLst>
                        <p:cond delay="0"/>
                      </p:stCondLst>
                      <p:childTnLst>
                        <p:par>
                          <p:cTn id="534" fill="hold">
                            <p:stCondLst>
                              <p:cond delay="0"/>
                            </p:stCondLst>
                            <p:childTnLst>
                              <p:par>
                                <p:cTn id="535" presetID="1" presetClass="entr" presetSubtype="0" fill="hold" nodeType="clickEffect">
                                  <p:stCondLst>
                                    <p:cond delay="0"/>
                                  </p:stCondLst>
                                  <p:childTnLst>
                                    <p:set>
                                      <p:cBhvr>
                                        <p:cTn id="536" dur="1" fill="hold">
                                          <p:stCondLst>
                                            <p:cond delay="0"/>
                                          </p:stCondLst>
                                        </p:cTn>
                                        <p:tgtEl>
                                          <p:spTgt spid="439"/>
                                        </p:tgtEl>
                                        <p:attrNameLst>
                                          <p:attrName>style.visibility</p:attrName>
                                        </p:attrNameLst>
                                      </p:cBhvr>
                                      <p:to>
                                        <p:strVal val="visible"/>
                                      </p:to>
                                    </p:set>
                                  </p:childTnLst>
                                </p:cTn>
                              </p:par>
                            </p:childTnLst>
                          </p:cTn>
                        </p:par>
                      </p:childTnLst>
                    </p:cTn>
                  </p:par>
                </p:childTnLst>
              </p:cTn>
              <p:nextCondLst>
                <p:cond evt="onClick" delay="0">
                  <p:tgtEl>
                    <p:spTgt spid="438"/>
                  </p:tgtEl>
                </p:cond>
              </p:nextCondLst>
            </p:seq>
            <p:seq concurrent="1" nextAc="seek">
              <p:cTn id="537" restart="whenNotActive" fill="hold" evtFilter="cancelBubble" nodeType="interactiveSeq">
                <p:stCondLst>
                  <p:cond evt="onClick" delay="0">
                    <p:tgtEl>
                      <p:spTgt spid="441"/>
                    </p:tgtEl>
                  </p:cond>
                </p:stCondLst>
                <p:endSync evt="end" delay="0">
                  <p:rtn val="all"/>
                </p:endSync>
                <p:childTnLst>
                  <p:par>
                    <p:cTn id="538" fill="hold">
                      <p:stCondLst>
                        <p:cond delay="0"/>
                      </p:stCondLst>
                      <p:childTnLst>
                        <p:par>
                          <p:cTn id="539" fill="hold">
                            <p:stCondLst>
                              <p:cond delay="0"/>
                            </p:stCondLst>
                            <p:childTnLst>
                              <p:par>
                                <p:cTn id="540" presetID="1" presetClass="exit" presetSubtype="0" fill="hold" nodeType="clickEffect">
                                  <p:stCondLst>
                                    <p:cond delay="0"/>
                                  </p:stCondLst>
                                  <p:childTnLst>
                                    <p:set>
                                      <p:cBhvr>
                                        <p:cTn id="541" dur="1" fill="hold">
                                          <p:stCondLst>
                                            <p:cond delay="0"/>
                                          </p:stCondLst>
                                        </p:cTn>
                                        <p:tgtEl>
                                          <p:spTgt spid="441"/>
                                        </p:tgtEl>
                                        <p:attrNameLst>
                                          <p:attrName>style.visibility</p:attrName>
                                        </p:attrNameLst>
                                      </p:cBhvr>
                                      <p:to>
                                        <p:strVal val="hidden"/>
                                      </p:to>
                                    </p:set>
                                  </p:childTnLst>
                                </p:cTn>
                              </p:par>
                            </p:childTnLst>
                          </p:cTn>
                        </p:par>
                      </p:childTnLst>
                    </p:cTn>
                  </p:par>
                </p:childTnLst>
              </p:cTn>
              <p:nextCondLst>
                <p:cond evt="onClick" delay="0">
                  <p:tgtEl>
                    <p:spTgt spid="441"/>
                  </p:tgtEl>
                </p:cond>
              </p:nextCondLst>
            </p:seq>
            <p:seq concurrent="1" nextAc="seek">
              <p:cTn id="542" restart="whenNotActive" fill="hold" evtFilter="cancelBubble" nodeType="interactiveSeq">
                <p:stCondLst>
                  <p:cond evt="onClick" delay="0">
                    <p:tgtEl>
                      <p:spTgt spid="486"/>
                    </p:tgtEl>
                  </p:cond>
                </p:stCondLst>
                <p:endSync evt="end" delay="0">
                  <p:rtn val="all"/>
                </p:endSync>
                <p:childTnLst>
                  <p:par>
                    <p:cTn id="543" fill="hold">
                      <p:stCondLst>
                        <p:cond delay="0"/>
                      </p:stCondLst>
                      <p:childTnLst>
                        <p:par>
                          <p:cTn id="544" fill="hold">
                            <p:stCondLst>
                              <p:cond delay="0"/>
                            </p:stCondLst>
                            <p:childTnLst>
                              <p:par>
                                <p:cTn id="545" presetID="1" presetClass="entr" presetSubtype="0" fill="hold" nodeType="clickEffect">
                                  <p:stCondLst>
                                    <p:cond delay="0"/>
                                  </p:stCondLst>
                                  <p:childTnLst>
                                    <p:set>
                                      <p:cBhvr>
                                        <p:cTn id="546" dur="1" fill="hold">
                                          <p:stCondLst>
                                            <p:cond delay="0"/>
                                          </p:stCondLst>
                                        </p:cTn>
                                        <p:tgtEl>
                                          <p:spTgt spid="489"/>
                                        </p:tgtEl>
                                        <p:attrNameLst>
                                          <p:attrName>style.visibility</p:attrName>
                                        </p:attrNameLst>
                                      </p:cBhvr>
                                      <p:to>
                                        <p:strVal val="visible"/>
                                      </p:to>
                                    </p:set>
                                  </p:childTnLst>
                                </p:cTn>
                              </p:par>
                            </p:childTnLst>
                          </p:cTn>
                        </p:par>
                      </p:childTnLst>
                    </p:cTn>
                  </p:par>
                </p:childTnLst>
              </p:cTn>
              <p:nextCondLst>
                <p:cond evt="onClick" delay="0">
                  <p:tgtEl>
                    <p:spTgt spid="486"/>
                  </p:tgtEl>
                </p:cond>
              </p:nextCondLst>
            </p:seq>
            <p:seq concurrent="1" nextAc="seek">
              <p:cTn id="547" restart="whenNotActive" fill="hold" evtFilter="cancelBubble" nodeType="interactiveSeq">
                <p:stCondLst>
                  <p:cond evt="onClick" delay="0">
                    <p:tgtEl>
                      <p:spTgt spid="487"/>
                    </p:tgtEl>
                  </p:cond>
                </p:stCondLst>
                <p:endSync evt="end" delay="0">
                  <p:rtn val="all"/>
                </p:endSync>
                <p:childTnLst>
                  <p:par>
                    <p:cTn id="548" fill="hold">
                      <p:stCondLst>
                        <p:cond delay="0"/>
                      </p:stCondLst>
                      <p:childTnLst>
                        <p:par>
                          <p:cTn id="549" fill="hold">
                            <p:stCondLst>
                              <p:cond delay="0"/>
                            </p:stCondLst>
                            <p:childTnLst>
                              <p:par>
                                <p:cTn id="550" presetID="1" presetClass="entr" presetSubtype="0" fill="hold" nodeType="clickEffect">
                                  <p:stCondLst>
                                    <p:cond delay="0"/>
                                  </p:stCondLst>
                                  <p:childTnLst>
                                    <p:set>
                                      <p:cBhvr>
                                        <p:cTn id="551" dur="1" fill="hold">
                                          <p:stCondLst>
                                            <p:cond delay="0"/>
                                          </p:stCondLst>
                                        </p:cTn>
                                        <p:tgtEl>
                                          <p:spTgt spid="488"/>
                                        </p:tgtEl>
                                        <p:attrNameLst>
                                          <p:attrName>style.visibility</p:attrName>
                                        </p:attrNameLst>
                                      </p:cBhvr>
                                      <p:to>
                                        <p:strVal val="visible"/>
                                      </p:to>
                                    </p:set>
                                  </p:childTnLst>
                                </p:cTn>
                              </p:par>
                            </p:childTnLst>
                          </p:cTn>
                        </p:par>
                      </p:childTnLst>
                    </p:cTn>
                  </p:par>
                </p:childTnLst>
              </p:cTn>
              <p:nextCondLst>
                <p:cond evt="onClick" delay="0">
                  <p:tgtEl>
                    <p:spTgt spid="487"/>
                  </p:tgtEl>
                </p:cond>
              </p:nextCondLst>
            </p:seq>
            <p:seq concurrent="1" nextAc="seek">
              <p:cTn id="552" restart="whenNotActive" fill="hold" evtFilter="cancelBubble" nodeType="interactiveSeq">
                <p:stCondLst>
                  <p:cond evt="onClick" delay="0">
                    <p:tgtEl>
                      <p:spTgt spid="490"/>
                    </p:tgtEl>
                  </p:cond>
                </p:stCondLst>
                <p:endSync evt="end" delay="0">
                  <p:rtn val="all"/>
                </p:endSync>
                <p:childTnLst>
                  <p:par>
                    <p:cTn id="553" fill="hold">
                      <p:stCondLst>
                        <p:cond delay="0"/>
                      </p:stCondLst>
                      <p:childTnLst>
                        <p:par>
                          <p:cTn id="554" fill="hold">
                            <p:stCondLst>
                              <p:cond delay="0"/>
                            </p:stCondLst>
                            <p:childTnLst>
                              <p:par>
                                <p:cTn id="555" presetID="1" presetClass="exit" presetSubtype="0" fill="hold" nodeType="clickEffect">
                                  <p:stCondLst>
                                    <p:cond delay="0"/>
                                  </p:stCondLst>
                                  <p:childTnLst>
                                    <p:set>
                                      <p:cBhvr>
                                        <p:cTn id="556" dur="1" fill="hold">
                                          <p:stCondLst>
                                            <p:cond delay="0"/>
                                          </p:stCondLst>
                                        </p:cTn>
                                        <p:tgtEl>
                                          <p:spTgt spid="490"/>
                                        </p:tgtEl>
                                        <p:attrNameLst>
                                          <p:attrName>style.visibility</p:attrName>
                                        </p:attrNameLst>
                                      </p:cBhvr>
                                      <p:to>
                                        <p:strVal val="hidden"/>
                                      </p:to>
                                    </p:set>
                                  </p:childTnLst>
                                </p:cTn>
                              </p:par>
                            </p:childTnLst>
                          </p:cTn>
                        </p:par>
                      </p:childTnLst>
                    </p:cTn>
                  </p:par>
                </p:childTnLst>
              </p:cTn>
              <p:nextCondLst>
                <p:cond evt="onClick" delay="0">
                  <p:tgtEl>
                    <p:spTgt spid="490"/>
                  </p:tgtEl>
                </p:cond>
              </p:nextCondLst>
            </p:seq>
            <p:seq concurrent="1" nextAc="seek">
              <p:cTn id="557" restart="whenNotActive" fill="hold" evtFilter="cancelBubble" nodeType="interactiveSeq">
                <p:stCondLst>
                  <p:cond evt="onClick" delay="0">
                    <p:tgtEl>
                      <p:spTgt spid="493"/>
                    </p:tgtEl>
                  </p:cond>
                </p:stCondLst>
                <p:endSync evt="end" delay="0">
                  <p:rtn val="all"/>
                </p:endSync>
                <p:childTnLst>
                  <p:par>
                    <p:cTn id="558" fill="hold">
                      <p:stCondLst>
                        <p:cond delay="0"/>
                      </p:stCondLst>
                      <p:childTnLst>
                        <p:par>
                          <p:cTn id="559" fill="hold">
                            <p:stCondLst>
                              <p:cond delay="0"/>
                            </p:stCondLst>
                            <p:childTnLst>
                              <p:par>
                                <p:cTn id="560" presetID="1" presetClass="entr" presetSubtype="0" fill="hold" nodeType="clickEffect">
                                  <p:stCondLst>
                                    <p:cond delay="0"/>
                                  </p:stCondLst>
                                  <p:childTnLst>
                                    <p:set>
                                      <p:cBhvr>
                                        <p:cTn id="561" dur="1" fill="hold">
                                          <p:stCondLst>
                                            <p:cond delay="0"/>
                                          </p:stCondLst>
                                        </p:cTn>
                                        <p:tgtEl>
                                          <p:spTgt spid="496"/>
                                        </p:tgtEl>
                                        <p:attrNameLst>
                                          <p:attrName>style.visibility</p:attrName>
                                        </p:attrNameLst>
                                      </p:cBhvr>
                                      <p:to>
                                        <p:strVal val="visible"/>
                                      </p:to>
                                    </p:set>
                                  </p:childTnLst>
                                </p:cTn>
                              </p:par>
                            </p:childTnLst>
                          </p:cTn>
                        </p:par>
                      </p:childTnLst>
                    </p:cTn>
                  </p:par>
                </p:childTnLst>
              </p:cTn>
              <p:nextCondLst>
                <p:cond evt="onClick" delay="0">
                  <p:tgtEl>
                    <p:spTgt spid="493"/>
                  </p:tgtEl>
                </p:cond>
              </p:nextCondLst>
            </p:seq>
            <p:seq concurrent="1" nextAc="seek">
              <p:cTn id="562" restart="whenNotActive" fill="hold" evtFilter="cancelBubble" nodeType="interactiveSeq">
                <p:stCondLst>
                  <p:cond evt="onClick" delay="0">
                    <p:tgtEl>
                      <p:spTgt spid="494"/>
                    </p:tgtEl>
                  </p:cond>
                </p:stCondLst>
                <p:endSync evt="end" delay="0">
                  <p:rtn val="all"/>
                </p:endSync>
                <p:childTnLst>
                  <p:par>
                    <p:cTn id="563" fill="hold">
                      <p:stCondLst>
                        <p:cond delay="0"/>
                      </p:stCondLst>
                      <p:childTnLst>
                        <p:par>
                          <p:cTn id="564" fill="hold">
                            <p:stCondLst>
                              <p:cond delay="0"/>
                            </p:stCondLst>
                            <p:childTnLst>
                              <p:par>
                                <p:cTn id="565" presetID="1" presetClass="entr" presetSubtype="0" fill="hold" nodeType="clickEffect">
                                  <p:stCondLst>
                                    <p:cond delay="0"/>
                                  </p:stCondLst>
                                  <p:childTnLst>
                                    <p:set>
                                      <p:cBhvr>
                                        <p:cTn id="566" dur="1" fill="hold">
                                          <p:stCondLst>
                                            <p:cond delay="0"/>
                                          </p:stCondLst>
                                        </p:cTn>
                                        <p:tgtEl>
                                          <p:spTgt spid="495"/>
                                        </p:tgtEl>
                                        <p:attrNameLst>
                                          <p:attrName>style.visibility</p:attrName>
                                        </p:attrNameLst>
                                      </p:cBhvr>
                                      <p:to>
                                        <p:strVal val="visible"/>
                                      </p:to>
                                    </p:set>
                                  </p:childTnLst>
                                </p:cTn>
                              </p:par>
                            </p:childTnLst>
                          </p:cTn>
                        </p:par>
                      </p:childTnLst>
                    </p:cTn>
                  </p:par>
                </p:childTnLst>
              </p:cTn>
              <p:nextCondLst>
                <p:cond evt="onClick" delay="0">
                  <p:tgtEl>
                    <p:spTgt spid="494"/>
                  </p:tgtEl>
                </p:cond>
              </p:nextCondLst>
            </p:seq>
            <p:seq concurrent="1" nextAc="seek">
              <p:cTn id="567" restart="whenNotActive" fill="hold" evtFilter="cancelBubble" nodeType="interactiveSeq">
                <p:stCondLst>
                  <p:cond evt="onClick" delay="0">
                    <p:tgtEl>
                      <p:spTgt spid="497"/>
                    </p:tgtEl>
                  </p:cond>
                </p:stCondLst>
                <p:endSync evt="end" delay="0">
                  <p:rtn val="all"/>
                </p:endSync>
                <p:childTnLst>
                  <p:par>
                    <p:cTn id="568" fill="hold">
                      <p:stCondLst>
                        <p:cond delay="0"/>
                      </p:stCondLst>
                      <p:childTnLst>
                        <p:par>
                          <p:cTn id="569" fill="hold">
                            <p:stCondLst>
                              <p:cond delay="0"/>
                            </p:stCondLst>
                            <p:childTnLst>
                              <p:par>
                                <p:cTn id="570" presetID="1" presetClass="exit" presetSubtype="0" fill="hold" nodeType="clickEffect">
                                  <p:stCondLst>
                                    <p:cond delay="0"/>
                                  </p:stCondLst>
                                  <p:childTnLst>
                                    <p:set>
                                      <p:cBhvr>
                                        <p:cTn id="571" dur="1" fill="hold">
                                          <p:stCondLst>
                                            <p:cond delay="0"/>
                                          </p:stCondLst>
                                        </p:cTn>
                                        <p:tgtEl>
                                          <p:spTgt spid="497"/>
                                        </p:tgtEl>
                                        <p:attrNameLst>
                                          <p:attrName>style.visibility</p:attrName>
                                        </p:attrNameLst>
                                      </p:cBhvr>
                                      <p:to>
                                        <p:strVal val="hidden"/>
                                      </p:to>
                                    </p:set>
                                  </p:childTnLst>
                                </p:cTn>
                              </p:par>
                            </p:childTnLst>
                          </p:cTn>
                        </p:par>
                      </p:childTnLst>
                    </p:cTn>
                  </p:par>
                </p:childTnLst>
              </p:cTn>
              <p:nextCondLst>
                <p:cond evt="onClick" delay="0">
                  <p:tgtEl>
                    <p:spTgt spid="497"/>
                  </p:tgtEl>
                </p:cond>
              </p:nextCondLst>
            </p:seq>
            <p:seq concurrent="1" nextAc="seek">
              <p:cTn id="572" restart="whenNotActive" fill="hold" evtFilter="cancelBubble" nodeType="interactiveSeq">
                <p:stCondLst>
                  <p:cond evt="onClick" delay="0">
                    <p:tgtEl>
                      <p:spTgt spid="500"/>
                    </p:tgtEl>
                  </p:cond>
                </p:stCondLst>
                <p:endSync evt="end" delay="0">
                  <p:rtn val="all"/>
                </p:endSync>
                <p:childTnLst>
                  <p:par>
                    <p:cTn id="573" fill="hold">
                      <p:stCondLst>
                        <p:cond delay="0"/>
                      </p:stCondLst>
                      <p:childTnLst>
                        <p:par>
                          <p:cTn id="574" fill="hold">
                            <p:stCondLst>
                              <p:cond delay="0"/>
                            </p:stCondLst>
                            <p:childTnLst>
                              <p:par>
                                <p:cTn id="575" presetID="1" presetClass="entr" presetSubtype="0" fill="hold" nodeType="clickEffect">
                                  <p:stCondLst>
                                    <p:cond delay="0"/>
                                  </p:stCondLst>
                                  <p:childTnLst>
                                    <p:set>
                                      <p:cBhvr>
                                        <p:cTn id="576" dur="1" fill="hold">
                                          <p:stCondLst>
                                            <p:cond delay="0"/>
                                          </p:stCondLst>
                                        </p:cTn>
                                        <p:tgtEl>
                                          <p:spTgt spid="503"/>
                                        </p:tgtEl>
                                        <p:attrNameLst>
                                          <p:attrName>style.visibility</p:attrName>
                                        </p:attrNameLst>
                                      </p:cBhvr>
                                      <p:to>
                                        <p:strVal val="visible"/>
                                      </p:to>
                                    </p:set>
                                  </p:childTnLst>
                                </p:cTn>
                              </p:par>
                            </p:childTnLst>
                          </p:cTn>
                        </p:par>
                      </p:childTnLst>
                    </p:cTn>
                  </p:par>
                </p:childTnLst>
              </p:cTn>
              <p:nextCondLst>
                <p:cond evt="onClick" delay="0">
                  <p:tgtEl>
                    <p:spTgt spid="500"/>
                  </p:tgtEl>
                </p:cond>
              </p:nextCondLst>
            </p:seq>
            <p:seq concurrent="1" nextAc="seek">
              <p:cTn id="577" restart="whenNotActive" fill="hold" evtFilter="cancelBubble" nodeType="interactiveSeq">
                <p:stCondLst>
                  <p:cond evt="onClick" delay="0">
                    <p:tgtEl>
                      <p:spTgt spid="501"/>
                    </p:tgtEl>
                  </p:cond>
                </p:stCondLst>
                <p:endSync evt="end" delay="0">
                  <p:rtn val="all"/>
                </p:endSync>
                <p:childTnLst>
                  <p:par>
                    <p:cTn id="578" fill="hold">
                      <p:stCondLst>
                        <p:cond delay="0"/>
                      </p:stCondLst>
                      <p:childTnLst>
                        <p:par>
                          <p:cTn id="579" fill="hold">
                            <p:stCondLst>
                              <p:cond delay="0"/>
                            </p:stCondLst>
                            <p:childTnLst>
                              <p:par>
                                <p:cTn id="580" presetID="1" presetClass="entr" presetSubtype="0" fill="hold" nodeType="clickEffect">
                                  <p:stCondLst>
                                    <p:cond delay="0"/>
                                  </p:stCondLst>
                                  <p:childTnLst>
                                    <p:set>
                                      <p:cBhvr>
                                        <p:cTn id="581" dur="1" fill="hold">
                                          <p:stCondLst>
                                            <p:cond delay="0"/>
                                          </p:stCondLst>
                                        </p:cTn>
                                        <p:tgtEl>
                                          <p:spTgt spid="502"/>
                                        </p:tgtEl>
                                        <p:attrNameLst>
                                          <p:attrName>style.visibility</p:attrName>
                                        </p:attrNameLst>
                                      </p:cBhvr>
                                      <p:to>
                                        <p:strVal val="visible"/>
                                      </p:to>
                                    </p:set>
                                  </p:childTnLst>
                                </p:cTn>
                              </p:par>
                            </p:childTnLst>
                          </p:cTn>
                        </p:par>
                      </p:childTnLst>
                    </p:cTn>
                  </p:par>
                </p:childTnLst>
              </p:cTn>
              <p:nextCondLst>
                <p:cond evt="onClick" delay="0">
                  <p:tgtEl>
                    <p:spTgt spid="501"/>
                  </p:tgtEl>
                </p:cond>
              </p:nextCondLst>
            </p:seq>
            <p:seq concurrent="1" nextAc="seek">
              <p:cTn id="582" restart="whenNotActive" fill="hold" evtFilter="cancelBubble" nodeType="interactiveSeq">
                <p:stCondLst>
                  <p:cond evt="onClick" delay="0">
                    <p:tgtEl>
                      <p:spTgt spid="504"/>
                    </p:tgtEl>
                  </p:cond>
                </p:stCondLst>
                <p:endSync evt="end" delay="0">
                  <p:rtn val="all"/>
                </p:endSync>
                <p:childTnLst>
                  <p:par>
                    <p:cTn id="583" fill="hold">
                      <p:stCondLst>
                        <p:cond delay="0"/>
                      </p:stCondLst>
                      <p:childTnLst>
                        <p:par>
                          <p:cTn id="584" fill="hold">
                            <p:stCondLst>
                              <p:cond delay="0"/>
                            </p:stCondLst>
                            <p:childTnLst>
                              <p:par>
                                <p:cTn id="585" presetID="1" presetClass="exit" presetSubtype="0" fill="hold" nodeType="clickEffect">
                                  <p:stCondLst>
                                    <p:cond delay="0"/>
                                  </p:stCondLst>
                                  <p:childTnLst>
                                    <p:set>
                                      <p:cBhvr>
                                        <p:cTn id="586" dur="1" fill="hold">
                                          <p:stCondLst>
                                            <p:cond delay="0"/>
                                          </p:stCondLst>
                                        </p:cTn>
                                        <p:tgtEl>
                                          <p:spTgt spid="504"/>
                                        </p:tgtEl>
                                        <p:attrNameLst>
                                          <p:attrName>style.visibility</p:attrName>
                                        </p:attrNameLst>
                                      </p:cBhvr>
                                      <p:to>
                                        <p:strVal val="hidden"/>
                                      </p:to>
                                    </p:set>
                                  </p:childTnLst>
                                </p:cTn>
                              </p:par>
                            </p:childTnLst>
                          </p:cTn>
                        </p:par>
                      </p:childTnLst>
                    </p:cTn>
                  </p:par>
                </p:childTnLst>
              </p:cTn>
              <p:nextCondLst>
                <p:cond evt="onClick" delay="0">
                  <p:tgtEl>
                    <p:spTgt spid="504"/>
                  </p:tgtEl>
                </p:cond>
              </p:nextCondLst>
            </p:seq>
            <p:seq concurrent="1" nextAc="seek">
              <p:cTn id="587" restart="whenNotActive" fill="hold" evtFilter="cancelBubble" nodeType="interactiveSeq">
                <p:stCondLst>
                  <p:cond evt="onClick" delay="0">
                    <p:tgtEl>
                      <p:spTgt spid="507"/>
                    </p:tgtEl>
                  </p:cond>
                </p:stCondLst>
                <p:endSync evt="end" delay="0">
                  <p:rtn val="all"/>
                </p:endSync>
                <p:childTnLst>
                  <p:par>
                    <p:cTn id="588" fill="hold">
                      <p:stCondLst>
                        <p:cond delay="0"/>
                      </p:stCondLst>
                      <p:childTnLst>
                        <p:par>
                          <p:cTn id="589" fill="hold">
                            <p:stCondLst>
                              <p:cond delay="0"/>
                            </p:stCondLst>
                            <p:childTnLst>
                              <p:par>
                                <p:cTn id="590" presetID="1" presetClass="entr" presetSubtype="0" fill="hold" nodeType="clickEffect">
                                  <p:stCondLst>
                                    <p:cond delay="0"/>
                                  </p:stCondLst>
                                  <p:childTnLst>
                                    <p:set>
                                      <p:cBhvr>
                                        <p:cTn id="591" dur="1" fill="hold">
                                          <p:stCondLst>
                                            <p:cond delay="0"/>
                                          </p:stCondLst>
                                        </p:cTn>
                                        <p:tgtEl>
                                          <p:spTgt spid="510"/>
                                        </p:tgtEl>
                                        <p:attrNameLst>
                                          <p:attrName>style.visibility</p:attrName>
                                        </p:attrNameLst>
                                      </p:cBhvr>
                                      <p:to>
                                        <p:strVal val="visible"/>
                                      </p:to>
                                    </p:set>
                                  </p:childTnLst>
                                </p:cTn>
                              </p:par>
                            </p:childTnLst>
                          </p:cTn>
                        </p:par>
                      </p:childTnLst>
                    </p:cTn>
                  </p:par>
                </p:childTnLst>
              </p:cTn>
              <p:nextCondLst>
                <p:cond evt="onClick" delay="0">
                  <p:tgtEl>
                    <p:spTgt spid="507"/>
                  </p:tgtEl>
                </p:cond>
              </p:nextCondLst>
            </p:seq>
            <p:seq concurrent="1" nextAc="seek">
              <p:cTn id="592" restart="whenNotActive" fill="hold" evtFilter="cancelBubble" nodeType="interactiveSeq">
                <p:stCondLst>
                  <p:cond evt="onClick" delay="0">
                    <p:tgtEl>
                      <p:spTgt spid="508"/>
                    </p:tgtEl>
                  </p:cond>
                </p:stCondLst>
                <p:endSync evt="end" delay="0">
                  <p:rtn val="all"/>
                </p:endSync>
                <p:childTnLst>
                  <p:par>
                    <p:cTn id="593" fill="hold">
                      <p:stCondLst>
                        <p:cond delay="0"/>
                      </p:stCondLst>
                      <p:childTnLst>
                        <p:par>
                          <p:cTn id="594" fill="hold">
                            <p:stCondLst>
                              <p:cond delay="0"/>
                            </p:stCondLst>
                            <p:childTnLst>
                              <p:par>
                                <p:cTn id="595" presetID="1" presetClass="entr" presetSubtype="0" fill="hold" nodeType="clickEffect">
                                  <p:stCondLst>
                                    <p:cond delay="0"/>
                                  </p:stCondLst>
                                  <p:childTnLst>
                                    <p:set>
                                      <p:cBhvr>
                                        <p:cTn id="596" dur="1" fill="hold">
                                          <p:stCondLst>
                                            <p:cond delay="0"/>
                                          </p:stCondLst>
                                        </p:cTn>
                                        <p:tgtEl>
                                          <p:spTgt spid="509"/>
                                        </p:tgtEl>
                                        <p:attrNameLst>
                                          <p:attrName>style.visibility</p:attrName>
                                        </p:attrNameLst>
                                      </p:cBhvr>
                                      <p:to>
                                        <p:strVal val="visible"/>
                                      </p:to>
                                    </p:set>
                                  </p:childTnLst>
                                </p:cTn>
                              </p:par>
                            </p:childTnLst>
                          </p:cTn>
                        </p:par>
                      </p:childTnLst>
                    </p:cTn>
                  </p:par>
                </p:childTnLst>
              </p:cTn>
              <p:nextCondLst>
                <p:cond evt="onClick" delay="0">
                  <p:tgtEl>
                    <p:spTgt spid="508"/>
                  </p:tgtEl>
                </p:cond>
              </p:nextCondLst>
            </p:seq>
            <p:seq concurrent="1" nextAc="seek">
              <p:cTn id="597" restart="whenNotActive" fill="hold" evtFilter="cancelBubble" nodeType="interactiveSeq">
                <p:stCondLst>
                  <p:cond evt="onClick" delay="0">
                    <p:tgtEl>
                      <p:spTgt spid="511"/>
                    </p:tgtEl>
                  </p:cond>
                </p:stCondLst>
                <p:endSync evt="end" delay="0">
                  <p:rtn val="all"/>
                </p:endSync>
                <p:childTnLst>
                  <p:par>
                    <p:cTn id="598" fill="hold">
                      <p:stCondLst>
                        <p:cond delay="0"/>
                      </p:stCondLst>
                      <p:childTnLst>
                        <p:par>
                          <p:cTn id="599" fill="hold">
                            <p:stCondLst>
                              <p:cond delay="0"/>
                            </p:stCondLst>
                            <p:childTnLst>
                              <p:par>
                                <p:cTn id="600" presetID="1" presetClass="exit" presetSubtype="0" fill="hold" nodeType="clickEffect">
                                  <p:stCondLst>
                                    <p:cond delay="0"/>
                                  </p:stCondLst>
                                  <p:childTnLst>
                                    <p:set>
                                      <p:cBhvr>
                                        <p:cTn id="601" dur="1" fill="hold">
                                          <p:stCondLst>
                                            <p:cond delay="0"/>
                                          </p:stCondLst>
                                        </p:cTn>
                                        <p:tgtEl>
                                          <p:spTgt spid="511"/>
                                        </p:tgtEl>
                                        <p:attrNameLst>
                                          <p:attrName>style.visibility</p:attrName>
                                        </p:attrNameLst>
                                      </p:cBhvr>
                                      <p:to>
                                        <p:strVal val="hidden"/>
                                      </p:to>
                                    </p:set>
                                  </p:childTnLst>
                                </p:cTn>
                              </p:par>
                            </p:childTnLst>
                          </p:cTn>
                        </p:par>
                      </p:childTnLst>
                    </p:cTn>
                  </p:par>
                </p:childTnLst>
              </p:cTn>
              <p:nextCondLst>
                <p:cond evt="onClick" delay="0">
                  <p:tgtEl>
                    <p:spTgt spid="511"/>
                  </p:tgtEl>
                </p:cond>
              </p:nextCondLst>
            </p:seq>
            <p:seq concurrent="1" nextAc="seek">
              <p:cTn id="602" restart="whenNotActive" fill="hold" evtFilter="cancelBubble" nodeType="interactiveSeq">
                <p:stCondLst>
                  <p:cond evt="onClick" delay="0">
                    <p:tgtEl>
                      <p:spTgt spid="514"/>
                    </p:tgtEl>
                  </p:cond>
                </p:stCondLst>
                <p:endSync evt="end" delay="0">
                  <p:rtn val="all"/>
                </p:endSync>
                <p:childTnLst>
                  <p:par>
                    <p:cTn id="603" fill="hold">
                      <p:stCondLst>
                        <p:cond delay="0"/>
                      </p:stCondLst>
                      <p:childTnLst>
                        <p:par>
                          <p:cTn id="604" fill="hold">
                            <p:stCondLst>
                              <p:cond delay="0"/>
                            </p:stCondLst>
                            <p:childTnLst>
                              <p:par>
                                <p:cTn id="605" presetID="1" presetClass="entr" presetSubtype="0" fill="hold" nodeType="clickEffect">
                                  <p:stCondLst>
                                    <p:cond delay="0"/>
                                  </p:stCondLst>
                                  <p:childTnLst>
                                    <p:set>
                                      <p:cBhvr>
                                        <p:cTn id="606" dur="1" fill="hold">
                                          <p:stCondLst>
                                            <p:cond delay="0"/>
                                          </p:stCondLst>
                                        </p:cTn>
                                        <p:tgtEl>
                                          <p:spTgt spid="517"/>
                                        </p:tgtEl>
                                        <p:attrNameLst>
                                          <p:attrName>style.visibility</p:attrName>
                                        </p:attrNameLst>
                                      </p:cBhvr>
                                      <p:to>
                                        <p:strVal val="visible"/>
                                      </p:to>
                                    </p:set>
                                  </p:childTnLst>
                                </p:cTn>
                              </p:par>
                            </p:childTnLst>
                          </p:cTn>
                        </p:par>
                      </p:childTnLst>
                    </p:cTn>
                  </p:par>
                </p:childTnLst>
              </p:cTn>
              <p:nextCondLst>
                <p:cond evt="onClick" delay="0">
                  <p:tgtEl>
                    <p:spTgt spid="514"/>
                  </p:tgtEl>
                </p:cond>
              </p:nextCondLst>
            </p:seq>
            <p:seq concurrent="1" nextAc="seek">
              <p:cTn id="607" restart="whenNotActive" fill="hold" evtFilter="cancelBubble" nodeType="interactiveSeq">
                <p:stCondLst>
                  <p:cond evt="onClick" delay="0">
                    <p:tgtEl>
                      <p:spTgt spid="515"/>
                    </p:tgtEl>
                  </p:cond>
                </p:stCondLst>
                <p:endSync evt="end" delay="0">
                  <p:rtn val="all"/>
                </p:endSync>
                <p:childTnLst>
                  <p:par>
                    <p:cTn id="608" fill="hold">
                      <p:stCondLst>
                        <p:cond delay="0"/>
                      </p:stCondLst>
                      <p:childTnLst>
                        <p:par>
                          <p:cTn id="609" fill="hold">
                            <p:stCondLst>
                              <p:cond delay="0"/>
                            </p:stCondLst>
                            <p:childTnLst>
                              <p:par>
                                <p:cTn id="610" presetID="1" presetClass="entr" presetSubtype="0" fill="hold" nodeType="clickEffect">
                                  <p:stCondLst>
                                    <p:cond delay="0"/>
                                  </p:stCondLst>
                                  <p:childTnLst>
                                    <p:set>
                                      <p:cBhvr>
                                        <p:cTn id="611" dur="1" fill="hold">
                                          <p:stCondLst>
                                            <p:cond delay="0"/>
                                          </p:stCondLst>
                                        </p:cTn>
                                        <p:tgtEl>
                                          <p:spTgt spid="516"/>
                                        </p:tgtEl>
                                        <p:attrNameLst>
                                          <p:attrName>style.visibility</p:attrName>
                                        </p:attrNameLst>
                                      </p:cBhvr>
                                      <p:to>
                                        <p:strVal val="visible"/>
                                      </p:to>
                                    </p:set>
                                  </p:childTnLst>
                                </p:cTn>
                              </p:par>
                            </p:childTnLst>
                          </p:cTn>
                        </p:par>
                      </p:childTnLst>
                    </p:cTn>
                  </p:par>
                </p:childTnLst>
              </p:cTn>
              <p:nextCondLst>
                <p:cond evt="onClick" delay="0">
                  <p:tgtEl>
                    <p:spTgt spid="515"/>
                  </p:tgtEl>
                </p:cond>
              </p:nextCondLst>
            </p:seq>
            <p:seq concurrent="1" nextAc="seek">
              <p:cTn id="612" restart="whenNotActive" fill="hold" evtFilter="cancelBubble" nodeType="interactiveSeq">
                <p:stCondLst>
                  <p:cond evt="onClick" delay="0">
                    <p:tgtEl>
                      <p:spTgt spid="518"/>
                    </p:tgtEl>
                  </p:cond>
                </p:stCondLst>
                <p:endSync evt="end" delay="0">
                  <p:rtn val="all"/>
                </p:endSync>
                <p:childTnLst>
                  <p:par>
                    <p:cTn id="613" fill="hold">
                      <p:stCondLst>
                        <p:cond delay="0"/>
                      </p:stCondLst>
                      <p:childTnLst>
                        <p:par>
                          <p:cTn id="614" fill="hold">
                            <p:stCondLst>
                              <p:cond delay="0"/>
                            </p:stCondLst>
                            <p:childTnLst>
                              <p:par>
                                <p:cTn id="615" presetID="1" presetClass="exit" presetSubtype="0" fill="hold" nodeType="clickEffect">
                                  <p:stCondLst>
                                    <p:cond delay="0"/>
                                  </p:stCondLst>
                                  <p:childTnLst>
                                    <p:set>
                                      <p:cBhvr>
                                        <p:cTn id="616" dur="1" fill="hold">
                                          <p:stCondLst>
                                            <p:cond delay="0"/>
                                          </p:stCondLst>
                                        </p:cTn>
                                        <p:tgtEl>
                                          <p:spTgt spid="518"/>
                                        </p:tgtEl>
                                        <p:attrNameLst>
                                          <p:attrName>style.visibility</p:attrName>
                                        </p:attrNameLst>
                                      </p:cBhvr>
                                      <p:to>
                                        <p:strVal val="hidden"/>
                                      </p:to>
                                    </p:set>
                                  </p:childTnLst>
                                </p:cTn>
                              </p:par>
                            </p:childTnLst>
                          </p:cTn>
                        </p:par>
                      </p:childTnLst>
                    </p:cTn>
                  </p:par>
                </p:childTnLst>
              </p:cTn>
              <p:nextCondLst>
                <p:cond evt="onClick" delay="0">
                  <p:tgtEl>
                    <p:spTgt spid="518"/>
                  </p:tgtEl>
                </p:cond>
              </p:nextCondLst>
            </p:seq>
            <p:seq concurrent="1" nextAc="seek">
              <p:cTn id="617" restart="whenNotActive" fill="hold" evtFilter="cancelBubble" nodeType="interactiveSeq">
                <p:stCondLst>
                  <p:cond evt="onClick" delay="0">
                    <p:tgtEl>
                      <p:spTgt spid="521"/>
                    </p:tgtEl>
                  </p:cond>
                </p:stCondLst>
                <p:endSync evt="end" delay="0">
                  <p:rtn val="all"/>
                </p:endSync>
                <p:childTnLst>
                  <p:par>
                    <p:cTn id="618" fill="hold">
                      <p:stCondLst>
                        <p:cond delay="0"/>
                      </p:stCondLst>
                      <p:childTnLst>
                        <p:par>
                          <p:cTn id="619" fill="hold">
                            <p:stCondLst>
                              <p:cond delay="0"/>
                            </p:stCondLst>
                            <p:childTnLst>
                              <p:par>
                                <p:cTn id="620" presetID="1" presetClass="entr" presetSubtype="0" fill="hold" nodeType="clickEffect">
                                  <p:stCondLst>
                                    <p:cond delay="0"/>
                                  </p:stCondLst>
                                  <p:childTnLst>
                                    <p:set>
                                      <p:cBhvr>
                                        <p:cTn id="621" dur="1" fill="hold">
                                          <p:stCondLst>
                                            <p:cond delay="0"/>
                                          </p:stCondLst>
                                        </p:cTn>
                                        <p:tgtEl>
                                          <p:spTgt spid="524"/>
                                        </p:tgtEl>
                                        <p:attrNameLst>
                                          <p:attrName>style.visibility</p:attrName>
                                        </p:attrNameLst>
                                      </p:cBhvr>
                                      <p:to>
                                        <p:strVal val="visible"/>
                                      </p:to>
                                    </p:set>
                                  </p:childTnLst>
                                </p:cTn>
                              </p:par>
                            </p:childTnLst>
                          </p:cTn>
                        </p:par>
                      </p:childTnLst>
                    </p:cTn>
                  </p:par>
                </p:childTnLst>
              </p:cTn>
              <p:nextCondLst>
                <p:cond evt="onClick" delay="0">
                  <p:tgtEl>
                    <p:spTgt spid="521"/>
                  </p:tgtEl>
                </p:cond>
              </p:nextCondLst>
            </p:seq>
            <p:seq concurrent="1" nextAc="seek">
              <p:cTn id="622" restart="whenNotActive" fill="hold" evtFilter="cancelBubble" nodeType="interactiveSeq">
                <p:stCondLst>
                  <p:cond evt="onClick" delay="0">
                    <p:tgtEl>
                      <p:spTgt spid="522"/>
                    </p:tgtEl>
                  </p:cond>
                </p:stCondLst>
                <p:endSync evt="end" delay="0">
                  <p:rtn val="all"/>
                </p:endSync>
                <p:childTnLst>
                  <p:par>
                    <p:cTn id="623" fill="hold">
                      <p:stCondLst>
                        <p:cond delay="0"/>
                      </p:stCondLst>
                      <p:childTnLst>
                        <p:par>
                          <p:cTn id="624" fill="hold">
                            <p:stCondLst>
                              <p:cond delay="0"/>
                            </p:stCondLst>
                            <p:childTnLst>
                              <p:par>
                                <p:cTn id="625" presetID="1" presetClass="entr" presetSubtype="0" fill="hold" nodeType="clickEffect">
                                  <p:stCondLst>
                                    <p:cond delay="0"/>
                                  </p:stCondLst>
                                  <p:childTnLst>
                                    <p:set>
                                      <p:cBhvr>
                                        <p:cTn id="626" dur="1" fill="hold">
                                          <p:stCondLst>
                                            <p:cond delay="0"/>
                                          </p:stCondLst>
                                        </p:cTn>
                                        <p:tgtEl>
                                          <p:spTgt spid="523"/>
                                        </p:tgtEl>
                                        <p:attrNameLst>
                                          <p:attrName>style.visibility</p:attrName>
                                        </p:attrNameLst>
                                      </p:cBhvr>
                                      <p:to>
                                        <p:strVal val="visible"/>
                                      </p:to>
                                    </p:set>
                                  </p:childTnLst>
                                </p:cTn>
                              </p:par>
                            </p:childTnLst>
                          </p:cTn>
                        </p:par>
                      </p:childTnLst>
                    </p:cTn>
                  </p:par>
                </p:childTnLst>
              </p:cTn>
              <p:nextCondLst>
                <p:cond evt="onClick" delay="0">
                  <p:tgtEl>
                    <p:spTgt spid="522"/>
                  </p:tgtEl>
                </p:cond>
              </p:nextCondLst>
            </p:seq>
            <p:seq concurrent="1" nextAc="seek">
              <p:cTn id="627" restart="whenNotActive" fill="hold" evtFilter="cancelBubble" nodeType="interactiveSeq">
                <p:stCondLst>
                  <p:cond evt="onClick" delay="0">
                    <p:tgtEl>
                      <p:spTgt spid="525"/>
                    </p:tgtEl>
                  </p:cond>
                </p:stCondLst>
                <p:endSync evt="end" delay="0">
                  <p:rtn val="all"/>
                </p:endSync>
                <p:childTnLst>
                  <p:par>
                    <p:cTn id="628" fill="hold">
                      <p:stCondLst>
                        <p:cond delay="0"/>
                      </p:stCondLst>
                      <p:childTnLst>
                        <p:par>
                          <p:cTn id="629" fill="hold">
                            <p:stCondLst>
                              <p:cond delay="0"/>
                            </p:stCondLst>
                            <p:childTnLst>
                              <p:par>
                                <p:cTn id="630" presetID="1" presetClass="exit" presetSubtype="0" fill="hold" nodeType="clickEffect">
                                  <p:stCondLst>
                                    <p:cond delay="0"/>
                                  </p:stCondLst>
                                  <p:childTnLst>
                                    <p:set>
                                      <p:cBhvr>
                                        <p:cTn id="631" dur="1" fill="hold">
                                          <p:stCondLst>
                                            <p:cond delay="0"/>
                                          </p:stCondLst>
                                        </p:cTn>
                                        <p:tgtEl>
                                          <p:spTgt spid="525"/>
                                        </p:tgtEl>
                                        <p:attrNameLst>
                                          <p:attrName>style.visibility</p:attrName>
                                        </p:attrNameLst>
                                      </p:cBhvr>
                                      <p:to>
                                        <p:strVal val="hidden"/>
                                      </p:to>
                                    </p:set>
                                  </p:childTnLst>
                                </p:cTn>
                              </p:par>
                            </p:childTnLst>
                          </p:cTn>
                        </p:par>
                      </p:childTnLst>
                    </p:cTn>
                  </p:par>
                </p:childTnLst>
              </p:cTn>
              <p:nextCondLst>
                <p:cond evt="onClick" delay="0">
                  <p:tgtEl>
                    <p:spTgt spid="52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503</TotalTime>
  <Words>571</Words>
  <Application>Microsoft Office PowerPoint</Application>
  <PresentationFormat>On-screen Show (4:3)</PresentationFormat>
  <Paragraphs>51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Handwritten Font</vt:lpstr>
      <vt:lpstr>Calibri</vt:lpstr>
      <vt:lpstr>Twinkl</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Fox 2017 (N0724907)</dc:creator>
  <cp:lastModifiedBy>Faye Leather</cp:lastModifiedBy>
  <cp:revision>30</cp:revision>
  <dcterms:created xsi:type="dcterms:W3CDTF">2020-08-21T10:35:36Z</dcterms:created>
  <dcterms:modified xsi:type="dcterms:W3CDTF">2022-07-01T12:58:11Z</dcterms:modified>
</cp:coreProperties>
</file>