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21"/>
  </p:notesMasterIdLst>
  <p:handoutMasterIdLst>
    <p:handoutMasterId r:id="rId22"/>
  </p:handoutMasterIdLst>
  <p:sldIdLst>
    <p:sldId id="268" r:id="rId3"/>
    <p:sldId id="269" r:id="rId4"/>
    <p:sldId id="339" r:id="rId5"/>
    <p:sldId id="273" r:id="rId6"/>
    <p:sldId id="313" r:id="rId7"/>
    <p:sldId id="340" r:id="rId8"/>
    <p:sldId id="341" r:id="rId9"/>
    <p:sldId id="342" r:id="rId10"/>
    <p:sldId id="343" r:id="rId11"/>
    <p:sldId id="344" r:id="rId12"/>
    <p:sldId id="324" r:id="rId13"/>
    <p:sldId id="345" r:id="rId14"/>
    <p:sldId id="346" r:id="rId15"/>
    <p:sldId id="347" r:id="rId16"/>
    <p:sldId id="348" r:id="rId17"/>
    <p:sldId id="349" r:id="rId18"/>
    <p:sldId id="351" r:id="rId19"/>
    <p:sldId id="270" r:id="rId20"/>
  </p:sldIdLst>
  <p:sldSz cx="9144000" cy="6858000" type="screen4x3"/>
  <p:notesSz cx="6858000" cy="9144000"/>
  <p:embeddedFontLst>
    <p:embeddedFont>
      <p:font typeface="Calibri" panose="020F0502020204030204" pitchFamily="34" charset="0"/>
      <p:regular r:id="rId23"/>
      <p:bold r:id="rId24"/>
      <p:italic r:id="rId25"/>
      <p:boldItalic r:id="rId26"/>
    </p:embeddedFont>
    <p:embeddedFont>
      <p:font typeface="Roboto" panose="02000000000000000000" pitchFamily="2" charset="0"/>
      <p:regular r:id="rId27"/>
      <p:bold r:id="rId28"/>
      <p:italic r:id="rId29"/>
      <p:boldItalic r:id="rId30"/>
    </p:embeddedFont>
    <p:embeddedFont>
      <p:font typeface="Twinkl" panose="02000000000000000000" pitchFamily="2" charset="0"/>
      <p:regular r:id="rId31"/>
      <p:bold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651"/>
    <a:srgbClr val="008A42"/>
    <a:srgbClr val="57BF49"/>
    <a:srgbClr val="F5CA2B"/>
    <a:srgbClr val="F5BB2B"/>
    <a:srgbClr val="F78D29"/>
    <a:srgbClr val="6EC2EC"/>
    <a:srgbClr val="1E9FE0"/>
    <a:srgbClr val="F88128"/>
    <a:srgbClr val="BB3D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6078" autoAdjust="0"/>
  </p:normalViewPr>
  <p:slideViewPr>
    <p:cSldViewPr snapToGrid="0" showGuides="1">
      <p:cViewPr varScale="1">
        <p:scale>
          <a:sx n="105" d="100"/>
          <a:sy n="105" d="100"/>
        </p:scale>
        <p:origin x="1170" y="10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notesMaster" Target="notesMasters/notesMaster1.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ln w="19050">
              <a:solidFill>
                <a:schemeClr val="bg1"/>
              </a:solidFill>
            </a:ln>
          </c:spPr>
          <c:explosion val="1"/>
          <c:dPt>
            <c:idx val="0"/>
            <c:bubble3D val="0"/>
            <c:spPr>
              <a:solidFill>
                <a:srgbClr val="DA4322">
                  <a:alpha val="55000"/>
                </a:srgbClr>
              </a:solidFill>
              <a:ln w="19050">
                <a:solidFill>
                  <a:schemeClr val="bg1"/>
                </a:solidFill>
              </a:ln>
            </c:spPr>
            <c:extLst>
              <c:ext xmlns:c16="http://schemas.microsoft.com/office/drawing/2014/chart" uri="{C3380CC4-5D6E-409C-BE32-E72D297353CC}">
                <c16:uniqueId val="{00000001-8730-4F11-83F3-D61D341245EB}"/>
              </c:ext>
            </c:extLst>
          </c:dPt>
          <c:dPt>
            <c:idx val="1"/>
            <c:bubble3D val="0"/>
            <c:spPr>
              <a:solidFill>
                <a:srgbClr val="57BF49">
                  <a:alpha val="55000"/>
                </a:srgbClr>
              </a:solidFill>
              <a:ln w="19050">
                <a:solidFill>
                  <a:schemeClr val="bg1"/>
                </a:solidFill>
              </a:ln>
            </c:spPr>
            <c:extLst>
              <c:ext xmlns:c16="http://schemas.microsoft.com/office/drawing/2014/chart" uri="{C3380CC4-5D6E-409C-BE32-E72D297353CC}">
                <c16:uniqueId val="{00000003-8730-4F11-83F3-D61D341245EB}"/>
              </c:ext>
            </c:extLst>
          </c:dPt>
          <c:dPt>
            <c:idx val="2"/>
            <c:bubble3D val="0"/>
            <c:spPr>
              <a:solidFill>
                <a:srgbClr val="F5CA2B">
                  <a:alpha val="54902"/>
                </a:srgbClr>
              </a:solidFill>
              <a:ln w="19050">
                <a:solidFill>
                  <a:schemeClr val="bg1"/>
                </a:solidFill>
              </a:ln>
            </c:spPr>
            <c:extLst>
              <c:ext xmlns:c16="http://schemas.microsoft.com/office/drawing/2014/chart" uri="{C3380CC4-5D6E-409C-BE32-E72D297353CC}">
                <c16:uniqueId val="{00000005-8730-4F11-83F3-D61D341245EB}"/>
              </c:ext>
            </c:extLst>
          </c:dPt>
          <c:dPt>
            <c:idx val="3"/>
            <c:bubble3D val="0"/>
            <c:spPr>
              <a:solidFill>
                <a:srgbClr val="6EC2EC">
                  <a:alpha val="54902"/>
                </a:srgbClr>
              </a:solidFill>
              <a:ln w="19050">
                <a:solidFill>
                  <a:schemeClr val="bg1"/>
                </a:solidFill>
              </a:ln>
            </c:spPr>
            <c:extLst>
              <c:ext xmlns:c16="http://schemas.microsoft.com/office/drawing/2014/chart" uri="{C3380CC4-5D6E-409C-BE32-E72D297353CC}">
                <c16:uniqueId val="{00000007-8730-4F11-83F3-D61D341245EB}"/>
              </c:ext>
            </c:extLst>
          </c:dPt>
          <c:dPt>
            <c:idx val="4"/>
            <c:bubble3D val="0"/>
            <c:spPr>
              <a:solidFill>
                <a:srgbClr val="F88128">
                  <a:alpha val="54902"/>
                </a:srgbClr>
              </a:solidFill>
              <a:ln w="19050">
                <a:solidFill>
                  <a:schemeClr val="bg1"/>
                </a:solidFill>
              </a:ln>
            </c:spPr>
            <c:extLst>
              <c:ext xmlns:c16="http://schemas.microsoft.com/office/drawing/2014/chart" uri="{C3380CC4-5D6E-409C-BE32-E72D297353CC}">
                <c16:uniqueId val="{00000009-8730-4F11-83F3-D61D341245EB}"/>
              </c:ext>
            </c:extLst>
          </c:dPt>
          <c:dPt>
            <c:idx val="5"/>
            <c:bubble3D val="0"/>
            <c:spPr>
              <a:solidFill>
                <a:srgbClr val="EF8172"/>
              </a:solidFill>
              <a:ln w="19050">
                <a:solidFill>
                  <a:schemeClr val="bg1"/>
                </a:solidFill>
              </a:ln>
            </c:spPr>
            <c:extLst>
              <c:ext xmlns:c16="http://schemas.microsoft.com/office/drawing/2014/chart" uri="{C3380CC4-5D6E-409C-BE32-E72D297353CC}">
                <c16:uniqueId val="{0000000B-8730-4F11-83F3-D61D341245EB}"/>
              </c:ext>
            </c:extLst>
          </c:dPt>
          <c:dPt>
            <c:idx val="6"/>
            <c:bubble3D val="0"/>
            <c:spPr>
              <a:solidFill>
                <a:srgbClr val="F49AC1"/>
              </a:solidFill>
              <a:ln w="19050">
                <a:solidFill>
                  <a:schemeClr val="bg1"/>
                </a:solidFill>
              </a:ln>
            </c:spPr>
            <c:extLst>
              <c:ext xmlns:c16="http://schemas.microsoft.com/office/drawing/2014/chart" uri="{C3380CC4-5D6E-409C-BE32-E72D297353CC}">
                <c16:uniqueId val="{0000000D-8730-4F11-83F3-D61D341245EB}"/>
              </c:ext>
            </c:extLst>
          </c:dPt>
          <c:dPt>
            <c:idx val="7"/>
            <c:bubble3D val="0"/>
            <c:spPr>
              <a:solidFill>
                <a:srgbClr val="98BFDF"/>
              </a:solidFill>
              <a:ln w="19050">
                <a:solidFill>
                  <a:schemeClr val="bg1"/>
                </a:solidFill>
              </a:ln>
            </c:spPr>
            <c:extLst>
              <c:ext xmlns:c16="http://schemas.microsoft.com/office/drawing/2014/chart" uri="{C3380CC4-5D6E-409C-BE32-E72D297353CC}">
                <c16:uniqueId val="{0000000F-8730-4F11-83F3-D61D341245EB}"/>
              </c:ext>
            </c:extLst>
          </c:dPt>
          <c:dLbls>
            <c:delete val="1"/>
          </c:dLbls>
          <c:cat>
            <c:numRef>
              <c:f>Sheet1!$A$2:$A$9</c:f>
              <c:numCache>
                <c:formatCode>General</c:formatCode>
                <c:ptCount val="8"/>
              </c:numCache>
            </c:numRef>
          </c:cat>
          <c:val>
            <c:numRef>
              <c:f>Sheet1!$B$2:$B$9</c:f>
              <c:numCache>
                <c:formatCode>General</c:formatCode>
                <c:ptCount val="8"/>
                <c:pt idx="0">
                  <c:v>1</c:v>
                </c:pt>
                <c:pt idx="1">
                  <c:v>1</c:v>
                </c:pt>
                <c:pt idx="2">
                  <c:v>1</c:v>
                </c:pt>
                <c:pt idx="3">
                  <c:v>1</c:v>
                </c:pt>
                <c:pt idx="4">
                  <c:v>1</c:v>
                </c:pt>
              </c:numCache>
            </c:numRef>
          </c:val>
          <c:extLst>
            <c:ext xmlns:c16="http://schemas.microsoft.com/office/drawing/2014/chart" uri="{C3380CC4-5D6E-409C-BE32-E72D297353CC}">
              <c16:uniqueId val="{00000010-8730-4F11-83F3-D61D341245EB}"/>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rot="240000"/>
    <a:lstStyle/>
    <a:p>
      <a:pPr>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0.12141</cdr:x>
      <cdr:y>0.5092</cdr:y>
    </cdr:from>
    <cdr:to>
      <cdr:x>0.33193</cdr:x>
      <cdr:y>0.62133</cdr:y>
    </cdr:to>
    <cdr:sp macro="" textlink="">
      <cdr:nvSpPr>
        <cdr:cNvPr id="4" name="TextBox 3">
          <a:extLst xmlns:a="http://schemas.openxmlformats.org/drawingml/2006/main">
            <a:ext uri="{FF2B5EF4-FFF2-40B4-BE49-F238E27FC236}">
              <a16:creationId xmlns:a16="http://schemas.microsoft.com/office/drawing/2014/main" id="{0C4E7EBF-548A-C049-9FD1-973506A0033D}"/>
            </a:ext>
          </a:extLst>
        </cdr:cNvPr>
        <cdr:cNvSpPr txBox="1"/>
      </cdr:nvSpPr>
      <cdr:spPr>
        <a:xfrm xmlns:a="http://schemas.openxmlformats.org/drawingml/2006/main" rot="20605196">
          <a:off x="462548" y="2007308"/>
          <a:ext cx="802070" cy="442035"/>
        </a:xfrm>
        <a:prstGeom xmlns:a="http://schemas.openxmlformats.org/drawingml/2006/main" prst="rect">
          <a:avLst/>
        </a:prstGeom>
      </cdr:spPr>
      <cdr:txBody>
        <a:bodyPr xmlns:a="http://schemas.openxmlformats.org/drawingml/2006/main" vertOverflow="clip" wrap="none" lIns="36000" tIns="36000" rIns="36000" bIns="36000" rtlCol="0">
          <a:spAutoFit/>
        </a:bodyPr>
        <a:lstStyle xmlns:a="http://schemas.openxmlformats.org/drawingml/2006/main"/>
        <a:p xmlns:a="http://schemas.openxmlformats.org/drawingml/2006/main">
          <a:pPr algn="ctr"/>
          <a:r>
            <a:rPr lang="en-GB" sz="2400" b="1" dirty="0">
              <a:latin typeface="Roboto" panose="02000000000000000000" pitchFamily="2" charset="0"/>
              <a:ea typeface="Roboto" panose="02000000000000000000" pitchFamily="2" charset="0"/>
            </a:rPr>
            <a:t>snow</a:t>
          </a:r>
          <a:endParaRPr lang="en-US" sz="2000" b="1" dirty="0">
            <a:latin typeface="Roboto" panose="02000000000000000000" pitchFamily="2" charset="0"/>
            <a:ea typeface="Roboto" panose="02000000000000000000" pitchFamily="2" charset="0"/>
          </a:endParaRPr>
        </a:p>
      </cdr:txBody>
    </cdr:sp>
  </cdr:relSizeAnchor>
  <cdr:relSizeAnchor xmlns:cdr="http://schemas.openxmlformats.org/drawingml/2006/chartDrawing">
    <cdr:from>
      <cdr:x>0.28153</cdr:x>
      <cdr:y>0.13541</cdr:y>
    </cdr:from>
    <cdr:to>
      <cdr:x>0.39755</cdr:x>
      <cdr:y>0.43258</cdr:y>
    </cdr:to>
    <cdr:sp macro="" textlink="">
      <cdr:nvSpPr>
        <cdr:cNvPr id="16" name="TextBox 15">
          <a:extLst xmlns:a="http://schemas.openxmlformats.org/drawingml/2006/main">
            <a:ext uri="{FF2B5EF4-FFF2-40B4-BE49-F238E27FC236}">
              <a16:creationId xmlns:a16="http://schemas.microsoft.com/office/drawing/2014/main" id="{4A9A71AF-F2AA-0D44-9B0C-B969EF6A1200}"/>
            </a:ext>
          </a:extLst>
        </cdr:cNvPr>
        <cdr:cNvSpPr txBox="1"/>
      </cdr:nvSpPr>
      <cdr:spPr>
        <a:xfrm xmlns:a="http://schemas.openxmlformats.org/drawingml/2006/main" rot="2788890">
          <a:off x="707880" y="898521"/>
          <a:ext cx="1171459" cy="442035"/>
        </a:xfrm>
        <a:prstGeom xmlns:a="http://schemas.openxmlformats.org/drawingml/2006/main" prst="rect">
          <a:avLst/>
        </a:prstGeom>
      </cdr:spPr>
      <cdr:txBody>
        <a:bodyPr xmlns:a="http://schemas.openxmlformats.org/drawingml/2006/main" vertOverflow="clip" wrap="square" lIns="36000" tIns="36000" rIns="36000" bIns="36000" rtlCol="0">
          <a:spAutoFit/>
        </a:bodyPr>
        <a:lstStyle xmlns:a="http://schemas.openxmlformats.org/drawingml/2006/main"/>
        <a:p xmlns:a="http://schemas.openxmlformats.org/drawingml/2006/main">
          <a:pPr algn="ctr"/>
          <a:r>
            <a:rPr lang="en-GB" sz="2400" b="1" dirty="0">
              <a:latin typeface="Roboto" panose="02000000000000000000" pitchFamily="2" charset="0"/>
              <a:ea typeface="Roboto" panose="02000000000000000000" pitchFamily="2" charset="0"/>
            </a:rPr>
            <a:t>present</a:t>
          </a:r>
          <a:endParaRPr lang="en-US" sz="3600" b="1" dirty="0">
            <a:latin typeface="Roboto" panose="02000000000000000000" pitchFamily="2" charset="0"/>
            <a:ea typeface="Roboto" panose="02000000000000000000" pitchFamily="2" charset="0"/>
          </a:endParaRPr>
        </a:p>
      </cdr:txBody>
    </cdr:sp>
  </cdr:relSizeAnchor>
  <cdr:relSizeAnchor xmlns:cdr="http://schemas.openxmlformats.org/drawingml/2006/chartDrawing">
    <cdr:from>
      <cdr:x>0.60905</cdr:x>
      <cdr:y>0.13629</cdr:y>
    </cdr:from>
    <cdr:to>
      <cdr:x>0.72508</cdr:x>
      <cdr:y>0.41458</cdr:y>
    </cdr:to>
    <cdr:sp macro="" textlink="">
      <cdr:nvSpPr>
        <cdr:cNvPr id="20" name="TextBox 19">
          <a:extLst xmlns:a="http://schemas.openxmlformats.org/drawingml/2006/main">
            <a:ext uri="{FF2B5EF4-FFF2-40B4-BE49-F238E27FC236}">
              <a16:creationId xmlns:a16="http://schemas.microsoft.com/office/drawing/2014/main" id="{E6CF93AC-5F78-4F42-BA65-480F9F761E6B}"/>
            </a:ext>
          </a:extLst>
        </cdr:cNvPr>
        <cdr:cNvSpPr txBox="1"/>
      </cdr:nvSpPr>
      <cdr:spPr>
        <a:xfrm xmlns:a="http://schemas.openxmlformats.org/drawingml/2006/main" rot="7288612">
          <a:off x="1992918" y="864778"/>
          <a:ext cx="1097023" cy="442035"/>
        </a:xfrm>
        <a:prstGeom xmlns:a="http://schemas.openxmlformats.org/drawingml/2006/main" prst="rect">
          <a:avLst/>
        </a:prstGeom>
      </cdr:spPr>
      <cdr:txBody>
        <a:bodyPr xmlns:a="http://schemas.openxmlformats.org/drawingml/2006/main" vertOverflow="clip" wrap="none" lIns="36000" tIns="36000" rIns="36000" bIns="36000" rtlCol="0">
          <a:spAutoFit/>
        </a:bodyPr>
        <a:lstStyle xmlns:a="http://schemas.openxmlformats.org/drawingml/2006/main"/>
        <a:p xmlns:a="http://schemas.openxmlformats.org/drawingml/2006/main">
          <a:r>
            <a:rPr lang="en-GB" sz="2400" b="1" dirty="0">
              <a:latin typeface="Roboto" panose="02000000000000000000" pitchFamily="2" charset="0"/>
              <a:ea typeface="Roboto" panose="02000000000000000000" pitchFamily="2" charset="0"/>
            </a:rPr>
            <a:t>holiday</a:t>
          </a:r>
          <a:endParaRPr lang="en-US" sz="2400" b="1" dirty="0">
            <a:latin typeface="Roboto" panose="02000000000000000000" pitchFamily="2" charset="0"/>
            <a:ea typeface="Roboto" panose="02000000000000000000" pitchFamily="2" charset="0"/>
          </a:endParaRPr>
        </a:p>
      </cdr:txBody>
    </cdr:sp>
  </cdr:relSizeAnchor>
  <cdr:relSizeAnchor xmlns:cdr="http://schemas.openxmlformats.org/drawingml/2006/chartDrawing">
    <cdr:from>
      <cdr:x>0.71087</cdr:x>
      <cdr:y>0.53243</cdr:y>
    </cdr:from>
    <cdr:to>
      <cdr:x>0.87427</cdr:x>
      <cdr:y>0.61255</cdr:y>
    </cdr:to>
    <cdr:sp macro="" textlink="">
      <cdr:nvSpPr>
        <cdr:cNvPr id="21" name="TextBox 20">
          <a:extLst xmlns:a="http://schemas.openxmlformats.org/drawingml/2006/main">
            <a:ext uri="{FF2B5EF4-FFF2-40B4-BE49-F238E27FC236}">
              <a16:creationId xmlns:a16="http://schemas.microsoft.com/office/drawing/2014/main" id="{909B63B3-46C1-1B43-A76E-B3770E127DBE}"/>
            </a:ext>
          </a:extLst>
        </cdr:cNvPr>
        <cdr:cNvSpPr txBox="1"/>
      </cdr:nvSpPr>
      <cdr:spPr>
        <a:xfrm xmlns:a="http://schemas.openxmlformats.org/drawingml/2006/main" rot="11838832">
          <a:off x="2708327" y="2098884"/>
          <a:ext cx="622534" cy="315847"/>
        </a:xfrm>
        <a:prstGeom xmlns:a="http://schemas.openxmlformats.org/drawingml/2006/main" prst="rect">
          <a:avLst/>
        </a:prstGeom>
      </cdr:spPr>
      <cdr:txBody>
        <a:bodyPr xmlns:a="http://schemas.openxmlformats.org/drawingml/2006/main" vertOverflow="clip" wrap="none" lIns="36000" tIns="36000" rIns="36000" bIns="36000" rtlCol="0">
          <a:spAutoFit/>
        </a:bodyPr>
        <a:lstStyle xmlns:a="http://schemas.openxmlformats.org/drawingml/2006/main"/>
        <a:p xmlns:a="http://schemas.openxmlformats.org/drawingml/2006/main">
          <a:pPr>
            <a:lnSpc>
              <a:spcPct val="60000"/>
            </a:lnSpc>
          </a:pPr>
          <a:r>
            <a:rPr lang="en-GB" sz="2400" b="1" dirty="0">
              <a:latin typeface="Roboto" panose="02000000000000000000" pitchFamily="2" charset="0"/>
              <a:ea typeface="Roboto" panose="02000000000000000000" pitchFamily="2" charset="0"/>
            </a:rPr>
            <a:t>tree</a:t>
          </a:r>
          <a:endParaRPr lang="en-US" sz="2400" b="1" dirty="0">
            <a:latin typeface="Roboto" panose="02000000000000000000" pitchFamily="2" charset="0"/>
            <a:ea typeface="Roboto" panose="02000000000000000000" pitchFamily="2" charset="0"/>
          </a:endParaRPr>
        </a:p>
      </cdr:txBody>
    </cdr:sp>
  </cdr:relSizeAnchor>
  <cdr:relSizeAnchor xmlns:cdr="http://schemas.openxmlformats.org/drawingml/2006/chartDrawing">
    <cdr:from>
      <cdr:x>0.44074</cdr:x>
      <cdr:y>0.64434</cdr:y>
    </cdr:from>
    <cdr:to>
      <cdr:x>0.55676</cdr:x>
      <cdr:y>0.88074</cdr:y>
    </cdr:to>
    <cdr:sp macro="" textlink="">
      <cdr:nvSpPr>
        <cdr:cNvPr id="25" name="TextBox 24">
          <a:extLst xmlns:a="http://schemas.openxmlformats.org/drawingml/2006/main">
            <a:ext uri="{FF2B5EF4-FFF2-40B4-BE49-F238E27FC236}">
              <a16:creationId xmlns:a16="http://schemas.microsoft.com/office/drawing/2014/main" id="{0F46D9C5-05A4-9942-B147-0B330BB2688E}"/>
            </a:ext>
          </a:extLst>
        </cdr:cNvPr>
        <cdr:cNvSpPr txBox="1"/>
      </cdr:nvSpPr>
      <cdr:spPr>
        <a:xfrm xmlns:a="http://schemas.openxmlformats.org/drawingml/2006/main" rot="16200000">
          <a:off x="1434214" y="2784993"/>
          <a:ext cx="931913" cy="442035"/>
        </a:xfrm>
        <a:prstGeom xmlns:a="http://schemas.openxmlformats.org/drawingml/2006/main" prst="rect">
          <a:avLst/>
        </a:prstGeom>
      </cdr:spPr>
      <cdr:txBody>
        <a:bodyPr xmlns:a="http://schemas.openxmlformats.org/drawingml/2006/main" vertOverflow="clip" wrap="none" lIns="36000" tIns="36000" rIns="36000" bIns="36000" rtlCol="0">
          <a:spAutoFit/>
        </a:bodyPr>
        <a:lstStyle xmlns:a="http://schemas.openxmlformats.org/drawingml/2006/main"/>
        <a:p xmlns:a="http://schemas.openxmlformats.org/drawingml/2006/main">
          <a:r>
            <a:rPr lang="en-GB" sz="2400" b="1" dirty="0">
              <a:latin typeface="Roboto" panose="02000000000000000000" pitchFamily="2" charset="0"/>
              <a:ea typeface="Roboto" panose="02000000000000000000" pitchFamily="2" charset="0"/>
            </a:rPr>
            <a:t>family</a:t>
          </a:r>
          <a:endParaRPr lang="en-US" sz="2400" b="1" dirty="0">
            <a:latin typeface="Roboto" panose="02000000000000000000" pitchFamily="2" charset="0"/>
            <a:ea typeface="Roboto" panose="02000000000000000000" pitchFamily="2"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25/10/2023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25/10/2023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A521341-850D-40E1-BB3D-87946DC9B06D}" type="slidenum">
              <a:rPr lang="en-GB" smtClean="0"/>
              <a:t>3</a:t>
            </a:fld>
            <a:endParaRPr lang="en-GB"/>
          </a:p>
        </p:txBody>
      </p:sp>
    </p:spTree>
    <p:extLst>
      <p:ext uri="{BB962C8B-B14F-4D97-AF65-F5344CB8AC3E}">
        <p14:creationId xmlns:p14="http://schemas.microsoft.com/office/powerpoint/2010/main" val="1194144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A521341-850D-40E1-BB3D-87946DC9B06D}" type="slidenum">
              <a:rPr lang="en-GB" smtClean="0"/>
              <a:t>12</a:t>
            </a:fld>
            <a:endParaRPr lang="en-GB"/>
          </a:p>
        </p:txBody>
      </p:sp>
    </p:spTree>
    <p:extLst>
      <p:ext uri="{BB962C8B-B14F-4D97-AF65-F5344CB8AC3E}">
        <p14:creationId xmlns:p14="http://schemas.microsoft.com/office/powerpoint/2010/main" val="1893219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A521341-850D-40E1-BB3D-87946DC9B06D}" type="slidenum">
              <a:rPr lang="en-GB" smtClean="0"/>
              <a:t>13</a:t>
            </a:fld>
            <a:endParaRPr lang="en-GB"/>
          </a:p>
        </p:txBody>
      </p:sp>
    </p:spTree>
    <p:extLst>
      <p:ext uri="{BB962C8B-B14F-4D97-AF65-F5344CB8AC3E}">
        <p14:creationId xmlns:p14="http://schemas.microsoft.com/office/powerpoint/2010/main" val="2956399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A521341-850D-40E1-BB3D-87946DC9B06D}" type="slidenum">
              <a:rPr lang="en-GB" smtClean="0"/>
              <a:t>14</a:t>
            </a:fld>
            <a:endParaRPr lang="en-GB"/>
          </a:p>
        </p:txBody>
      </p:sp>
    </p:spTree>
    <p:extLst>
      <p:ext uri="{BB962C8B-B14F-4D97-AF65-F5344CB8AC3E}">
        <p14:creationId xmlns:p14="http://schemas.microsoft.com/office/powerpoint/2010/main" val="1447157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A521341-850D-40E1-BB3D-87946DC9B06D}" type="slidenum">
              <a:rPr lang="en-GB" smtClean="0"/>
              <a:t>15</a:t>
            </a:fld>
            <a:endParaRPr lang="en-GB"/>
          </a:p>
        </p:txBody>
      </p:sp>
    </p:spTree>
    <p:extLst>
      <p:ext uri="{BB962C8B-B14F-4D97-AF65-F5344CB8AC3E}">
        <p14:creationId xmlns:p14="http://schemas.microsoft.com/office/powerpoint/2010/main" val="188923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A521341-850D-40E1-BB3D-87946DC9B06D}" type="slidenum">
              <a:rPr lang="en-GB" smtClean="0"/>
              <a:t>16</a:t>
            </a:fld>
            <a:endParaRPr lang="en-GB"/>
          </a:p>
        </p:txBody>
      </p:sp>
    </p:spTree>
    <p:extLst>
      <p:ext uri="{BB962C8B-B14F-4D97-AF65-F5344CB8AC3E}">
        <p14:creationId xmlns:p14="http://schemas.microsoft.com/office/powerpoint/2010/main" val="1449057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twinkl.co.uk/resources/browse-by-topic-esl-efl-resources/holidays-and-special-days-pre-intermediate-b1-browse-by-level-esl-efl-resources/christmas-holidays-and-special-days-pre-intermediate-b1-browse-by-level-esl-efl-resources"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hyperlink" Target="https://www.twinkl.co.uk/resources/esl-resources/browse-by-level-esl-efl-resources/esl-resources-for-adult-learners-browse-by-level-esl-resources"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s://www.twinkl.co.uk/resources/esl-resources/browse-by-level-esl-efl-resources/esl-resources-for-adult-learners-browse-by-level-esl-resources"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s://www.twinkl.co.uk/resources/esl-resources/browse-by-level-esl-efl-resources/esl-resources-for-adult-learners-browse-by-level-esl-resources"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www.twinkl.co.uk/resources/browse-by-topic-esl-efl-resources/holidays-and-special-days-pre-intermediate-b1-browse-by-level-esl-efl-resources/christmas-holidays-and-special-days-pre-intermediate-b1-browse-by-level-esl-efl-resources"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2" Type="http://schemas.openxmlformats.org/officeDocument/2006/relationships/hyperlink" Target="mailto:twinklcares@twinkl.co.uk" TargetMode="External"/><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nimation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Roboto" panose="02000000000000000000" pitchFamily="2"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41" name="Group 40">
            <a:extLst>
              <a:ext uri="{FF2B5EF4-FFF2-40B4-BE49-F238E27FC236}">
                <a16:creationId xmlns:a16="http://schemas.microsoft.com/office/drawing/2014/main" id="{2BB4EA30-0107-4362-9222-C6055ABF324A}"/>
              </a:ext>
            </a:extLst>
          </p:cNvPr>
          <p:cNvGrpSpPr/>
          <p:nvPr userDrawn="1"/>
        </p:nvGrpSpPr>
        <p:grpSpPr>
          <a:xfrm>
            <a:off x="743835" y="4464437"/>
            <a:ext cx="7644513" cy="1787397"/>
            <a:chOff x="743837" y="1344834"/>
            <a:chExt cx="7644513" cy="1787397"/>
          </a:xfrm>
        </p:grpSpPr>
        <p:sp>
          <p:nvSpPr>
            <p:cNvPr id="42" name="Rectangle 41">
              <a:extLst>
                <a:ext uri="{FF2B5EF4-FFF2-40B4-BE49-F238E27FC236}">
                  <a16:creationId xmlns:a16="http://schemas.microsoft.com/office/drawing/2014/main" id="{0DF60415-D303-4DFE-A6B8-E0AB42EF4DDC}"/>
                </a:ext>
              </a:extLst>
            </p:cNvPr>
            <p:cNvSpPr/>
            <p:nvPr/>
          </p:nvSpPr>
          <p:spPr>
            <a:xfrm>
              <a:off x="743837" y="1344834"/>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43" name="Rectangle 42">
              <a:extLst>
                <a:ext uri="{FF2B5EF4-FFF2-40B4-BE49-F238E27FC236}">
                  <a16:creationId xmlns:a16="http://schemas.microsoft.com/office/drawing/2014/main" id="{6A96975B-C3DC-451D-8423-D15D5BCDB436}"/>
                </a:ext>
              </a:extLst>
            </p:cNvPr>
            <p:cNvSpPr/>
            <p:nvPr/>
          </p:nvSpPr>
          <p:spPr>
            <a:xfrm>
              <a:off x="755650" y="1618794"/>
              <a:ext cx="7632700" cy="1513437"/>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b="0" i="0" dirty="0">
                  <a:solidFill>
                    <a:srgbClr val="202124"/>
                  </a:solidFill>
                  <a:effectLst/>
                  <a:latin typeface="Roboto" panose="02000000000000000000" pitchFamily="2" charset="0"/>
                  <a:ea typeface="Roboto" panose="02000000000000000000" pitchFamily="2" charset="0"/>
                </a:rPr>
                <a:t>This resource has been designed with animations on each slide to make it as fun and engaging as possible. To view the content in the correct formatting, please view the slideshow in ‘</a:t>
              </a:r>
              <a:r>
                <a:rPr lang="en-GB" sz="1400" b="1" i="0" dirty="0">
                  <a:solidFill>
                    <a:srgbClr val="202124"/>
                  </a:solidFill>
                  <a:effectLst/>
                  <a:latin typeface="Roboto" panose="02000000000000000000" pitchFamily="2" charset="0"/>
                  <a:ea typeface="Roboto" panose="02000000000000000000" pitchFamily="2" charset="0"/>
                </a:rPr>
                <a:t>presentation mode</a:t>
              </a:r>
              <a:r>
                <a:rPr lang="en-GB" sz="1400" b="0" i="0" dirty="0">
                  <a:solidFill>
                    <a:srgbClr val="202124"/>
                  </a:solidFill>
                  <a:effectLst/>
                  <a:latin typeface="Roboto" panose="02000000000000000000" pitchFamily="2" charset="0"/>
                  <a:ea typeface="Roboto" panose="02000000000000000000" pitchFamily="2" charset="0"/>
                </a:rPr>
                <a:t>’. If you view the slides without selecting ‘presentation mode’, you may find that some of the text and images overlap each other or are difficult to read.</a:t>
              </a:r>
              <a:endParaRPr lang="en-GB" sz="1400" dirty="0">
                <a:latin typeface="Roboto" panose="02000000000000000000" pitchFamily="2" charset="0"/>
                <a:ea typeface="Roboto" panose="02000000000000000000" pitchFamily="2" charset="0"/>
              </a:endParaRPr>
            </a:p>
          </p:txBody>
        </p:sp>
      </p:gr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latin typeface="Roboto" panose="02000000000000000000" pitchFamily="2" charset="0"/>
              <a:ea typeface="Roboto" panose="02000000000000000000" pitchFamily="2" charset="0"/>
            </a:endParaRPr>
          </a:p>
        </p:txBody>
      </p:sp>
      <p:grpSp>
        <p:nvGrpSpPr>
          <p:cNvPr id="2" name="Group 1">
            <a:extLst>
              <a:ext uri="{FF2B5EF4-FFF2-40B4-BE49-F238E27FC236}">
                <a16:creationId xmlns:a16="http://schemas.microsoft.com/office/drawing/2014/main" id="{1818DE14-99A5-2BAB-012B-6D4E3878DA6E}"/>
              </a:ext>
            </a:extLst>
          </p:cNvPr>
          <p:cNvGrpSpPr/>
          <p:nvPr userDrawn="1"/>
        </p:nvGrpSpPr>
        <p:grpSpPr>
          <a:xfrm>
            <a:off x="743836" y="1538518"/>
            <a:ext cx="7644512" cy="2726115"/>
            <a:chOff x="743838" y="1344834"/>
            <a:chExt cx="7644512" cy="2726115"/>
          </a:xfrm>
        </p:grpSpPr>
        <p:sp>
          <p:nvSpPr>
            <p:cNvPr id="3" name="Rectangle 2">
              <a:extLst>
                <a:ext uri="{FF2B5EF4-FFF2-40B4-BE49-F238E27FC236}">
                  <a16:creationId xmlns:a16="http://schemas.microsoft.com/office/drawing/2014/main" id="{8F639272-4B5D-60E8-9FB8-0C21BDA753C9}"/>
                </a:ext>
              </a:extLst>
            </p:cNvPr>
            <p:cNvSpPr/>
            <p:nvPr/>
          </p:nvSpPr>
          <p:spPr>
            <a:xfrm>
              <a:off x="743838" y="1344834"/>
              <a:ext cx="1450724"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ESL Acronym</a:t>
              </a:r>
            </a:p>
          </p:txBody>
        </p:sp>
        <p:sp>
          <p:nvSpPr>
            <p:cNvPr id="4" name="Rectangle 3">
              <a:extLst>
                <a:ext uri="{FF2B5EF4-FFF2-40B4-BE49-F238E27FC236}">
                  <a16:creationId xmlns:a16="http://schemas.microsoft.com/office/drawing/2014/main" id="{6CB40A19-9ABC-EE69-175B-C61DB7CC9859}"/>
                </a:ext>
              </a:extLst>
            </p:cNvPr>
            <p:cNvSpPr/>
            <p:nvPr/>
          </p:nvSpPr>
          <p:spPr>
            <a:xfrm>
              <a:off x="755650" y="1618794"/>
              <a:ext cx="7632700" cy="2452155"/>
            </a:xfrm>
            <a:prstGeom prst="rect">
              <a:avLst/>
            </a:prstGeom>
            <a:noFill/>
            <a:ln w="19050">
              <a:solidFill>
                <a:srgbClr val="18A0DB"/>
              </a:solidFill>
            </a:ln>
          </p:spPr>
          <p:txBody>
            <a:bodyPr wrap="square" lIns="216000" tIns="216000" rIns="216000" bIns="216000">
              <a:spAutoFit/>
            </a:bodyPr>
            <a:lstStyle/>
            <a:p>
              <a:pPr>
                <a:spcAft>
                  <a:spcPts val="600"/>
                </a:spcAft>
              </a:pPr>
              <a:r>
                <a:rPr lang="en-ZA" sz="1400" b="0" i="0" dirty="0">
                  <a:solidFill>
                    <a:srgbClr val="202124"/>
                  </a:solidFill>
                  <a:effectLst/>
                  <a:latin typeface="Roboto" panose="02000000000000000000" pitchFamily="2" charset="0"/>
                  <a:ea typeface="Roboto" panose="02000000000000000000" pitchFamily="2" charset="0"/>
                </a:rPr>
                <a:t>This resource has been made for the purpose of teaching English language learners. </a:t>
              </a:r>
              <a:br>
                <a:rPr lang="en-ZA" sz="1400" b="0" i="0" dirty="0">
                  <a:solidFill>
                    <a:srgbClr val="202124"/>
                  </a:solidFill>
                  <a:effectLst/>
                  <a:latin typeface="Roboto" panose="02000000000000000000" pitchFamily="2" charset="0"/>
                  <a:ea typeface="Roboto" panose="02000000000000000000" pitchFamily="2" charset="0"/>
                </a:rPr>
              </a:br>
              <a:r>
                <a:rPr lang="en-ZA" sz="1400" b="0" i="0" dirty="0">
                  <a:solidFill>
                    <a:srgbClr val="202124"/>
                  </a:solidFill>
                  <a:effectLst/>
                  <a:latin typeface="Roboto" panose="02000000000000000000" pitchFamily="2" charset="0"/>
                  <a:ea typeface="Roboto" panose="02000000000000000000" pitchFamily="2" charset="0"/>
                </a:rPr>
                <a:t>We know that students can be learning English in many different places, in many different ways and at age, so we try to keep these resources as general as possible. </a:t>
              </a:r>
            </a:p>
            <a:p>
              <a:pPr>
                <a:spcAft>
                  <a:spcPts val="600"/>
                </a:spcAft>
              </a:pPr>
              <a:r>
                <a:rPr lang="en-ZA" sz="1400" b="0" i="0" dirty="0">
                  <a:solidFill>
                    <a:srgbClr val="202124"/>
                  </a:solidFill>
                  <a:effectLst/>
                  <a:latin typeface="Roboto" panose="02000000000000000000" pitchFamily="2" charset="0"/>
                  <a:ea typeface="Roboto" panose="02000000000000000000" pitchFamily="2" charset="0"/>
                </a:rPr>
                <a:t>There are many acronyms associated with English language teaching. These include (but are not limited to) ELT, TEFL, EFL, ELL, EAL and ESOL. While the term ESL may not fully represent the linguistic backgrounds of all students, it is the most widely recognised term for English language teaching globally.  Therefore, we use the term ‘ESL’ in the names of our resources to make them easy to find but they are suitable for any student learning to speak English.</a:t>
              </a:r>
            </a:p>
          </p:txBody>
        </p:sp>
      </p:grpSp>
    </p:spTree>
    <p:extLst>
      <p:ext uri="{BB962C8B-B14F-4D97-AF65-F5344CB8AC3E}">
        <p14:creationId xmlns:p14="http://schemas.microsoft.com/office/powerpoint/2010/main" val="3577060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xternal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Roboto" panose="02000000000000000000" pitchFamily="2"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7223ECE9-6F1A-4E72-ACE0-06F71C468FD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1" name="Group 10">
            <a:extLst>
              <a:ext uri="{FF2B5EF4-FFF2-40B4-BE49-F238E27FC236}">
                <a16:creationId xmlns:a16="http://schemas.microsoft.com/office/drawing/2014/main" id="{5F05BBF0-ECD1-4FE4-937E-1F73A27AF916}"/>
              </a:ext>
            </a:extLst>
          </p:cNvPr>
          <p:cNvGrpSpPr/>
          <p:nvPr userDrawn="1"/>
        </p:nvGrpSpPr>
        <p:grpSpPr>
          <a:xfrm>
            <a:off x="743837" y="1681195"/>
            <a:ext cx="7644513" cy="2002840"/>
            <a:chOff x="743837" y="1344834"/>
            <a:chExt cx="7644513" cy="2002840"/>
          </a:xfrm>
        </p:grpSpPr>
        <p:sp>
          <p:nvSpPr>
            <p:cNvPr id="12" name="Rectangle 11">
              <a:extLst>
                <a:ext uri="{FF2B5EF4-FFF2-40B4-BE49-F238E27FC236}">
                  <a16:creationId xmlns:a16="http://schemas.microsoft.com/office/drawing/2014/main" id="{D52A1D21-ED2B-43AD-B353-E06410A36383}"/>
                </a:ext>
              </a:extLst>
            </p:cNvPr>
            <p:cNvSpPr/>
            <p:nvPr/>
          </p:nvSpPr>
          <p:spPr>
            <a:xfrm>
              <a:off x="743837" y="1344834"/>
              <a:ext cx="2703717"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Websites</a:t>
              </a:r>
            </a:p>
          </p:txBody>
        </p:sp>
        <p:sp>
          <p:nvSpPr>
            <p:cNvPr id="13" name="Rectangle 12">
              <a:extLst>
                <a:ext uri="{FF2B5EF4-FFF2-40B4-BE49-F238E27FC236}">
                  <a16:creationId xmlns:a16="http://schemas.microsoft.com/office/drawing/2014/main" id="{1FFC9EFA-95C1-4D1B-B736-D82D578BE355}"/>
                </a:ext>
              </a:extLst>
            </p:cNvPr>
            <p:cNvSpPr/>
            <p:nvPr/>
          </p:nvSpPr>
          <p:spPr>
            <a:xfrm>
              <a:off x="755650" y="1618794"/>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websites. Please be aware that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You should also be aware that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the case. We are not responsible for the content of external sites.</a:t>
              </a:r>
            </a:p>
          </p:txBody>
        </p:sp>
      </p:grpSp>
      <p:sp>
        <p:nvSpPr>
          <p:cNvPr id="16" name="TextBox 15">
            <a:extLst>
              <a:ext uri="{FF2B5EF4-FFF2-40B4-BE49-F238E27FC236}">
                <a16:creationId xmlns:a16="http://schemas.microsoft.com/office/drawing/2014/main" id="{3E809478-62E0-4C7A-83A2-03913DD4D89E}"/>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211658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xternal Video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Roboto" panose="02000000000000000000" pitchFamily="2"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6" name="Rectangle 15">
            <a:extLst>
              <a:ext uri="{FF2B5EF4-FFF2-40B4-BE49-F238E27FC236}">
                <a16:creationId xmlns:a16="http://schemas.microsoft.com/office/drawing/2014/main" id="{E98D6414-A260-404A-9274-A35AB2A1EA5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7" name="Group 16">
            <a:extLst>
              <a:ext uri="{FF2B5EF4-FFF2-40B4-BE49-F238E27FC236}">
                <a16:creationId xmlns:a16="http://schemas.microsoft.com/office/drawing/2014/main" id="{5688A155-CC1C-4CA5-824A-88B66BF4B7D8}"/>
              </a:ext>
            </a:extLst>
          </p:cNvPr>
          <p:cNvGrpSpPr/>
          <p:nvPr userDrawn="1"/>
        </p:nvGrpSpPr>
        <p:grpSpPr>
          <a:xfrm>
            <a:off x="733079" y="1681195"/>
            <a:ext cx="7643458" cy="2649171"/>
            <a:chOff x="744892" y="3707365"/>
            <a:chExt cx="7643458" cy="2649171"/>
          </a:xfrm>
        </p:grpSpPr>
        <p:sp>
          <p:nvSpPr>
            <p:cNvPr id="18" name="Rectangle 17">
              <a:extLst>
                <a:ext uri="{FF2B5EF4-FFF2-40B4-BE49-F238E27FC236}">
                  <a16:creationId xmlns:a16="http://schemas.microsoft.com/office/drawing/2014/main" id="{B519C287-0C36-43FA-A38F-45E9B4A11B4D}"/>
                </a:ext>
              </a:extLst>
            </p:cNvPr>
            <p:cNvSpPr/>
            <p:nvPr/>
          </p:nvSpPr>
          <p:spPr>
            <a:xfrm>
              <a:off x="744892" y="3707365"/>
              <a:ext cx="3214972"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Video Websites</a:t>
              </a:r>
            </a:p>
          </p:txBody>
        </p:sp>
        <p:sp>
          <p:nvSpPr>
            <p:cNvPr id="19" name="Rectangle 18">
              <a:extLst>
                <a:ext uri="{FF2B5EF4-FFF2-40B4-BE49-F238E27FC236}">
                  <a16:creationId xmlns:a16="http://schemas.microsoft.com/office/drawing/2014/main" id="{F9BBE2CC-1604-46EB-BCDA-9F6AB7410668}"/>
                </a:ext>
              </a:extLst>
            </p:cNvPr>
            <p:cNvSpPr/>
            <p:nvPr/>
          </p:nvSpPr>
          <p:spPr>
            <a:xfrm>
              <a:off x="755650" y="3981325"/>
              <a:ext cx="7632700" cy="2375211"/>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video websites. These websites often have </a:t>
              </a:r>
              <a:r>
                <a:rPr lang="en-GB" sz="1400" dirty="0" err="1">
                  <a:latin typeface="Roboto" panose="02000000000000000000" pitchFamily="2" charset="0"/>
                  <a:ea typeface="Roboto" panose="02000000000000000000" pitchFamily="2" charset="0"/>
                </a:rPr>
                <a:t>autoplay</a:t>
              </a:r>
              <a:r>
                <a:rPr lang="en-GB" sz="1400" dirty="0">
                  <a:latin typeface="Roboto" panose="02000000000000000000" pitchFamily="2" charset="0"/>
                  <a:ea typeface="Roboto" panose="02000000000000000000" pitchFamily="2" charset="0"/>
                </a:rPr>
                <a:t> features meaning that other videos will play after the video you are watching finishes. You should disable this feature before using the video in any classroom or similar setting.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assumes no responsibility for the contents of linked websites.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a:t>
              </a:r>
              <a:br>
                <a:rPr lang="en-GB" sz="1400" dirty="0">
                  <a:latin typeface="Roboto" panose="02000000000000000000" pitchFamily="2" charset="0"/>
                  <a:ea typeface="Roboto" panose="02000000000000000000" pitchFamily="2" charset="0"/>
                </a:rPr>
              </a:br>
              <a:r>
                <a:rPr lang="en-GB" sz="1400" dirty="0">
                  <a:latin typeface="Roboto" panose="02000000000000000000" pitchFamily="2" charset="0"/>
                  <a:ea typeface="Roboto" panose="02000000000000000000" pitchFamily="2" charset="0"/>
                </a:rPr>
                <a:t>the case.</a:t>
              </a:r>
            </a:p>
          </p:txBody>
        </p:sp>
      </p:grpSp>
      <p:sp>
        <p:nvSpPr>
          <p:cNvPr id="20" name="TextBox 19">
            <a:extLst>
              <a:ext uri="{FF2B5EF4-FFF2-40B4-BE49-F238E27FC236}">
                <a16:creationId xmlns:a16="http://schemas.microsoft.com/office/drawing/2014/main" id="{DFBBCB53-5B3E-420F-B980-49AC69553407}"/>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671506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claimers Editable">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Roboto" panose="02000000000000000000" pitchFamily="2"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89AF2E5A-21A6-4DED-A279-863F1FD479A6}"/>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20" name="Group 19">
            <a:extLst>
              <a:ext uri="{FF2B5EF4-FFF2-40B4-BE49-F238E27FC236}">
                <a16:creationId xmlns:a16="http://schemas.microsoft.com/office/drawing/2014/main" id="{0F0C260B-7A5F-4EEA-B147-DE8B78F68034}"/>
              </a:ext>
            </a:extLst>
          </p:cNvPr>
          <p:cNvGrpSpPr/>
          <p:nvPr userDrawn="1"/>
        </p:nvGrpSpPr>
        <p:grpSpPr>
          <a:xfrm>
            <a:off x="733079" y="3957995"/>
            <a:ext cx="7643458" cy="2002840"/>
            <a:chOff x="744892" y="3707365"/>
            <a:chExt cx="7643458" cy="2002840"/>
          </a:xfrm>
        </p:grpSpPr>
        <p:sp>
          <p:nvSpPr>
            <p:cNvPr id="21" name="Rectangle 20">
              <a:extLst>
                <a:ext uri="{FF2B5EF4-FFF2-40B4-BE49-F238E27FC236}">
                  <a16:creationId xmlns:a16="http://schemas.microsoft.com/office/drawing/2014/main" id="{55E2DD96-F714-4CFE-8121-9BD618AA74C8}"/>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22" name="Rectangle 21">
              <a:extLst>
                <a:ext uri="{FF2B5EF4-FFF2-40B4-BE49-F238E27FC236}">
                  <a16:creationId xmlns:a16="http://schemas.microsoft.com/office/drawing/2014/main" id="{110E9556-8ED8-404D-9793-60568C040CEB}"/>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
        <p:nvSpPr>
          <p:cNvPr id="23" name="TextBox 22">
            <a:extLst>
              <a:ext uri="{FF2B5EF4-FFF2-40B4-BE49-F238E27FC236}">
                <a16:creationId xmlns:a16="http://schemas.microsoft.com/office/drawing/2014/main" id="{A19C2661-D570-405D-A1E4-6CF9CAC8BE24}"/>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grpSp>
        <p:nvGrpSpPr>
          <p:cNvPr id="40" name="Group 39">
            <a:extLst>
              <a:ext uri="{FF2B5EF4-FFF2-40B4-BE49-F238E27FC236}">
                <a16:creationId xmlns:a16="http://schemas.microsoft.com/office/drawing/2014/main" id="{C6AC6D2F-10A3-489C-9A80-706183C3A327}"/>
              </a:ext>
            </a:extLst>
          </p:cNvPr>
          <p:cNvGrpSpPr/>
          <p:nvPr userDrawn="1"/>
        </p:nvGrpSpPr>
        <p:grpSpPr>
          <a:xfrm>
            <a:off x="735818" y="1678482"/>
            <a:ext cx="7643458" cy="2002840"/>
            <a:chOff x="744892" y="3707365"/>
            <a:chExt cx="7643458" cy="2002840"/>
          </a:xfrm>
        </p:grpSpPr>
        <p:sp>
          <p:nvSpPr>
            <p:cNvPr id="41" name="Rectangle 40">
              <a:extLst>
                <a:ext uri="{FF2B5EF4-FFF2-40B4-BE49-F238E27FC236}">
                  <a16:creationId xmlns:a16="http://schemas.microsoft.com/office/drawing/2014/main" id="{B0D18F5C-122B-478C-AA2E-1A9D89C3D4CD}"/>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42" name="Rectangle 41">
              <a:extLst>
                <a:ext uri="{FF2B5EF4-FFF2-40B4-BE49-F238E27FC236}">
                  <a16:creationId xmlns:a16="http://schemas.microsoft.com/office/drawing/2014/main" id="{43633EA5-BFCB-47C1-B42E-6602A01D8301}"/>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Tree>
    <p:extLst>
      <p:ext uri="{BB962C8B-B14F-4D97-AF65-F5344CB8AC3E}">
        <p14:creationId xmlns:p14="http://schemas.microsoft.com/office/powerpoint/2010/main" val="3837877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BEB38583-DF7F-E8DF-94F1-7367DF778F03}"/>
              </a:ext>
            </a:extLst>
          </p:cNvPr>
          <p:cNvSpPr/>
          <p:nvPr userDrawn="1"/>
        </p:nvSpPr>
        <p:spPr>
          <a:xfrm>
            <a:off x="114300" y="6096000"/>
            <a:ext cx="643346" cy="618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panose="02000000000000000000" pitchFamily="2" charset="0"/>
            </a:endParaRPr>
          </a:p>
        </p:txBody>
      </p:sp>
      <p:sp>
        <p:nvSpPr>
          <p:cNvPr id="3" name="Rectangle 2">
            <a:hlinkClick r:id="rId3"/>
            <a:extLst>
              <a:ext uri="{FF2B5EF4-FFF2-40B4-BE49-F238E27FC236}">
                <a16:creationId xmlns:a16="http://schemas.microsoft.com/office/drawing/2014/main" id="{46427434-FD89-91F1-22D5-BB8C2FBBCFD3}"/>
              </a:ext>
            </a:extLst>
          </p:cNvPr>
          <p:cNvSpPr/>
          <p:nvPr userDrawn="1"/>
        </p:nvSpPr>
        <p:spPr>
          <a:xfrm>
            <a:off x="0" y="1"/>
            <a:ext cx="2447109" cy="17939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panose="02000000000000000000" pitchFamily="2" charset="0"/>
            </a:endParaRPr>
          </a:p>
        </p:txBody>
      </p:sp>
    </p:spTree>
    <p:extLst>
      <p:ext uri="{BB962C8B-B14F-4D97-AF65-F5344CB8AC3E}">
        <p14:creationId xmlns:p14="http://schemas.microsoft.com/office/powerpoint/2010/main" val="537040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1315"/>
            </a:avLst>
          </a:prstGeom>
          <a:solidFill>
            <a:schemeClr val="bg1"/>
          </a:solidFill>
          <a:ln w="50800" cap="rnd">
            <a:solidFill>
              <a:srgbClr val="00A65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Roboto" panose="02000000000000000000" pitchFamily="2" charset="0"/>
              </a:rPr>
              <a:t> </a:t>
            </a:r>
          </a:p>
        </p:txBody>
      </p:sp>
      <p:sp>
        <p:nvSpPr>
          <p:cNvPr id="8" name="Title 5"/>
          <p:cNvSpPr>
            <a:spLocks noGrp="1"/>
          </p:cNvSpPr>
          <p:nvPr>
            <p:ph type="title"/>
          </p:nvPr>
        </p:nvSpPr>
        <p:spPr>
          <a:xfrm>
            <a:off x="457198" y="438151"/>
            <a:ext cx="8220075" cy="994306"/>
          </a:xfrm>
          <a:prstGeom prst="roundRect">
            <a:avLst>
              <a:gd name="adj" fmla="val 0"/>
            </a:avLst>
          </a:prstGeom>
        </p:spPr>
        <p:txBody>
          <a:bodyPr>
            <a:noAutofit/>
          </a:bodyPr>
          <a:lstStyle>
            <a:lvl1pPr>
              <a:defRPr sz="3600">
                <a:latin typeface="Roboto" panose="02000000000000000000" pitchFamily="2" charset="0"/>
                <a:ea typeface="Roboto" panose="02000000000000000000" pitchFamily="2" charset="0"/>
              </a:defRPr>
            </a:lvl1pPr>
          </a:lstStyle>
          <a:p>
            <a:r>
              <a:rPr lang="en-US" dirty="0"/>
              <a:t>Click to edit Master title style</a:t>
            </a:r>
            <a:endParaRPr lang="en-GB" dirty="0"/>
          </a:p>
        </p:txBody>
      </p:sp>
      <p:sp>
        <p:nvSpPr>
          <p:cNvPr id="2" name="Rectangle 1">
            <a:hlinkClick r:id="rId2"/>
            <a:extLst>
              <a:ext uri="{FF2B5EF4-FFF2-40B4-BE49-F238E27FC236}">
                <a16:creationId xmlns:a16="http://schemas.microsoft.com/office/drawing/2014/main" id="{0D1BD3AD-2671-E448-CF1A-A016C685DF80}"/>
              </a:ext>
            </a:extLst>
          </p:cNvPr>
          <p:cNvSpPr/>
          <p:nvPr userDrawn="1"/>
        </p:nvSpPr>
        <p:spPr>
          <a:xfrm>
            <a:off x="8569234" y="0"/>
            <a:ext cx="574766" cy="252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panose="02000000000000000000" pitchFamily="2" charset="0"/>
            </a:endParaRPr>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D22578CA-9521-F4EB-5005-75B58FFE6024}"/>
              </a:ext>
            </a:extLst>
          </p:cNvPr>
          <p:cNvSpPr/>
          <p:nvPr userDrawn="1"/>
        </p:nvSpPr>
        <p:spPr bwMode="auto">
          <a:xfrm>
            <a:off x="457198" y="438151"/>
            <a:ext cx="8220075" cy="5957887"/>
          </a:xfrm>
          <a:prstGeom prst="roundRect">
            <a:avLst>
              <a:gd name="adj" fmla="val 1315"/>
            </a:avLst>
          </a:prstGeom>
          <a:solidFill>
            <a:schemeClr val="bg1"/>
          </a:solidFill>
          <a:ln w="50800" cap="rnd">
            <a:solidFill>
              <a:srgbClr val="DA43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Roboto" panose="02000000000000000000" pitchFamily="2" charset="0"/>
              </a:rPr>
              <a:t> </a:t>
            </a:r>
          </a:p>
        </p:txBody>
      </p:sp>
      <p:sp>
        <p:nvSpPr>
          <p:cNvPr id="8" name="Title 5"/>
          <p:cNvSpPr>
            <a:spLocks noGrp="1"/>
          </p:cNvSpPr>
          <p:nvPr>
            <p:ph type="title"/>
          </p:nvPr>
        </p:nvSpPr>
        <p:spPr>
          <a:xfrm>
            <a:off x="457198" y="438151"/>
            <a:ext cx="8220075" cy="994306"/>
          </a:xfrm>
          <a:prstGeom prst="roundRect">
            <a:avLst>
              <a:gd name="adj" fmla="val 9641"/>
            </a:avLst>
          </a:prstGeom>
        </p:spPr>
        <p:txBody>
          <a:bodyPr>
            <a:noAutofit/>
          </a:bodyPr>
          <a:lstStyle>
            <a:lvl1pPr>
              <a:defRPr sz="3600">
                <a:latin typeface="Roboto" panose="02000000000000000000" pitchFamily="2" charset="0"/>
                <a:ea typeface="Roboto" panose="02000000000000000000" pitchFamily="2" charset="0"/>
              </a:defRPr>
            </a:lvl1pPr>
          </a:lstStyle>
          <a:p>
            <a:r>
              <a:rPr lang="en-US" dirty="0"/>
              <a:t>Click to edit Master title style</a:t>
            </a:r>
            <a:endParaRPr lang="en-GB" dirty="0"/>
          </a:p>
        </p:txBody>
      </p:sp>
      <p:sp>
        <p:nvSpPr>
          <p:cNvPr id="2" name="Rectangle 1">
            <a:hlinkClick r:id="rId2"/>
            <a:extLst>
              <a:ext uri="{FF2B5EF4-FFF2-40B4-BE49-F238E27FC236}">
                <a16:creationId xmlns:a16="http://schemas.microsoft.com/office/drawing/2014/main" id="{0D1BD3AD-2671-E448-CF1A-A016C685DF80}"/>
              </a:ext>
            </a:extLst>
          </p:cNvPr>
          <p:cNvSpPr/>
          <p:nvPr userDrawn="1"/>
        </p:nvSpPr>
        <p:spPr>
          <a:xfrm>
            <a:off x="8569234" y="0"/>
            <a:ext cx="574766" cy="252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panose="02000000000000000000" pitchFamily="2" charset="0"/>
            </a:endParaRPr>
          </a:p>
        </p:txBody>
      </p:sp>
    </p:spTree>
    <p:extLst>
      <p:ext uri="{BB962C8B-B14F-4D97-AF65-F5344CB8AC3E}">
        <p14:creationId xmlns:p14="http://schemas.microsoft.com/office/powerpoint/2010/main" val="2759217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D22578CA-9521-F4EB-5005-75B58FFE6024}"/>
              </a:ext>
            </a:extLst>
          </p:cNvPr>
          <p:cNvSpPr/>
          <p:nvPr userDrawn="1"/>
        </p:nvSpPr>
        <p:spPr bwMode="auto">
          <a:xfrm>
            <a:off x="457198" y="438151"/>
            <a:ext cx="8220075" cy="5957887"/>
          </a:xfrm>
          <a:prstGeom prst="roundRect">
            <a:avLst>
              <a:gd name="adj" fmla="val 1315"/>
            </a:avLst>
          </a:prstGeom>
          <a:solidFill>
            <a:schemeClr val="bg1"/>
          </a:solidFill>
          <a:ln w="50800" cap="rnd">
            <a:solidFill>
              <a:srgbClr val="F78D2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Roboto" panose="02000000000000000000" pitchFamily="2" charset="0"/>
              </a:rPr>
              <a:t> </a:t>
            </a:r>
          </a:p>
        </p:txBody>
      </p:sp>
      <p:sp>
        <p:nvSpPr>
          <p:cNvPr id="8" name="Title 5"/>
          <p:cNvSpPr>
            <a:spLocks noGrp="1"/>
          </p:cNvSpPr>
          <p:nvPr>
            <p:ph type="title"/>
          </p:nvPr>
        </p:nvSpPr>
        <p:spPr>
          <a:xfrm>
            <a:off x="457198" y="438151"/>
            <a:ext cx="8220075" cy="994306"/>
          </a:xfrm>
          <a:prstGeom prst="roundRect">
            <a:avLst>
              <a:gd name="adj" fmla="val 9641"/>
            </a:avLst>
          </a:prstGeom>
        </p:spPr>
        <p:txBody>
          <a:bodyPr>
            <a:noAutofit/>
          </a:bodyPr>
          <a:lstStyle>
            <a:lvl1pPr>
              <a:defRPr sz="3600">
                <a:latin typeface="Roboto" panose="02000000000000000000" pitchFamily="2" charset="0"/>
                <a:ea typeface="Roboto" panose="02000000000000000000" pitchFamily="2" charset="0"/>
              </a:defRPr>
            </a:lvl1pPr>
          </a:lstStyle>
          <a:p>
            <a:r>
              <a:rPr lang="en-US" dirty="0"/>
              <a:t>Click to edit Master title style</a:t>
            </a:r>
            <a:endParaRPr lang="en-GB" dirty="0"/>
          </a:p>
        </p:txBody>
      </p:sp>
      <p:sp>
        <p:nvSpPr>
          <p:cNvPr id="2" name="Rectangle 1">
            <a:hlinkClick r:id="rId2"/>
            <a:extLst>
              <a:ext uri="{FF2B5EF4-FFF2-40B4-BE49-F238E27FC236}">
                <a16:creationId xmlns:a16="http://schemas.microsoft.com/office/drawing/2014/main" id="{0D1BD3AD-2671-E448-CF1A-A016C685DF80}"/>
              </a:ext>
            </a:extLst>
          </p:cNvPr>
          <p:cNvSpPr/>
          <p:nvPr userDrawn="1"/>
        </p:nvSpPr>
        <p:spPr>
          <a:xfrm>
            <a:off x="8569234" y="0"/>
            <a:ext cx="574766" cy="252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panose="02000000000000000000" pitchFamily="2" charset="0"/>
            </a:endParaRPr>
          </a:p>
        </p:txBody>
      </p:sp>
    </p:spTree>
    <p:extLst>
      <p:ext uri="{BB962C8B-B14F-4D97-AF65-F5344CB8AC3E}">
        <p14:creationId xmlns:p14="http://schemas.microsoft.com/office/powerpoint/2010/main" val="2474937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Rounded Rectangle 24">
            <a:extLst>
              <a:ext uri="{FF2B5EF4-FFF2-40B4-BE49-F238E27FC236}">
                <a16:creationId xmlns:a16="http://schemas.microsoft.com/office/drawing/2014/main" id="{D00ECC8E-1AC3-4E6C-A19B-0A141ABB9071}"/>
              </a:ext>
            </a:extLst>
          </p:cNvPr>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Roboto" panose="02000000000000000000" pitchFamily="2" charset="0"/>
              </a:rPr>
              <a:t> </a:t>
            </a:r>
          </a:p>
        </p:txBody>
      </p:sp>
      <p:sp>
        <p:nvSpPr>
          <p:cNvPr id="3" name="Rounded Rectangle 23">
            <a:extLst>
              <a:ext uri="{FF2B5EF4-FFF2-40B4-BE49-F238E27FC236}">
                <a16:creationId xmlns:a16="http://schemas.microsoft.com/office/drawing/2014/main" id="{D34100E7-28EA-4EB7-A437-37BB3EE7034D}"/>
              </a:ext>
            </a:extLst>
          </p:cNvPr>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Roboto" panose="02000000000000000000" pitchFamily="2" charset="0"/>
              </a:rPr>
              <a:t> </a:t>
            </a:r>
          </a:p>
        </p:txBody>
      </p:sp>
      <p:sp>
        <p:nvSpPr>
          <p:cNvPr id="12" name="Text Placeholder 9">
            <a:extLst>
              <a:ext uri="{FF2B5EF4-FFF2-40B4-BE49-F238E27FC236}">
                <a16:creationId xmlns:a16="http://schemas.microsoft.com/office/drawing/2014/main" id="{BAFFD08E-D8F1-4950-9C0C-AB7477306E53}"/>
              </a:ext>
            </a:extLst>
          </p:cNvPr>
          <p:cNvSpPr>
            <a:spLocks noGrp="1"/>
          </p:cNvSpPr>
          <p:nvPr>
            <p:ph type="body" sz="quarter" idx="10" hasCustomPrompt="1"/>
          </p:nvPr>
        </p:nvSpPr>
        <p:spPr>
          <a:xfrm>
            <a:off x="755651" y="1037017"/>
            <a:ext cx="7632699" cy="1469216"/>
          </a:xfrm>
          <a:prstGeom prst="roundRect">
            <a:avLst>
              <a:gd name="adj" fmla="val 2585"/>
            </a:avLst>
          </a:prstGeom>
        </p:spPr>
        <p:txBody>
          <a:bodyPr>
            <a:spAutoFit/>
          </a:bodyPr>
          <a:lstStyle>
            <a:lvl1pPr>
              <a:defRPr>
                <a:latin typeface="Roboto" panose="02000000000000000000" pitchFamily="2" charset="0"/>
              </a:defRPr>
            </a:lvl1pPr>
            <a:lvl2pPr>
              <a:defRPr>
                <a:latin typeface="Roboto" panose="02000000000000000000" pitchFamily="2" charset="0"/>
              </a:defRPr>
            </a:lvl2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3" name="Text Placeholder 9">
            <a:extLst>
              <a:ext uri="{FF2B5EF4-FFF2-40B4-BE49-F238E27FC236}">
                <a16:creationId xmlns:a16="http://schemas.microsoft.com/office/drawing/2014/main" id="{D99DBCE3-B6AA-4708-994C-5096C6F0D38E}"/>
              </a:ext>
            </a:extLst>
          </p:cNvPr>
          <p:cNvSpPr>
            <a:spLocks noGrp="1"/>
          </p:cNvSpPr>
          <p:nvPr>
            <p:ph type="body" sz="quarter" idx="11" hasCustomPrompt="1"/>
          </p:nvPr>
        </p:nvSpPr>
        <p:spPr>
          <a:xfrm>
            <a:off x="755651" y="3445623"/>
            <a:ext cx="7632699" cy="1469216"/>
          </a:xfrm>
          <a:prstGeom prst="roundRect">
            <a:avLst>
              <a:gd name="adj" fmla="val 2585"/>
            </a:avLst>
          </a:prstGeom>
        </p:spPr>
        <p:txBody>
          <a:bodyPr>
            <a:spAutoFit/>
          </a:bodyPr>
          <a:lstStyle>
            <a:lvl1pPr>
              <a:defRPr>
                <a:latin typeface="Roboto" panose="02000000000000000000" pitchFamily="2" charset="0"/>
              </a:defRPr>
            </a:lvl1pPr>
            <a:lvl2pPr>
              <a:defRPr>
                <a:latin typeface="Roboto" panose="02000000000000000000" pitchFamily="2" charset="0"/>
              </a:defRPr>
            </a:lvl2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5" name="Text Placeholder 8">
            <a:extLst>
              <a:ext uri="{FF2B5EF4-FFF2-40B4-BE49-F238E27FC236}">
                <a16:creationId xmlns:a16="http://schemas.microsoft.com/office/drawing/2014/main" id="{E9191366-6C10-435F-A2F8-6CBD1318FD96}"/>
              </a:ext>
            </a:extLst>
          </p:cNvPr>
          <p:cNvSpPr>
            <a:spLocks noGrp="1"/>
          </p:cNvSpPr>
          <p:nvPr>
            <p:ph type="body" sz="quarter" idx="12" hasCustomPrompt="1"/>
          </p:nvPr>
        </p:nvSpPr>
        <p:spPr>
          <a:xfrm>
            <a:off x="755650" y="512763"/>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Aim</a:t>
            </a:r>
            <a:endParaRPr lang="en-GB" dirty="0"/>
          </a:p>
        </p:txBody>
      </p:sp>
      <p:sp>
        <p:nvSpPr>
          <p:cNvPr id="17" name="Text Placeholder 8">
            <a:extLst>
              <a:ext uri="{FF2B5EF4-FFF2-40B4-BE49-F238E27FC236}">
                <a16:creationId xmlns:a16="http://schemas.microsoft.com/office/drawing/2014/main" id="{6758EDAF-8492-4BF5-93A1-EA11C5D83003}"/>
              </a:ext>
            </a:extLst>
          </p:cNvPr>
          <p:cNvSpPr>
            <a:spLocks noGrp="1"/>
          </p:cNvSpPr>
          <p:nvPr>
            <p:ph type="body" sz="quarter" idx="13" hasCustomPrompt="1"/>
          </p:nvPr>
        </p:nvSpPr>
        <p:spPr>
          <a:xfrm>
            <a:off x="755649" y="2930434"/>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Success Criteria</a:t>
            </a:r>
            <a:endParaRPr lang="en-GB" dirty="0"/>
          </a:p>
        </p:txBody>
      </p:sp>
    </p:spTree>
    <p:extLst>
      <p:ext uri="{BB962C8B-B14F-4D97-AF65-F5344CB8AC3E}">
        <p14:creationId xmlns:p14="http://schemas.microsoft.com/office/powerpoint/2010/main" val="2257523209"/>
      </p:ext>
    </p:extLst>
  </p:cSld>
  <p:clrMapOvr>
    <a:masterClrMapping/>
  </p:clrMapOvr>
  <p:extLst>
    <p:ext uri="{DCECCB84-F9BA-43D5-87BE-67443E8EF086}">
      <p15:sldGuideLst xmlns:p15="http://schemas.microsoft.com/office/powerpoint/2012/main">
        <p15:guide id="1" orient="horz" pos="640" userDrawn="1">
          <p15:clr>
            <a:srgbClr val="F26B43"/>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extLst>
              <a:ext uri="{FF2B5EF4-FFF2-40B4-BE49-F238E27FC236}">
                <a16:creationId xmlns:a16="http://schemas.microsoft.com/office/drawing/2014/main" id="{387027EE-3ABB-995C-8F01-1D3EA8687AD6}"/>
              </a:ext>
            </a:extLst>
          </p:cNvPr>
          <p:cNvSpPr/>
          <p:nvPr userDrawn="1"/>
        </p:nvSpPr>
        <p:spPr>
          <a:xfrm>
            <a:off x="114300" y="6096000"/>
            <a:ext cx="643346" cy="618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panose="02000000000000000000" pitchFamily="2" charset="0"/>
            </a:endParaRPr>
          </a:p>
        </p:txBody>
      </p:sp>
      <p:sp>
        <p:nvSpPr>
          <p:cNvPr id="4" name="Rectangle 3">
            <a:hlinkClick r:id="rId3"/>
            <a:extLst>
              <a:ext uri="{FF2B5EF4-FFF2-40B4-BE49-F238E27FC236}">
                <a16:creationId xmlns:a16="http://schemas.microsoft.com/office/drawing/2014/main" id="{1E074C2A-0C3B-49FB-A45E-3A445DA0B9DE}"/>
              </a:ext>
            </a:extLst>
          </p:cNvPr>
          <p:cNvSpPr/>
          <p:nvPr userDrawn="1"/>
        </p:nvSpPr>
        <p:spPr>
          <a:xfrm>
            <a:off x="0" y="1"/>
            <a:ext cx="2447109" cy="17939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panose="02000000000000000000" pitchFamily="2" charset="0"/>
            </a:endParaRPr>
          </a:p>
        </p:txBody>
      </p:sp>
    </p:spTree>
    <p:extLst>
      <p:ext uri="{BB962C8B-B14F-4D97-AF65-F5344CB8AC3E}">
        <p14:creationId xmlns:p14="http://schemas.microsoft.com/office/powerpoint/2010/main" val="1681973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udio/Video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Roboto" panose="02000000000000000000" pitchFamily="2" charset="0"/>
              </a:rPr>
              <a:t> </a:t>
            </a:r>
          </a:p>
        </p:txBody>
      </p:sp>
      <p:sp>
        <p:nvSpPr>
          <p:cNvPr id="7" name="Rectangle 6">
            <a:extLst>
              <a:ext uri="{FF2B5EF4-FFF2-40B4-BE49-F238E27FC236}">
                <a16:creationId xmlns:a16="http://schemas.microsoft.com/office/drawing/2014/main" id="{FFC63B62-F6F8-4A70-935A-0CBCE04C051B}"/>
              </a:ext>
            </a:extLst>
          </p:cNvPr>
          <p:cNvSpPr/>
          <p:nvPr userDrawn="1"/>
        </p:nvSpPr>
        <p:spPr>
          <a:xfrm>
            <a:off x="755650"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9" name="Rectangle 8">
            <a:extLst>
              <a:ext uri="{FF2B5EF4-FFF2-40B4-BE49-F238E27FC236}">
                <a16:creationId xmlns:a16="http://schemas.microsoft.com/office/drawing/2014/main" id="{F19AD57E-3485-41E5-86B7-DD796C8FF6EE}"/>
              </a:ext>
            </a:extLst>
          </p:cNvPr>
          <p:cNvSpPr/>
          <p:nvPr userDrawn="1"/>
        </p:nvSpPr>
        <p:spPr>
          <a:xfrm>
            <a:off x="3380669"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10" name="Rectangle 9">
            <a:extLst>
              <a:ext uri="{FF2B5EF4-FFF2-40B4-BE49-F238E27FC236}">
                <a16:creationId xmlns:a16="http://schemas.microsoft.com/office/drawing/2014/main" id="{2A702136-D7DD-49CD-A4E0-42B0D1BAFEFE}"/>
              </a:ext>
            </a:extLst>
          </p:cNvPr>
          <p:cNvSpPr/>
          <p:nvPr userDrawn="1"/>
        </p:nvSpPr>
        <p:spPr>
          <a:xfrm>
            <a:off x="6005688"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pic>
        <p:nvPicPr>
          <p:cNvPr id="12" name="Picture 1">
            <a:extLst>
              <a:ext uri="{FF2B5EF4-FFF2-40B4-BE49-F238E27FC236}">
                <a16:creationId xmlns:a16="http://schemas.microsoft.com/office/drawing/2014/main" id="{3124EECE-F7EF-4595-9620-68FD0E5E79FF}"/>
              </a:ext>
            </a:extLst>
          </p:cNvPr>
          <p:cNvPicPr>
            <a:picLocks noChangeAspect="1"/>
          </p:cNvPicPr>
          <p:nvPr userDrawn="1"/>
        </p:nvPicPr>
        <p:blipFill>
          <a:blip r:embed="rId2">
            <a:extLst>
              <a:ext uri="{28A0092B-C50C-407E-A947-70E740481C1C}">
                <a14:useLocalDpi xmlns:a14="http://schemas.microsoft.com/office/drawing/2010/main" val="0"/>
              </a:ext>
            </a:extLst>
          </a:blip>
          <a:srcRect l="14311" t="18852" r="58228" b="54654"/>
          <a:stretch>
            <a:fillRect/>
          </a:stretch>
        </p:blipFill>
        <p:spPr bwMode="auto">
          <a:xfrm>
            <a:off x="1088144" y="2435955"/>
            <a:ext cx="1717675" cy="1150938"/>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06CC5B3-3D32-4C6C-8E1F-3758561C1FA7}"/>
              </a:ext>
            </a:extLst>
          </p:cNvPr>
          <p:cNvPicPr>
            <a:picLocks noChangeAspect="1"/>
          </p:cNvPicPr>
          <p:nvPr userDrawn="1"/>
        </p:nvPicPr>
        <p:blipFill>
          <a:blip r:embed="rId3">
            <a:extLst>
              <a:ext uri="{28A0092B-C50C-407E-A947-70E740481C1C}">
                <a14:useLocalDpi xmlns:a14="http://schemas.microsoft.com/office/drawing/2010/main" val="0"/>
              </a:ext>
            </a:extLst>
          </a:blip>
          <a:srcRect l="15067" t="26003" r="44786" b="11296"/>
          <a:stretch>
            <a:fillRect/>
          </a:stretch>
        </p:blipFill>
        <p:spPr bwMode="auto">
          <a:xfrm>
            <a:off x="1088144" y="3771617"/>
            <a:ext cx="1717675" cy="185737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5" name="Rectangle 14">
            <a:extLst>
              <a:ext uri="{FF2B5EF4-FFF2-40B4-BE49-F238E27FC236}">
                <a16:creationId xmlns:a16="http://schemas.microsoft.com/office/drawing/2014/main" id="{BF1001AF-39AD-4F6C-8CC7-DE3F05F47402}"/>
              </a:ext>
            </a:extLst>
          </p:cNvPr>
          <p:cNvSpPr/>
          <p:nvPr userDrawn="1"/>
        </p:nvSpPr>
        <p:spPr>
          <a:xfrm>
            <a:off x="450762" y="5938338"/>
            <a:ext cx="8226000" cy="295275"/>
          </a:xfrm>
          <a:prstGeom prst="rect">
            <a:avLst/>
          </a:prstGeom>
          <a:solidFill>
            <a:srgbClr val="E34192"/>
          </a:solidFill>
          <a:ln>
            <a:solidFill>
              <a:srgbClr val="E341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b="1" dirty="0">
                <a:solidFill>
                  <a:schemeClr val="bg1"/>
                </a:solidFill>
                <a:latin typeface="Roboto" panose="02000000000000000000" pitchFamily="2" charset="0"/>
                <a:ea typeface="Roboto" panose="02000000000000000000" pitchFamily="2" charset="0"/>
                <a:cs typeface="Arial" panose="020B0604020202020204" pitchFamily="34" charset="0"/>
              </a:rPr>
              <a:t>Please note the embedded audio may not be compatible with earlier versions of PowerPoint. </a:t>
            </a:r>
          </a:p>
        </p:txBody>
      </p:sp>
      <p:grpSp>
        <p:nvGrpSpPr>
          <p:cNvPr id="16" name="Group 15">
            <a:extLst>
              <a:ext uri="{FF2B5EF4-FFF2-40B4-BE49-F238E27FC236}">
                <a16:creationId xmlns:a16="http://schemas.microsoft.com/office/drawing/2014/main" id="{F4C02CD7-54FA-442D-8552-484866B452A3}"/>
              </a:ext>
            </a:extLst>
          </p:cNvPr>
          <p:cNvGrpSpPr/>
          <p:nvPr userDrawn="1"/>
        </p:nvGrpSpPr>
        <p:grpSpPr>
          <a:xfrm>
            <a:off x="653175" y="1186618"/>
            <a:ext cx="2485137" cy="4640495"/>
            <a:chOff x="653175" y="1293580"/>
            <a:chExt cx="2485137" cy="4640495"/>
          </a:xfrm>
        </p:grpSpPr>
        <p:sp>
          <p:nvSpPr>
            <p:cNvPr id="17" name="Rectangle 16">
              <a:extLst>
                <a:ext uri="{FF2B5EF4-FFF2-40B4-BE49-F238E27FC236}">
                  <a16:creationId xmlns:a16="http://schemas.microsoft.com/office/drawing/2014/main" id="{70129BA9-07CA-4E45-BE89-A3B3D8B06794}"/>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Open the downloaded folder and copy all the files.</a:t>
              </a:r>
            </a:p>
          </p:txBody>
        </p:sp>
        <p:sp>
          <p:nvSpPr>
            <p:cNvPr id="18" name="Oval 17">
              <a:extLst>
                <a:ext uri="{FF2B5EF4-FFF2-40B4-BE49-F238E27FC236}">
                  <a16:creationId xmlns:a16="http://schemas.microsoft.com/office/drawing/2014/main" id="{06AD645D-EF4C-43B9-BC02-E73591ACFEA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1</a:t>
              </a:r>
            </a:p>
          </p:txBody>
        </p:sp>
      </p:grpSp>
      <p:grpSp>
        <p:nvGrpSpPr>
          <p:cNvPr id="19" name="Group 18">
            <a:extLst>
              <a:ext uri="{FF2B5EF4-FFF2-40B4-BE49-F238E27FC236}">
                <a16:creationId xmlns:a16="http://schemas.microsoft.com/office/drawing/2014/main" id="{08DFAC45-3E54-4D6A-98C4-CF211C83922E}"/>
              </a:ext>
            </a:extLst>
          </p:cNvPr>
          <p:cNvGrpSpPr/>
          <p:nvPr userDrawn="1"/>
        </p:nvGrpSpPr>
        <p:grpSpPr>
          <a:xfrm>
            <a:off x="3278194" y="1186618"/>
            <a:ext cx="2485137" cy="4640495"/>
            <a:chOff x="653175" y="1293580"/>
            <a:chExt cx="2485137" cy="4640495"/>
          </a:xfrm>
        </p:grpSpPr>
        <p:sp>
          <p:nvSpPr>
            <p:cNvPr id="20" name="Rectangle 19">
              <a:extLst>
                <a:ext uri="{FF2B5EF4-FFF2-40B4-BE49-F238E27FC236}">
                  <a16:creationId xmlns:a16="http://schemas.microsoft.com/office/drawing/2014/main" id="{F0CD5D4D-4B63-46DB-9525-B34F30B13615}"/>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Paste the copied files into a new folder.</a:t>
              </a:r>
            </a:p>
          </p:txBody>
        </p:sp>
        <p:sp>
          <p:nvSpPr>
            <p:cNvPr id="21" name="Oval 20">
              <a:extLst>
                <a:ext uri="{FF2B5EF4-FFF2-40B4-BE49-F238E27FC236}">
                  <a16:creationId xmlns:a16="http://schemas.microsoft.com/office/drawing/2014/main" id="{E921D1FD-6ED8-4721-9B13-952826BF7583}"/>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2</a:t>
              </a:r>
            </a:p>
          </p:txBody>
        </p:sp>
      </p:grpSp>
      <p:grpSp>
        <p:nvGrpSpPr>
          <p:cNvPr id="22" name="Group 21">
            <a:extLst>
              <a:ext uri="{FF2B5EF4-FFF2-40B4-BE49-F238E27FC236}">
                <a16:creationId xmlns:a16="http://schemas.microsoft.com/office/drawing/2014/main" id="{2E64373C-29B9-44AD-BBFF-1C2B6CB8B856}"/>
              </a:ext>
            </a:extLst>
          </p:cNvPr>
          <p:cNvGrpSpPr/>
          <p:nvPr userDrawn="1"/>
        </p:nvGrpSpPr>
        <p:grpSpPr>
          <a:xfrm>
            <a:off x="5903213" y="1186618"/>
            <a:ext cx="2485137" cy="4640495"/>
            <a:chOff x="653175" y="1293580"/>
            <a:chExt cx="2485137" cy="4640495"/>
          </a:xfrm>
        </p:grpSpPr>
        <p:sp>
          <p:nvSpPr>
            <p:cNvPr id="23" name="Rectangle 22">
              <a:extLst>
                <a:ext uri="{FF2B5EF4-FFF2-40B4-BE49-F238E27FC236}">
                  <a16:creationId xmlns:a16="http://schemas.microsoft.com/office/drawing/2014/main" id="{3F8F64B4-C8AD-4F3A-AC24-CC1D1D7B43F0}"/>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To use the PowerPoint, enable editing and put into slide show mode.</a:t>
              </a:r>
            </a:p>
          </p:txBody>
        </p:sp>
        <p:sp>
          <p:nvSpPr>
            <p:cNvPr id="24" name="Oval 23">
              <a:extLst>
                <a:ext uri="{FF2B5EF4-FFF2-40B4-BE49-F238E27FC236}">
                  <a16:creationId xmlns:a16="http://schemas.microsoft.com/office/drawing/2014/main" id="{306893F1-C2B6-43EB-825A-DA5B276C890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3</a:t>
              </a:r>
            </a:p>
          </p:txBody>
        </p:sp>
      </p:grpSp>
      <p:pic>
        <p:nvPicPr>
          <p:cNvPr id="25" name="Picture 24">
            <a:extLst>
              <a:ext uri="{FF2B5EF4-FFF2-40B4-BE49-F238E27FC236}">
                <a16:creationId xmlns:a16="http://schemas.microsoft.com/office/drawing/2014/main" id="{F8E75E30-3E3D-4F9B-9EF6-9A9630C27CBB}"/>
              </a:ext>
            </a:extLst>
          </p:cNvPr>
          <p:cNvPicPr>
            <a:picLocks noChangeAspect="1"/>
          </p:cNvPicPr>
          <p:nvPr userDrawn="1"/>
        </p:nvPicPr>
        <p:blipFill>
          <a:blip r:embed="rId4">
            <a:extLst>
              <a:ext uri="{28A0092B-C50C-407E-A947-70E740481C1C}">
                <a14:useLocalDpi xmlns:a14="http://schemas.microsoft.com/office/drawing/2010/main" val="0"/>
              </a:ext>
            </a:extLst>
          </a:blip>
          <a:srcRect l="14085" t="17912" r="52493" b="25307"/>
          <a:stretch>
            <a:fillRect/>
          </a:stretch>
        </p:blipFill>
        <p:spPr bwMode="auto">
          <a:xfrm>
            <a:off x="3720306" y="2435955"/>
            <a:ext cx="1703388" cy="2003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E55EBE21-985E-4E8F-B68C-A7F9AB89D609}"/>
              </a:ext>
            </a:extLst>
          </p:cNvPr>
          <p:cNvPicPr>
            <a:picLocks noChangeAspect="1"/>
          </p:cNvPicPr>
          <p:nvPr userDrawn="1"/>
        </p:nvPicPr>
        <p:blipFill>
          <a:blip r:embed="rId5">
            <a:extLst>
              <a:ext uri="{28A0092B-C50C-407E-A947-70E740481C1C}">
                <a14:useLocalDpi xmlns:a14="http://schemas.microsoft.com/office/drawing/2010/main" val="0"/>
              </a:ext>
            </a:extLst>
          </a:blip>
          <a:srcRect t="65628"/>
          <a:stretch>
            <a:fillRect/>
          </a:stretch>
        </p:blipFill>
        <p:spPr bwMode="auto">
          <a:xfrm>
            <a:off x="6114362" y="3710564"/>
            <a:ext cx="2165314" cy="1601754"/>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12AA4B95-3CCC-45E1-B7B1-343CCBC6F42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14344" y="2435955"/>
            <a:ext cx="2165350" cy="225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EB959152-16E0-47A5-9814-E4CDFB5F1B4A}"/>
              </a:ext>
            </a:extLst>
          </p:cNvPr>
          <p:cNvGrpSpPr/>
          <p:nvPr userDrawn="1"/>
        </p:nvGrpSpPr>
        <p:grpSpPr>
          <a:xfrm>
            <a:off x="6114362" y="2862122"/>
            <a:ext cx="2165350" cy="690207"/>
            <a:chOff x="6137101" y="2837944"/>
            <a:chExt cx="2165350" cy="690207"/>
          </a:xfrm>
        </p:grpSpPr>
        <p:grpSp>
          <p:nvGrpSpPr>
            <p:cNvPr id="29" name="Group 28">
              <a:extLst>
                <a:ext uri="{FF2B5EF4-FFF2-40B4-BE49-F238E27FC236}">
                  <a16:creationId xmlns:a16="http://schemas.microsoft.com/office/drawing/2014/main" id="{2AA9C2EC-978E-419F-A507-D371B5CA5B55}"/>
                </a:ext>
              </a:extLst>
            </p:cNvPr>
            <p:cNvGrpSpPr>
              <a:grpSpLocks/>
            </p:cNvGrpSpPr>
            <p:nvPr/>
          </p:nvGrpSpPr>
          <p:grpSpPr bwMode="auto">
            <a:xfrm>
              <a:off x="6137101" y="2837944"/>
              <a:ext cx="2165350" cy="647700"/>
              <a:chOff x="6164808" y="2589878"/>
              <a:chExt cx="2165459" cy="647296"/>
            </a:xfrm>
          </p:grpSpPr>
          <p:pic>
            <p:nvPicPr>
              <p:cNvPr id="31" name="Picture 30">
                <a:extLst>
                  <a:ext uri="{FF2B5EF4-FFF2-40B4-BE49-F238E27FC236}">
                    <a16:creationId xmlns:a16="http://schemas.microsoft.com/office/drawing/2014/main" id="{B5145F20-A130-4EC9-B902-0B2D234C1C06}"/>
                  </a:ext>
                </a:extLst>
              </p:cNvPr>
              <p:cNvPicPr>
                <a:picLocks noChangeAspect="1"/>
              </p:cNvPicPr>
              <p:nvPr/>
            </p:nvPicPr>
            <p:blipFill>
              <a:blip r:embed="rId7">
                <a:extLst>
                  <a:ext uri="{28A0092B-C50C-407E-A947-70E740481C1C}">
                    <a14:useLocalDpi xmlns:a14="http://schemas.microsoft.com/office/drawing/2010/main" val="0"/>
                  </a:ext>
                </a:extLst>
              </a:blip>
              <a:srcRect t="60687"/>
              <a:stretch>
                <a:fillRect/>
              </a:stretch>
            </p:blipFill>
            <p:spPr bwMode="auto">
              <a:xfrm>
                <a:off x="6164808" y="2589878"/>
                <a:ext cx="2165459" cy="647296"/>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7209CC96-78F3-4B82-BE38-23F76BEC0573}"/>
                  </a:ext>
                </a:extLst>
              </p:cNvPr>
              <p:cNvCxnSpPr/>
              <p:nvPr/>
            </p:nvCxnSpPr>
            <p:spPr>
              <a:xfrm flipH="1">
                <a:off x="7949742" y="2768837"/>
                <a:ext cx="79379" cy="287158"/>
              </a:xfrm>
              <a:prstGeom prst="straightConnector1">
                <a:avLst/>
              </a:prstGeom>
              <a:ln w="19050">
                <a:solidFill>
                  <a:srgbClr val="18A0DB"/>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Oval 29">
              <a:extLst>
                <a:ext uri="{FF2B5EF4-FFF2-40B4-BE49-F238E27FC236}">
                  <a16:creationId xmlns:a16="http://schemas.microsoft.com/office/drawing/2014/main" id="{289AD21C-A27E-4E30-8AB2-27CBD6E49F15}"/>
                </a:ext>
              </a:extLst>
            </p:cNvPr>
            <p:cNvSpPr/>
            <p:nvPr/>
          </p:nvSpPr>
          <p:spPr>
            <a:xfrm>
              <a:off x="7790917" y="3317748"/>
              <a:ext cx="210403" cy="210403"/>
            </a:xfrm>
            <a:prstGeom prst="ellipse">
              <a:avLst/>
            </a:prstGeom>
            <a:noFill/>
            <a:ln w="1905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TextBox 44">
            <a:extLst>
              <a:ext uri="{FF2B5EF4-FFF2-40B4-BE49-F238E27FC236}">
                <a16:creationId xmlns:a16="http://schemas.microsoft.com/office/drawing/2014/main" id="{3642231C-A2F6-4367-90C6-0767E987F9A9}"/>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Guidance for Video/Audio in PowerPoints</a:t>
            </a:r>
            <a:endParaRPr lang="en-GB" sz="2800" b="1" dirty="0">
              <a:solidFill>
                <a:srgbClr val="E34192"/>
              </a:solidFill>
            </a:endParaRPr>
          </a:p>
        </p:txBody>
      </p:sp>
    </p:spTree>
    <p:extLst>
      <p:ext uri="{BB962C8B-B14F-4D97-AF65-F5344CB8AC3E}">
        <p14:creationId xmlns:p14="http://schemas.microsoft.com/office/powerpoint/2010/main" val="395936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dvance Copy">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Roboto" panose="02000000000000000000" pitchFamily="2"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43" name="Rectangle 42">
            <a:extLst>
              <a:ext uri="{FF2B5EF4-FFF2-40B4-BE49-F238E27FC236}">
                <a16:creationId xmlns:a16="http://schemas.microsoft.com/office/drawing/2014/main" id="{6A96975B-C3DC-451D-8423-D15D5BCDB436}"/>
              </a:ext>
            </a:extLst>
          </p:cNvPr>
          <p:cNvSpPr/>
          <p:nvPr/>
        </p:nvSpPr>
        <p:spPr>
          <a:xfrm>
            <a:off x="755649" y="1716190"/>
            <a:ext cx="7632700" cy="1236438"/>
          </a:xfrm>
          <a:prstGeom prst="rect">
            <a:avLst/>
          </a:prstGeom>
          <a:noFill/>
          <a:ln w="19050">
            <a:solidFill>
              <a:srgbClr val="18A0DB"/>
            </a:solidFill>
          </a:ln>
        </p:spPr>
        <p:txBody>
          <a:bodyPr wrap="square" lIns="216000" tIns="216000" rIns="216000" bIns="216000">
            <a:spAutoFit/>
          </a:bodyPr>
          <a:lstStyle/>
          <a:p>
            <a:pPr algn="ctr">
              <a:spcAft>
                <a:spcPts val="600"/>
              </a:spcAft>
            </a:pPr>
            <a:r>
              <a:rPr lang="en-GB" sz="1400" dirty="0">
                <a:latin typeface="Roboto" panose="02000000000000000000" pitchFamily="2" charset="0"/>
                <a:ea typeface="Roboto" panose="02000000000000000000" pitchFamily="2" charset="0"/>
              </a:rPr>
              <a:t>This is an </a:t>
            </a:r>
            <a:r>
              <a:rPr lang="en-GB" sz="1400" b="1" dirty="0">
                <a:latin typeface="Roboto" panose="02000000000000000000" pitchFamily="2" charset="0"/>
                <a:ea typeface="Roboto" panose="02000000000000000000" pitchFamily="2" charset="0"/>
              </a:rPr>
              <a:t>exclusive, advance copy!</a:t>
            </a:r>
          </a:p>
          <a:p>
            <a:pPr algn="ctr">
              <a:spcAft>
                <a:spcPts val="600"/>
              </a:spcAft>
            </a:pPr>
            <a:r>
              <a:rPr lang="en-GB" sz="1400" dirty="0">
                <a:latin typeface="Roboto" panose="02000000000000000000" pitchFamily="2" charset="0"/>
                <a:ea typeface="Roboto" panose="02000000000000000000" pitchFamily="2" charset="0"/>
              </a:rPr>
              <a:t>Let us know what you think by emailing </a:t>
            </a:r>
            <a:r>
              <a:rPr lang="en-GB" sz="1400" b="1" u="sng" dirty="0">
                <a:latin typeface="Roboto" panose="02000000000000000000" pitchFamily="2" charset="0"/>
                <a:ea typeface="Roboto" panose="02000000000000000000" pitchFamily="2" charset="0"/>
                <a:hlinkClick r:id="rId2"/>
              </a:rPr>
              <a:t>twinklcares@twinkl.co.uk</a:t>
            </a:r>
            <a:endParaRPr lang="en-GB" sz="1400" b="1" u="sng" dirty="0">
              <a:latin typeface="Roboto" panose="02000000000000000000" pitchFamily="2" charset="0"/>
              <a:ea typeface="Roboto" panose="02000000000000000000" pitchFamily="2" charset="0"/>
            </a:endParaRPr>
          </a:p>
          <a:p>
            <a:pPr algn="ctr">
              <a:spcAft>
                <a:spcPts val="600"/>
              </a:spcAft>
            </a:pPr>
            <a:r>
              <a:rPr lang="en-GB" sz="1400" dirty="0">
                <a:latin typeface="Roboto" panose="02000000000000000000" pitchFamily="2" charset="0"/>
                <a:ea typeface="Roboto" panose="02000000000000000000" pitchFamily="2" charset="0"/>
              </a:rPr>
              <a:t>with the reference ‘</a:t>
            </a:r>
            <a:r>
              <a:rPr lang="en-GB" sz="1400" b="1" dirty="0">
                <a:latin typeface="Roboto" panose="02000000000000000000" pitchFamily="2" charset="0"/>
                <a:ea typeface="Roboto" panose="02000000000000000000" pitchFamily="2" charset="0"/>
              </a:rPr>
              <a:t>CODE</a:t>
            </a:r>
            <a:r>
              <a:rPr lang="en-GB" sz="1400" dirty="0">
                <a:latin typeface="Roboto" panose="02000000000000000000" pitchFamily="2" charset="0"/>
                <a:ea typeface="Roboto" panose="02000000000000000000" pitchFamily="2" charset="0"/>
              </a:rPr>
              <a:t>’.</a:t>
            </a:r>
          </a:p>
        </p:txBody>
      </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Advance Copy</a:t>
            </a:r>
            <a:endParaRPr lang="en-GB" sz="2800" b="1" dirty="0">
              <a:solidFill>
                <a:srgbClr val="E34192"/>
              </a:solidFill>
            </a:endParaRPr>
          </a:p>
        </p:txBody>
      </p:sp>
    </p:spTree>
    <p:extLst>
      <p:ext uri="{BB962C8B-B14F-4D97-AF65-F5344CB8AC3E}">
        <p14:creationId xmlns:p14="http://schemas.microsoft.com/office/powerpoint/2010/main" val="1386459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a:t>Click to edit Master title style</a:t>
            </a:r>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73" r:id="rId1"/>
    <p:sldLayoutId id="2147483661" r:id="rId2"/>
    <p:sldLayoutId id="2147483662" r:id="rId3"/>
    <p:sldLayoutId id="2147483674" r:id="rId4"/>
    <p:sldLayoutId id="2147483675" r:id="rId5"/>
    <p:sldLayoutId id="2147483663" r:id="rId6"/>
    <p:sldLayoutId id="2147483666" r:id="rId7"/>
  </p:sldLayoutIdLst>
  <p:txStyles>
    <p:title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1A6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2809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014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576390"/>
            <a:ext cx="8220075" cy="994306"/>
          </a:xfrm>
        </p:spPr>
        <p:txBody>
          <a:bodyPr/>
          <a:lstStyle/>
          <a:p>
            <a:r>
              <a:rPr lang="en-US" sz="4800" dirty="0">
                <a:solidFill>
                  <a:schemeClr val="tx1"/>
                </a:solidFill>
              </a:rPr>
              <a:t>Look at the Picture</a:t>
            </a:r>
          </a:p>
        </p:txBody>
      </p:sp>
      <p:pic>
        <p:nvPicPr>
          <p:cNvPr id="8" name="Picture 7">
            <a:extLst>
              <a:ext uri="{FF2B5EF4-FFF2-40B4-BE49-F238E27FC236}">
                <a16:creationId xmlns:a16="http://schemas.microsoft.com/office/drawing/2014/main" id="{2F471B28-3EA7-8D3D-CEB6-0B27007547CC}"/>
              </a:ext>
            </a:extLst>
          </p:cNvPr>
          <p:cNvPicPr>
            <a:picLocks noChangeAspect="1"/>
          </p:cNvPicPr>
          <p:nvPr/>
        </p:nvPicPr>
        <p:blipFill>
          <a:blip r:embed="rId2" cstate="print">
            <a:extLst>
              <a:ext uri="{28A0092B-C50C-407E-A947-70E740481C1C}">
                <a14:useLocalDpi xmlns:a14="http://schemas.microsoft.com/office/drawing/2010/main" val="0"/>
              </a:ext>
            </a:extLst>
          </a:blip>
          <a:srcRect l="6322" r="6322"/>
          <a:stretch/>
        </p:blipFill>
        <p:spPr>
          <a:xfrm>
            <a:off x="3931918" y="2894076"/>
            <a:ext cx="4270248" cy="3258912"/>
          </a:xfrm>
          <a:prstGeom prst="rect">
            <a:avLst/>
          </a:prstGeom>
          <a:ln w="31750">
            <a:solidFill>
              <a:srgbClr val="F5BB2B"/>
            </a:solidFill>
          </a:ln>
        </p:spPr>
      </p:pic>
      <p:sp>
        <p:nvSpPr>
          <p:cNvPr id="3" name="Title">
            <a:extLst>
              <a:ext uri="{FF2B5EF4-FFF2-40B4-BE49-F238E27FC236}">
                <a16:creationId xmlns:a16="http://schemas.microsoft.com/office/drawing/2014/main" id="{904BCFED-734E-02C6-33F5-EA66900E6945}"/>
              </a:ext>
            </a:extLst>
          </p:cNvPr>
          <p:cNvSpPr txBox="1">
            <a:spLocks/>
          </p:cNvSpPr>
          <p:nvPr/>
        </p:nvSpPr>
        <p:spPr>
          <a:xfrm>
            <a:off x="1416941" y="3752978"/>
            <a:ext cx="1564384" cy="526460"/>
          </a:xfrm>
          <a:prstGeom prst="rect">
            <a:avLst/>
          </a:prstGeom>
          <a:solidFill>
            <a:srgbClr val="FFFFFF"/>
          </a:solidFill>
          <a:ln w="28575">
            <a:solidFill>
              <a:srgbClr val="DA4322"/>
            </a:solidFill>
          </a:ln>
        </p:spPr>
        <p:txBody>
          <a:bodyPr vert="horz" lIns="0" tIns="252000" rIns="0" bIns="252000" rtlCol="0" anchor="ctr" anchorCtr="0">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600" b="0" dirty="0">
                <a:solidFill>
                  <a:schemeClr val="tx1"/>
                </a:solidFill>
              </a:rPr>
              <a:t>family</a:t>
            </a:r>
            <a:endParaRPr lang="en-GB" sz="2600" b="0" dirty="0">
              <a:solidFill>
                <a:schemeClr val="tx1"/>
              </a:solidFill>
            </a:endParaRPr>
          </a:p>
        </p:txBody>
      </p:sp>
      <p:sp>
        <p:nvSpPr>
          <p:cNvPr id="7" name="Title">
            <a:extLst>
              <a:ext uri="{FF2B5EF4-FFF2-40B4-BE49-F238E27FC236}">
                <a16:creationId xmlns:a16="http://schemas.microsoft.com/office/drawing/2014/main" id="{AB3E8022-B5F0-240B-41BF-9C3A35792571}"/>
              </a:ext>
            </a:extLst>
          </p:cNvPr>
          <p:cNvSpPr txBox="1">
            <a:spLocks/>
          </p:cNvSpPr>
          <p:nvPr/>
        </p:nvSpPr>
        <p:spPr>
          <a:xfrm>
            <a:off x="1502666" y="4756422"/>
            <a:ext cx="1392934" cy="526460"/>
          </a:xfrm>
          <a:prstGeom prst="rect">
            <a:avLst/>
          </a:prstGeom>
          <a:solidFill>
            <a:srgbClr val="FFFFFF"/>
          </a:solidFill>
          <a:ln w="28575">
            <a:solidFill>
              <a:srgbClr val="DA4322"/>
            </a:solidFill>
          </a:ln>
        </p:spPr>
        <p:txBody>
          <a:bodyPr vert="horz" lIns="0" tIns="252000" rIns="0" bIns="252000" rtlCol="0" anchor="ctr" anchorCtr="0">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600" b="0" dirty="0">
                <a:solidFill>
                  <a:schemeClr val="tx1"/>
                </a:solidFill>
              </a:rPr>
              <a:t>sing</a:t>
            </a:r>
            <a:endParaRPr lang="en-GB" sz="2600" b="0" dirty="0">
              <a:solidFill>
                <a:schemeClr val="tx1"/>
              </a:solidFill>
            </a:endParaRPr>
          </a:p>
        </p:txBody>
      </p:sp>
      <p:sp>
        <p:nvSpPr>
          <p:cNvPr id="6" name="Title">
            <a:extLst>
              <a:ext uri="{FF2B5EF4-FFF2-40B4-BE49-F238E27FC236}">
                <a16:creationId xmlns:a16="http://schemas.microsoft.com/office/drawing/2014/main" id="{4331B12C-9210-6089-B836-324CAA9F1168}"/>
              </a:ext>
            </a:extLst>
          </p:cNvPr>
          <p:cNvSpPr txBox="1">
            <a:spLocks/>
          </p:cNvSpPr>
          <p:nvPr/>
        </p:nvSpPr>
        <p:spPr>
          <a:xfrm>
            <a:off x="466727" y="1375523"/>
            <a:ext cx="8220075" cy="655472"/>
          </a:xfrm>
          <a:prstGeom prst="roundRect">
            <a:avLst>
              <a:gd name="adj" fmla="val 0"/>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r>
              <a:rPr lang="en-ZA" sz="2800" b="0" dirty="0">
                <a:solidFill>
                  <a:schemeClr val="tx1"/>
                </a:solidFill>
              </a:rPr>
              <a:t>What do you see? Finish the sentences.</a:t>
            </a:r>
            <a:endParaRPr lang="en-US" sz="2800" b="0" dirty="0">
              <a:solidFill>
                <a:schemeClr val="tx1"/>
              </a:solidFill>
            </a:endParaRPr>
          </a:p>
        </p:txBody>
      </p:sp>
      <p:sp>
        <p:nvSpPr>
          <p:cNvPr id="10" name="Title">
            <a:extLst>
              <a:ext uri="{FF2B5EF4-FFF2-40B4-BE49-F238E27FC236}">
                <a16:creationId xmlns:a16="http://schemas.microsoft.com/office/drawing/2014/main" id="{698A55E5-7B31-4D62-ECE9-5895EB4BA83B}"/>
              </a:ext>
            </a:extLst>
          </p:cNvPr>
          <p:cNvSpPr txBox="1">
            <a:spLocks/>
          </p:cNvSpPr>
          <p:nvPr/>
        </p:nvSpPr>
        <p:spPr>
          <a:xfrm>
            <a:off x="4478197" y="4297726"/>
            <a:ext cx="3177690" cy="451612"/>
          </a:xfrm>
          <a:prstGeom prst="rect">
            <a:avLst/>
          </a:prstGeom>
          <a:solidFill>
            <a:srgbClr val="FFFFFF"/>
          </a:solidFill>
          <a:ln w="28575">
            <a:solidFill>
              <a:srgbClr val="00A651"/>
            </a:solidFill>
          </a:ln>
        </p:spPr>
        <p:txBody>
          <a:bodyPr vert="horz" lIns="144000" tIns="252000" rIns="144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nSpc>
                <a:spcPct val="100000"/>
              </a:lnSpc>
            </a:pPr>
            <a:r>
              <a:rPr lang="en-ZA" sz="1800" b="0" dirty="0">
                <a:solidFill>
                  <a:schemeClr val="tx1"/>
                </a:solidFill>
              </a:rPr>
              <a:t>Click to Reveal the Answer</a:t>
            </a:r>
            <a:endParaRPr lang="en-GB" sz="1800" b="0" dirty="0">
              <a:solidFill>
                <a:schemeClr val="tx1"/>
              </a:solidFill>
            </a:endParaRPr>
          </a:p>
        </p:txBody>
      </p:sp>
      <p:sp>
        <p:nvSpPr>
          <p:cNvPr id="11" name="Title">
            <a:extLst>
              <a:ext uri="{FF2B5EF4-FFF2-40B4-BE49-F238E27FC236}">
                <a16:creationId xmlns:a16="http://schemas.microsoft.com/office/drawing/2014/main" id="{3EDE0860-0128-A79E-F0A9-EBEC23C5C2C9}"/>
              </a:ext>
            </a:extLst>
          </p:cNvPr>
          <p:cNvSpPr txBox="1">
            <a:spLocks/>
          </p:cNvSpPr>
          <p:nvPr/>
        </p:nvSpPr>
        <p:spPr>
          <a:xfrm>
            <a:off x="941834" y="2140085"/>
            <a:ext cx="4270248" cy="551346"/>
          </a:xfrm>
          <a:prstGeom prst="rect">
            <a:avLst/>
          </a:prstGeom>
          <a:solidFill>
            <a:srgbClr val="FFFFFF"/>
          </a:solidFill>
          <a:ln w="28575">
            <a:solidFill>
              <a:srgbClr val="DA4322"/>
            </a:solidFill>
          </a:ln>
        </p:spPr>
        <p:txBody>
          <a:bodyPr vert="horz" lIns="0" tIns="216000" rIns="0" bIns="216000" rtlCol="0" anchor="ctr" anchorCtr="0">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200" b="0" dirty="0">
                <a:solidFill>
                  <a:schemeClr val="tx1"/>
                </a:solidFill>
              </a:rPr>
              <a:t>My</a:t>
            </a:r>
            <a:r>
              <a:rPr lang="en-ZA" sz="2200" b="0" spc="-150" dirty="0">
                <a:solidFill>
                  <a:schemeClr val="tx1"/>
                </a:solidFill>
              </a:rPr>
              <a:t> </a:t>
            </a:r>
            <a:r>
              <a:rPr lang="en-ZA" sz="2200" spc="-150" dirty="0">
                <a:solidFill>
                  <a:schemeClr val="tx1"/>
                </a:solidFill>
              </a:rPr>
              <a:t>_________</a:t>
            </a:r>
            <a:r>
              <a:rPr lang="en-ZA" sz="2200" b="0" dirty="0">
                <a:solidFill>
                  <a:schemeClr val="tx1"/>
                </a:solidFill>
              </a:rPr>
              <a:t> loves Christmas.</a:t>
            </a:r>
            <a:endParaRPr lang="en-GB" sz="2200" b="0" dirty="0">
              <a:solidFill>
                <a:schemeClr val="tx1"/>
              </a:solidFill>
            </a:endParaRPr>
          </a:p>
        </p:txBody>
      </p:sp>
      <p:sp>
        <p:nvSpPr>
          <p:cNvPr id="2" name="Title">
            <a:extLst>
              <a:ext uri="{FF2B5EF4-FFF2-40B4-BE49-F238E27FC236}">
                <a16:creationId xmlns:a16="http://schemas.microsoft.com/office/drawing/2014/main" id="{E60B42D2-5556-DBFE-ADA4-5F3DD376D41D}"/>
              </a:ext>
            </a:extLst>
          </p:cNvPr>
          <p:cNvSpPr txBox="1">
            <a:spLocks/>
          </p:cNvSpPr>
          <p:nvPr/>
        </p:nvSpPr>
        <p:spPr>
          <a:xfrm>
            <a:off x="1416941" y="3752978"/>
            <a:ext cx="1564384" cy="526460"/>
          </a:xfrm>
          <a:prstGeom prst="rect">
            <a:avLst/>
          </a:prstGeom>
          <a:solidFill>
            <a:srgbClr val="FFFFFF"/>
          </a:solidFill>
          <a:ln w="28575">
            <a:solidFill>
              <a:srgbClr val="00A651"/>
            </a:solidFill>
          </a:ln>
        </p:spPr>
        <p:txBody>
          <a:bodyPr vert="horz" lIns="0" tIns="252000" rIns="0" bIns="252000" rtlCol="0" anchor="ctr" anchorCtr="0">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600" b="0" dirty="0">
                <a:solidFill>
                  <a:schemeClr val="tx1"/>
                </a:solidFill>
              </a:rPr>
              <a:t>family</a:t>
            </a:r>
            <a:endParaRPr lang="en-GB" sz="2600" b="0" dirty="0">
              <a:solidFill>
                <a:schemeClr val="tx1"/>
              </a:solidFill>
            </a:endParaRPr>
          </a:p>
        </p:txBody>
      </p:sp>
    </p:spTree>
    <p:extLst>
      <p:ext uri="{BB962C8B-B14F-4D97-AF65-F5344CB8AC3E}">
        <p14:creationId xmlns:p14="http://schemas.microsoft.com/office/powerpoint/2010/main" val="361423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10" presetClass="entr" presetSubtype="0" fill="hold" grpId="0" nodeType="withEffect">
                                  <p:stCondLst>
                                    <p:cond delay="75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par>
                                <p:cTn id="31" presetID="10" presetClass="entr" presetSubtype="0" fill="hold" grpId="0" nodeType="withEffect">
                                  <p:stCondLst>
                                    <p:cond delay="25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par>
                                <p:cTn id="34" presetID="10" presetClass="entr" presetSubtype="0" fill="hold" nodeType="withEffect">
                                  <p:stCondLst>
                                    <p:cond delay="50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10" grpId="0" animBg="1"/>
      <p:bldP spid="10" grpId="1" animBg="1"/>
      <p:bldP spid="11"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a:extLst>
              <a:ext uri="{FF2B5EF4-FFF2-40B4-BE49-F238E27FC236}">
                <a16:creationId xmlns:a16="http://schemas.microsoft.com/office/drawing/2014/main" id="{496F9938-606F-180E-94FC-CBBEE865FE19}"/>
              </a:ext>
            </a:extLst>
          </p:cNvPr>
          <p:cNvSpPr txBox="1">
            <a:spLocks/>
          </p:cNvSpPr>
          <p:nvPr/>
        </p:nvSpPr>
        <p:spPr>
          <a:xfrm>
            <a:off x="967155" y="1988553"/>
            <a:ext cx="3168161" cy="625162"/>
          </a:xfrm>
          <a:prstGeom prst="rect">
            <a:avLst/>
          </a:prstGeom>
          <a:solidFill>
            <a:srgbClr val="FFFFFF"/>
          </a:solidFill>
          <a:ln w="38100">
            <a:solidFill>
              <a:srgbClr val="00A651"/>
            </a:solidFill>
          </a:ln>
        </p:spPr>
        <p:txBody>
          <a:bodyPr vert="horz" lIns="252000" tIns="234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400" b="0" dirty="0">
                <a:solidFill>
                  <a:schemeClr val="tx1"/>
                </a:solidFill>
              </a:rPr>
              <a:t>hang stockings?</a:t>
            </a:r>
          </a:p>
        </p:txBody>
      </p:sp>
      <p:pic>
        <p:nvPicPr>
          <p:cNvPr id="6" name="Picture 5">
            <a:extLst>
              <a:ext uri="{FF2B5EF4-FFF2-40B4-BE49-F238E27FC236}">
                <a16:creationId xmlns:a16="http://schemas.microsoft.com/office/drawing/2014/main" id="{E712BE2B-A9DD-D9A0-9DA9-10AB9DA255B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0074"/>
          <a:stretch/>
        </p:blipFill>
        <p:spPr>
          <a:xfrm>
            <a:off x="967155" y="2989385"/>
            <a:ext cx="3516922" cy="3161317"/>
          </a:xfrm>
          <a:prstGeom prst="rect">
            <a:avLst/>
          </a:prstGeom>
          <a:ln w="31750">
            <a:solidFill>
              <a:srgbClr val="F5BB2B"/>
            </a:solidFill>
          </a:ln>
        </p:spPr>
      </p:pic>
      <p:pic>
        <p:nvPicPr>
          <p:cNvPr id="8" name="Picture 7">
            <a:extLst>
              <a:ext uri="{FF2B5EF4-FFF2-40B4-BE49-F238E27FC236}">
                <a16:creationId xmlns:a16="http://schemas.microsoft.com/office/drawing/2014/main" id="{2F471B28-3EA7-8D3D-CEB6-0B27007547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9397" b="10676"/>
          <a:stretch/>
        </p:blipFill>
        <p:spPr>
          <a:xfrm>
            <a:off x="4659925" y="2989385"/>
            <a:ext cx="3516922" cy="3161317"/>
          </a:xfrm>
          <a:prstGeom prst="rect">
            <a:avLst/>
          </a:prstGeom>
          <a:ln w="31750">
            <a:solidFill>
              <a:srgbClr val="F5BB2B"/>
            </a:solidFill>
          </a:ln>
        </p:spPr>
      </p:pic>
      <p:sp>
        <p:nvSpPr>
          <p:cNvPr id="4" name="Title">
            <a:extLst>
              <a:ext uri="{FF2B5EF4-FFF2-40B4-BE49-F238E27FC236}">
                <a16:creationId xmlns:a16="http://schemas.microsoft.com/office/drawing/2014/main" id="{2F76A523-737A-AAB0-4736-DFB6F4093714}"/>
              </a:ext>
            </a:extLst>
          </p:cNvPr>
          <p:cNvSpPr>
            <a:spLocks noGrp="1"/>
          </p:cNvSpPr>
          <p:nvPr>
            <p:ph type="title"/>
          </p:nvPr>
        </p:nvSpPr>
        <p:spPr>
          <a:xfrm>
            <a:off x="457198" y="700873"/>
            <a:ext cx="8220075" cy="994306"/>
          </a:xfrm>
        </p:spPr>
        <p:txBody>
          <a:bodyPr/>
          <a:lstStyle/>
          <a:p>
            <a:r>
              <a:rPr lang="en-US" sz="5800" dirty="0">
                <a:solidFill>
                  <a:schemeClr val="tx1"/>
                </a:solidFill>
              </a:rPr>
              <a:t>Would you rather?</a:t>
            </a:r>
          </a:p>
        </p:txBody>
      </p:sp>
      <p:sp>
        <p:nvSpPr>
          <p:cNvPr id="5" name="Title">
            <a:extLst>
              <a:ext uri="{FF2B5EF4-FFF2-40B4-BE49-F238E27FC236}">
                <a16:creationId xmlns:a16="http://schemas.microsoft.com/office/drawing/2014/main" id="{0F8B905B-0995-3F09-E6D2-E645E98C21DA}"/>
              </a:ext>
            </a:extLst>
          </p:cNvPr>
          <p:cNvSpPr txBox="1">
            <a:spLocks/>
          </p:cNvSpPr>
          <p:nvPr/>
        </p:nvSpPr>
        <p:spPr>
          <a:xfrm>
            <a:off x="4297243" y="2065134"/>
            <a:ext cx="550982" cy="472000"/>
          </a:xfrm>
          <a:prstGeom prst="rect">
            <a:avLst/>
          </a:prstGeom>
          <a:solidFill>
            <a:srgbClr val="FFFFFF"/>
          </a:solidFill>
          <a:ln w="38100">
            <a:solidFill>
              <a:srgbClr val="DA4322"/>
            </a:solidFill>
          </a:ln>
        </p:spPr>
        <p:txBody>
          <a:bodyPr vert="horz" lIns="0" tIns="234000" rIns="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400" dirty="0">
                <a:solidFill>
                  <a:schemeClr val="tx1"/>
                </a:solidFill>
              </a:rPr>
              <a:t>or</a:t>
            </a:r>
          </a:p>
        </p:txBody>
      </p:sp>
      <p:sp>
        <p:nvSpPr>
          <p:cNvPr id="7" name="Title">
            <a:extLst>
              <a:ext uri="{FF2B5EF4-FFF2-40B4-BE49-F238E27FC236}">
                <a16:creationId xmlns:a16="http://schemas.microsoft.com/office/drawing/2014/main" id="{622CFE2B-0C66-C058-5E8D-6729CB4C0E0F}"/>
              </a:ext>
            </a:extLst>
          </p:cNvPr>
          <p:cNvSpPr txBox="1">
            <a:spLocks/>
          </p:cNvSpPr>
          <p:nvPr/>
        </p:nvSpPr>
        <p:spPr>
          <a:xfrm>
            <a:off x="5008685" y="1862251"/>
            <a:ext cx="3168160" cy="877766"/>
          </a:xfrm>
          <a:prstGeom prst="rect">
            <a:avLst/>
          </a:prstGeom>
          <a:solidFill>
            <a:srgbClr val="FFFFFF"/>
          </a:solidFill>
          <a:ln w="38100">
            <a:solidFill>
              <a:srgbClr val="00A651"/>
            </a:solidFill>
          </a:ln>
        </p:spPr>
        <p:txBody>
          <a:bodyPr vert="horz" lIns="252000" tIns="234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400" b="0" dirty="0">
                <a:solidFill>
                  <a:schemeClr val="tx1"/>
                </a:solidFill>
              </a:rPr>
              <a:t>put presents</a:t>
            </a:r>
            <a:br>
              <a:rPr lang="en-ZA" sz="2400" b="0" dirty="0">
                <a:solidFill>
                  <a:schemeClr val="tx1"/>
                </a:solidFill>
              </a:rPr>
            </a:br>
            <a:r>
              <a:rPr lang="en-ZA" sz="2400" b="0" dirty="0">
                <a:solidFill>
                  <a:schemeClr val="tx1"/>
                </a:solidFill>
              </a:rPr>
              <a:t>under the tree?</a:t>
            </a:r>
          </a:p>
        </p:txBody>
      </p:sp>
    </p:spTree>
    <p:extLst>
      <p:ext uri="{BB962C8B-B14F-4D97-AF65-F5344CB8AC3E}">
        <p14:creationId xmlns:p14="http://schemas.microsoft.com/office/powerpoint/2010/main" val="48718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entr" presetSubtype="0" fill="hold" grpId="0" nodeType="withEffect">
                                  <p:stCondLst>
                                    <p:cond delay="50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anim calcmode="lin" valueType="num">
                                      <p:cBhvr>
                                        <p:cTn id="11" dur="500" fill="hold"/>
                                        <p:tgtEl>
                                          <p:spTgt spid="36"/>
                                        </p:tgtEl>
                                        <p:attrNameLst>
                                          <p:attrName>ppt_x</p:attrName>
                                        </p:attrNameLst>
                                      </p:cBhvr>
                                      <p:tavLst>
                                        <p:tav tm="0">
                                          <p:val>
                                            <p:strVal val="#ppt_x"/>
                                          </p:val>
                                        </p:tav>
                                        <p:tav tm="100000">
                                          <p:val>
                                            <p:strVal val="#ppt_x"/>
                                          </p:val>
                                        </p:tav>
                                      </p:tavLst>
                                    </p:anim>
                                    <p:anim calcmode="lin" valueType="num">
                                      <p:cBhvr>
                                        <p:cTn id="12" dur="500" fill="hold"/>
                                        <p:tgtEl>
                                          <p:spTgt spid="36"/>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10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42" presetClass="entr" presetSubtype="0" fill="hold" grpId="0" nodeType="withEffect">
                                  <p:stCondLst>
                                    <p:cond delay="15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anim calcmode="lin" valueType="num">
                                      <p:cBhvr>
                                        <p:cTn id="19" dur="500" fill="hold"/>
                                        <p:tgtEl>
                                          <p:spTgt spid="7"/>
                                        </p:tgtEl>
                                        <p:attrNameLst>
                                          <p:attrName>ppt_x</p:attrName>
                                        </p:attrNameLst>
                                      </p:cBhvr>
                                      <p:tavLst>
                                        <p:tav tm="0">
                                          <p:val>
                                            <p:strVal val="#ppt_x"/>
                                          </p:val>
                                        </p:tav>
                                        <p:tav tm="100000">
                                          <p:val>
                                            <p:strVal val="#ppt_x"/>
                                          </p:val>
                                        </p:tav>
                                      </p:tavLst>
                                    </p:anim>
                                    <p:anim calcmode="lin" valueType="num">
                                      <p:cBhvr>
                                        <p:cTn id="20" dur="500" fill="hold"/>
                                        <p:tgtEl>
                                          <p:spTgt spid="7"/>
                                        </p:tgtEl>
                                        <p:attrNameLst>
                                          <p:attrName>ppt_y</p:attrName>
                                        </p:attrNameLst>
                                      </p:cBhvr>
                                      <p:tavLst>
                                        <p:tav tm="0">
                                          <p:val>
                                            <p:strVal val="#ppt_y+.1"/>
                                          </p:val>
                                        </p:tav>
                                        <p:tav tm="100000">
                                          <p:val>
                                            <p:strVal val="#ppt_y"/>
                                          </p:val>
                                        </p:tav>
                                      </p:tavLst>
                                    </p:anim>
                                  </p:childTnLst>
                                </p:cTn>
                              </p:par>
                              <p:par>
                                <p:cTn id="21" presetID="10" presetClass="entr" presetSubtype="0" fill="hold" grpId="0" nodeType="withEffect">
                                  <p:stCondLst>
                                    <p:cond delay="200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5"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a:extLst>
              <a:ext uri="{FF2B5EF4-FFF2-40B4-BE49-F238E27FC236}">
                <a16:creationId xmlns:a16="http://schemas.microsoft.com/office/drawing/2014/main" id="{496F9938-606F-180E-94FC-CBBEE865FE19}"/>
              </a:ext>
            </a:extLst>
          </p:cNvPr>
          <p:cNvSpPr txBox="1">
            <a:spLocks/>
          </p:cNvSpPr>
          <p:nvPr/>
        </p:nvSpPr>
        <p:spPr>
          <a:xfrm>
            <a:off x="967153" y="1988553"/>
            <a:ext cx="3168163" cy="625162"/>
          </a:xfrm>
          <a:prstGeom prst="rect">
            <a:avLst/>
          </a:prstGeom>
          <a:solidFill>
            <a:srgbClr val="FFFFFF"/>
          </a:solidFill>
          <a:ln w="38100">
            <a:solidFill>
              <a:srgbClr val="00A651"/>
            </a:solidFill>
          </a:ln>
        </p:spPr>
        <p:txBody>
          <a:bodyPr vert="horz" lIns="252000" tIns="234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400" b="0" dirty="0">
                <a:solidFill>
                  <a:schemeClr val="tx1"/>
                </a:solidFill>
              </a:rPr>
              <a:t>drink apple juice?</a:t>
            </a:r>
          </a:p>
        </p:txBody>
      </p:sp>
      <p:pic>
        <p:nvPicPr>
          <p:cNvPr id="6" name="Picture 5">
            <a:extLst>
              <a:ext uri="{FF2B5EF4-FFF2-40B4-BE49-F238E27FC236}">
                <a16:creationId xmlns:a16="http://schemas.microsoft.com/office/drawing/2014/main" id="{E712BE2B-A9DD-D9A0-9DA9-10AB9DA255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906" t="6557" r="21618" b="10553"/>
          <a:stretch/>
        </p:blipFill>
        <p:spPr>
          <a:xfrm>
            <a:off x="967155" y="2989385"/>
            <a:ext cx="3516922" cy="3161317"/>
          </a:xfrm>
          <a:prstGeom prst="rect">
            <a:avLst/>
          </a:prstGeom>
          <a:ln w="31750">
            <a:solidFill>
              <a:srgbClr val="F5BB2B"/>
            </a:solidFill>
          </a:ln>
        </p:spPr>
      </p:pic>
      <p:pic>
        <p:nvPicPr>
          <p:cNvPr id="8" name="Picture 7">
            <a:extLst>
              <a:ext uri="{FF2B5EF4-FFF2-40B4-BE49-F238E27FC236}">
                <a16:creationId xmlns:a16="http://schemas.microsoft.com/office/drawing/2014/main" id="{2F471B28-3EA7-8D3D-CEB6-0B27007547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5780" r="4038" b="16714"/>
          <a:stretch/>
        </p:blipFill>
        <p:spPr>
          <a:xfrm>
            <a:off x="4659925" y="2989385"/>
            <a:ext cx="3516922" cy="3161317"/>
          </a:xfrm>
          <a:prstGeom prst="rect">
            <a:avLst/>
          </a:prstGeom>
          <a:ln w="31750">
            <a:solidFill>
              <a:srgbClr val="F5BB2B"/>
            </a:solidFill>
          </a:ln>
        </p:spPr>
      </p:pic>
      <p:sp>
        <p:nvSpPr>
          <p:cNvPr id="4" name="Title">
            <a:extLst>
              <a:ext uri="{FF2B5EF4-FFF2-40B4-BE49-F238E27FC236}">
                <a16:creationId xmlns:a16="http://schemas.microsoft.com/office/drawing/2014/main" id="{2F76A523-737A-AAB0-4736-DFB6F4093714}"/>
              </a:ext>
            </a:extLst>
          </p:cNvPr>
          <p:cNvSpPr>
            <a:spLocks noGrp="1"/>
          </p:cNvSpPr>
          <p:nvPr>
            <p:ph type="title"/>
          </p:nvPr>
        </p:nvSpPr>
        <p:spPr>
          <a:xfrm>
            <a:off x="457198" y="700873"/>
            <a:ext cx="8220075" cy="994306"/>
          </a:xfrm>
        </p:spPr>
        <p:txBody>
          <a:bodyPr/>
          <a:lstStyle/>
          <a:p>
            <a:r>
              <a:rPr lang="en-US" sz="5800" dirty="0">
                <a:solidFill>
                  <a:schemeClr val="tx1"/>
                </a:solidFill>
              </a:rPr>
              <a:t>Would you rather?</a:t>
            </a:r>
          </a:p>
        </p:txBody>
      </p:sp>
      <p:sp>
        <p:nvSpPr>
          <p:cNvPr id="5" name="Title">
            <a:extLst>
              <a:ext uri="{FF2B5EF4-FFF2-40B4-BE49-F238E27FC236}">
                <a16:creationId xmlns:a16="http://schemas.microsoft.com/office/drawing/2014/main" id="{0F8B905B-0995-3F09-E6D2-E645E98C21DA}"/>
              </a:ext>
            </a:extLst>
          </p:cNvPr>
          <p:cNvSpPr txBox="1">
            <a:spLocks/>
          </p:cNvSpPr>
          <p:nvPr/>
        </p:nvSpPr>
        <p:spPr>
          <a:xfrm>
            <a:off x="4297243" y="2065134"/>
            <a:ext cx="550982" cy="472000"/>
          </a:xfrm>
          <a:prstGeom prst="rect">
            <a:avLst/>
          </a:prstGeom>
          <a:solidFill>
            <a:srgbClr val="FFFFFF"/>
          </a:solidFill>
          <a:ln w="38100">
            <a:solidFill>
              <a:srgbClr val="DA4322"/>
            </a:solidFill>
          </a:ln>
        </p:spPr>
        <p:txBody>
          <a:bodyPr vert="horz" lIns="0" tIns="234000" rIns="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400" dirty="0">
                <a:solidFill>
                  <a:schemeClr val="tx1"/>
                </a:solidFill>
              </a:rPr>
              <a:t>or</a:t>
            </a:r>
          </a:p>
        </p:txBody>
      </p:sp>
      <p:sp>
        <p:nvSpPr>
          <p:cNvPr id="7" name="Title">
            <a:extLst>
              <a:ext uri="{FF2B5EF4-FFF2-40B4-BE49-F238E27FC236}">
                <a16:creationId xmlns:a16="http://schemas.microsoft.com/office/drawing/2014/main" id="{622CFE2B-0C66-C058-5E8D-6729CB4C0E0F}"/>
              </a:ext>
            </a:extLst>
          </p:cNvPr>
          <p:cNvSpPr txBox="1">
            <a:spLocks/>
          </p:cNvSpPr>
          <p:nvPr/>
        </p:nvSpPr>
        <p:spPr>
          <a:xfrm>
            <a:off x="5008685" y="1988553"/>
            <a:ext cx="3168162" cy="625162"/>
          </a:xfrm>
          <a:prstGeom prst="rect">
            <a:avLst/>
          </a:prstGeom>
          <a:solidFill>
            <a:srgbClr val="FFFFFF"/>
          </a:solidFill>
          <a:ln w="38100">
            <a:solidFill>
              <a:srgbClr val="00A651"/>
            </a:solidFill>
          </a:ln>
        </p:spPr>
        <p:txBody>
          <a:bodyPr vert="horz" lIns="144000" tIns="234000" rIns="144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400" b="0" dirty="0">
                <a:solidFill>
                  <a:schemeClr val="tx1"/>
                </a:solidFill>
              </a:rPr>
              <a:t>drink hot chocolate?</a:t>
            </a:r>
          </a:p>
        </p:txBody>
      </p:sp>
    </p:spTree>
    <p:extLst>
      <p:ext uri="{BB962C8B-B14F-4D97-AF65-F5344CB8AC3E}">
        <p14:creationId xmlns:p14="http://schemas.microsoft.com/office/powerpoint/2010/main" val="37640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anim calcmode="lin" valueType="num">
                                      <p:cBhvr>
                                        <p:cTn id="12" dur="500" fill="hold"/>
                                        <p:tgtEl>
                                          <p:spTgt spid="36"/>
                                        </p:tgtEl>
                                        <p:attrNameLst>
                                          <p:attrName>ppt_x</p:attrName>
                                        </p:attrNameLst>
                                      </p:cBhvr>
                                      <p:tavLst>
                                        <p:tav tm="0">
                                          <p:val>
                                            <p:strVal val="#ppt_x"/>
                                          </p:val>
                                        </p:tav>
                                        <p:tav tm="100000">
                                          <p:val>
                                            <p:strVal val="#ppt_x"/>
                                          </p:val>
                                        </p:tav>
                                      </p:tavLst>
                                    </p:anim>
                                    <p:anim calcmode="lin" valueType="num">
                                      <p:cBhvr>
                                        <p:cTn id="13" dur="500" fill="hold"/>
                                        <p:tgtEl>
                                          <p:spTgt spid="36"/>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5"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a:extLst>
              <a:ext uri="{FF2B5EF4-FFF2-40B4-BE49-F238E27FC236}">
                <a16:creationId xmlns:a16="http://schemas.microsoft.com/office/drawing/2014/main" id="{496F9938-606F-180E-94FC-CBBEE865FE19}"/>
              </a:ext>
            </a:extLst>
          </p:cNvPr>
          <p:cNvSpPr txBox="1">
            <a:spLocks/>
          </p:cNvSpPr>
          <p:nvPr/>
        </p:nvSpPr>
        <p:spPr>
          <a:xfrm>
            <a:off x="967153" y="1840018"/>
            <a:ext cx="3168163" cy="922232"/>
          </a:xfrm>
          <a:prstGeom prst="rect">
            <a:avLst/>
          </a:prstGeom>
          <a:solidFill>
            <a:srgbClr val="FFFFFF"/>
          </a:solidFill>
          <a:ln w="38100">
            <a:solidFill>
              <a:srgbClr val="00A651"/>
            </a:solidFill>
          </a:ln>
        </p:spPr>
        <p:txBody>
          <a:bodyPr vert="horz" lIns="252000" tIns="234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400" b="0" dirty="0">
                <a:solidFill>
                  <a:schemeClr val="tx1"/>
                </a:solidFill>
              </a:rPr>
              <a:t>buy presents at a shopping mall?</a:t>
            </a:r>
          </a:p>
        </p:txBody>
      </p:sp>
      <p:pic>
        <p:nvPicPr>
          <p:cNvPr id="6" name="Picture 5">
            <a:extLst>
              <a:ext uri="{FF2B5EF4-FFF2-40B4-BE49-F238E27FC236}">
                <a16:creationId xmlns:a16="http://schemas.microsoft.com/office/drawing/2014/main" id="{E712BE2B-A9DD-D9A0-9DA9-10AB9DA255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2584"/>
          <a:stretch/>
        </p:blipFill>
        <p:spPr>
          <a:xfrm>
            <a:off x="967155" y="2989385"/>
            <a:ext cx="3516922" cy="3161317"/>
          </a:xfrm>
          <a:prstGeom prst="rect">
            <a:avLst/>
          </a:prstGeom>
          <a:ln w="31750">
            <a:solidFill>
              <a:srgbClr val="F5BB2B"/>
            </a:solidFill>
          </a:ln>
        </p:spPr>
      </p:pic>
      <p:pic>
        <p:nvPicPr>
          <p:cNvPr id="8" name="Picture 7">
            <a:extLst>
              <a:ext uri="{FF2B5EF4-FFF2-40B4-BE49-F238E27FC236}">
                <a16:creationId xmlns:a16="http://schemas.microsoft.com/office/drawing/2014/main" id="{2F471B28-3EA7-8D3D-CEB6-0B27007547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320" r="12792" b="7635"/>
          <a:stretch/>
        </p:blipFill>
        <p:spPr>
          <a:xfrm>
            <a:off x="4659925" y="2989385"/>
            <a:ext cx="3516922" cy="3161317"/>
          </a:xfrm>
          <a:prstGeom prst="rect">
            <a:avLst/>
          </a:prstGeom>
          <a:ln w="31750">
            <a:solidFill>
              <a:srgbClr val="F5BB2B"/>
            </a:solidFill>
          </a:ln>
        </p:spPr>
      </p:pic>
      <p:sp>
        <p:nvSpPr>
          <p:cNvPr id="4" name="Title">
            <a:extLst>
              <a:ext uri="{FF2B5EF4-FFF2-40B4-BE49-F238E27FC236}">
                <a16:creationId xmlns:a16="http://schemas.microsoft.com/office/drawing/2014/main" id="{2F76A523-737A-AAB0-4736-DFB6F4093714}"/>
              </a:ext>
            </a:extLst>
          </p:cNvPr>
          <p:cNvSpPr>
            <a:spLocks noGrp="1"/>
          </p:cNvSpPr>
          <p:nvPr>
            <p:ph type="title"/>
          </p:nvPr>
        </p:nvSpPr>
        <p:spPr>
          <a:xfrm>
            <a:off x="457198" y="700873"/>
            <a:ext cx="8220075" cy="994306"/>
          </a:xfrm>
        </p:spPr>
        <p:txBody>
          <a:bodyPr/>
          <a:lstStyle/>
          <a:p>
            <a:r>
              <a:rPr lang="en-US" sz="5800" dirty="0">
                <a:solidFill>
                  <a:schemeClr val="tx1"/>
                </a:solidFill>
              </a:rPr>
              <a:t>Would you rather?</a:t>
            </a:r>
          </a:p>
        </p:txBody>
      </p:sp>
      <p:sp>
        <p:nvSpPr>
          <p:cNvPr id="5" name="Title">
            <a:extLst>
              <a:ext uri="{FF2B5EF4-FFF2-40B4-BE49-F238E27FC236}">
                <a16:creationId xmlns:a16="http://schemas.microsoft.com/office/drawing/2014/main" id="{0F8B905B-0995-3F09-E6D2-E645E98C21DA}"/>
              </a:ext>
            </a:extLst>
          </p:cNvPr>
          <p:cNvSpPr txBox="1">
            <a:spLocks/>
          </p:cNvSpPr>
          <p:nvPr/>
        </p:nvSpPr>
        <p:spPr>
          <a:xfrm>
            <a:off x="4297243" y="2065134"/>
            <a:ext cx="550982" cy="472000"/>
          </a:xfrm>
          <a:prstGeom prst="rect">
            <a:avLst/>
          </a:prstGeom>
          <a:solidFill>
            <a:srgbClr val="FFFFFF"/>
          </a:solidFill>
          <a:ln w="38100">
            <a:solidFill>
              <a:srgbClr val="DA4322"/>
            </a:solidFill>
          </a:ln>
        </p:spPr>
        <p:txBody>
          <a:bodyPr vert="horz" lIns="0" tIns="234000" rIns="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400" dirty="0">
                <a:solidFill>
                  <a:schemeClr val="tx1"/>
                </a:solidFill>
              </a:rPr>
              <a:t>or</a:t>
            </a:r>
          </a:p>
        </p:txBody>
      </p:sp>
      <p:sp>
        <p:nvSpPr>
          <p:cNvPr id="7" name="Title">
            <a:extLst>
              <a:ext uri="{FF2B5EF4-FFF2-40B4-BE49-F238E27FC236}">
                <a16:creationId xmlns:a16="http://schemas.microsoft.com/office/drawing/2014/main" id="{622CFE2B-0C66-C058-5E8D-6729CB4C0E0F}"/>
              </a:ext>
            </a:extLst>
          </p:cNvPr>
          <p:cNvSpPr txBox="1">
            <a:spLocks/>
          </p:cNvSpPr>
          <p:nvPr/>
        </p:nvSpPr>
        <p:spPr>
          <a:xfrm>
            <a:off x="5008685" y="1988553"/>
            <a:ext cx="3168162" cy="625162"/>
          </a:xfrm>
          <a:prstGeom prst="rect">
            <a:avLst/>
          </a:prstGeom>
          <a:solidFill>
            <a:srgbClr val="FFFFFF"/>
          </a:solidFill>
          <a:ln w="38100">
            <a:solidFill>
              <a:srgbClr val="00A651"/>
            </a:solidFill>
          </a:ln>
        </p:spPr>
        <p:txBody>
          <a:bodyPr vert="horz" lIns="144000" tIns="234000" rIns="144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400" b="0" dirty="0">
                <a:solidFill>
                  <a:schemeClr val="tx1"/>
                </a:solidFill>
              </a:rPr>
              <a:t>buy presents online?</a:t>
            </a:r>
          </a:p>
        </p:txBody>
      </p:sp>
    </p:spTree>
    <p:extLst>
      <p:ext uri="{BB962C8B-B14F-4D97-AF65-F5344CB8AC3E}">
        <p14:creationId xmlns:p14="http://schemas.microsoft.com/office/powerpoint/2010/main" val="22093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anim calcmode="lin" valueType="num">
                                      <p:cBhvr>
                                        <p:cTn id="12" dur="500" fill="hold"/>
                                        <p:tgtEl>
                                          <p:spTgt spid="36"/>
                                        </p:tgtEl>
                                        <p:attrNameLst>
                                          <p:attrName>ppt_x</p:attrName>
                                        </p:attrNameLst>
                                      </p:cBhvr>
                                      <p:tavLst>
                                        <p:tav tm="0">
                                          <p:val>
                                            <p:strVal val="#ppt_x"/>
                                          </p:val>
                                        </p:tav>
                                        <p:tav tm="100000">
                                          <p:val>
                                            <p:strVal val="#ppt_x"/>
                                          </p:val>
                                        </p:tav>
                                      </p:tavLst>
                                    </p:anim>
                                    <p:anim calcmode="lin" valueType="num">
                                      <p:cBhvr>
                                        <p:cTn id="13" dur="500" fill="hold"/>
                                        <p:tgtEl>
                                          <p:spTgt spid="36"/>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5"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a:extLst>
              <a:ext uri="{FF2B5EF4-FFF2-40B4-BE49-F238E27FC236}">
                <a16:creationId xmlns:a16="http://schemas.microsoft.com/office/drawing/2014/main" id="{496F9938-606F-180E-94FC-CBBEE865FE19}"/>
              </a:ext>
            </a:extLst>
          </p:cNvPr>
          <p:cNvSpPr txBox="1">
            <a:spLocks/>
          </p:cNvSpPr>
          <p:nvPr/>
        </p:nvSpPr>
        <p:spPr>
          <a:xfrm>
            <a:off x="967153" y="1840018"/>
            <a:ext cx="3168163" cy="922232"/>
          </a:xfrm>
          <a:prstGeom prst="rect">
            <a:avLst/>
          </a:prstGeom>
          <a:solidFill>
            <a:srgbClr val="FFFFFF"/>
          </a:solidFill>
          <a:ln w="38100">
            <a:solidFill>
              <a:srgbClr val="00A651"/>
            </a:solidFill>
          </a:ln>
        </p:spPr>
        <p:txBody>
          <a:bodyPr vert="horz" lIns="0" tIns="234000" rIns="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400" b="0" dirty="0">
                <a:solidFill>
                  <a:schemeClr val="tx1"/>
                </a:solidFill>
              </a:rPr>
              <a:t>eat gingerbread biscuits?</a:t>
            </a:r>
          </a:p>
        </p:txBody>
      </p:sp>
      <p:pic>
        <p:nvPicPr>
          <p:cNvPr id="6" name="Picture 5">
            <a:extLst>
              <a:ext uri="{FF2B5EF4-FFF2-40B4-BE49-F238E27FC236}">
                <a16:creationId xmlns:a16="http://schemas.microsoft.com/office/drawing/2014/main" id="{E712BE2B-A9DD-D9A0-9DA9-10AB9DA255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749" b="3098"/>
          <a:stretch/>
        </p:blipFill>
        <p:spPr>
          <a:xfrm>
            <a:off x="967155" y="2989385"/>
            <a:ext cx="3516922" cy="3161317"/>
          </a:xfrm>
          <a:prstGeom prst="rect">
            <a:avLst/>
          </a:prstGeom>
          <a:ln w="31750">
            <a:solidFill>
              <a:srgbClr val="F5BB2B"/>
            </a:solidFill>
          </a:ln>
        </p:spPr>
      </p:pic>
      <p:pic>
        <p:nvPicPr>
          <p:cNvPr id="8" name="Picture 7">
            <a:extLst>
              <a:ext uri="{FF2B5EF4-FFF2-40B4-BE49-F238E27FC236}">
                <a16:creationId xmlns:a16="http://schemas.microsoft.com/office/drawing/2014/main" id="{2F471B28-3EA7-8D3D-CEB6-0B27007547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8343" b="11731"/>
          <a:stretch/>
        </p:blipFill>
        <p:spPr>
          <a:xfrm>
            <a:off x="4659925" y="2989385"/>
            <a:ext cx="3516922" cy="3161317"/>
          </a:xfrm>
          <a:prstGeom prst="rect">
            <a:avLst/>
          </a:prstGeom>
          <a:ln w="31750">
            <a:solidFill>
              <a:srgbClr val="F5BB2B"/>
            </a:solidFill>
          </a:ln>
        </p:spPr>
      </p:pic>
      <p:sp>
        <p:nvSpPr>
          <p:cNvPr id="4" name="Title">
            <a:extLst>
              <a:ext uri="{FF2B5EF4-FFF2-40B4-BE49-F238E27FC236}">
                <a16:creationId xmlns:a16="http://schemas.microsoft.com/office/drawing/2014/main" id="{2F76A523-737A-AAB0-4736-DFB6F4093714}"/>
              </a:ext>
            </a:extLst>
          </p:cNvPr>
          <p:cNvSpPr>
            <a:spLocks noGrp="1"/>
          </p:cNvSpPr>
          <p:nvPr>
            <p:ph type="title"/>
          </p:nvPr>
        </p:nvSpPr>
        <p:spPr>
          <a:xfrm>
            <a:off x="457198" y="700873"/>
            <a:ext cx="8220075" cy="994306"/>
          </a:xfrm>
        </p:spPr>
        <p:txBody>
          <a:bodyPr/>
          <a:lstStyle/>
          <a:p>
            <a:r>
              <a:rPr lang="en-US" sz="5800" dirty="0">
                <a:solidFill>
                  <a:schemeClr val="tx1"/>
                </a:solidFill>
              </a:rPr>
              <a:t>Would you rather?</a:t>
            </a:r>
          </a:p>
        </p:txBody>
      </p:sp>
      <p:sp>
        <p:nvSpPr>
          <p:cNvPr id="5" name="Title">
            <a:extLst>
              <a:ext uri="{FF2B5EF4-FFF2-40B4-BE49-F238E27FC236}">
                <a16:creationId xmlns:a16="http://schemas.microsoft.com/office/drawing/2014/main" id="{0F8B905B-0995-3F09-E6D2-E645E98C21DA}"/>
              </a:ext>
            </a:extLst>
          </p:cNvPr>
          <p:cNvSpPr txBox="1">
            <a:spLocks/>
          </p:cNvSpPr>
          <p:nvPr/>
        </p:nvSpPr>
        <p:spPr>
          <a:xfrm>
            <a:off x="4297243" y="2065134"/>
            <a:ext cx="550982" cy="472000"/>
          </a:xfrm>
          <a:prstGeom prst="rect">
            <a:avLst/>
          </a:prstGeom>
          <a:solidFill>
            <a:srgbClr val="FFFFFF"/>
          </a:solidFill>
          <a:ln w="38100">
            <a:solidFill>
              <a:srgbClr val="DA4322"/>
            </a:solidFill>
          </a:ln>
        </p:spPr>
        <p:txBody>
          <a:bodyPr vert="horz" lIns="0" tIns="234000" rIns="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400" dirty="0">
                <a:solidFill>
                  <a:schemeClr val="tx1"/>
                </a:solidFill>
              </a:rPr>
              <a:t>or</a:t>
            </a:r>
          </a:p>
        </p:txBody>
      </p:sp>
      <p:sp>
        <p:nvSpPr>
          <p:cNvPr id="7" name="Title">
            <a:extLst>
              <a:ext uri="{FF2B5EF4-FFF2-40B4-BE49-F238E27FC236}">
                <a16:creationId xmlns:a16="http://schemas.microsoft.com/office/drawing/2014/main" id="{622CFE2B-0C66-C058-5E8D-6729CB4C0E0F}"/>
              </a:ext>
            </a:extLst>
          </p:cNvPr>
          <p:cNvSpPr txBox="1">
            <a:spLocks/>
          </p:cNvSpPr>
          <p:nvPr/>
        </p:nvSpPr>
        <p:spPr>
          <a:xfrm>
            <a:off x="5008685" y="1988553"/>
            <a:ext cx="3168162" cy="625162"/>
          </a:xfrm>
          <a:prstGeom prst="rect">
            <a:avLst/>
          </a:prstGeom>
          <a:solidFill>
            <a:srgbClr val="FFFFFF"/>
          </a:solidFill>
          <a:ln w="38100">
            <a:solidFill>
              <a:srgbClr val="00A651"/>
            </a:solidFill>
          </a:ln>
        </p:spPr>
        <p:txBody>
          <a:bodyPr vert="horz" lIns="144000" tIns="234000" rIns="144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400" b="0" dirty="0">
                <a:solidFill>
                  <a:schemeClr val="tx1"/>
                </a:solidFill>
              </a:rPr>
              <a:t>eat Christmas cake?</a:t>
            </a:r>
          </a:p>
        </p:txBody>
      </p:sp>
    </p:spTree>
    <p:extLst>
      <p:ext uri="{BB962C8B-B14F-4D97-AF65-F5344CB8AC3E}">
        <p14:creationId xmlns:p14="http://schemas.microsoft.com/office/powerpoint/2010/main" val="250847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anim calcmode="lin" valueType="num">
                                      <p:cBhvr>
                                        <p:cTn id="12" dur="500" fill="hold"/>
                                        <p:tgtEl>
                                          <p:spTgt spid="36"/>
                                        </p:tgtEl>
                                        <p:attrNameLst>
                                          <p:attrName>ppt_x</p:attrName>
                                        </p:attrNameLst>
                                      </p:cBhvr>
                                      <p:tavLst>
                                        <p:tav tm="0">
                                          <p:val>
                                            <p:strVal val="#ppt_x"/>
                                          </p:val>
                                        </p:tav>
                                        <p:tav tm="100000">
                                          <p:val>
                                            <p:strVal val="#ppt_x"/>
                                          </p:val>
                                        </p:tav>
                                      </p:tavLst>
                                    </p:anim>
                                    <p:anim calcmode="lin" valueType="num">
                                      <p:cBhvr>
                                        <p:cTn id="13" dur="500" fill="hold"/>
                                        <p:tgtEl>
                                          <p:spTgt spid="36"/>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5"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a:extLst>
              <a:ext uri="{FF2B5EF4-FFF2-40B4-BE49-F238E27FC236}">
                <a16:creationId xmlns:a16="http://schemas.microsoft.com/office/drawing/2014/main" id="{496F9938-606F-180E-94FC-CBBEE865FE19}"/>
              </a:ext>
            </a:extLst>
          </p:cNvPr>
          <p:cNvSpPr txBox="1">
            <a:spLocks/>
          </p:cNvSpPr>
          <p:nvPr/>
        </p:nvSpPr>
        <p:spPr>
          <a:xfrm>
            <a:off x="967153" y="1840018"/>
            <a:ext cx="3168163" cy="922232"/>
          </a:xfrm>
          <a:prstGeom prst="rect">
            <a:avLst/>
          </a:prstGeom>
          <a:solidFill>
            <a:srgbClr val="FFFFFF"/>
          </a:solidFill>
          <a:ln w="38100">
            <a:solidFill>
              <a:srgbClr val="00A651"/>
            </a:solidFill>
          </a:ln>
        </p:spPr>
        <p:txBody>
          <a:bodyPr vert="horz" lIns="0" tIns="234000" rIns="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400" b="0" dirty="0">
                <a:solidFill>
                  <a:schemeClr val="tx1"/>
                </a:solidFill>
              </a:rPr>
              <a:t>wear red on</a:t>
            </a:r>
            <a:br>
              <a:rPr lang="en-ZA" sz="2400" b="0" dirty="0">
                <a:solidFill>
                  <a:schemeClr val="tx1"/>
                </a:solidFill>
              </a:rPr>
            </a:br>
            <a:r>
              <a:rPr lang="en-ZA" sz="2400" b="0" dirty="0">
                <a:solidFill>
                  <a:schemeClr val="tx1"/>
                </a:solidFill>
              </a:rPr>
              <a:t>Christmas morning?</a:t>
            </a:r>
          </a:p>
        </p:txBody>
      </p:sp>
      <p:pic>
        <p:nvPicPr>
          <p:cNvPr id="6" name="Picture 5">
            <a:extLst>
              <a:ext uri="{FF2B5EF4-FFF2-40B4-BE49-F238E27FC236}">
                <a16:creationId xmlns:a16="http://schemas.microsoft.com/office/drawing/2014/main" id="{E712BE2B-A9DD-D9A0-9DA9-10AB9DA255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127" t="2537" r="12589"/>
          <a:stretch/>
        </p:blipFill>
        <p:spPr>
          <a:xfrm>
            <a:off x="967155" y="2989385"/>
            <a:ext cx="3516922" cy="3161317"/>
          </a:xfrm>
          <a:prstGeom prst="rect">
            <a:avLst/>
          </a:prstGeom>
          <a:ln w="31750">
            <a:solidFill>
              <a:srgbClr val="F5BB2B"/>
            </a:solidFill>
          </a:ln>
        </p:spPr>
      </p:pic>
      <p:pic>
        <p:nvPicPr>
          <p:cNvPr id="8" name="Picture 7">
            <a:extLst>
              <a:ext uri="{FF2B5EF4-FFF2-40B4-BE49-F238E27FC236}">
                <a16:creationId xmlns:a16="http://schemas.microsoft.com/office/drawing/2014/main" id="{2F471B28-3EA7-8D3D-CEB6-0B27007547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552" t="10719" r="20129"/>
          <a:stretch/>
        </p:blipFill>
        <p:spPr>
          <a:xfrm>
            <a:off x="4659925" y="2989385"/>
            <a:ext cx="3516922" cy="3161317"/>
          </a:xfrm>
          <a:prstGeom prst="rect">
            <a:avLst/>
          </a:prstGeom>
          <a:ln w="31750">
            <a:solidFill>
              <a:srgbClr val="F5BB2B"/>
            </a:solidFill>
          </a:ln>
        </p:spPr>
      </p:pic>
      <p:sp>
        <p:nvSpPr>
          <p:cNvPr id="4" name="Title">
            <a:extLst>
              <a:ext uri="{FF2B5EF4-FFF2-40B4-BE49-F238E27FC236}">
                <a16:creationId xmlns:a16="http://schemas.microsoft.com/office/drawing/2014/main" id="{2F76A523-737A-AAB0-4736-DFB6F4093714}"/>
              </a:ext>
            </a:extLst>
          </p:cNvPr>
          <p:cNvSpPr>
            <a:spLocks noGrp="1"/>
          </p:cNvSpPr>
          <p:nvPr>
            <p:ph type="title"/>
          </p:nvPr>
        </p:nvSpPr>
        <p:spPr>
          <a:xfrm>
            <a:off x="457198" y="700873"/>
            <a:ext cx="8220075" cy="994306"/>
          </a:xfrm>
        </p:spPr>
        <p:txBody>
          <a:bodyPr/>
          <a:lstStyle/>
          <a:p>
            <a:r>
              <a:rPr lang="en-US" sz="5800" dirty="0">
                <a:solidFill>
                  <a:schemeClr val="tx1"/>
                </a:solidFill>
              </a:rPr>
              <a:t>Would you rather?</a:t>
            </a:r>
          </a:p>
        </p:txBody>
      </p:sp>
      <p:sp>
        <p:nvSpPr>
          <p:cNvPr id="5" name="Title">
            <a:extLst>
              <a:ext uri="{FF2B5EF4-FFF2-40B4-BE49-F238E27FC236}">
                <a16:creationId xmlns:a16="http://schemas.microsoft.com/office/drawing/2014/main" id="{0F8B905B-0995-3F09-E6D2-E645E98C21DA}"/>
              </a:ext>
            </a:extLst>
          </p:cNvPr>
          <p:cNvSpPr txBox="1">
            <a:spLocks/>
          </p:cNvSpPr>
          <p:nvPr/>
        </p:nvSpPr>
        <p:spPr>
          <a:xfrm>
            <a:off x="4297243" y="2065134"/>
            <a:ext cx="550982" cy="472000"/>
          </a:xfrm>
          <a:prstGeom prst="rect">
            <a:avLst/>
          </a:prstGeom>
          <a:solidFill>
            <a:srgbClr val="FFFFFF"/>
          </a:solidFill>
          <a:ln w="38100">
            <a:solidFill>
              <a:srgbClr val="DA4322"/>
            </a:solidFill>
          </a:ln>
        </p:spPr>
        <p:txBody>
          <a:bodyPr vert="horz" lIns="0" tIns="234000" rIns="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400" dirty="0">
                <a:solidFill>
                  <a:schemeClr val="tx1"/>
                </a:solidFill>
              </a:rPr>
              <a:t>or</a:t>
            </a:r>
          </a:p>
        </p:txBody>
      </p:sp>
      <p:sp>
        <p:nvSpPr>
          <p:cNvPr id="7" name="Title">
            <a:extLst>
              <a:ext uri="{FF2B5EF4-FFF2-40B4-BE49-F238E27FC236}">
                <a16:creationId xmlns:a16="http://schemas.microsoft.com/office/drawing/2014/main" id="{622CFE2B-0C66-C058-5E8D-6729CB4C0E0F}"/>
              </a:ext>
            </a:extLst>
          </p:cNvPr>
          <p:cNvSpPr txBox="1">
            <a:spLocks/>
          </p:cNvSpPr>
          <p:nvPr/>
        </p:nvSpPr>
        <p:spPr>
          <a:xfrm>
            <a:off x="5008685" y="1840018"/>
            <a:ext cx="3168162" cy="922232"/>
          </a:xfrm>
          <a:prstGeom prst="rect">
            <a:avLst/>
          </a:prstGeom>
          <a:solidFill>
            <a:srgbClr val="FFFFFF"/>
          </a:solidFill>
          <a:ln w="38100">
            <a:solidFill>
              <a:srgbClr val="00A651"/>
            </a:solidFill>
          </a:ln>
        </p:spPr>
        <p:txBody>
          <a:bodyPr vert="horz" lIns="144000" tIns="234000" rIns="144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400" b="0" dirty="0">
                <a:solidFill>
                  <a:schemeClr val="tx1"/>
                </a:solidFill>
              </a:rPr>
              <a:t>wear green on Christmas morning?</a:t>
            </a:r>
          </a:p>
        </p:txBody>
      </p:sp>
    </p:spTree>
    <p:extLst>
      <p:ext uri="{BB962C8B-B14F-4D97-AF65-F5344CB8AC3E}">
        <p14:creationId xmlns:p14="http://schemas.microsoft.com/office/powerpoint/2010/main" val="364038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anim calcmode="lin" valueType="num">
                                      <p:cBhvr>
                                        <p:cTn id="12" dur="500" fill="hold"/>
                                        <p:tgtEl>
                                          <p:spTgt spid="36"/>
                                        </p:tgtEl>
                                        <p:attrNameLst>
                                          <p:attrName>ppt_x</p:attrName>
                                        </p:attrNameLst>
                                      </p:cBhvr>
                                      <p:tavLst>
                                        <p:tav tm="0">
                                          <p:val>
                                            <p:strVal val="#ppt_x"/>
                                          </p:val>
                                        </p:tav>
                                        <p:tav tm="100000">
                                          <p:val>
                                            <p:strVal val="#ppt_x"/>
                                          </p:val>
                                        </p:tav>
                                      </p:tavLst>
                                    </p:anim>
                                    <p:anim calcmode="lin" valueType="num">
                                      <p:cBhvr>
                                        <p:cTn id="13" dur="500" fill="hold"/>
                                        <p:tgtEl>
                                          <p:spTgt spid="36"/>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5"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a:extLst>
              <a:ext uri="{FF2B5EF4-FFF2-40B4-BE49-F238E27FC236}">
                <a16:creationId xmlns:a16="http://schemas.microsoft.com/office/drawing/2014/main" id="{496F9938-606F-180E-94FC-CBBEE865FE19}"/>
              </a:ext>
            </a:extLst>
          </p:cNvPr>
          <p:cNvSpPr txBox="1">
            <a:spLocks/>
          </p:cNvSpPr>
          <p:nvPr/>
        </p:nvSpPr>
        <p:spPr>
          <a:xfrm>
            <a:off x="967153" y="1840018"/>
            <a:ext cx="3168163" cy="922232"/>
          </a:xfrm>
          <a:prstGeom prst="rect">
            <a:avLst/>
          </a:prstGeom>
          <a:solidFill>
            <a:srgbClr val="FFFFFF"/>
          </a:solidFill>
          <a:ln w="38100">
            <a:solidFill>
              <a:srgbClr val="00A651"/>
            </a:solidFill>
          </a:ln>
        </p:spPr>
        <p:txBody>
          <a:bodyPr vert="horz" lIns="0" tIns="234000" rIns="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400" b="0" dirty="0">
                <a:solidFill>
                  <a:schemeClr val="tx1"/>
                </a:solidFill>
              </a:rPr>
              <a:t>eat turkey for Christmas dinner?</a:t>
            </a:r>
          </a:p>
        </p:txBody>
      </p:sp>
      <p:pic>
        <p:nvPicPr>
          <p:cNvPr id="6" name="Picture 5">
            <a:extLst>
              <a:ext uri="{FF2B5EF4-FFF2-40B4-BE49-F238E27FC236}">
                <a16:creationId xmlns:a16="http://schemas.microsoft.com/office/drawing/2014/main" id="{E712BE2B-A9DD-D9A0-9DA9-10AB9DA255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24" t="6162" r="22421" b="191"/>
          <a:stretch/>
        </p:blipFill>
        <p:spPr>
          <a:xfrm>
            <a:off x="967155" y="2989385"/>
            <a:ext cx="3516922" cy="3161317"/>
          </a:xfrm>
          <a:prstGeom prst="rect">
            <a:avLst/>
          </a:prstGeom>
          <a:ln w="31750">
            <a:solidFill>
              <a:srgbClr val="F5BB2B"/>
            </a:solidFill>
          </a:ln>
        </p:spPr>
      </p:pic>
      <p:pic>
        <p:nvPicPr>
          <p:cNvPr id="8" name="Picture 7">
            <a:extLst>
              <a:ext uri="{FF2B5EF4-FFF2-40B4-BE49-F238E27FC236}">
                <a16:creationId xmlns:a16="http://schemas.microsoft.com/office/drawing/2014/main" id="{2F471B28-3EA7-8D3D-CEB6-0B27007547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9868" b="122"/>
          <a:stretch/>
        </p:blipFill>
        <p:spPr>
          <a:xfrm>
            <a:off x="4659925" y="2989385"/>
            <a:ext cx="3516922" cy="3161317"/>
          </a:xfrm>
          <a:prstGeom prst="rect">
            <a:avLst/>
          </a:prstGeom>
          <a:ln w="31750">
            <a:solidFill>
              <a:srgbClr val="F5BB2B"/>
            </a:solidFill>
          </a:ln>
        </p:spPr>
      </p:pic>
      <p:sp>
        <p:nvSpPr>
          <p:cNvPr id="4" name="Title">
            <a:extLst>
              <a:ext uri="{FF2B5EF4-FFF2-40B4-BE49-F238E27FC236}">
                <a16:creationId xmlns:a16="http://schemas.microsoft.com/office/drawing/2014/main" id="{2F76A523-737A-AAB0-4736-DFB6F4093714}"/>
              </a:ext>
            </a:extLst>
          </p:cNvPr>
          <p:cNvSpPr>
            <a:spLocks noGrp="1"/>
          </p:cNvSpPr>
          <p:nvPr>
            <p:ph type="title"/>
          </p:nvPr>
        </p:nvSpPr>
        <p:spPr>
          <a:xfrm>
            <a:off x="457198" y="700873"/>
            <a:ext cx="8220075" cy="994306"/>
          </a:xfrm>
        </p:spPr>
        <p:txBody>
          <a:bodyPr/>
          <a:lstStyle/>
          <a:p>
            <a:r>
              <a:rPr lang="en-US" sz="5800" dirty="0">
                <a:solidFill>
                  <a:schemeClr val="tx1"/>
                </a:solidFill>
              </a:rPr>
              <a:t>Would you rather?</a:t>
            </a:r>
          </a:p>
        </p:txBody>
      </p:sp>
      <p:sp>
        <p:nvSpPr>
          <p:cNvPr id="5" name="Title">
            <a:extLst>
              <a:ext uri="{FF2B5EF4-FFF2-40B4-BE49-F238E27FC236}">
                <a16:creationId xmlns:a16="http://schemas.microsoft.com/office/drawing/2014/main" id="{0F8B905B-0995-3F09-E6D2-E645E98C21DA}"/>
              </a:ext>
            </a:extLst>
          </p:cNvPr>
          <p:cNvSpPr txBox="1">
            <a:spLocks/>
          </p:cNvSpPr>
          <p:nvPr/>
        </p:nvSpPr>
        <p:spPr>
          <a:xfrm>
            <a:off x="4297243" y="2065134"/>
            <a:ext cx="550982" cy="472000"/>
          </a:xfrm>
          <a:prstGeom prst="rect">
            <a:avLst/>
          </a:prstGeom>
          <a:solidFill>
            <a:srgbClr val="FFFFFF"/>
          </a:solidFill>
          <a:ln w="38100">
            <a:solidFill>
              <a:srgbClr val="DA4322"/>
            </a:solidFill>
          </a:ln>
        </p:spPr>
        <p:txBody>
          <a:bodyPr vert="horz" lIns="0" tIns="234000" rIns="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400" dirty="0">
                <a:solidFill>
                  <a:schemeClr val="tx1"/>
                </a:solidFill>
              </a:rPr>
              <a:t>or</a:t>
            </a:r>
          </a:p>
        </p:txBody>
      </p:sp>
      <p:sp>
        <p:nvSpPr>
          <p:cNvPr id="7" name="Title">
            <a:extLst>
              <a:ext uri="{FF2B5EF4-FFF2-40B4-BE49-F238E27FC236}">
                <a16:creationId xmlns:a16="http://schemas.microsoft.com/office/drawing/2014/main" id="{622CFE2B-0C66-C058-5E8D-6729CB4C0E0F}"/>
              </a:ext>
            </a:extLst>
          </p:cNvPr>
          <p:cNvSpPr txBox="1">
            <a:spLocks/>
          </p:cNvSpPr>
          <p:nvPr/>
        </p:nvSpPr>
        <p:spPr>
          <a:xfrm>
            <a:off x="5008685" y="1840018"/>
            <a:ext cx="3168162" cy="922232"/>
          </a:xfrm>
          <a:prstGeom prst="rect">
            <a:avLst/>
          </a:prstGeom>
          <a:solidFill>
            <a:srgbClr val="FFFFFF"/>
          </a:solidFill>
          <a:ln w="38100">
            <a:solidFill>
              <a:srgbClr val="00A651"/>
            </a:solidFill>
          </a:ln>
        </p:spPr>
        <p:txBody>
          <a:bodyPr vert="horz" lIns="144000" tIns="234000" rIns="144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400" b="0" dirty="0">
                <a:solidFill>
                  <a:schemeClr val="tx1"/>
                </a:solidFill>
              </a:rPr>
              <a:t>eat something different?</a:t>
            </a:r>
          </a:p>
        </p:txBody>
      </p:sp>
    </p:spTree>
    <p:extLst>
      <p:ext uri="{BB962C8B-B14F-4D97-AF65-F5344CB8AC3E}">
        <p14:creationId xmlns:p14="http://schemas.microsoft.com/office/powerpoint/2010/main" val="35326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anim calcmode="lin" valueType="num">
                                      <p:cBhvr>
                                        <p:cTn id="12" dur="500" fill="hold"/>
                                        <p:tgtEl>
                                          <p:spTgt spid="36"/>
                                        </p:tgtEl>
                                        <p:attrNameLst>
                                          <p:attrName>ppt_x</p:attrName>
                                        </p:attrNameLst>
                                      </p:cBhvr>
                                      <p:tavLst>
                                        <p:tav tm="0">
                                          <p:val>
                                            <p:strVal val="#ppt_x"/>
                                          </p:val>
                                        </p:tav>
                                        <p:tav tm="100000">
                                          <p:val>
                                            <p:strVal val="#ppt_x"/>
                                          </p:val>
                                        </p:tav>
                                      </p:tavLst>
                                    </p:anim>
                                    <p:anim calcmode="lin" valueType="num">
                                      <p:cBhvr>
                                        <p:cTn id="13" dur="500" fill="hold"/>
                                        <p:tgtEl>
                                          <p:spTgt spid="36"/>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5"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604965"/>
            <a:ext cx="8220075" cy="994306"/>
          </a:xfrm>
        </p:spPr>
        <p:txBody>
          <a:bodyPr/>
          <a:lstStyle/>
          <a:p>
            <a:r>
              <a:rPr lang="en-US" sz="4800" dirty="0">
                <a:solidFill>
                  <a:schemeClr val="tx1"/>
                </a:solidFill>
              </a:rPr>
              <a:t>Spin the Wheel</a:t>
            </a:r>
          </a:p>
        </p:txBody>
      </p:sp>
      <p:sp>
        <p:nvSpPr>
          <p:cNvPr id="6" name="Title">
            <a:extLst>
              <a:ext uri="{FF2B5EF4-FFF2-40B4-BE49-F238E27FC236}">
                <a16:creationId xmlns:a16="http://schemas.microsoft.com/office/drawing/2014/main" id="{4331B12C-9210-6089-B836-324CAA9F1168}"/>
              </a:ext>
            </a:extLst>
          </p:cNvPr>
          <p:cNvSpPr txBox="1">
            <a:spLocks/>
          </p:cNvSpPr>
          <p:nvPr/>
        </p:nvSpPr>
        <p:spPr>
          <a:xfrm>
            <a:off x="1381130" y="1589746"/>
            <a:ext cx="6391270" cy="655472"/>
          </a:xfrm>
          <a:prstGeom prst="roundRect">
            <a:avLst>
              <a:gd name="adj" fmla="val 0"/>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10000"/>
              </a:lnSpc>
            </a:pPr>
            <a:r>
              <a:rPr lang="en-ZA" sz="2400" b="0" dirty="0">
                <a:solidFill>
                  <a:schemeClr val="tx1"/>
                </a:solidFill>
              </a:rPr>
              <a:t>Spin the wheel and make sentences using the Christmas vocabulary.</a:t>
            </a:r>
            <a:endParaRPr lang="en-US" sz="2400" b="0" dirty="0">
              <a:solidFill>
                <a:schemeClr val="tx1"/>
              </a:solidFill>
            </a:endParaRPr>
          </a:p>
        </p:txBody>
      </p:sp>
      <p:graphicFrame>
        <p:nvGraphicFramePr>
          <p:cNvPr id="2" name="Chart 1">
            <a:extLst>
              <a:ext uri="{FF2B5EF4-FFF2-40B4-BE49-F238E27FC236}">
                <a16:creationId xmlns:a16="http://schemas.microsoft.com/office/drawing/2014/main" id="{B4D42BB3-7F03-F9B3-8729-FD3B4CDC8FF2}"/>
              </a:ext>
            </a:extLst>
          </p:cNvPr>
          <p:cNvGraphicFramePr/>
          <p:nvPr>
            <p:extLst>
              <p:ext uri="{D42A27DB-BD31-4B8C-83A1-F6EECF244321}">
                <p14:modId xmlns:p14="http://schemas.microsoft.com/office/powerpoint/2010/main" val="2647570893"/>
              </p:ext>
            </p:extLst>
          </p:nvPr>
        </p:nvGraphicFramePr>
        <p:xfrm>
          <a:off x="2667064" y="2343204"/>
          <a:ext cx="3809871" cy="3942097"/>
        </p:xfrm>
        <a:graphic>
          <a:graphicData uri="http://schemas.openxmlformats.org/drawingml/2006/chart">
            <c:chart xmlns:c="http://schemas.openxmlformats.org/drawingml/2006/chart" xmlns:r="http://schemas.openxmlformats.org/officeDocument/2006/relationships" r:id="rId2"/>
          </a:graphicData>
        </a:graphic>
      </p:graphicFrame>
      <p:sp>
        <p:nvSpPr>
          <p:cNvPr id="4" name="Spin Trigger">
            <a:extLst>
              <a:ext uri="{FF2B5EF4-FFF2-40B4-BE49-F238E27FC236}">
                <a16:creationId xmlns:a16="http://schemas.microsoft.com/office/drawing/2014/main" id="{2FA6294A-1E60-780B-7E1B-39D65092502E}"/>
              </a:ext>
            </a:extLst>
          </p:cNvPr>
          <p:cNvSpPr/>
          <p:nvPr/>
        </p:nvSpPr>
        <p:spPr>
          <a:xfrm>
            <a:off x="6950753" y="4113453"/>
            <a:ext cx="414299" cy="414000"/>
          </a:xfrm>
          <a:prstGeom prst="ellipse">
            <a:avLst/>
          </a:prstGeom>
          <a:solidFill>
            <a:srgbClr val="FF0000"/>
          </a:solidFill>
          <a:ln w="38100">
            <a:solidFill>
              <a:srgbClr val="C00000"/>
            </a:solidFill>
          </a:ln>
          <a:effectLst>
            <a:glow>
              <a:schemeClr val="accent1">
                <a:alpha val="40000"/>
              </a:schemeClr>
            </a:glow>
            <a:outerShdw dist="38100" dir="2460000" algn="t" rotWithShape="0">
              <a:srgbClr val="C00000">
                <a:alpha val="29000"/>
              </a:srgb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anchor="ctr">
            <a:spAutoFit/>
          </a:bodyPr>
          <a:lstStyle/>
          <a:p>
            <a:pPr algn="ctr">
              <a:defRPr/>
            </a:pPr>
            <a:endParaRPr lang="en-GB" sz="2400" b="1" cap="all" dirty="0">
              <a:solidFill>
                <a:schemeClr val="bg1"/>
              </a:solidFill>
            </a:endParaRPr>
          </a:p>
        </p:txBody>
      </p:sp>
      <p:sp>
        <p:nvSpPr>
          <p:cNvPr id="5" name="Arrow: Pentagon 4">
            <a:extLst>
              <a:ext uri="{FF2B5EF4-FFF2-40B4-BE49-F238E27FC236}">
                <a16:creationId xmlns:a16="http://schemas.microsoft.com/office/drawing/2014/main" id="{3A63E8A0-9BE0-6E5D-9667-10724D803561}"/>
              </a:ext>
            </a:extLst>
          </p:cNvPr>
          <p:cNvSpPr/>
          <p:nvPr/>
        </p:nvSpPr>
        <p:spPr>
          <a:xfrm>
            <a:off x="2448020" y="4113454"/>
            <a:ext cx="484054" cy="401593"/>
          </a:xfrm>
          <a:prstGeom prst="homePlate">
            <a:avLst/>
          </a:prstGeom>
          <a:solidFill>
            <a:srgbClr val="57BF49"/>
          </a:solidFill>
          <a:ln w="34925">
            <a:solidFill>
              <a:srgbClr val="008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a:extLst>
              <a:ext uri="{FF2B5EF4-FFF2-40B4-BE49-F238E27FC236}">
                <a16:creationId xmlns:a16="http://schemas.microsoft.com/office/drawing/2014/main" id="{0B76200F-C36B-4A07-E78E-8DC5F46190E4}"/>
              </a:ext>
            </a:extLst>
          </p:cNvPr>
          <p:cNvSpPr txBox="1">
            <a:spLocks/>
          </p:cNvSpPr>
          <p:nvPr/>
        </p:nvSpPr>
        <p:spPr>
          <a:xfrm>
            <a:off x="6295756" y="3505606"/>
            <a:ext cx="1743344" cy="655472"/>
          </a:xfrm>
          <a:prstGeom prst="roundRect">
            <a:avLst>
              <a:gd name="adj" fmla="val 0"/>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1800" dirty="0">
                <a:solidFill>
                  <a:schemeClr val="tx1"/>
                </a:solidFill>
              </a:rPr>
              <a:t>Spin here!</a:t>
            </a:r>
            <a:endParaRPr lang="en-US" sz="1800" dirty="0">
              <a:solidFill>
                <a:schemeClr val="tx1"/>
              </a:solidFill>
            </a:endParaRPr>
          </a:p>
        </p:txBody>
      </p:sp>
    </p:spTree>
    <p:extLst>
      <p:ext uri="{BB962C8B-B14F-4D97-AF65-F5344CB8AC3E}">
        <p14:creationId xmlns:p14="http://schemas.microsoft.com/office/powerpoint/2010/main" val="269022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4" nodeType="withEffect">
                                  <p:stCondLst>
                                    <p:cond delay="25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hidden"/>
                                      </p:to>
                                    </p:set>
                                  </p:childTnLst>
                                </p:cTn>
                              </p:par>
                              <p:par>
                                <p:cTn id="22" presetID="1" presetClass="entr" presetSubtype="0" fill="hold" grpId="1" nodeType="withEffect">
                                  <p:stCondLst>
                                    <p:cond delay="250"/>
                                  </p:stCondLst>
                                  <p:childTnLst>
                                    <p:set>
                                      <p:cBhvr>
                                        <p:cTn id="23" dur="1" fill="hold">
                                          <p:stCondLst>
                                            <p:cond delay="0"/>
                                          </p:stCondLst>
                                        </p:cTn>
                                        <p:tgtEl>
                                          <p:spTgt spid="4"/>
                                        </p:tgtEl>
                                        <p:attrNameLst>
                                          <p:attrName>style.visibility</p:attrName>
                                        </p:attrNameLst>
                                      </p:cBhvr>
                                      <p:to>
                                        <p:strVal val="visible"/>
                                      </p:to>
                                    </p:set>
                                  </p:childTnLst>
                                </p:cTn>
                              </p:par>
                              <p:par>
                                <p:cTn id="24" presetID="8" presetClass="emph" presetSubtype="0" repeatCount="indefinite" fill="hold" grpId="0" nodeType="withEffect">
                                  <p:stCondLst>
                                    <p:cond delay="250"/>
                                  </p:stCondLst>
                                  <p:childTnLst>
                                    <p:animRot by="43200000">
                                      <p:cBhvr>
                                        <p:cTn id="25" dur="1000" fill="hold"/>
                                        <p:tgtEl>
                                          <p:spTgt spid="2"/>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2" nodeType="clickEffect">
                                  <p:stCondLst>
                                    <p:cond delay="0"/>
                                  </p:stCondLst>
                                  <p:childTnLst>
                                    <p:set>
                                      <p:cBhvr>
                                        <p:cTn id="29" dur="1" fill="hold">
                                          <p:stCondLst>
                                            <p:cond delay="0"/>
                                          </p:stCondLst>
                                        </p:cTn>
                                        <p:tgtEl>
                                          <p:spTgt spid="4"/>
                                        </p:tgtEl>
                                        <p:attrNameLst>
                                          <p:attrName>style.visibility</p:attrName>
                                        </p:attrNameLst>
                                      </p:cBhvr>
                                      <p:to>
                                        <p:strVal val="hidden"/>
                                      </p:to>
                                    </p:set>
                                  </p:childTnLst>
                                </p:cTn>
                              </p:par>
                              <p:par>
                                <p:cTn id="30" presetID="1" presetClass="entr" presetSubtype="0" fill="hold" grpId="3" nodeType="withEffect">
                                  <p:stCondLst>
                                    <p:cond delay="250"/>
                                  </p:stCondLst>
                                  <p:childTnLst>
                                    <p:set>
                                      <p:cBhvr>
                                        <p:cTn id="31" dur="1" fill="hold">
                                          <p:stCondLst>
                                            <p:cond delay="0"/>
                                          </p:stCondLst>
                                        </p:cTn>
                                        <p:tgtEl>
                                          <p:spTgt spid="4"/>
                                        </p:tgtEl>
                                        <p:attrNameLst>
                                          <p:attrName>style.visibility</p:attrName>
                                        </p:attrNameLst>
                                      </p:cBhvr>
                                      <p:to>
                                        <p:strVal val="visible"/>
                                      </p:to>
                                    </p:set>
                                  </p:childTnLst>
                                </p:cTn>
                              </p:par>
                              <p:par>
                                <p:cTn id="32" presetID="1" presetClass="entr" presetSubtype="0" fill="hold" grpId="1" nodeType="withEffect">
                                  <p:stCondLst>
                                    <p:cond delay="0"/>
                                  </p:stCondLst>
                                  <p:childTnLst>
                                    <p:set>
                                      <p:cBhvr>
                                        <p:cTn id="33"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4"/>
                  </p:tgtEl>
                </p:cond>
              </p:nextCondLst>
            </p:seq>
          </p:childTnLst>
        </p:cTn>
      </p:par>
    </p:tnLst>
    <p:bldLst>
      <p:bldGraphic spid="2" grpId="0">
        <p:bldAsOne/>
      </p:bldGraphic>
      <p:bldGraphic spid="2" grpId="1">
        <p:bldAsOne/>
      </p:bldGraphic>
      <p:bldGraphic spid="2" grpId="2">
        <p:bldAsOne/>
      </p:bldGraphic>
      <p:bldP spid="4" grpId="0" animBg="1"/>
      <p:bldP spid="4" grpId="1" animBg="1"/>
      <p:bldP spid="4" grpId="2" animBg="1"/>
      <p:bldP spid="4" grpId="3" animBg="1"/>
      <p:bldP spid="4" grpId="4" animBg="1"/>
      <p:bldP spid="5"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893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7603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34CDCC3-6AB9-0E6B-97F7-0D0F806A3FC5}"/>
              </a:ext>
            </a:extLst>
          </p:cNvPr>
          <p:cNvGrpSpPr/>
          <p:nvPr/>
        </p:nvGrpSpPr>
        <p:grpSpPr>
          <a:xfrm>
            <a:off x="1009258" y="3830141"/>
            <a:ext cx="6324230" cy="589038"/>
            <a:chOff x="680074" y="3153531"/>
            <a:chExt cx="6324230" cy="589038"/>
          </a:xfrm>
        </p:grpSpPr>
        <p:sp>
          <p:nvSpPr>
            <p:cNvPr id="39" name="Title">
              <a:extLst>
                <a:ext uri="{FF2B5EF4-FFF2-40B4-BE49-F238E27FC236}">
                  <a16:creationId xmlns:a16="http://schemas.microsoft.com/office/drawing/2014/main" id="{39ECC119-4D46-41B6-8B7F-BF10B6B9E4EF}"/>
                </a:ext>
              </a:extLst>
            </p:cNvPr>
            <p:cNvSpPr txBox="1">
              <a:spLocks/>
            </p:cNvSpPr>
            <p:nvPr/>
          </p:nvSpPr>
          <p:spPr>
            <a:xfrm>
              <a:off x="1341417" y="3153531"/>
              <a:ext cx="5662887" cy="589038"/>
            </a:xfrm>
            <a:prstGeom prst="rect">
              <a:avLst/>
            </a:prstGeom>
            <a:solidFill>
              <a:srgbClr val="FFFFFF"/>
            </a:solidFill>
            <a:ln w="28575">
              <a:solidFill>
                <a:srgbClr val="00A651"/>
              </a:solidFill>
            </a:ln>
          </p:spPr>
          <p:txBody>
            <a:bodyPr vert="horz" lIns="252000" tIns="252000" rIns="0" bIns="252000" rtlCol="0" anchor="ctr" anchorCtr="0">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nSpc>
                  <a:spcPct val="100000"/>
                </a:lnSpc>
              </a:pPr>
              <a:r>
                <a:rPr lang="en-ZA" sz="2000" b="0" dirty="0">
                  <a:solidFill>
                    <a:schemeClr val="tx1"/>
                  </a:solidFill>
                </a:rPr>
                <a:t>Do you like Christmas trees? Why or why not?</a:t>
              </a:r>
              <a:endParaRPr lang="en-GB" sz="2000" b="0" dirty="0">
                <a:solidFill>
                  <a:schemeClr val="tx1"/>
                </a:solidFill>
              </a:endParaRPr>
            </a:p>
          </p:txBody>
        </p:sp>
        <p:sp>
          <p:nvSpPr>
            <p:cNvPr id="40" name="Title">
              <a:extLst>
                <a:ext uri="{FF2B5EF4-FFF2-40B4-BE49-F238E27FC236}">
                  <a16:creationId xmlns:a16="http://schemas.microsoft.com/office/drawing/2014/main" id="{B221EBA0-E4F9-0355-BF4C-48A986F4E90D}"/>
                </a:ext>
              </a:extLst>
            </p:cNvPr>
            <p:cNvSpPr txBox="1">
              <a:spLocks/>
            </p:cNvSpPr>
            <p:nvPr/>
          </p:nvSpPr>
          <p:spPr>
            <a:xfrm>
              <a:off x="680074" y="3209883"/>
              <a:ext cx="478188" cy="476334"/>
            </a:xfrm>
            <a:prstGeom prst="rect">
              <a:avLst/>
            </a:prstGeom>
            <a:solidFill>
              <a:srgbClr val="FFFFFF"/>
            </a:solidFill>
            <a:ln w="28575">
              <a:solidFill>
                <a:srgbClr val="00A651"/>
              </a:solidFill>
            </a:ln>
          </p:spPr>
          <p:txBody>
            <a:bodyPr vert="horz" lIns="252000" tIns="288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nSpc>
                  <a:spcPct val="100000"/>
                </a:lnSpc>
              </a:pPr>
              <a:r>
                <a:rPr lang="en-ZA" sz="2600" dirty="0">
                  <a:solidFill>
                    <a:schemeClr val="tx1"/>
                  </a:solidFill>
                </a:rPr>
                <a:t>3</a:t>
              </a:r>
              <a:endParaRPr lang="en-GB" sz="2600" dirty="0">
                <a:solidFill>
                  <a:schemeClr val="tx1"/>
                </a:solidFill>
              </a:endParaRPr>
            </a:p>
          </p:txBody>
        </p:sp>
      </p:grpSp>
      <p:grpSp>
        <p:nvGrpSpPr>
          <p:cNvPr id="7" name="Group 6">
            <a:extLst>
              <a:ext uri="{FF2B5EF4-FFF2-40B4-BE49-F238E27FC236}">
                <a16:creationId xmlns:a16="http://schemas.microsoft.com/office/drawing/2014/main" id="{8C9A0D04-130E-D59C-9266-6FC1F08E4BE0}"/>
              </a:ext>
            </a:extLst>
          </p:cNvPr>
          <p:cNvGrpSpPr/>
          <p:nvPr/>
        </p:nvGrpSpPr>
        <p:grpSpPr>
          <a:xfrm>
            <a:off x="1009258" y="2844979"/>
            <a:ext cx="6177926" cy="589038"/>
            <a:chOff x="680074" y="2436279"/>
            <a:chExt cx="6177926" cy="589038"/>
          </a:xfrm>
        </p:grpSpPr>
        <p:sp>
          <p:nvSpPr>
            <p:cNvPr id="42" name="Title">
              <a:extLst>
                <a:ext uri="{FF2B5EF4-FFF2-40B4-BE49-F238E27FC236}">
                  <a16:creationId xmlns:a16="http://schemas.microsoft.com/office/drawing/2014/main" id="{A6A15FE4-12F3-C365-B157-3A6585B4DBAB}"/>
                </a:ext>
              </a:extLst>
            </p:cNvPr>
            <p:cNvSpPr txBox="1">
              <a:spLocks/>
            </p:cNvSpPr>
            <p:nvPr/>
          </p:nvSpPr>
          <p:spPr>
            <a:xfrm>
              <a:off x="1341417" y="2436279"/>
              <a:ext cx="5516583" cy="589038"/>
            </a:xfrm>
            <a:prstGeom prst="rect">
              <a:avLst/>
            </a:prstGeom>
            <a:solidFill>
              <a:srgbClr val="FFFFFF"/>
            </a:solidFill>
            <a:ln w="28575">
              <a:solidFill>
                <a:srgbClr val="00A651"/>
              </a:solidFill>
            </a:ln>
          </p:spPr>
          <p:txBody>
            <a:bodyPr vert="horz" lIns="252000" tIns="252000" rIns="0" bIns="252000" rtlCol="0" anchor="ctr" anchorCtr="0">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nSpc>
                  <a:spcPct val="100000"/>
                </a:lnSpc>
              </a:pPr>
              <a:r>
                <a:rPr lang="en-ZA" sz="2000" b="0" dirty="0">
                  <a:solidFill>
                    <a:schemeClr val="tx1"/>
                  </a:solidFill>
                </a:rPr>
                <a:t>Which season is Christmas in your country?</a:t>
              </a:r>
              <a:endParaRPr lang="en-GB" sz="2000" b="0" dirty="0">
                <a:solidFill>
                  <a:schemeClr val="tx1"/>
                </a:solidFill>
              </a:endParaRPr>
            </a:p>
          </p:txBody>
        </p:sp>
        <p:sp>
          <p:nvSpPr>
            <p:cNvPr id="43" name="Title">
              <a:extLst>
                <a:ext uri="{FF2B5EF4-FFF2-40B4-BE49-F238E27FC236}">
                  <a16:creationId xmlns:a16="http://schemas.microsoft.com/office/drawing/2014/main" id="{1D3A5AA8-A2B8-1AD2-BB56-35F815A71364}"/>
                </a:ext>
              </a:extLst>
            </p:cNvPr>
            <p:cNvSpPr txBox="1">
              <a:spLocks/>
            </p:cNvSpPr>
            <p:nvPr/>
          </p:nvSpPr>
          <p:spPr>
            <a:xfrm>
              <a:off x="680074" y="2492631"/>
              <a:ext cx="478188" cy="476334"/>
            </a:xfrm>
            <a:prstGeom prst="rect">
              <a:avLst/>
            </a:prstGeom>
            <a:solidFill>
              <a:srgbClr val="FFFFFF"/>
            </a:solidFill>
            <a:ln w="28575">
              <a:solidFill>
                <a:srgbClr val="00A651"/>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nSpc>
                  <a:spcPct val="100000"/>
                </a:lnSpc>
              </a:pPr>
              <a:r>
                <a:rPr lang="en-ZA" sz="2600" dirty="0">
                  <a:solidFill>
                    <a:schemeClr val="tx1"/>
                  </a:solidFill>
                </a:rPr>
                <a:t>2</a:t>
              </a:r>
              <a:endParaRPr lang="en-GB" sz="2600" dirty="0">
                <a:solidFill>
                  <a:schemeClr val="tx1"/>
                </a:solidFill>
              </a:endParaRPr>
            </a:p>
          </p:txBody>
        </p:sp>
      </p:grpSp>
      <p:grpSp>
        <p:nvGrpSpPr>
          <p:cNvPr id="6" name="Group 5">
            <a:extLst>
              <a:ext uri="{FF2B5EF4-FFF2-40B4-BE49-F238E27FC236}">
                <a16:creationId xmlns:a16="http://schemas.microsoft.com/office/drawing/2014/main" id="{138B8C4A-726B-8465-2A36-F727C92F5FD9}"/>
              </a:ext>
            </a:extLst>
          </p:cNvPr>
          <p:cNvGrpSpPr/>
          <p:nvPr/>
        </p:nvGrpSpPr>
        <p:grpSpPr>
          <a:xfrm>
            <a:off x="1009258" y="1864118"/>
            <a:ext cx="4696598" cy="589038"/>
            <a:chOff x="680074" y="1616081"/>
            <a:chExt cx="4696598" cy="589038"/>
          </a:xfrm>
        </p:grpSpPr>
        <p:sp>
          <p:nvSpPr>
            <p:cNvPr id="45" name="Title">
              <a:extLst>
                <a:ext uri="{FF2B5EF4-FFF2-40B4-BE49-F238E27FC236}">
                  <a16:creationId xmlns:a16="http://schemas.microsoft.com/office/drawing/2014/main" id="{B2F416DB-630C-A873-20D8-2709E7CD6940}"/>
                </a:ext>
              </a:extLst>
            </p:cNvPr>
            <p:cNvSpPr txBox="1">
              <a:spLocks/>
            </p:cNvSpPr>
            <p:nvPr/>
          </p:nvSpPr>
          <p:spPr>
            <a:xfrm>
              <a:off x="1341418" y="1616081"/>
              <a:ext cx="4035254" cy="589038"/>
            </a:xfrm>
            <a:prstGeom prst="rect">
              <a:avLst/>
            </a:prstGeom>
            <a:solidFill>
              <a:srgbClr val="FFFFFF"/>
            </a:solidFill>
            <a:ln w="28575">
              <a:solidFill>
                <a:srgbClr val="00A651"/>
              </a:solidFill>
            </a:ln>
          </p:spPr>
          <p:txBody>
            <a:bodyPr vert="horz" lIns="252000" tIns="252000" rIns="0" bIns="252000" rtlCol="0" anchor="ctr" anchorCtr="0">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nSpc>
                  <a:spcPct val="100000"/>
                </a:lnSpc>
              </a:pPr>
              <a:r>
                <a:rPr lang="en-ZA" sz="2000" b="0" dirty="0">
                  <a:solidFill>
                    <a:schemeClr val="tx1"/>
                  </a:solidFill>
                </a:rPr>
                <a:t>What is your favourite holiday?</a:t>
              </a:r>
              <a:endParaRPr lang="en-GB" sz="2000" b="0" dirty="0">
                <a:solidFill>
                  <a:schemeClr val="tx1"/>
                </a:solidFill>
              </a:endParaRPr>
            </a:p>
          </p:txBody>
        </p:sp>
        <p:sp>
          <p:nvSpPr>
            <p:cNvPr id="46" name="Title">
              <a:extLst>
                <a:ext uri="{FF2B5EF4-FFF2-40B4-BE49-F238E27FC236}">
                  <a16:creationId xmlns:a16="http://schemas.microsoft.com/office/drawing/2014/main" id="{19FDFB10-603B-29CE-7FB8-EBE532C761E6}"/>
                </a:ext>
              </a:extLst>
            </p:cNvPr>
            <p:cNvSpPr txBox="1">
              <a:spLocks/>
            </p:cNvSpPr>
            <p:nvPr/>
          </p:nvSpPr>
          <p:spPr>
            <a:xfrm>
              <a:off x="680074" y="1672433"/>
              <a:ext cx="478188" cy="476334"/>
            </a:xfrm>
            <a:prstGeom prst="rect">
              <a:avLst/>
            </a:prstGeom>
            <a:solidFill>
              <a:srgbClr val="FFFFFF"/>
            </a:solidFill>
            <a:ln w="28575">
              <a:solidFill>
                <a:srgbClr val="00A651"/>
              </a:solidFill>
            </a:ln>
          </p:spPr>
          <p:txBody>
            <a:bodyPr vert="horz" lIns="252000" tIns="288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nSpc>
                  <a:spcPct val="100000"/>
                </a:lnSpc>
              </a:pPr>
              <a:r>
                <a:rPr lang="en-ZA" sz="2600" dirty="0">
                  <a:solidFill>
                    <a:schemeClr val="tx1"/>
                  </a:solidFill>
                </a:rPr>
                <a:t>1</a:t>
              </a:r>
              <a:endParaRPr lang="en-GB" sz="2600" dirty="0">
                <a:solidFill>
                  <a:schemeClr val="tx1"/>
                </a:solidFill>
              </a:endParaRPr>
            </a:p>
          </p:txBody>
        </p:sp>
      </p:grpSp>
      <p:sp>
        <p:nvSpPr>
          <p:cNvPr id="12" name="Title">
            <a:extLst>
              <a:ext uri="{FF2B5EF4-FFF2-40B4-BE49-F238E27FC236}">
                <a16:creationId xmlns:a16="http://schemas.microsoft.com/office/drawing/2014/main" id="{99001FE1-1407-F3E5-7085-D1E450F99E6E}"/>
              </a:ext>
            </a:extLst>
          </p:cNvPr>
          <p:cNvSpPr>
            <a:spLocks noGrp="1"/>
          </p:cNvSpPr>
          <p:nvPr>
            <p:ph type="title"/>
          </p:nvPr>
        </p:nvSpPr>
        <p:spPr>
          <a:xfrm>
            <a:off x="457198" y="639768"/>
            <a:ext cx="8220075" cy="994306"/>
          </a:xfrm>
        </p:spPr>
        <p:txBody>
          <a:bodyPr lIns="0" rIns="0"/>
          <a:lstStyle/>
          <a:p>
            <a:pPr algn="ctr">
              <a:lnSpc>
                <a:spcPct val="100000"/>
              </a:lnSpc>
            </a:pPr>
            <a:r>
              <a:rPr lang="en-ZA" sz="5400" dirty="0">
                <a:solidFill>
                  <a:schemeClr val="tx1"/>
                </a:solidFill>
              </a:rPr>
              <a:t>Discussion Questions</a:t>
            </a:r>
            <a:endParaRPr lang="en-US" sz="5400" dirty="0">
              <a:solidFill>
                <a:schemeClr val="tx1"/>
              </a:solidFill>
            </a:endParaRPr>
          </a:p>
        </p:txBody>
      </p:sp>
      <p:pic>
        <p:nvPicPr>
          <p:cNvPr id="13" name="Picture 12">
            <a:extLst>
              <a:ext uri="{FF2B5EF4-FFF2-40B4-BE49-F238E27FC236}">
                <a16:creationId xmlns:a16="http://schemas.microsoft.com/office/drawing/2014/main" id="{C61F40CF-F913-2739-FCCF-E08814FBEF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8" t="36983" r="588" b="36983"/>
          <a:stretch/>
        </p:blipFill>
        <p:spPr>
          <a:xfrm>
            <a:off x="1030311" y="4906743"/>
            <a:ext cx="7083378" cy="1243960"/>
          </a:xfrm>
          <a:prstGeom prst="rect">
            <a:avLst/>
          </a:prstGeom>
          <a:ln w="31750">
            <a:solidFill>
              <a:srgbClr val="F5BB2B"/>
            </a:solidFill>
          </a:ln>
        </p:spPr>
      </p:pic>
    </p:spTree>
    <p:extLst>
      <p:ext uri="{BB962C8B-B14F-4D97-AF65-F5344CB8AC3E}">
        <p14:creationId xmlns:p14="http://schemas.microsoft.com/office/powerpoint/2010/main" val="69132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4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anim calcmode="lin" valueType="num">
                                      <p:cBhvr>
                                        <p:cTn id="11" dur="500" fill="hold"/>
                                        <p:tgtEl>
                                          <p:spTgt spid="6"/>
                                        </p:tgtEl>
                                        <p:attrNameLst>
                                          <p:attrName>ppt_x</p:attrName>
                                        </p:attrNameLst>
                                      </p:cBhvr>
                                      <p:tavLst>
                                        <p:tav tm="0">
                                          <p:val>
                                            <p:strVal val="#ppt_x"/>
                                          </p:val>
                                        </p:tav>
                                        <p:tav tm="100000">
                                          <p:val>
                                            <p:strVal val="#ppt_x"/>
                                          </p:val>
                                        </p:tav>
                                      </p:tavLst>
                                    </p:anim>
                                    <p:anim calcmode="lin" valueType="num">
                                      <p:cBhvr>
                                        <p:cTn id="12"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646009"/>
            <a:ext cx="8220075" cy="994306"/>
          </a:xfrm>
        </p:spPr>
        <p:txBody>
          <a:bodyPr/>
          <a:lstStyle/>
          <a:p>
            <a:r>
              <a:rPr lang="en-US" sz="5600" dirty="0">
                <a:solidFill>
                  <a:schemeClr val="tx1"/>
                </a:solidFill>
              </a:rPr>
              <a:t>Look at the Picture</a:t>
            </a:r>
          </a:p>
        </p:txBody>
      </p:sp>
      <p:pic>
        <p:nvPicPr>
          <p:cNvPr id="8" name="Picture 7">
            <a:extLst>
              <a:ext uri="{FF2B5EF4-FFF2-40B4-BE49-F238E27FC236}">
                <a16:creationId xmlns:a16="http://schemas.microsoft.com/office/drawing/2014/main" id="{2F471B28-3EA7-8D3D-CEB6-0B27007547C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80287" y="1756955"/>
            <a:ext cx="2946479" cy="4393748"/>
          </a:xfrm>
          <a:prstGeom prst="rect">
            <a:avLst/>
          </a:prstGeom>
          <a:ln w="31750">
            <a:solidFill>
              <a:srgbClr val="F5BB2B"/>
            </a:solidFill>
          </a:ln>
        </p:spPr>
      </p:pic>
      <p:grpSp>
        <p:nvGrpSpPr>
          <p:cNvPr id="2" name="Group 1">
            <a:extLst>
              <a:ext uri="{FF2B5EF4-FFF2-40B4-BE49-F238E27FC236}">
                <a16:creationId xmlns:a16="http://schemas.microsoft.com/office/drawing/2014/main" id="{136F3AB3-E0A0-344B-B065-2580C9BE9671}"/>
              </a:ext>
            </a:extLst>
          </p:cNvPr>
          <p:cNvGrpSpPr/>
          <p:nvPr/>
        </p:nvGrpSpPr>
        <p:grpSpPr>
          <a:xfrm>
            <a:off x="817234" y="2625634"/>
            <a:ext cx="4056518" cy="803366"/>
            <a:chOff x="680074" y="1508917"/>
            <a:chExt cx="4056518" cy="803366"/>
          </a:xfrm>
        </p:grpSpPr>
        <p:sp>
          <p:nvSpPr>
            <p:cNvPr id="3" name="Title">
              <a:extLst>
                <a:ext uri="{FF2B5EF4-FFF2-40B4-BE49-F238E27FC236}">
                  <a16:creationId xmlns:a16="http://schemas.microsoft.com/office/drawing/2014/main" id="{904BCFED-734E-02C6-33F5-EA66900E6945}"/>
                </a:ext>
              </a:extLst>
            </p:cNvPr>
            <p:cNvSpPr txBox="1">
              <a:spLocks/>
            </p:cNvSpPr>
            <p:nvPr/>
          </p:nvSpPr>
          <p:spPr>
            <a:xfrm>
              <a:off x="1341418" y="1508917"/>
              <a:ext cx="3395174" cy="803366"/>
            </a:xfrm>
            <a:prstGeom prst="rect">
              <a:avLst/>
            </a:prstGeom>
            <a:solidFill>
              <a:srgbClr val="FFFFFF"/>
            </a:solidFill>
            <a:ln w="28575">
              <a:solidFill>
                <a:srgbClr val="DA4322"/>
              </a:solidFill>
            </a:ln>
          </p:spPr>
          <p:txBody>
            <a:bodyPr vert="horz" lIns="252000" tIns="216000" rIns="0" bIns="252000" rtlCol="0" anchor="ctr" anchorCtr="0">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nSpc>
                  <a:spcPct val="100000"/>
                </a:lnSpc>
              </a:pPr>
              <a:r>
                <a:rPr lang="en-ZA" sz="2000" b="0" dirty="0">
                  <a:solidFill>
                    <a:schemeClr val="tx1"/>
                  </a:solidFill>
                </a:rPr>
                <a:t>How many things can you say in English?</a:t>
              </a:r>
              <a:endParaRPr lang="en-GB" sz="2000" b="0" dirty="0">
                <a:solidFill>
                  <a:schemeClr val="tx1"/>
                </a:solidFill>
              </a:endParaRPr>
            </a:p>
          </p:txBody>
        </p:sp>
        <p:sp>
          <p:nvSpPr>
            <p:cNvPr id="4" name="Title">
              <a:extLst>
                <a:ext uri="{FF2B5EF4-FFF2-40B4-BE49-F238E27FC236}">
                  <a16:creationId xmlns:a16="http://schemas.microsoft.com/office/drawing/2014/main" id="{30547BFA-22E3-AE17-CBFF-155D68BBFB97}"/>
                </a:ext>
              </a:extLst>
            </p:cNvPr>
            <p:cNvSpPr txBox="1">
              <a:spLocks/>
            </p:cNvSpPr>
            <p:nvPr/>
          </p:nvSpPr>
          <p:spPr>
            <a:xfrm>
              <a:off x="680074" y="1672433"/>
              <a:ext cx="478188" cy="476334"/>
            </a:xfrm>
            <a:prstGeom prst="rect">
              <a:avLst/>
            </a:prstGeom>
            <a:solidFill>
              <a:srgbClr val="FFFFFF"/>
            </a:solidFill>
            <a:ln w="28575">
              <a:solidFill>
                <a:srgbClr val="DA4322"/>
              </a:solidFill>
            </a:ln>
          </p:spPr>
          <p:txBody>
            <a:bodyPr vert="horz" lIns="252000" tIns="288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nSpc>
                  <a:spcPct val="100000"/>
                </a:lnSpc>
              </a:pPr>
              <a:r>
                <a:rPr lang="en-ZA" sz="2600" dirty="0">
                  <a:solidFill>
                    <a:schemeClr val="tx1"/>
                  </a:solidFill>
                </a:rPr>
                <a:t>1</a:t>
              </a:r>
              <a:endParaRPr lang="en-GB" sz="2600" dirty="0">
                <a:solidFill>
                  <a:schemeClr val="tx1"/>
                </a:solidFill>
              </a:endParaRPr>
            </a:p>
          </p:txBody>
        </p:sp>
      </p:grpSp>
      <p:grpSp>
        <p:nvGrpSpPr>
          <p:cNvPr id="5" name="Group 4">
            <a:extLst>
              <a:ext uri="{FF2B5EF4-FFF2-40B4-BE49-F238E27FC236}">
                <a16:creationId xmlns:a16="http://schemas.microsoft.com/office/drawing/2014/main" id="{73BD0F51-F60C-46BF-C9C4-B68DEF2C55A8}"/>
              </a:ext>
            </a:extLst>
          </p:cNvPr>
          <p:cNvGrpSpPr/>
          <p:nvPr/>
        </p:nvGrpSpPr>
        <p:grpSpPr>
          <a:xfrm>
            <a:off x="817234" y="3754976"/>
            <a:ext cx="3607823" cy="1210216"/>
            <a:chOff x="680074" y="1355784"/>
            <a:chExt cx="3607823" cy="1210216"/>
          </a:xfrm>
        </p:grpSpPr>
        <p:sp>
          <p:nvSpPr>
            <p:cNvPr id="7" name="Title">
              <a:extLst>
                <a:ext uri="{FF2B5EF4-FFF2-40B4-BE49-F238E27FC236}">
                  <a16:creationId xmlns:a16="http://schemas.microsoft.com/office/drawing/2014/main" id="{AB3E8022-B5F0-240B-41BF-9C3A35792571}"/>
                </a:ext>
              </a:extLst>
            </p:cNvPr>
            <p:cNvSpPr txBox="1">
              <a:spLocks/>
            </p:cNvSpPr>
            <p:nvPr/>
          </p:nvSpPr>
          <p:spPr>
            <a:xfrm>
              <a:off x="1341418" y="1355784"/>
              <a:ext cx="2946479" cy="1210216"/>
            </a:xfrm>
            <a:prstGeom prst="rect">
              <a:avLst/>
            </a:prstGeom>
            <a:solidFill>
              <a:srgbClr val="FFFFFF"/>
            </a:solidFill>
            <a:ln w="28575">
              <a:solidFill>
                <a:srgbClr val="DA4322"/>
              </a:solidFill>
            </a:ln>
          </p:spPr>
          <p:txBody>
            <a:bodyPr vert="horz" lIns="252000" tIns="252000" rIns="0" bIns="252000" rtlCol="0" anchor="ctr" anchorCtr="0">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nSpc>
                  <a:spcPct val="100000"/>
                </a:lnSpc>
              </a:pPr>
              <a:r>
                <a:rPr lang="en-ZA" sz="2000" b="0" dirty="0">
                  <a:solidFill>
                    <a:schemeClr val="tx1"/>
                  </a:solidFill>
                </a:rPr>
                <a:t>Do you think this is in summer or winter?</a:t>
              </a:r>
              <a:br>
                <a:rPr lang="en-ZA" sz="2000" b="0" dirty="0">
                  <a:solidFill>
                    <a:schemeClr val="tx1"/>
                  </a:solidFill>
                </a:rPr>
              </a:br>
              <a:r>
                <a:rPr lang="en-ZA" sz="200" b="0" dirty="0">
                  <a:solidFill>
                    <a:schemeClr val="tx1"/>
                  </a:solidFill>
                </a:rPr>
                <a:t> </a:t>
              </a:r>
              <a:br>
                <a:rPr lang="en-ZA" sz="200" b="0" dirty="0">
                  <a:solidFill>
                    <a:schemeClr val="tx1"/>
                  </a:solidFill>
                </a:rPr>
              </a:br>
              <a:r>
                <a:rPr lang="en-ZA" sz="2000" b="0" dirty="0">
                  <a:solidFill>
                    <a:schemeClr val="tx1"/>
                  </a:solidFill>
                </a:rPr>
                <a:t>Why or why not? </a:t>
              </a:r>
              <a:endParaRPr lang="en-GB" sz="2000" b="0" dirty="0">
                <a:solidFill>
                  <a:schemeClr val="tx1"/>
                </a:solidFill>
              </a:endParaRPr>
            </a:p>
          </p:txBody>
        </p:sp>
        <p:sp>
          <p:nvSpPr>
            <p:cNvPr id="9" name="Title">
              <a:extLst>
                <a:ext uri="{FF2B5EF4-FFF2-40B4-BE49-F238E27FC236}">
                  <a16:creationId xmlns:a16="http://schemas.microsoft.com/office/drawing/2014/main" id="{29884217-6CD7-8C1D-AAA0-D8A01E3AAD87}"/>
                </a:ext>
              </a:extLst>
            </p:cNvPr>
            <p:cNvSpPr txBox="1">
              <a:spLocks/>
            </p:cNvSpPr>
            <p:nvPr/>
          </p:nvSpPr>
          <p:spPr>
            <a:xfrm>
              <a:off x="680074" y="1672433"/>
              <a:ext cx="478188" cy="476334"/>
            </a:xfrm>
            <a:prstGeom prst="rect">
              <a:avLst/>
            </a:prstGeom>
            <a:solidFill>
              <a:srgbClr val="FFFFFF"/>
            </a:solidFill>
            <a:ln w="28575">
              <a:solidFill>
                <a:srgbClr val="DA4322"/>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nSpc>
                  <a:spcPct val="100000"/>
                </a:lnSpc>
              </a:pPr>
              <a:r>
                <a:rPr lang="en-ZA" sz="2600" dirty="0">
                  <a:solidFill>
                    <a:schemeClr val="tx1"/>
                  </a:solidFill>
                </a:rPr>
                <a:t>2</a:t>
              </a:r>
              <a:endParaRPr lang="en-GB" sz="2600" dirty="0">
                <a:solidFill>
                  <a:schemeClr val="tx1"/>
                </a:solidFill>
              </a:endParaRPr>
            </a:p>
          </p:txBody>
        </p:sp>
      </p:grpSp>
    </p:spTree>
    <p:extLst>
      <p:ext uri="{BB962C8B-B14F-4D97-AF65-F5344CB8AC3E}">
        <p14:creationId xmlns:p14="http://schemas.microsoft.com/office/powerpoint/2010/main" val="259370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entr" presetSubtype="0" fill="hold" nodeType="withEffect">
                                  <p:stCondLst>
                                    <p:cond delay="25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6D786E7A-7C03-4062-0413-A84B6D11FB28}"/>
              </a:ext>
            </a:extLst>
          </p:cNvPr>
          <p:cNvGrpSpPr/>
          <p:nvPr/>
        </p:nvGrpSpPr>
        <p:grpSpPr>
          <a:xfrm>
            <a:off x="2223570" y="4380212"/>
            <a:ext cx="1898922" cy="1443945"/>
            <a:chOff x="2223570" y="4380212"/>
            <a:chExt cx="1898922" cy="1443945"/>
          </a:xfrm>
        </p:grpSpPr>
        <p:sp>
          <p:nvSpPr>
            <p:cNvPr id="11" name="Title">
              <a:extLst>
                <a:ext uri="{FF2B5EF4-FFF2-40B4-BE49-F238E27FC236}">
                  <a16:creationId xmlns:a16="http://schemas.microsoft.com/office/drawing/2014/main" id="{758FF3F4-A967-A81F-9BA2-17DAEA9EBFA3}"/>
                </a:ext>
              </a:extLst>
            </p:cNvPr>
            <p:cNvSpPr txBox="1">
              <a:spLocks/>
            </p:cNvSpPr>
            <p:nvPr/>
          </p:nvSpPr>
          <p:spPr>
            <a:xfrm>
              <a:off x="2223570" y="4967123"/>
              <a:ext cx="1898922" cy="857034"/>
            </a:xfrm>
            <a:prstGeom prst="rect">
              <a:avLst/>
            </a:prstGeom>
            <a:solidFill>
              <a:srgbClr val="FFFFFF">
                <a:alpha val="94902"/>
              </a:srgbClr>
            </a:solidFill>
            <a:ln w="28575">
              <a:solidFill>
                <a:srgbClr val="00A651"/>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200" dirty="0">
                  <a:solidFill>
                    <a:schemeClr val="tx1"/>
                  </a:solidFill>
                </a:rPr>
                <a:t>Christmas activities</a:t>
              </a:r>
            </a:p>
          </p:txBody>
        </p:sp>
        <p:sp>
          <p:nvSpPr>
            <p:cNvPr id="12" name="Title">
              <a:extLst>
                <a:ext uri="{FF2B5EF4-FFF2-40B4-BE49-F238E27FC236}">
                  <a16:creationId xmlns:a16="http://schemas.microsoft.com/office/drawing/2014/main" id="{44F07690-89B5-5C59-288D-14986A173CEE}"/>
                </a:ext>
              </a:extLst>
            </p:cNvPr>
            <p:cNvSpPr txBox="1">
              <a:spLocks/>
            </p:cNvSpPr>
            <p:nvPr/>
          </p:nvSpPr>
          <p:spPr>
            <a:xfrm>
              <a:off x="2950920" y="4380212"/>
              <a:ext cx="444222" cy="442500"/>
            </a:xfrm>
            <a:prstGeom prst="rect">
              <a:avLst/>
            </a:prstGeom>
            <a:solidFill>
              <a:srgbClr val="FFFFFF"/>
            </a:solidFill>
            <a:ln w="28575">
              <a:solidFill>
                <a:srgbClr val="F5BB2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nSpc>
                  <a:spcPct val="100000"/>
                </a:lnSpc>
              </a:pPr>
              <a:r>
                <a:rPr lang="en-US" sz="2400" dirty="0">
                  <a:solidFill>
                    <a:schemeClr val="tx1"/>
                  </a:solidFill>
                </a:rPr>
                <a:t>3</a:t>
              </a:r>
              <a:endParaRPr lang="en-GB" sz="2400" dirty="0">
                <a:solidFill>
                  <a:schemeClr val="tx1"/>
                </a:solidFill>
              </a:endParaRPr>
            </a:p>
          </p:txBody>
        </p:sp>
      </p:grpSp>
      <p:sp>
        <p:nvSpPr>
          <p:cNvPr id="15" name="Title">
            <a:extLst>
              <a:ext uri="{FF2B5EF4-FFF2-40B4-BE49-F238E27FC236}">
                <a16:creationId xmlns:a16="http://schemas.microsoft.com/office/drawing/2014/main" id="{168EF587-D9D7-6CD0-3A5F-9FC02F21ECC2}"/>
              </a:ext>
            </a:extLst>
          </p:cNvPr>
          <p:cNvSpPr>
            <a:spLocks noGrp="1"/>
          </p:cNvSpPr>
          <p:nvPr>
            <p:ph type="title"/>
          </p:nvPr>
        </p:nvSpPr>
        <p:spPr>
          <a:xfrm>
            <a:off x="457198" y="663056"/>
            <a:ext cx="8220075" cy="994306"/>
          </a:xfrm>
        </p:spPr>
        <p:txBody>
          <a:bodyPr/>
          <a:lstStyle/>
          <a:p>
            <a:pPr algn="ctr"/>
            <a:r>
              <a:rPr lang="en-US" sz="6000" dirty="0">
                <a:solidFill>
                  <a:schemeClr val="tx1"/>
                </a:solidFill>
              </a:rPr>
              <a:t>Name Three</a:t>
            </a:r>
          </a:p>
        </p:txBody>
      </p:sp>
      <p:sp>
        <p:nvSpPr>
          <p:cNvPr id="16" name="Title">
            <a:extLst>
              <a:ext uri="{FF2B5EF4-FFF2-40B4-BE49-F238E27FC236}">
                <a16:creationId xmlns:a16="http://schemas.microsoft.com/office/drawing/2014/main" id="{A2DEF331-D998-7D9B-0014-4F545864E6A1}"/>
              </a:ext>
            </a:extLst>
          </p:cNvPr>
          <p:cNvSpPr txBox="1">
            <a:spLocks/>
          </p:cNvSpPr>
          <p:nvPr/>
        </p:nvSpPr>
        <p:spPr>
          <a:xfrm>
            <a:off x="155449" y="1538180"/>
            <a:ext cx="8823574" cy="665006"/>
          </a:xfrm>
          <a:prstGeom prst="roundRect">
            <a:avLst>
              <a:gd name="adj" fmla="val 0"/>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r>
              <a:rPr lang="en-ZA" sz="2200" b="0" dirty="0">
                <a:solidFill>
                  <a:schemeClr val="tx1"/>
                </a:solidFill>
              </a:rPr>
              <a:t>Pick a number, and try to think of three things in the category</a:t>
            </a:r>
            <a:endParaRPr lang="en-US" sz="2200" b="0" dirty="0">
              <a:solidFill>
                <a:schemeClr val="tx1"/>
              </a:solidFill>
            </a:endParaRPr>
          </a:p>
        </p:txBody>
      </p:sp>
      <p:grpSp>
        <p:nvGrpSpPr>
          <p:cNvPr id="29" name="Group 28">
            <a:extLst>
              <a:ext uri="{FF2B5EF4-FFF2-40B4-BE49-F238E27FC236}">
                <a16:creationId xmlns:a16="http://schemas.microsoft.com/office/drawing/2014/main" id="{7AF9002B-9CEA-AA5C-DEA6-9B370DE01BC7}"/>
              </a:ext>
            </a:extLst>
          </p:cNvPr>
          <p:cNvGrpSpPr/>
          <p:nvPr/>
        </p:nvGrpSpPr>
        <p:grpSpPr>
          <a:xfrm>
            <a:off x="1604955" y="2413000"/>
            <a:ext cx="1915486" cy="1443945"/>
            <a:chOff x="1604955" y="2413000"/>
            <a:chExt cx="1915486" cy="1443945"/>
          </a:xfrm>
        </p:grpSpPr>
        <p:sp>
          <p:nvSpPr>
            <p:cNvPr id="17" name="Title">
              <a:extLst>
                <a:ext uri="{FF2B5EF4-FFF2-40B4-BE49-F238E27FC236}">
                  <a16:creationId xmlns:a16="http://schemas.microsoft.com/office/drawing/2014/main" id="{F37AB1DD-170F-F857-4B79-6A6D70567371}"/>
                </a:ext>
              </a:extLst>
            </p:cNvPr>
            <p:cNvSpPr txBox="1">
              <a:spLocks/>
            </p:cNvSpPr>
            <p:nvPr/>
          </p:nvSpPr>
          <p:spPr>
            <a:xfrm>
              <a:off x="1604955" y="2999911"/>
              <a:ext cx="1915486" cy="857034"/>
            </a:xfrm>
            <a:prstGeom prst="rect">
              <a:avLst/>
            </a:prstGeom>
            <a:solidFill>
              <a:srgbClr val="FFFFFF">
                <a:alpha val="94902"/>
              </a:srgbClr>
            </a:solidFill>
            <a:ln w="28575">
              <a:solidFill>
                <a:srgbClr val="00A651"/>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200" dirty="0">
                  <a:solidFill>
                    <a:schemeClr val="tx1"/>
                  </a:solidFill>
                </a:rPr>
                <a:t>Christmas food</a:t>
              </a:r>
            </a:p>
          </p:txBody>
        </p:sp>
        <p:sp>
          <p:nvSpPr>
            <p:cNvPr id="8" name="Title">
              <a:extLst>
                <a:ext uri="{FF2B5EF4-FFF2-40B4-BE49-F238E27FC236}">
                  <a16:creationId xmlns:a16="http://schemas.microsoft.com/office/drawing/2014/main" id="{F1D6C060-941D-C69F-CA8B-7128EB6F8181}"/>
                </a:ext>
              </a:extLst>
            </p:cNvPr>
            <p:cNvSpPr txBox="1">
              <a:spLocks/>
            </p:cNvSpPr>
            <p:nvPr/>
          </p:nvSpPr>
          <p:spPr>
            <a:xfrm>
              <a:off x="2340587" y="2413000"/>
              <a:ext cx="444222" cy="442500"/>
            </a:xfrm>
            <a:prstGeom prst="rect">
              <a:avLst/>
            </a:prstGeom>
            <a:solidFill>
              <a:srgbClr val="FFFFFF"/>
            </a:solidFill>
            <a:ln w="28575">
              <a:solidFill>
                <a:srgbClr val="F5BB2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nSpc>
                  <a:spcPct val="100000"/>
                </a:lnSpc>
              </a:pPr>
              <a:r>
                <a:rPr lang="en-ZA" sz="2400" dirty="0">
                  <a:solidFill>
                    <a:schemeClr val="tx1"/>
                  </a:solidFill>
                </a:rPr>
                <a:t>1</a:t>
              </a:r>
              <a:endParaRPr lang="en-GB" sz="2400" dirty="0">
                <a:solidFill>
                  <a:schemeClr val="tx1"/>
                </a:solidFill>
              </a:endParaRPr>
            </a:p>
          </p:txBody>
        </p:sp>
      </p:grpSp>
      <p:grpSp>
        <p:nvGrpSpPr>
          <p:cNvPr id="30" name="Group 29">
            <a:extLst>
              <a:ext uri="{FF2B5EF4-FFF2-40B4-BE49-F238E27FC236}">
                <a16:creationId xmlns:a16="http://schemas.microsoft.com/office/drawing/2014/main" id="{968B2ABB-CDA2-5014-43BC-4036CAD31D38}"/>
              </a:ext>
            </a:extLst>
          </p:cNvPr>
          <p:cNvGrpSpPr/>
          <p:nvPr/>
        </p:nvGrpSpPr>
        <p:grpSpPr>
          <a:xfrm>
            <a:off x="5623560" y="2413000"/>
            <a:ext cx="1915488" cy="1443945"/>
            <a:chOff x="5623560" y="2413000"/>
            <a:chExt cx="1915488" cy="1443945"/>
          </a:xfrm>
        </p:grpSpPr>
        <p:sp>
          <p:nvSpPr>
            <p:cNvPr id="9" name="Title">
              <a:extLst>
                <a:ext uri="{FF2B5EF4-FFF2-40B4-BE49-F238E27FC236}">
                  <a16:creationId xmlns:a16="http://schemas.microsoft.com/office/drawing/2014/main" id="{27A2B532-2E80-3C7B-A117-068C84CE2876}"/>
                </a:ext>
              </a:extLst>
            </p:cNvPr>
            <p:cNvSpPr txBox="1">
              <a:spLocks/>
            </p:cNvSpPr>
            <p:nvPr/>
          </p:nvSpPr>
          <p:spPr>
            <a:xfrm>
              <a:off x="5623560" y="2999911"/>
              <a:ext cx="1915488" cy="857034"/>
            </a:xfrm>
            <a:prstGeom prst="rect">
              <a:avLst/>
            </a:prstGeom>
            <a:solidFill>
              <a:srgbClr val="FFFFFF">
                <a:alpha val="94902"/>
              </a:srgbClr>
            </a:solidFill>
            <a:ln w="28575">
              <a:solidFill>
                <a:srgbClr val="00A651"/>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200" dirty="0">
                  <a:solidFill>
                    <a:schemeClr val="tx1"/>
                  </a:solidFill>
                </a:rPr>
                <a:t>Christmas colours</a:t>
              </a:r>
            </a:p>
          </p:txBody>
        </p:sp>
        <p:sp>
          <p:nvSpPr>
            <p:cNvPr id="10" name="Title">
              <a:extLst>
                <a:ext uri="{FF2B5EF4-FFF2-40B4-BE49-F238E27FC236}">
                  <a16:creationId xmlns:a16="http://schemas.microsoft.com/office/drawing/2014/main" id="{A73C4B84-93E1-5C84-4C61-7AA11091557A}"/>
                </a:ext>
              </a:extLst>
            </p:cNvPr>
            <p:cNvSpPr txBox="1">
              <a:spLocks/>
            </p:cNvSpPr>
            <p:nvPr/>
          </p:nvSpPr>
          <p:spPr>
            <a:xfrm>
              <a:off x="6359193" y="2413000"/>
              <a:ext cx="444222" cy="442500"/>
            </a:xfrm>
            <a:prstGeom prst="rect">
              <a:avLst/>
            </a:prstGeom>
            <a:solidFill>
              <a:srgbClr val="FFFFFF"/>
            </a:solidFill>
            <a:ln w="28575">
              <a:solidFill>
                <a:srgbClr val="F5BB2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nSpc>
                  <a:spcPct val="100000"/>
                </a:lnSpc>
              </a:pPr>
              <a:r>
                <a:rPr lang="en-ZA" sz="2400" dirty="0">
                  <a:solidFill>
                    <a:schemeClr val="tx1"/>
                  </a:solidFill>
                </a:rPr>
                <a:t>2</a:t>
              </a:r>
              <a:endParaRPr lang="en-GB" sz="2400" dirty="0">
                <a:solidFill>
                  <a:schemeClr val="tx1"/>
                </a:solidFill>
              </a:endParaRPr>
            </a:p>
          </p:txBody>
        </p:sp>
      </p:grpSp>
      <p:grpSp>
        <p:nvGrpSpPr>
          <p:cNvPr id="32" name="Group 31">
            <a:extLst>
              <a:ext uri="{FF2B5EF4-FFF2-40B4-BE49-F238E27FC236}">
                <a16:creationId xmlns:a16="http://schemas.microsoft.com/office/drawing/2014/main" id="{31A3E9BD-ACA8-8E42-0627-88C3741DFAA2}"/>
              </a:ext>
            </a:extLst>
          </p:cNvPr>
          <p:cNvGrpSpPr/>
          <p:nvPr/>
        </p:nvGrpSpPr>
        <p:grpSpPr>
          <a:xfrm>
            <a:off x="5021510" y="4380212"/>
            <a:ext cx="1979004" cy="1443945"/>
            <a:chOff x="5021510" y="4380212"/>
            <a:chExt cx="1979004" cy="1443945"/>
          </a:xfrm>
        </p:grpSpPr>
        <p:sp>
          <p:nvSpPr>
            <p:cNvPr id="21" name="Title">
              <a:extLst>
                <a:ext uri="{FF2B5EF4-FFF2-40B4-BE49-F238E27FC236}">
                  <a16:creationId xmlns:a16="http://schemas.microsoft.com/office/drawing/2014/main" id="{FC28FECD-36D4-0D11-C5C2-D9F4CE489F02}"/>
                </a:ext>
              </a:extLst>
            </p:cNvPr>
            <p:cNvSpPr txBox="1">
              <a:spLocks/>
            </p:cNvSpPr>
            <p:nvPr/>
          </p:nvSpPr>
          <p:spPr>
            <a:xfrm>
              <a:off x="5021510" y="4967123"/>
              <a:ext cx="1979004" cy="857034"/>
            </a:xfrm>
            <a:prstGeom prst="rect">
              <a:avLst/>
            </a:prstGeom>
            <a:solidFill>
              <a:srgbClr val="FFFFFF">
                <a:alpha val="94902"/>
              </a:srgbClr>
            </a:solidFill>
            <a:ln w="28575">
              <a:solidFill>
                <a:srgbClr val="00A651"/>
              </a:solidFill>
            </a:ln>
          </p:spPr>
          <p:txBody>
            <a:bodyPr vert="horz" lIns="252000" tIns="216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200" dirty="0">
                  <a:solidFill>
                    <a:schemeClr val="tx1"/>
                  </a:solidFill>
                </a:rPr>
                <a:t>Christmas greetings</a:t>
              </a:r>
            </a:p>
          </p:txBody>
        </p:sp>
        <p:sp>
          <p:nvSpPr>
            <p:cNvPr id="23" name="Title">
              <a:extLst>
                <a:ext uri="{FF2B5EF4-FFF2-40B4-BE49-F238E27FC236}">
                  <a16:creationId xmlns:a16="http://schemas.microsoft.com/office/drawing/2014/main" id="{F3C559B7-89FC-942D-4032-E491C0E11FF0}"/>
                </a:ext>
              </a:extLst>
            </p:cNvPr>
            <p:cNvSpPr txBox="1">
              <a:spLocks/>
            </p:cNvSpPr>
            <p:nvPr/>
          </p:nvSpPr>
          <p:spPr>
            <a:xfrm>
              <a:off x="5788901" y="4380212"/>
              <a:ext cx="444222" cy="442500"/>
            </a:xfrm>
            <a:prstGeom prst="rect">
              <a:avLst/>
            </a:prstGeom>
            <a:solidFill>
              <a:srgbClr val="FFFFFF"/>
            </a:solidFill>
            <a:ln w="28575">
              <a:solidFill>
                <a:srgbClr val="F5BB2B"/>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nSpc>
                  <a:spcPct val="100000"/>
                </a:lnSpc>
              </a:pPr>
              <a:r>
                <a:rPr lang="en-ZA" sz="2400" dirty="0">
                  <a:solidFill>
                    <a:schemeClr val="tx1"/>
                  </a:solidFill>
                </a:rPr>
                <a:t>4</a:t>
              </a:r>
              <a:endParaRPr lang="en-GB" sz="2400" dirty="0">
                <a:solidFill>
                  <a:schemeClr val="tx1"/>
                </a:solidFill>
              </a:endParaRPr>
            </a:p>
          </p:txBody>
        </p:sp>
      </p:grpSp>
    </p:spTree>
    <p:extLst>
      <p:ext uri="{BB962C8B-B14F-4D97-AF65-F5344CB8AC3E}">
        <p14:creationId xmlns:p14="http://schemas.microsoft.com/office/powerpoint/2010/main" val="204582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anim calcmode="lin" valueType="num">
                                      <p:cBhvr>
                                        <p:cTn id="18" dur="500" fill="hold"/>
                                        <p:tgtEl>
                                          <p:spTgt spid="31"/>
                                        </p:tgtEl>
                                        <p:attrNameLst>
                                          <p:attrName>ppt_x</p:attrName>
                                        </p:attrNameLst>
                                      </p:cBhvr>
                                      <p:tavLst>
                                        <p:tav tm="0">
                                          <p:val>
                                            <p:strVal val="#ppt_x"/>
                                          </p:val>
                                        </p:tav>
                                        <p:tav tm="100000">
                                          <p:val>
                                            <p:strVal val="#ppt_x"/>
                                          </p:val>
                                        </p:tav>
                                      </p:tavLst>
                                    </p:anim>
                                    <p:anim calcmode="lin" valueType="num">
                                      <p:cBhvr>
                                        <p:cTn id="19" dur="5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anim calcmode="lin" valueType="num">
                                      <p:cBhvr>
                                        <p:cTn id="23" dur="500" fill="hold"/>
                                        <p:tgtEl>
                                          <p:spTgt spid="32"/>
                                        </p:tgtEl>
                                        <p:attrNameLst>
                                          <p:attrName>ppt_x</p:attrName>
                                        </p:attrNameLst>
                                      </p:cBhvr>
                                      <p:tavLst>
                                        <p:tav tm="0">
                                          <p:val>
                                            <p:strVal val="#ppt_x"/>
                                          </p:val>
                                        </p:tav>
                                        <p:tav tm="100000">
                                          <p:val>
                                            <p:strVal val="#ppt_x"/>
                                          </p:val>
                                        </p:tav>
                                      </p:tavLst>
                                    </p:anim>
                                    <p:anim calcmode="lin" valueType="num">
                                      <p:cBhvr>
                                        <p:cTn id="24"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576390"/>
            <a:ext cx="8220075" cy="994306"/>
          </a:xfrm>
        </p:spPr>
        <p:txBody>
          <a:bodyPr/>
          <a:lstStyle/>
          <a:p>
            <a:r>
              <a:rPr lang="en-US" sz="4800" dirty="0">
                <a:solidFill>
                  <a:schemeClr val="tx1"/>
                </a:solidFill>
              </a:rPr>
              <a:t>Look at the Picture</a:t>
            </a:r>
          </a:p>
        </p:txBody>
      </p:sp>
      <p:pic>
        <p:nvPicPr>
          <p:cNvPr id="8" name="Picture 7">
            <a:extLst>
              <a:ext uri="{FF2B5EF4-FFF2-40B4-BE49-F238E27FC236}">
                <a16:creationId xmlns:a16="http://schemas.microsoft.com/office/drawing/2014/main" id="{2F471B28-3EA7-8D3D-CEB6-0B27007547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1" t="19084" r="738" b="30520"/>
          <a:stretch/>
        </p:blipFill>
        <p:spPr>
          <a:xfrm>
            <a:off x="3931918" y="2894076"/>
            <a:ext cx="4270248" cy="3258912"/>
          </a:xfrm>
          <a:prstGeom prst="rect">
            <a:avLst/>
          </a:prstGeom>
          <a:ln w="31750">
            <a:solidFill>
              <a:srgbClr val="F5BB2B"/>
            </a:solidFill>
          </a:ln>
        </p:spPr>
      </p:pic>
      <p:sp>
        <p:nvSpPr>
          <p:cNvPr id="3" name="Title">
            <a:extLst>
              <a:ext uri="{FF2B5EF4-FFF2-40B4-BE49-F238E27FC236}">
                <a16:creationId xmlns:a16="http://schemas.microsoft.com/office/drawing/2014/main" id="{904BCFED-734E-02C6-33F5-EA66900E6945}"/>
              </a:ext>
            </a:extLst>
          </p:cNvPr>
          <p:cNvSpPr txBox="1">
            <a:spLocks/>
          </p:cNvSpPr>
          <p:nvPr/>
        </p:nvSpPr>
        <p:spPr>
          <a:xfrm>
            <a:off x="1636778" y="3752978"/>
            <a:ext cx="1124709" cy="526460"/>
          </a:xfrm>
          <a:prstGeom prst="rect">
            <a:avLst/>
          </a:prstGeom>
          <a:solidFill>
            <a:srgbClr val="FFFFFF"/>
          </a:solidFill>
          <a:ln w="28575">
            <a:solidFill>
              <a:srgbClr val="DA4322"/>
            </a:solidFill>
          </a:ln>
        </p:spPr>
        <p:txBody>
          <a:bodyPr vert="horz" lIns="0" tIns="216000" rIns="0" bIns="216000" rtlCol="0" anchor="ctr" anchorCtr="0">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600" b="0" dirty="0">
                <a:solidFill>
                  <a:schemeClr val="tx1"/>
                </a:solidFill>
              </a:rPr>
              <a:t>red</a:t>
            </a:r>
            <a:endParaRPr lang="en-GB" sz="2600" b="0" dirty="0">
              <a:solidFill>
                <a:schemeClr val="tx1"/>
              </a:solidFill>
            </a:endParaRPr>
          </a:p>
        </p:txBody>
      </p:sp>
      <p:sp>
        <p:nvSpPr>
          <p:cNvPr id="7" name="Title">
            <a:extLst>
              <a:ext uri="{FF2B5EF4-FFF2-40B4-BE49-F238E27FC236}">
                <a16:creationId xmlns:a16="http://schemas.microsoft.com/office/drawing/2014/main" id="{AB3E8022-B5F0-240B-41BF-9C3A35792571}"/>
              </a:ext>
            </a:extLst>
          </p:cNvPr>
          <p:cNvSpPr txBox="1">
            <a:spLocks/>
          </p:cNvSpPr>
          <p:nvPr/>
        </p:nvSpPr>
        <p:spPr>
          <a:xfrm>
            <a:off x="1636778" y="4756422"/>
            <a:ext cx="1124710" cy="526460"/>
          </a:xfrm>
          <a:prstGeom prst="rect">
            <a:avLst/>
          </a:prstGeom>
          <a:solidFill>
            <a:srgbClr val="FFFFFF"/>
          </a:solidFill>
          <a:ln w="28575">
            <a:solidFill>
              <a:srgbClr val="DA4322"/>
            </a:solidFill>
          </a:ln>
        </p:spPr>
        <p:txBody>
          <a:bodyPr vert="horz" lIns="0" tIns="252000" rIns="0" bIns="216000" rtlCol="0" anchor="ctr" anchorCtr="0">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600" b="0" dirty="0">
                <a:solidFill>
                  <a:schemeClr val="tx1"/>
                </a:solidFill>
              </a:rPr>
              <a:t>blue</a:t>
            </a:r>
            <a:endParaRPr lang="en-GB" sz="2600" b="0" dirty="0">
              <a:solidFill>
                <a:schemeClr val="tx1"/>
              </a:solidFill>
            </a:endParaRPr>
          </a:p>
        </p:txBody>
      </p:sp>
      <p:sp>
        <p:nvSpPr>
          <p:cNvPr id="6" name="Title">
            <a:extLst>
              <a:ext uri="{FF2B5EF4-FFF2-40B4-BE49-F238E27FC236}">
                <a16:creationId xmlns:a16="http://schemas.microsoft.com/office/drawing/2014/main" id="{4331B12C-9210-6089-B836-324CAA9F1168}"/>
              </a:ext>
            </a:extLst>
          </p:cNvPr>
          <p:cNvSpPr txBox="1">
            <a:spLocks/>
          </p:cNvSpPr>
          <p:nvPr/>
        </p:nvSpPr>
        <p:spPr>
          <a:xfrm>
            <a:off x="466727" y="1375523"/>
            <a:ext cx="8220075" cy="655472"/>
          </a:xfrm>
          <a:prstGeom prst="roundRect">
            <a:avLst>
              <a:gd name="adj" fmla="val 0"/>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r>
              <a:rPr lang="en-ZA" sz="2800" b="0" dirty="0">
                <a:solidFill>
                  <a:schemeClr val="tx1"/>
                </a:solidFill>
              </a:rPr>
              <a:t>What do you see? Finish the sentences.</a:t>
            </a:r>
            <a:endParaRPr lang="en-US" sz="2800" b="0" dirty="0">
              <a:solidFill>
                <a:schemeClr val="tx1"/>
              </a:solidFill>
            </a:endParaRPr>
          </a:p>
        </p:txBody>
      </p:sp>
      <p:sp>
        <p:nvSpPr>
          <p:cNvPr id="10" name="Title">
            <a:extLst>
              <a:ext uri="{FF2B5EF4-FFF2-40B4-BE49-F238E27FC236}">
                <a16:creationId xmlns:a16="http://schemas.microsoft.com/office/drawing/2014/main" id="{698A55E5-7B31-4D62-ECE9-5895EB4BA83B}"/>
              </a:ext>
            </a:extLst>
          </p:cNvPr>
          <p:cNvSpPr txBox="1">
            <a:spLocks/>
          </p:cNvSpPr>
          <p:nvPr/>
        </p:nvSpPr>
        <p:spPr>
          <a:xfrm>
            <a:off x="4478197" y="4297726"/>
            <a:ext cx="3177690" cy="451612"/>
          </a:xfrm>
          <a:prstGeom prst="rect">
            <a:avLst/>
          </a:prstGeom>
          <a:solidFill>
            <a:srgbClr val="FFFFFF"/>
          </a:solidFill>
          <a:ln w="28575">
            <a:solidFill>
              <a:srgbClr val="00A651"/>
            </a:solidFill>
          </a:ln>
        </p:spPr>
        <p:txBody>
          <a:bodyPr vert="horz" lIns="144000" tIns="252000" rIns="144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nSpc>
                <a:spcPct val="100000"/>
              </a:lnSpc>
            </a:pPr>
            <a:r>
              <a:rPr lang="en-ZA" sz="1800" b="0" dirty="0">
                <a:solidFill>
                  <a:schemeClr val="tx1"/>
                </a:solidFill>
              </a:rPr>
              <a:t>Click to Reveal the Answer</a:t>
            </a:r>
            <a:endParaRPr lang="en-GB" sz="1800" b="0" dirty="0">
              <a:solidFill>
                <a:schemeClr val="tx1"/>
              </a:solidFill>
            </a:endParaRPr>
          </a:p>
        </p:txBody>
      </p:sp>
      <p:sp>
        <p:nvSpPr>
          <p:cNvPr id="11" name="Title">
            <a:extLst>
              <a:ext uri="{FF2B5EF4-FFF2-40B4-BE49-F238E27FC236}">
                <a16:creationId xmlns:a16="http://schemas.microsoft.com/office/drawing/2014/main" id="{3EDE0860-0128-A79E-F0A9-EBEC23C5C2C9}"/>
              </a:ext>
            </a:extLst>
          </p:cNvPr>
          <p:cNvSpPr txBox="1">
            <a:spLocks/>
          </p:cNvSpPr>
          <p:nvPr/>
        </p:nvSpPr>
        <p:spPr>
          <a:xfrm>
            <a:off x="941834" y="2140085"/>
            <a:ext cx="4617718" cy="551346"/>
          </a:xfrm>
          <a:prstGeom prst="rect">
            <a:avLst/>
          </a:prstGeom>
          <a:solidFill>
            <a:srgbClr val="FFFFFF"/>
          </a:solidFill>
          <a:ln w="28575">
            <a:solidFill>
              <a:srgbClr val="DA4322"/>
            </a:solidFill>
          </a:ln>
        </p:spPr>
        <p:txBody>
          <a:bodyPr vert="horz" lIns="0" tIns="216000" rIns="0" bIns="216000" rtlCol="0" anchor="ctr" anchorCtr="0">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200" b="0" dirty="0">
                <a:solidFill>
                  <a:schemeClr val="tx1"/>
                </a:solidFill>
              </a:rPr>
              <a:t>Santa Claus wears a </a:t>
            </a:r>
            <a:r>
              <a:rPr lang="en-ZA" sz="2200" spc="-150" dirty="0">
                <a:solidFill>
                  <a:schemeClr val="tx1"/>
                </a:solidFill>
              </a:rPr>
              <a:t>________</a:t>
            </a:r>
            <a:r>
              <a:rPr lang="en-ZA" sz="2200" b="0" dirty="0">
                <a:solidFill>
                  <a:schemeClr val="tx1"/>
                </a:solidFill>
              </a:rPr>
              <a:t> suit.</a:t>
            </a:r>
            <a:endParaRPr lang="en-GB" sz="2200" b="0" dirty="0">
              <a:solidFill>
                <a:schemeClr val="tx1"/>
              </a:solidFill>
            </a:endParaRPr>
          </a:p>
        </p:txBody>
      </p:sp>
      <p:sp>
        <p:nvSpPr>
          <p:cNvPr id="14" name="Title">
            <a:extLst>
              <a:ext uri="{FF2B5EF4-FFF2-40B4-BE49-F238E27FC236}">
                <a16:creationId xmlns:a16="http://schemas.microsoft.com/office/drawing/2014/main" id="{79BDDD36-50FB-342C-B1F7-2B04DAC44984}"/>
              </a:ext>
            </a:extLst>
          </p:cNvPr>
          <p:cNvSpPr txBox="1">
            <a:spLocks/>
          </p:cNvSpPr>
          <p:nvPr/>
        </p:nvSpPr>
        <p:spPr>
          <a:xfrm>
            <a:off x="1636777" y="3752978"/>
            <a:ext cx="1124709" cy="526460"/>
          </a:xfrm>
          <a:prstGeom prst="rect">
            <a:avLst/>
          </a:prstGeom>
          <a:solidFill>
            <a:srgbClr val="FFFFFF"/>
          </a:solidFill>
          <a:ln w="28575">
            <a:solidFill>
              <a:srgbClr val="00A651"/>
            </a:solidFill>
          </a:ln>
        </p:spPr>
        <p:txBody>
          <a:bodyPr vert="horz" lIns="0" tIns="216000" rIns="0" bIns="216000" rtlCol="0" anchor="ctr" anchorCtr="0">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600" b="0" dirty="0">
                <a:solidFill>
                  <a:schemeClr val="tx1"/>
                </a:solidFill>
              </a:rPr>
              <a:t>red</a:t>
            </a:r>
            <a:endParaRPr lang="en-GB" sz="2600" b="0" dirty="0">
              <a:solidFill>
                <a:schemeClr val="tx1"/>
              </a:solidFill>
            </a:endParaRPr>
          </a:p>
        </p:txBody>
      </p:sp>
    </p:spTree>
    <p:extLst>
      <p:ext uri="{BB962C8B-B14F-4D97-AF65-F5344CB8AC3E}">
        <p14:creationId xmlns:p14="http://schemas.microsoft.com/office/powerpoint/2010/main" val="140654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10" presetClass="entr" presetSubtype="0" fill="hold" grpId="0" nodeType="withEffect">
                                  <p:stCondLst>
                                    <p:cond delay="75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par>
                                <p:cTn id="31" presetID="10" presetClass="entr" presetSubtype="0" fill="hold" grpId="0" nodeType="withEffect">
                                  <p:stCondLst>
                                    <p:cond delay="25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nodeType="withEffect">
                                  <p:stCondLst>
                                    <p:cond delay="50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10" grpId="0" animBg="1"/>
      <p:bldP spid="10" grpId="1" animBg="1"/>
      <p:bldP spid="11"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576390"/>
            <a:ext cx="8220075" cy="994306"/>
          </a:xfrm>
        </p:spPr>
        <p:txBody>
          <a:bodyPr/>
          <a:lstStyle/>
          <a:p>
            <a:r>
              <a:rPr lang="en-US" sz="4800" dirty="0">
                <a:solidFill>
                  <a:schemeClr val="tx1"/>
                </a:solidFill>
              </a:rPr>
              <a:t>Look at the Picture</a:t>
            </a:r>
          </a:p>
        </p:txBody>
      </p:sp>
      <p:pic>
        <p:nvPicPr>
          <p:cNvPr id="8" name="Picture 7">
            <a:extLst>
              <a:ext uri="{FF2B5EF4-FFF2-40B4-BE49-F238E27FC236}">
                <a16:creationId xmlns:a16="http://schemas.microsoft.com/office/drawing/2014/main" id="{2F471B28-3EA7-8D3D-CEB6-0B27007547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036" b="28086"/>
          <a:stretch/>
        </p:blipFill>
        <p:spPr>
          <a:xfrm>
            <a:off x="3931918" y="2894076"/>
            <a:ext cx="4270248" cy="3258912"/>
          </a:xfrm>
          <a:prstGeom prst="rect">
            <a:avLst/>
          </a:prstGeom>
          <a:ln w="31750">
            <a:solidFill>
              <a:srgbClr val="F5BB2B"/>
            </a:solidFill>
          </a:ln>
        </p:spPr>
      </p:pic>
      <p:sp>
        <p:nvSpPr>
          <p:cNvPr id="3" name="Title">
            <a:extLst>
              <a:ext uri="{FF2B5EF4-FFF2-40B4-BE49-F238E27FC236}">
                <a16:creationId xmlns:a16="http://schemas.microsoft.com/office/drawing/2014/main" id="{904BCFED-734E-02C6-33F5-EA66900E6945}"/>
              </a:ext>
            </a:extLst>
          </p:cNvPr>
          <p:cNvSpPr txBox="1">
            <a:spLocks/>
          </p:cNvSpPr>
          <p:nvPr/>
        </p:nvSpPr>
        <p:spPr>
          <a:xfrm>
            <a:off x="1252729" y="3752978"/>
            <a:ext cx="1892808" cy="526460"/>
          </a:xfrm>
          <a:prstGeom prst="rect">
            <a:avLst/>
          </a:prstGeom>
          <a:solidFill>
            <a:srgbClr val="FFFFFF"/>
          </a:solidFill>
          <a:ln w="28575">
            <a:solidFill>
              <a:srgbClr val="DA4322"/>
            </a:solidFill>
          </a:ln>
        </p:spPr>
        <p:txBody>
          <a:bodyPr vert="horz" lIns="0" tIns="216000" rIns="0" bIns="216000" rtlCol="0" anchor="ctr" anchorCtr="0">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600" b="0" dirty="0">
                <a:solidFill>
                  <a:schemeClr val="tx1"/>
                </a:solidFill>
              </a:rPr>
              <a:t>shopping</a:t>
            </a:r>
            <a:endParaRPr lang="en-GB" sz="2600" b="0" dirty="0">
              <a:solidFill>
                <a:schemeClr val="tx1"/>
              </a:solidFill>
            </a:endParaRPr>
          </a:p>
        </p:txBody>
      </p:sp>
      <p:sp>
        <p:nvSpPr>
          <p:cNvPr id="6" name="Title">
            <a:extLst>
              <a:ext uri="{FF2B5EF4-FFF2-40B4-BE49-F238E27FC236}">
                <a16:creationId xmlns:a16="http://schemas.microsoft.com/office/drawing/2014/main" id="{4331B12C-9210-6089-B836-324CAA9F1168}"/>
              </a:ext>
            </a:extLst>
          </p:cNvPr>
          <p:cNvSpPr txBox="1">
            <a:spLocks/>
          </p:cNvSpPr>
          <p:nvPr/>
        </p:nvSpPr>
        <p:spPr>
          <a:xfrm>
            <a:off x="466727" y="1375523"/>
            <a:ext cx="8220075" cy="655472"/>
          </a:xfrm>
          <a:prstGeom prst="roundRect">
            <a:avLst>
              <a:gd name="adj" fmla="val 0"/>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r>
              <a:rPr lang="en-ZA" sz="2800" b="0" dirty="0">
                <a:solidFill>
                  <a:schemeClr val="tx1"/>
                </a:solidFill>
              </a:rPr>
              <a:t>What do you see? Finish the sentences.</a:t>
            </a:r>
            <a:endParaRPr lang="en-US" sz="2800" b="0" dirty="0">
              <a:solidFill>
                <a:schemeClr val="tx1"/>
              </a:solidFill>
            </a:endParaRPr>
          </a:p>
        </p:txBody>
      </p:sp>
      <p:sp>
        <p:nvSpPr>
          <p:cNvPr id="10" name="Title">
            <a:extLst>
              <a:ext uri="{FF2B5EF4-FFF2-40B4-BE49-F238E27FC236}">
                <a16:creationId xmlns:a16="http://schemas.microsoft.com/office/drawing/2014/main" id="{698A55E5-7B31-4D62-ECE9-5895EB4BA83B}"/>
              </a:ext>
            </a:extLst>
          </p:cNvPr>
          <p:cNvSpPr txBox="1">
            <a:spLocks/>
          </p:cNvSpPr>
          <p:nvPr/>
        </p:nvSpPr>
        <p:spPr>
          <a:xfrm>
            <a:off x="4478197" y="4297726"/>
            <a:ext cx="3177690" cy="451612"/>
          </a:xfrm>
          <a:prstGeom prst="rect">
            <a:avLst/>
          </a:prstGeom>
          <a:solidFill>
            <a:srgbClr val="FFFFFF"/>
          </a:solidFill>
          <a:ln w="28575">
            <a:solidFill>
              <a:srgbClr val="00A651"/>
            </a:solidFill>
          </a:ln>
        </p:spPr>
        <p:txBody>
          <a:bodyPr vert="horz" lIns="144000" tIns="252000" rIns="144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nSpc>
                <a:spcPct val="100000"/>
              </a:lnSpc>
            </a:pPr>
            <a:r>
              <a:rPr lang="en-ZA" sz="1800" b="0" dirty="0">
                <a:solidFill>
                  <a:schemeClr val="tx1"/>
                </a:solidFill>
              </a:rPr>
              <a:t>Click to Reveal the Answer</a:t>
            </a:r>
            <a:endParaRPr lang="en-GB" sz="1800" b="0" dirty="0">
              <a:solidFill>
                <a:schemeClr val="tx1"/>
              </a:solidFill>
            </a:endParaRPr>
          </a:p>
        </p:txBody>
      </p:sp>
      <p:sp>
        <p:nvSpPr>
          <p:cNvPr id="11" name="Title">
            <a:extLst>
              <a:ext uri="{FF2B5EF4-FFF2-40B4-BE49-F238E27FC236}">
                <a16:creationId xmlns:a16="http://schemas.microsoft.com/office/drawing/2014/main" id="{3EDE0860-0128-A79E-F0A9-EBEC23C5C2C9}"/>
              </a:ext>
            </a:extLst>
          </p:cNvPr>
          <p:cNvSpPr txBox="1">
            <a:spLocks/>
          </p:cNvSpPr>
          <p:nvPr/>
        </p:nvSpPr>
        <p:spPr>
          <a:xfrm>
            <a:off x="941834" y="2140085"/>
            <a:ext cx="7260332" cy="551346"/>
          </a:xfrm>
          <a:prstGeom prst="rect">
            <a:avLst/>
          </a:prstGeom>
          <a:solidFill>
            <a:srgbClr val="FFFFFF"/>
          </a:solidFill>
          <a:ln w="28575">
            <a:solidFill>
              <a:srgbClr val="DA4322"/>
            </a:solidFill>
          </a:ln>
        </p:spPr>
        <p:txBody>
          <a:bodyPr vert="horz" lIns="0" tIns="216000" rIns="0" bIns="216000" rtlCol="0" anchor="ctr" anchorCtr="0">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200" b="0" dirty="0">
                <a:solidFill>
                  <a:schemeClr val="tx1"/>
                </a:solidFill>
              </a:rPr>
              <a:t>My daughter likes to decorate the Christmas </a:t>
            </a:r>
            <a:r>
              <a:rPr lang="en-ZA" sz="2200" spc="-150" dirty="0">
                <a:solidFill>
                  <a:schemeClr val="tx1"/>
                </a:solidFill>
              </a:rPr>
              <a:t>________</a:t>
            </a:r>
            <a:r>
              <a:rPr lang="en-ZA" sz="2200" b="0" dirty="0">
                <a:solidFill>
                  <a:schemeClr val="tx1"/>
                </a:solidFill>
              </a:rPr>
              <a:t> .</a:t>
            </a:r>
            <a:endParaRPr lang="en-GB" sz="2200" b="0" dirty="0">
              <a:solidFill>
                <a:schemeClr val="tx1"/>
              </a:solidFill>
            </a:endParaRPr>
          </a:p>
        </p:txBody>
      </p:sp>
      <p:sp>
        <p:nvSpPr>
          <p:cNvPr id="2" name="Title">
            <a:extLst>
              <a:ext uri="{FF2B5EF4-FFF2-40B4-BE49-F238E27FC236}">
                <a16:creationId xmlns:a16="http://schemas.microsoft.com/office/drawing/2014/main" id="{C0EC0546-B12B-9509-F2EE-06CC5437758C}"/>
              </a:ext>
            </a:extLst>
          </p:cNvPr>
          <p:cNvSpPr txBox="1">
            <a:spLocks/>
          </p:cNvSpPr>
          <p:nvPr/>
        </p:nvSpPr>
        <p:spPr>
          <a:xfrm>
            <a:off x="1627634" y="4756422"/>
            <a:ext cx="1142998" cy="526460"/>
          </a:xfrm>
          <a:prstGeom prst="rect">
            <a:avLst/>
          </a:prstGeom>
          <a:solidFill>
            <a:srgbClr val="FFFFFF"/>
          </a:solidFill>
          <a:ln w="28575">
            <a:solidFill>
              <a:srgbClr val="DA4322"/>
            </a:solidFill>
          </a:ln>
        </p:spPr>
        <p:txBody>
          <a:bodyPr vert="horz" lIns="0" tIns="252000" rIns="0" bIns="216000" rtlCol="0" anchor="ctr" anchorCtr="0">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600" b="0" dirty="0">
                <a:solidFill>
                  <a:schemeClr val="tx1"/>
                </a:solidFill>
              </a:rPr>
              <a:t>tree</a:t>
            </a:r>
            <a:endParaRPr lang="en-GB" sz="2600" b="0" dirty="0">
              <a:solidFill>
                <a:schemeClr val="tx1"/>
              </a:solidFill>
            </a:endParaRPr>
          </a:p>
        </p:txBody>
      </p:sp>
      <p:sp>
        <p:nvSpPr>
          <p:cNvPr id="4" name="Title">
            <a:extLst>
              <a:ext uri="{FF2B5EF4-FFF2-40B4-BE49-F238E27FC236}">
                <a16:creationId xmlns:a16="http://schemas.microsoft.com/office/drawing/2014/main" id="{B2510F98-B378-04DA-F583-5B4B7EE6EACC}"/>
              </a:ext>
            </a:extLst>
          </p:cNvPr>
          <p:cNvSpPr txBox="1">
            <a:spLocks/>
          </p:cNvSpPr>
          <p:nvPr/>
        </p:nvSpPr>
        <p:spPr>
          <a:xfrm>
            <a:off x="1627634" y="4756422"/>
            <a:ext cx="1142998" cy="526460"/>
          </a:xfrm>
          <a:prstGeom prst="rect">
            <a:avLst/>
          </a:prstGeom>
          <a:solidFill>
            <a:srgbClr val="FFFFFF"/>
          </a:solidFill>
          <a:ln w="28575">
            <a:solidFill>
              <a:srgbClr val="00A651"/>
            </a:solidFill>
          </a:ln>
        </p:spPr>
        <p:txBody>
          <a:bodyPr vert="horz" lIns="0" tIns="252000" rIns="0" bIns="216000" rtlCol="0" anchor="ctr" anchorCtr="0">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600" b="0" dirty="0">
                <a:solidFill>
                  <a:schemeClr val="tx1"/>
                </a:solidFill>
              </a:rPr>
              <a:t>tree</a:t>
            </a:r>
            <a:endParaRPr lang="en-GB" sz="2600" b="0" dirty="0">
              <a:solidFill>
                <a:schemeClr val="tx1"/>
              </a:solidFill>
            </a:endParaRPr>
          </a:p>
        </p:txBody>
      </p:sp>
    </p:spTree>
    <p:extLst>
      <p:ext uri="{BB962C8B-B14F-4D97-AF65-F5344CB8AC3E}">
        <p14:creationId xmlns:p14="http://schemas.microsoft.com/office/powerpoint/2010/main" val="240717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10" presetClass="entr" presetSubtype="0" fill="hold" grpId="0" nodeType="withEffect">
                                  <p:stCondLst>
                                    <p:cond delay="75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2"/>
                                        </p:tgtEl>
                                      </p:cBhvr>
                                    </p:animEffect>
                                    <p:set>
                                      <p:cBhvr>
                                        <p:cTn id="30" dur="1" fill="hold">
                                          <p:stCondLst>
                                            <p:cond delay="499"/>
                                          </p:stCondLst>
                                        </p:cTn>
                                        <p:tgtEl>
                                          <p:spTgt spid="2"/>
                                        </p:tgtEl>
                                        <p:attrNameLst>
                                          <p:attrName>style.visibility</p:attrName>
                                        </p:attrNameLst>
                                      </p:cBhvr>
                                      <p:to>
                                        <p:strVal val="hidden"/>
                                      </p:to>
                                    </p:set>
                                  </p:childTnLst>
                                </p:cTn>
                              </p:par>
                              <p:par>
                                <p:cTn id="31" presetID="10" presetClass="entr" presetSubtype="0" fill="hold" grpId="0" nodeType="withEffect">
                                  <p:stCondLst>
                                    <p:cond delay="25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par>
                                <p:cTn id="34" presetID="10" presetClass="entr" presetSubtype="0" fill="hold" nodeType="withEffect">
                                  <p:stCondLst>
                                    <p:cond delay="50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0" grpId="1" animBg="1"/>
      <p:bldP spid="11" grpId="0" animBg="1"/>
      <p:bldP spid="2" grpId="0" animBg="1"/>
      <p:bldP spid="2" grpId="1"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576390"/>
            <a:ext cx="8220075" cy="994306"/>
          </a:xfrm>
        </p:spPr>
        <p:txBody>
          <a:bodyPr/>
          <a:lstStyle/>
          <a:p>
            <a:r>
              <a:rPr lang="en-US" sz="4800" dirty="0">
                <a:solidFill>
                  <a:schemeClr val="tx1"/>
                </a:solidFill>
              </a:rPr>
              <a:t>Look at the Picture</a:t>
            </a:r>
          </a:p>
        </p:txBody>
      </p:sp>
      <p:pic>
        <p:nvPicPr>
          <p:cNvPr id="8" name="Picture 7">
            <a:extLst>
              <a:ext uri="{FF2B5EF4-FFF2-40B4-BE49-F238E27FC236}">
                <a16:creationId xmlns:a16="http://schemas.microsoft.com/office/drawing/2014/main" id="{2F471B28-3EA7-8D3D-CEB6-0B27007547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9778" b="12984"/>
          <a:stretch/>
        </p:blipFill>
        <p:spPr>
          <a:xfrm>
            <a:off x="3931918" y="2894076"/>
            <a:ext cx="4270248" cy="3258912"/>
          </a:xfrm>
          <a:prstGeom prst="rect">
            <a:avLst/>
          </a:prstGeom>
          <a:ln w="31750">
            <a:solidFill>
              <a:srgbClr val="F5BB2B"/>
            </a:solidFill>
          </a:ln>
        </p:spPr>
      </p:pic>
      <p:sp>
        <p:nvSpPr>
          <p:cNvPr id="3" name="Title">
            <a:extLst>
              <a:ext uri="{FF2B5EF4-FFF2-40B4-BE49-F238E27FC236}">
                <a16:creationId xmlns:a16="http://schemas.microsoft.com/office/drawing/2014/main" id="{904BCFED-734E-02C6-33F5-EA66900E6945}"/>
              </a:ext>
            </a:extLst>
          </p:cNvPr>
          <p:cNvSpPr txBox="1">
            <a:spLocks/>
          </p:cNvSpPr>
          <p:nvPr/>
        </p:nvSpPr>
        <p:spPr>
          <a:xfrm>
            <a:off x="1353314" y="3752978"/>
            <a:ext cx="1691638" cy="526460"/>
          </a:xfrm>
          <a:prstGeom prst="rect">
            <a:avLst/>
          </a:prstGeom>
          <a:solidFill>
            <a:srgbClr val="FFFFFF"/>
          </a:solidFill>
          <a:ln w="28575">
            <a:solidFill>
              <a:srgbClr val="DA4322"/>
            </a:solidFill>
          </a:ln>
        </p:spPr>
        <p:txBody>
          <a:bodyPr vert="horz" lIns="0" tIns="216000" rIns="0" bIns="216000" rtlCol="0" anchor="ctr" anchorCtr="0">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600" b="0" dirty="0">
                <a:solidFill>
                  <a:schemeClr val="tx1"/>
                </a:solidFill>
              </a:rPr>
              <a:t>making</a:t>
            </a:r>
            <a:endParaRPr lang="en-GB" sz="2600" b="0" dirty="0">
              <a:solidFill>
                <a:schemeClr val="tx1"/>
              </a:solidFill>
            </a:endParaRPr>
          </a:p>
        </p:txBody>
      </p:sp>
      <p:sp>
        <p:nvSpPr>
          <p:cNvPr id="7" name="Title">
            <a:extLst>
              <a:ext uri="{FF2B5EF4-FFF2-40B4-BE49-F238E27FC236}">
                <a16:creationId xmlns:a16="http://schemas.microsoft.com/office/drawing/2014/main" id="{AB3E8022-B5F0-240B-41BF-9C3A35792571}"/>
              </a:ext>
            </a:extLst>
          </p:cNvPr>
          <p:cNvSpPr txBox="1">
            <a:spLocks/>
          </p:cNvSpPr>
          <p:nvPr/>
        </p:nvSpPr>
        <p:spPr>
          <a:xfrm>
            <a:off x="1435610" y="4756422"/>
            <a:ext cx="1527046" cy="526460"/>
          </a:xfrm>
          <a:prstGeom prst="rect">
            <a:avLst/>
          </a:prstGeom>
          <a:solidFill>
            <a:srgbClr val="FFFFFF"/>
          </a:solidFill>
          <a:ln w="28575">
            <a:solidFill>
              <a:srgbClr val="DA4322"/>
            </a:solidFill>
          </a:ln>
        </p:spPr>
        <p:txBody>
          <a:bodyPr vert="horz" lIns="0" tIns="252000" rIns="0" bIns="216000" rtlCol="0" anchor="ctr" anchorCtr="0">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600" b="0" dirty="0">
                <a:solidFill>
                  <a:schemeClr val="tx1"/>
                </a:solidFill>
              </a:rPr>
              <a:t>bakes</a:t>
            </a:r>
            <a:endParaRPr lang="en-GB" sz="2600" b="0" dirty="0">
              <a:solidFill>
                <a:schemeClr val="tx1"/>
              </a:solidFill>
            </a:endParaRPr>
          </a:p>
        </p:txBody>
      </p:sp>
      <p:sp>
        <p:nvSpPr>
          <p:cNvPr id="6" name="Title">
            <a:extLst>
              <a:ext uri="{FF2B5EF4-FFF2-40B4-BE49-F238E27FC236}">
                <a16:creationId xmlns:a16="http://schemas.microsoft.com/office/drawing/2014/main" id="{4331B12C-9210-6089-B836-324CAA9F1168}"/>
              </a:ext>
            </a:extLst>
          </p:cNvPr>
          <p:cNvSpPr txBox="1">
            <a:spLocks/>
          </p:cNvSpPr>
          <p:nvPr/>
        </p:nvSpPr>
        <p:spPr>
          <a:xfrm>
            <a:off x="466727" y="1375523"/>
            <a:ext cx="8220075" cy="655472"/>
          </a:xfrm>
          <a:prstGeom prst="roundRect">
            <a:avLst>
              <a:gd name="adj" fmla="val 0"/>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r>
              <a:rPr lang="en-ZA" sz="2800" b="0" dirty="0">
                <a:solidFill>
                  <a:schemeClr val="tx1"/>
                </a:solidFill>
              </a:rPr>
              <a:t>What do you see? Finish the sentences.</a:t>
            </a:r>
            <a:endParaRPr lang="en-US" sz="2800" b="0" dirty="0">
              <a:solidFill>
                <a:schemeClr val="tx1"/>
              </a:solidFill>
            </a:endParaRPr>
          </a:p>
        </p:txBody>
      </p:sp>
      <p:sp>
        <p:nvSpPr>
          <p:cNvPr id="10" name="Title">
            <a:extLst>
              <a:ext uri="{FF2B5EF4-FFF2-40B4-BE49-F238E27FC236}">
                <a16:creationId xmlns:a16="http://schemas.microsoft.com/office/drawing/2014/main" id="{698A55E5-7B31-4D62-ECE9-5895EB4BA83B}"/>
              </a:ext>
            </a:extLst>
          </p:cNvPr>
          <p:cNvSpPr txBox="1">
            <a:spLocks/>
          </p:cNvSpPr>
          <p:nvPr/>
        </p:nvSpPr>
        <p:spPr>
          <a:xfrm>
            <a:off x="4478197" y="4297726"/>
            <a:ext cx="3177690" cy="451612"/>
          </a:xfrm>
          <a:prstGeom prst="rect">
            <a:avLst/>
          </a:prstGeom>
          <a:solidFill>
            <a:srgbClr val="FFFFFF"/>
          </a:solidFill>
          <a:ln w="28575">
            <a:solidFill>
              <a:srgbClr val="00A651"/>
            </a:solidFill>
          </a:ln>
        </p:spPr>
        <p:txBody>
          <a:bodyPr vert="horz" lIns="144000" tIns="252000" rIns="144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nSpc>
                <a:spcPct val="100000"/>
              </a:lnSpc>
            </a:pPr>
            <a:r>
              <a:rPr lang="en-ZA" sz="1800" b="0" dirty="0">
                <a:solidFill>
                  <a:schemeClr val="tx1"/>
                </a:solidFill>
              </a:rPr>
              <a:t>Click to Reveal the Answer</a:t>
            </a:r>
            <a:endParaRPr lang="en-GB" sz="1800" b="0" dirty="0">
              <a:solidFill>
                <a:schemeClr val="tx1"/>
              </a:solidFill>
            </a:endParaRPr>
          </a:p>
        </p:txBody>
      </p:sp>
      <p:sp>
        <p:nvSpPr>
          <p:cNvPr id="11" name="Title">
            <a:extLst>
              <a:ext uri="{FF2B5EF4-FFF2-40B4-BE49-F238E27FC236}">
                <a16:creationId xmlns:a16="http://schemas.microsoft.com/office/drawing/2014/main" id="{3EDE0860-0128-A79E-F0A9-EBEC23C5C2C9}"/>
              </a:ext>
            </a:extLst>
          </p:cNvPr>
          <p:cNvSpPr txBox="1">
            <a:spLocks/>
          </p:cNvSpPr>
          <p:nvPr/>
        </p:nvSpPr>
        <p:spPr>
          <a:xfrm>
            <a:off x="941834" y="2140085"/>
            <a:ext cx="7260332" cy="551346"/>
          </a:xfrm>
          <a:prstGeom prst="rect">
            <a:avLst/>
          </a:prstGeom>
          <a:solidFill>
            <a:srgbClr val="FFFFFF"/>
          </a:solidFill>
          <a:ln w="28575">
            <a:solidFill>
              <a:srgbClr val="DA4322"/>
            </a:solidFill>
          </a:ln>
        </p:spPr>
        <p:txBody>
          <a:bodyPr vert="horz" lIns="0" tIns="216000" rIns="0" bIns="216000" rtlCol="0" anchor="ctr" anchorCtr="0">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200" b="0" dirty="0">
                <a:solidFill>
                  <a:schemeClr val="tx1"/>
                </a:solidFill>
              </a:rPr>
              <a:t>She always </a:t>
            </a:r>
            <a:r>
              <a:rPr lang="en-ZA" sz="2200" spc="-150" dirty="0">
                <a:solidFill>
                  <a:schemeClr val="tx1"/>
                </a:solidFill>
              </a:rPr>
              <a:t>____________</a:t>
            </a:r>
            <a:r>
              <a:rPr lang="en-ZA" sz="2200" b="0" dirty="0">
                <a:solidFill>
                  <a:schemeClr val="tx1"/>
                </a:solidFill>
              </a:rPr>
              <a:t> delicious gingerbread biscuits.</a:t>
            </a:r>
            <a:endParaRPr lang="en-GB" sz="2200" b="0" dirty="0">
              <a:solidFill>
                <a:schemeClr val="tx1"/>
              </a:solidFill>
            </a:endParaRPr>
          </a:p>
        </p:txBody>
      </p:sp>
      <p:sp>
        <p:nvSpPr>
          <p:cNvPr id="2" name="Title">
            <a:extLst>
              <a:ext uri="{FF2B5EF4-FFF2-40B4-BE49-F238E27FC236}">
                <a16:creationId xmlns:a16="http://schemas.microsoft.com/office/drawing/2014/main" id="{E5FAD3A5-3BC3-3256-6011-4EF0E5E38436}"/>
              </a:ext>
            </a:extLst>
          </p:cNvPr>
          <p:cNvSpPr txBox="1">
            <a:spLocks/>
          </p:cNvSpPr>
          <p:nvPr/>
        </p:nvSpPr>
        <p:spPr>
          <a:xfrm>
            <a:off x="1435610" y="4756422"/>
            <a:ext cx="1527046" cy="526460"/>
          </a:xfrm>
          <a:prstGeom prst="rect">
            <a:avLst/>
          </a:prstGeom>
          <a:solidFill>
            <a:srgbClr val="FFFFFF"/>
          </a:solidFill>
          <a:ln w="28575">
            <a:solidFill>
              <a:srgbClr val="00A651"/>
            </a:solidFill>
          </a:ln>
        </p:spPr>
        <p:txBody>
          <a:bodyPr vert="horz" lIns="0" tIns="252000" rIns="0" bIns="216000" rtlCol="0" anchor="ctr" anchorCtr="0">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600" b="0" dirty="0">
                <a:solidFill>
                  <a:schemeClr val="tx1"/>
                </a:solidFill>
              </a:rPr>
              <a:t>bakes</a:t>
            </a:r>
            <a:endParaRPr lang="en-GB" sz="2600" b="0" dirty="0">
              <a:solidFill>
                <a:schemeClr val="tx1"/>
              </a:solidFill>
            </a:endParaRPr>
          </a:p>
        </p:txBody>
      </p:sp>
    </p:spTree>
    <p:extLst>
      <p:ext uri="{BB962C8B-B14F-4D97-AF65-F5344CB8AC3E}">
        <p14:creationId xmlns:p14="http://schemas.microsoft.com/office/powerpoint/2010/main" val="189178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10" presetClass="entr" presetSubtype="0" fill="hold" grpId="0" nodeType="withEffect">
                                  <p:stCondLst>
                                    <p:cond delay="75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par>
                                <p:cTn id="31" presetID="10" presetClass="entr" presetSubtype="0" fill="hold" grpId="0" nodeType="withEffect">
                                  <p:stCondLst>
                                    <p:cond delay="25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par>
                                <p:cTn id="34" presetID="10" presetClass="entr" presetSubtype="0" fill="hold" nodeType="withEffect">
                                  <p:stCondLst>
                                    <p:cond delay="50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7" grpId="1" animBg="1"/>
      <p:bldP spid="10" grpId="0" animBg="1"/>
      <p:bldP spid="10" grpId="1" animBg="1"/>
      <p:bldP spid="11"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576390"/>
            <a:ext cx="8220075" cy="994306"/>
          </a:xfrm>
        </p:spPr>
        <p:txBody>
          <a:bodyPr/>
          <a:lstStyle/>
          <a:p>
            <a:r>
              <a:rPr lang="en-US" sz="4800" dirty="0">
                <a:solidFill>
                  <a:schemeClr val="tx1"/>
                </a:solidFill>
              </a:rPr>
              <a:t>Look at the Picture</a:t>
            </a:r>
          </a:p>
        </p:txBody>
      </p:sp>
      <p:pic>
        <p:nvPicPr>
          <p:cNvPr id="8" name="Picture 7">
            <a:extLst>
              <a:ext uri="{FF2B5EF4-FFF2-40B4-BE49-F238E27FC236}">
                <a16:creationId xmlns:a16="http://schemas.microsoft.com/office/drawing/2014/main" id="{2F471B28-3EA7-8D3D-CEB6-0B27007547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74" r="7770"/>
          <a:stretch/>
        </p:blipFill>
        <p:spPr>
          <a:xfrm>
            <a:off x="3931918" y="2894076"/>
            <a:ext cx="4270248" cy="3258912"/>
          </a:xfrm>
          <a:prstGeom prst="rect">
            <a:avLst/>
          </a:prstGeom>
          <a:ln w="31750">
            <a:solidFill>
              <a:srgbClr val="F5BB2B"/>
            </a:solidFill>
          </a:ln>
        </p:spPr>
      </p:pic>
      <p:sp>
        <p:nvSpPr>
          <p:cNvPr id="3" name="Title">
            <a:extLst>
              <a:ext uri="{FF2B5EF4-FFF2-40B4-BE49-F238E27FC236}">
                <a16:creationId xmlns:a16="http://schemas.microsoft.com/office/drawing/2014/main" id="{904BCFED-734E-02C6-33F5-EA66900E6945}"/>
              </a:ext>
            </a:extLst>
          </p:cNvPr>
          <p:cNvSpPr txBox="1">
            <a:spLocks/>
          </p:cNvSpPr>
          <p:nvPr/>
        </p:nvSpPr>
        <p:spPr>
          <a:xfrm>
            <a:off x="1274066" y="3752978"/>
            <a:ext cx="1850134" cy="526460"/>
          </a:xfrm>
          <a:prstGeom prst="rect">
            <a:avLst/>
          </a:prstGeom>
          <a:solidFill>
            <a:srgbClr val="FFFFFF"/>
          </a:solidFill>
          <a:ln w="28575">
            <a:solidFill>
              <a:srgbClr val="DA4322"/>
            </a:solidFill>
          </a:ln>
        </p:spPr>
        <p:txBody>
          <a:bodyPr vert="horz" lIns="0" tIns="216000" rIns="0" bIns="252000" rtlCol="0" anchor="ctr" anchorCtr="0">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600" b="0" dirty="0">
                <a:solidFill>
                  <a:schemeClr val="tx1"/>
                </a:solidFill>
              </a:rPr>
              <a:t>presents</a:t>
            </a:r>
            <a:endParaRPr lang="en-GB" sz="2600" b="0" dirty="0">
              <a:solidFill>
                <a:schemeClr val="tx1"/>
              </a:solidFill>
            </a:endParaRPr>
          </a:p>
        </p:txBody>
      </p:sp>
      <p:sp>
        <p:nvSpPr>
          <p:cNvPr id="7" name="Title">
            <a:extLst>
              <a:ext uri="{FF2B5EF4-FFF2-40B4-BE49-F238E27FC236}">
                <a16:creationId xmlns:a16="http://schemas.microsoft.com/office/drawing/2014/main" id="{AB3E8022-B5F0-240B-41BF-9C3A35792571}"/>
              </a:ext>
            </a:extLst>
          </p:cNvPr>
          <p:cNvSpPr txBox="1">
            <a:spLocks/>
          </p:cNvSpPr>
          <p:nvPr/>
        </p:nvSpPr>
        <p:spPr>
          <a:xfrm>
            <a:off x="1274066" y="4756422"/>
            <a:ext cx="1850134" cy="526460"/>
          </a:xfrm>
          <a:prstGeom prst="rect">
            <a:avLst/>
          </a:prstGeom>
          <a:solidFill>
            <a:srgbClr val="FFFFFF"/>
          </a:solidFill>
          <a:ln w="28575">
            <a:solidFill>
              <a:srgbClr val="DA4322"/>
            </a:solidFill>
          </a:ln>
        </p:spPr>
        <p:txBody>
          <a:bodyPr vert="horz" lIns="0" tIns="252000" rIns="0" bIns="252000" rtlCol="0" anchor="ctr" anchorCtr="0">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600" b="0" dirty="0">
                <a:solidFill>
                  <a:schemeClr val="tx1"/>
                </a:solidFill>
              </a:rPr>
              <a:t>shopping</a:t>
            </a:r>
            <a:endParaRPr lang="en-GB" sz="2600" b="0" dirty="0">
              <a:solidFill>
                <a:schemeClr val="tx1"/>
              </a:solidFill>
            </a:endParaRPr>
          </a:p>
        </p:txBody>
      </p:sp>
      <p:sp>
        <p:nvSpPr>
          <p:cNvPr id="6" name="Title">
            <a:extLst>
              <a:ext uri="{FF2B5EF4-FFF2-40B4-BE49-F238E27FC236}">
                <a16:creationId xmlns:a16="http://schemas.microsoft.com/office/drawing/2014/main" id="{4331B12C-9210-6089-B836-324CAA9F1168}"/>
              </a:ext>
            </a:extLst>
          </p:cNvPr>
          <p:cNvSpPr txBox="1">
            <a:spLocks/>
          </p:cNvSpPr>
          <p:nvPr/>
        </p:nvSpPr>
        <p:spPr>
          <a:xfrm>
            <a:off x="466727" y="1375523"/>
            <a:ext cx="8220075" cy="655472"/>
          </a:xfrm>
          <a:prstGeom prst="roundRect">
            <a:avLst>
              <a:gd name="adj" fmla="val 0"/>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r>
              <a:rPr lang="en-ZA" sz="2800" b="0" dirty="0">
                <a:solidFill>
                  <a:schemeClr val="tx1"/>
                </a:solidFill>
              </a:rPr>
              <a:t>What do you see? Finish the sentences.</a:t>
            </a:r>
            <a:endParaRPr lang="en-US" sz="2800" b="0" dirty="0">
              <a:solidFill>
                <a:schemeClr val="tx1"/>
              </a:solidFill>
            </a:endParaRPr>
          </a:p>
        </p:txBody>
      </p:sp>
      <p:sp>
        <p:nvSpPr>
          <p:cNvPr id="10" name="Title">
            <a:extLst>
              <a:ext uri="{FF2B5EF4-FFF2-40B4-BE49-F238E27FC236}">
                <a16:creationId xmlns:a16="http://schemas.microsoft.com/office/drawing/2014/main" id="{698A55E5-7B31-4D62-ECE9-5895EB4BA83B}"/>
              </a:ext>
            </a:extLst>
          </p:cNvPr>
          <p:cNvSpPr txBox="1">
            <a:spLocks/>
          </p:cNvSpPr>
          <p:nvPr/>
        </p:nvSpPr>
        <p:spPr>
          <a:xfrm>
            <a:off x="4478197" y="4297726"/>
            <a:ext cx="3177690" cy="451612"/>
          </a:xfrm>
          <a:prstGeom prst="rect">
            <a:avLst/>
          </a:prstGeom>
          <a:solidFill>
            <a:srgbClr val="FFFFFF"/>
          </a:solidFill>
          <a:ln w="28575">
            <a:solidFill>
              <a:srgbClr val="00A651"/>
            </a:solidFill>
          </a:ln>
        </p:spPr>
        <p:txBody>
          <a:bodyPr vert="horz" lIns="144000" tIns="252000" rIns="144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nSpc>
                <a:spcPct val="100000"/>
              </a:lnSpc>
            </a:pPr>
            <a:r>
              <a:rPr lang="en-ZA" sz="1800" b="0" dirty="0">
                <a:solidFill>
                  <a:schemeClr val="tx1"/>
                </a:solidFill>
              </a:rPr>
              <a:t>Click to Reveal the Answer</a:t>
            </a:r>
            <a:endParaRPr lang="en-GB" sz="1800" b="0" dirty="0">
              <a:solidFill>
                <a:schemeClr val="tx1"/>
              </a:solidFill>
            </a:endParaRPr>
          </a:p>
        </p:txBody>
      </p:sp>
      <p:sp>
        <p:nvSpPr>
          <p:cNvPr id="11" name="Title">
            <a:extLst>
              <a:ext uri="{FF2B5EF4-FFF2-40B4-BE49-F238E27FC236}">
                <a16:creationId xmlns:a16="http://schemas.microsoft.com/office/drawing/2014/main" id="{3EDE0860-0128-A79E-F0A9-EBEC23C5C2C9}"/>
              </a:ext>
            </a:extLst>
          </p:cNvPr>
          <p:cNvSpPr txBox="1">
            <a:spLocks/>
          </p:cNvSpPr>
          <p:nvPr/>
        </p:nvSpPr>
        <p:spPr>
          <a:xfrm>
            <a:off x="941834" y="2140085"/>
            <a:ext cx="5897116" cy="551346"/>
          </a:xfrm>
          <a:prstGeom prst="rect">
            <a:avLst/>
          </a:prstGeom>
          <a:solidFill>
            <a:srgbClr val="FFFFFF"/>
          </a:solidFill>
          <a:ln w="28575">
            <a:solidFill>
              <a:srgbClr val="DA4322"/>
            </a:solidFill>
          </a:ln>
        </p:spPr>
        <p:txBody>
          <a:bodyPr vert="horz" lIns="0" tIns="216000" rIns="0" bIns="216000" rtlCol="0" anchor="ctr" anchorCtr="0">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200" b="0" dirty="0">
                <a:solidFill>
                  <a:schemeClr val="tx1"/>
                </a:solidFill>
              </a:rPr>
              <a:t>I like to give and get Christmas</a:t>
            </a:r>
            <a:r>
              <a:rPr lang="en-ZA" sz="2200" b="0" spc="-150" dirty="0">
                <a:solidFill>
                  <a:schemeClr val="tx1"/>
                </a:solidFill>
              </a:rPr>
              <a:t> </a:t>
            </a:r>
            <a:r>
              <a:rPr lang="en-ZA" sz="2200" spc="-150" dirty="0">
                <a:solidFill>
                  <a:schemeClr val="tx1"/>
                </a:solidFill>
              </a:rPr>
              <a:t>___________ </a:t>
            </a:r>
            <a:r>
              <a:rPr lang="en-ZA" sz="2200" b="0" dirty="0">
                <a:solidFill>
                  <a:schemeClr val="tx1"/>
                </a:solidFill>
              </a:rPr>
              <a:t>.</a:t>
            </a:r>
            <a:endParaRPr lang="en-GB" sz="2200" b="0" dirty="0">
              <a:solidFill>
                <a:schemeClr val="tx1"/>
              </a:solidFill>
            </a:endParaRPr>
          </a:p>
        </p:txBody>
      </p:sp>
      <p:sp>
        <p:nvSpPr>
          <p:cNvPr id="2" name="Title">
            <a:extLst>
              <a:ext uri="{FF2B5EF4-FFF2-40B4-BE49-F238E27FC236}">
                <a16:creationId xmlns:a16="http://schemas.microsoft.com/office/drawing/2014/main" id="{7CF282A4-2C35-36D0-23DD-D44AFE6FCC9A}"/>
              </a:ext>
            </a:extLst>
          </p:cNvPr>
          <p:cNvSpPr txBox="1">
            <a:spLocks/>
          </p:cNvSpPr>
          <p:nvPr/>
        </p:nvSpPr>
        <p:spPr>
          <a:xfrm>
            <a:off x="1274066" y="3752978"/>
            <a:ext cx="1850134" cy="526460"/>
          </a:xfrm>
          <a:prstGeom prst="rect">
            <a:avLst/>
          </a:prstGeom>
          <a:solidFill>
            <a:srgbClr val="FFFFFF"/>
          </a:solidFill>
          <a:ln w="28575">
            <a:solidFill>
              <a:srgbClr val="00A651"/>
            </a:solidFill>
          </a:ln>
        </p:spPr>
        <p:txBody>
          <a:bodyPr vert="horz" lIns="0" tIns="216000" rIns="0" bIns="252000" rtlCol="0" anchor="ctr" anchorCtr="0">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600" b="0" dirty="0">
                <a:solidFill>
                  <a:schemeClr val="tx1"/>
                </a:solidFill>
              </a:rPr>
              <a:t>presents</a:t>
            </a:r>
            <a:endParaRPr lang="en-GB" sz="2600" b="0" dirty="0">
              <a:solidFill>
                <a:schemeClr val="tx1"/>
              </a:solidFill>
            </a:endParaRPr>
          </a:p>
        </p:txBody>
      </p:sp>
    </p:spTree>
    <p:extLst>
      <p:ext uri="{BB962C8B-B14F-4D97-AF65-F5344CB8AC3E}">
        <p14:creationId xmlns:p14="http://schemas.microsoft.com/office/powerpoint/2010/main" val="50992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10" presetClass="entr" presetSubtype="0" fill="hold" grpId="0" nodeType="withEffect">
                                  <p:stCondLst>
                                    <p:cond delay="75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par>
                                <p:cTn id="31" presetID="10" presetClass="entr" presetSubtype="0" fill="hold" grpId="0" nodeType="withEffect">
                                  <p:stCondLst>
                                    <p:cond delay="25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par>
                                <p:cTn id="34" presetID="10" presetClass="entr" presetSubtype="0" fill="hold" nodeType="withEffect">
                                  <p:stCondLst>
                                    <p:cond delay="50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10" grpId="0" animBg="1"/>
      <p:bldP spid="10" grpId="1" animBg="1"/>
      <p:bldP spid="11" grpId="0" animBg="1"/>
      <p:bldP spid="2" grpId="0" animBg="1"/>
    </p:bldLst>
  </p:timing>
</p:sld>
</file>

<file path=ppt/theme/theme1.xml><?xml version="1.0" encoding="utf-8"?>
<a:theme xmlns:a="http://schemas.openxmlformats.org/drawingml/2006/main" name="Slide Layouts">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3B1C08F5-5315-487F-9B55-50747BA125B9}" vid="{591DCDC8-B5CB-40D9-895D-BF0BE3276CC9}"/>
    </a:ext>
  </a:extLst>
</a:theme>
</file>

<file path=ppt/theme/theme2.xml><?xml version="1.0" encoding="utf-8"?>
<a:theme xmlns:a="http://schemas.openxmlformats.org/drawingml/2006/main" name="Disclaimers/Guidan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B1C08F5-5315-487F-9B55-50747BA125B9}" vid="{CC6DB3A1-B424-437D-9AB2-DB05A7DEA75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3292</TotalTime>
  <Words>351</Words>
  <Application>Microsoft Office PowerPoint</Application>
  <PresentationFormat>On-screen Show (4:3)</PresentationFormat>
  <Paragraphs>95</Paragraphs>
  <Slides>18</Slides>
  <Notes>6</Notes>
  <HiddenSlides>1</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18</vt:i4>
      </vt:variant>
    </vt:vector>
  </HeadingPairs>
  <TitlesOfParts>
    <vt:vector size="24" baseType="lpstr">
      <vt:lpstr>Calibri</vt:lpstr>
      <vt:lpstr>Arial</vt:lpstr>
      <vt:lpstr>Twinkl</vt:lpstr>
      <vt:lpstr>Roboto</vt:lpstr>
      <vt:lpstr>Slide Layouts</vt:lpstr>
      <vt:lpstr>Disclaimers/Guidance</vt:lpstr>
      <vt:lpstr>PowerPoint Presentation</vt:lpstr>
      <vt:lpstr>PowerPoint Presentation</vt:lpstr>
      <vt:lpstr>Discussion Questions</vt:lpstr>
      <vt:lpstr>Look at the Picture</vt:lpstr>
      <vt:lpstr>Name Three</vt:lpstr>
      <vt:lpstr>Look at the Picture</vt:lpstr>
      <vt:lpstr>Look at the Picture</vt:lpstr>
      <vt:lpstr>Look at the Picture</vt:lpstr>
      <vt:lpstr>Look at the Picture</vt:lpstr>
      <vt:lpstr>Look at the Picture</vt:lpstr>
      <vt:lpstr>Would you rather?</vt:lpstr>
      <vt:lpstr>Would you rather?</vt:lpstr>
      <vt:lpstr>Would you rather?</vt:lpstr>
      <vt:lpstr>Would you rather?</vt:lpstr>
      <vt:lpstr>Would you rather?</vt:lpstr>
      <vt:lpstr>Would you rather?</vt:lpstr>
      <vt:lpstr>Spin the Wheel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twinkl twinkl</dc:creator>
  <cp:lastModifiedBy>twinkl twinkl</cp:lastModifiedBy>
  <cp:revision>142</cp:revision>
  <dcterms:created xsi:type="dcterms:W3CDTF">2023-06-28T12:25:04Z</dcterms:created>
  <dcterms:modified xsi:type="dcterms:W3CDTF">2023-10-25T21:33:16Z</dcterms:modified>
</cp:coreProperties>
</file>