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7"/>
  </p:notesMasterIdLst>
  <p:handoutMasterIdLst>
    <p:handoutMasterId r:id="rId28"/>
  </p:handoutMasterIdLst>
  <p:sldIdLst>
    <p:sldId id="268" r:id="rId3"/>
    <p:sldId id="274" r:id="rId4"/>
    <p:sldId id="273" r:id="rId5"/>
    <p:sldId id="357" r:id="rId6"/>
    <p:sldId id="358" r:id="rId7"/>
    <p:sldId id="359" r:id="rId8"/>
    <p:sldId id="360" r:id="rId9"/>
    <p:sldId id="361" r:id="rId10"/>
    <p:sldId id="362" r:id="rId11"/>
    <p:sldId id="363" r:id="rId12"/>
    <p:sldId id="364" r:id="rId13"/>
    <p:sldId id="365" r:id="rId14"/>
    <p:sldId id="367" r:id="rId15"/>
    <p:sldId id="368" r:id="rId16"/>
    <p:sldId id="369" r:id="rId17"/>
    <p:sldId id="370" r:id="rId18"/>
    <p:sldId id="371" r:id="rId19"/>
    <p:sldId id="372" r:id="rId20"/>
    <p:sldId id="373" r:id="rId21"/>
    <p:sldId id="374" r:id="rId22"/>
    <p:sldId id="375" r:id="rId23"/>
    <p:sldId id="376" r:id="rId24"/>
    <p:sldId id="377" r:id="rId25"/>
    <p:sldId id="270" r:id="rId26"/>
  </p:sldIdLst>
  <p:sldSz cx="9144000" cy="6858000" type="screen4x3"/>
  <p:notesSz cx="6858000" cy="9144000"/>
  <p:embeddedFontLst>
    <p:embeddedFont>
      <p:font typeface="Calibri" panose="020F0502020204030204" pitchFamily="34" charset="0"/>
      <p:regular r:id="rId29"/>
      <p:bold r:id="rId30"/>
      <p:italic r:id="rId31"/>
      <p:boldItalic r:id="rId32"/>
    </p:embeddedFont>
    <p:embeddedFont>
      <p:font typeface="Roboto" panose="02000000000000000000" pitchFamily="2" charset="0"/>
      <p:regular r:id="rId33"/>
      <p:bold r:id="rId34"/>
      <p:italic r:id="rId35"/>
      <p:boldItalic r:id="rId36"/>
    </p:embeddedFont>
    <p:embeddedFont>
      <p:font typeface="Twinkl" pitchFamily="2" charset="77"/>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62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407D"/>
    <a:srgbClr val="0076B1"/>
    <a:srgbClr val="85BD33"/>
    <a:srgbClr val="90C8E6"/>
    <a:srgbClr val="00A8E8"/>
    <a:srgbClr val="E94E12"/>
    <a:srgbClr val="FDEEE4"/>
    <a:srgbClr val="F8BD95"/>
    <a:srgbClr val="F08214"/>
    <a:srgbClr val="F188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40" autoAdjust="0"/>
    <p:restoredTop sz="94660"/>
  </p:normalViewPr>
  <p:slideViewPr>
    <p:cSldViewPr snapToGrid="0" showGuides="1">
      <p:cViewPr varScale="1">
        <p:scale>
          <a:sx n="124" d="100"/>
          <a:sy n="124" d="100"/>
        </p:scale>
        <p:origin x="880" y="168"/>
      </p:cViewPr>
      <p:guideLst>
        <p:guide orient="horz" pos="2160"/>
        <p:guide pos="2880"/>
        <p:guide pos="340"/>
        <p:guide orient="horz" pos="3974"/>
        <p:guide pos="5420"/>
        <p:guide orient="horz" pos="346"/>
        <p:guide pos="476"/>
        <p:guide orient="horz" pos="482"/>
        <p:guide orient="horz" pos="3838"/>
        <p:guide pos="5624"/>
      </p:guideLst>
    </p:cSldViewPr>
  </p:slideViewPr>
  <p:notesTextViewPr>
    <p:cViewPr>
      <p:scale>
        <a:sx n="3" d="2"/>
        <a:sy n="3" d="2"/>
      </p:scale>
      <p:origin x="0" y="0"/>
    </p:cViewPr>
  </p:notesText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14/07/2023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14/07/2023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esl-resources/browse-by-level-esl-efl-resources/teens-browse-by-level-esl-resources"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twinkl.co.uk/resources/esl-resources/browse-by-level-esl-efl-resources/teens-browse-by-level-esl-resources"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2" Type="http://schemas.openxmlformats.org/officeDocument/2006/relationships/hyperlink" Target="mailto:twinklcares@twinkl.co.uk" TargetMode="Externa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7537140" y="-1"/>
            <a:ext cx="1438184" cy="10031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imation Disclaim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0"/>
            </a:avLst>
          </a:prstGeom>
          <a:solidFill>
            <a:schemeClr val="bg1"/>
          </a:solidFill>
          <a:ln w="25400" cap="rnd">
            <a:solidFill>
              <a:srgbClr val="00A8E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rgbClr val="04407D"/>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3170083"/>
            <a:chOff x="743837" y="1344834"/>
            <a:chExt cx="7644513" cy="3170083"/>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463337" cy="273960"/>
            </a:xfrm>
            <a:prstGeom prst="rect">
              <a:avLst/>
            </a:prstGeom>
            <a:solidFill>
              <a:srgbClr val="0076B1"/>
            </a:solidFill>
            <a:ln>
              <a:solidFill>
                <a:srgbClr val="0076B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b="1" dirty="0">
                  <a:latin typeface="Roboto" panose="02000000000000000000" pitchFamily="2" charset="0"/>
                  <a:ea typeface="Roboto" panose="02000000000000000000" pitchFamily="2" charset="0"/>
                </a:rPr>
                <a:t>ESL Acronym</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896123"/>
            </a:xfrm>
            <a:prstGeom prst="rect">
              <a:avLst/>
            </a:prstGeom>
            <a:noFill/>
            <a:ln w="19050">
              <a:solidFill>
                <a:srgbClr val="0076B1"/>
              </a:solidFill>
            </a:ln>
          </p:spPr>
          <p:txBody>
            <a:bodyPr wrap="square" lIns="216000" tIns="216000" rIns="216000" bIns="216000">
              <a:spAutoFit/>
            </a:bodyPr>
            <a:lstStyle/>
            <a:p>
              <a:pPr marL="0" lvl="0" indent="0" algn="l" rtl="0">
                <a:lnSpc>
                  <a:spcPct val="115000"/>
                </a:lnSpc>
                <a:spcBef>
                  <a:spcPts val="0"/>
                </a:spcBef>
                <a:spcAft>
                  <a:spcPts val="0"/>
                </a:spcAft>
                <a:buNone/>
              </a:pPr>
              <a:r>
                <a:rPr lang="en-US" sz="1400" dirty="0">
                  <a:solidFill>
                    <a:schemeClr val="dk1"/>
                  </a:solidFill>
                  <a:latin typeface="Roboto" panose="02000000000000000000" pitchFamily="2" charset="0"/>
                  <a:ea typeface="Roboto" panose="02000000000000000000" pitchFamily="2" charset="0"/>
                </a:rPr>
                <a:t>This resource has been made for the purpose of teaching English language learners. We know that students can be learning English in many different places, in many different ways and at any age, so we try to keep these resources as general as possible. </a:t>
              </a:r>
            </a:p>
            <a:p>
              <a:pPr marL="0" lvl="0" indent="0" algn="l" rtl="0">
                <a:lnSpc>
                  <a:spcPct val="115000"/>
                </a:lnSpc>
                <a:spcBef>
                  <a:spcPts val="0"/>
                </a:spcBef>
                <a:spcAft>
                  <a:spcPts val="0"/>
                </a:spcAft>
                <a:buNone/>
              </a:pPr>
              <a:endParaRPr lang="en-US" sz="1400" dirty="0">
                <a:solidFill>
                  <a:schemeClr val="dk1"/>
                </a:solidFill>
                <a:latin typeface="Roboto" panose="02000000000000000000" pitchFamily="2" charset="0"/>
                <a:ea typeface="Roboto" panose="02000000000000000000" pitchFamily="2" charset="0"/>
              </a:endParaRPr>
            </a:p>
            <a:p>
              <a:pPr marL="0" lvl="0" indent="0" algn="l" rtl="0">
                <a:lnSpc>
                  <a:spcPct val="115000"/>
                </a:lnSpc>
                <a:spcBef>
                  <a:spcPts val="0"/>
                </a:spcBef>
                <a:spcAft>
                  <a:spcPts val="0"/>
                </a:spcAft>
                <a:buNone/>
              </a:pPr>
              <a:r>
                <a:rPr lang="en-US" sz="1400" dirty="0">
                  <a:solidFill>
                    <a:schemeClr val="dk1"/>
                  </a:solidFill>
                  <a:latin typeface="Roboto" panose="02000000000000000000" pitchFamily="2" charset="0"/>
                  <a:ea typeface="Roboto" panose="02000000000000000000" pitchFamily="2" charset="0"/>
                </a:rPr>
                <a:t>There are many acronyms associated with English language teaching. These include (but are not limited to) ELT, TEFL, EFL, ELL, EAL and ESOL. While the term ESL may not fully represent the linguistic backgrounds of all students, it is the most widely </a:t>
              </a:r>
              <a:r>
                <a:rPr lang="en-US" sz="1400" dirty="0" err="1">
                  <a:solidFill>
                    <a:schemeClr val="dk1"/>
                  </a:solidFill>
                  <a:latin typeface="Roboto" panose="02000000000000000000" pitchFamily="2" charset="0"/>
                  <a:ea typeface="Roboto" panose="02000000000000000000" pitchFamily="2" charset="0"/>
                </a:rPr>
                <a:t>recognised</a:t>
              </a:r>
              <a:r>
                <a:rPr lang="en-US" sz="1400" dirty="0">
                  <a:solidFill>
                    <a:schemeClr val="dk1"/>
                  </a:solidFill>
                  <a:latin typeface="Roboto" panose="02000000000000000000" pitchFamily="2" charset="0"/>
                  <a:ea typeface="Roboto" panose="02000000000000000000" pitchFamily="2" charset="0"/>
                </a:rPr>
                <a:t> term for English language teaching globally.  Therefore, we use the term ‘ESL’ in the names of our resources to make them easy to find but they are suitable for any student learning to speak English. </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04407D"/>
                </a:solidFill>
                <a:latin typeface="Roboto" panose="02000000000000000000" pitchFamily="2" charset="0"/>
                <a:ea typeface="Roboto" panose="02000000000000000000" pitchFamily="2" charset="0"/>
              </a:rPr>
              <a:t>Disclaimer/s</a:t>
            </a:r>
            <a:endParaRPr lang="en-GB" sz="2800" b="1" dirty="0">
              <a:solidFill>
                <a:srgbClr val="04407D"/>
              </a:solidFill>
            </a:endParaRPr>
          </a:p>
        </p:txBody>
      </p:sp>
    </p:spTree>
    <p:extLst>
      <p:ext uri="{BB962C8B-B14F-4D97-AF65-F5344CB8AC3E}">
        <p14:creationId xmlns:p14="http://schemas.microsoft.com/office/powerpoint/2010/main" val="35770603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0"/>
            </a:avLst>
          </a:prstGeom>
          <a:solidFill>
            <a:schemeClr val="bg1"/>
          </a:solidFill>
          <a:ln w="25400" cap="rnd">
            <a:solidFill>
              <a:srgbClr val="00A8E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rgbClr val="04407D"/>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565585"/>
            <a:ext cx="7644513" cy="4446477"/>
            <a:chOff x="743837" y="1229224"/>
            <a:chExt cx="7644513" cy="4446477"/>
          </a:xfrm>
        </p:grpSpPr>
        <p:sp>
          <p:nvSpPr>
            <p:cNvPr id="42" name="Rectangle 41">
              <a:extLst>
                <a:ext uri="{FF2B5EF4-FFF2-40B4-BE49-F238E27FC236}">
                  <a16:creationId xmlns:a16="http://schemas.microsoft.com/office/drawing/2014/main" id="{0DF60415-D303-4DFE-A6B8-E0AB42EF4DDC}"/>
                </a:ext>
              </a:extLst>
            </p:cNvPr>
            <p:cNvSpPr/>
            <p:nvPr/>
          </p:nvSpPr>
          <p:spPr>
            <a:xfrm>
              <a:off x="743837" y="1229224"/>
              <a:ext cx="1463337" cy="273960"/>
            </a:xfrm>
            <a:prstGeom prst="rect">
              <a:avLst/>
            </a:prstGeom>
            <a:solidFill>
              <a:srgbClr val="0076B1"/>
            </a:solidFill>
            <a:ln>
              <a:solidFill>
                <a:srgbClr val="0076B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b="1" dirty="0">
                  <a:latin typeface="Roboto" panose="02000000000000000000" pitchFamily="2" charset="0"/>
                  <a:ea typeface="Roboto" panose="02000000000000000000" pitchFamily="2" charset="0"/>
                </a:rPr>
                <a:t>PowerPoint</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503184"/>
              <a:ext cx="7632700" cy="1805824"/>
            </a:xfrm>
            <a:prstGeom prst="rect">
              <a:avLst/>
            </a:prstGeom>
            <a:noFill/>
            <a:ln w="19050">
              <a:solidFill>
                <a:srgbClr val="0076B1"/>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has been designed with animations to make it as fun and engaging as possible. To view the content in the correct formatting, please view the slideshow in ‘</a:t>
              </a:r>
              <a:r>
                <a:rPr lang="en-GB" sz="1400" b="1" i="0" dirty="0">
                  <a:solidFill>
                    <a:srgbClr val="202124"/>
                  </a:solidFill>
                  <a:effectLst/>
                  <a:latin typeface="Roboto" panose="02000000000000000000" pitchFamily="2" charset="0"/>
                </a:rPr>
                <a:t>presentation mode</a:t>
              </a:r>
              <a:r>
                <a:rPr lang="en-GB" sz="1400" b="0" i="0" dirty="0">
                  <a:solidFill>
                    <a:srgbClr val="202124"/>
                  </a:solidFill>
                  <a:effectLst/>
                  <a:latin typeface="Roboto" panose="02000000000000000000" pitchFamily="2" charset="0"/>
                </a:rPr>
                <a:t>’. If you view the slides without selecting ‘presentation mode’, you may find that some of the text and images overlap each other or are difficult to read.</a:t>
              </a:r>
              <a:r>
                <a:rPr lang="en-GB" sz="1400" dirty="0">
                  <a:latin typeface="Roboto" panose="02000000000000000000" pitchFamily="2" charset="0"/>
                  <a:ea typeface="Roboto" panose="02000000000000000000" pitchFamily="2" charset="0"/>
                </a:rPr>
                <a:t>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sp>
          <p:nvSpPr>
            <p:cNvPr id="2" name="Rectangle 1">
              <a:extLst>
                <a:ext uri="{FF2B5EF4-FFF2-40B4-BE49-F238E27FC236}">
                  <a16:creationId xmlns:a16="http://schemas.microsoft.com/office/drawing/2014/main" id="{B7FA3D0B-1742-7C11-5D7D-F08303910974}"/>
                </a:ext>
              </a:extLst>
            </p:cNvPr>
            <p:cNvSpPr/>
            <p:nvPr userDrawn="1"/>
          </p:nvSpPr>
          <p:spPr>
            <a:xfrm>
              <a:off x="743837" y="3457417"/>
              <a:ext cx="1463337" cy="273960"/>
            </a:xfrm>
            <a:prstGeom prst="rect">
              <a:avLst/>
            </a:prstGeom>
            <a:solidFill>
              <a:srgbClr val="0076B1"/>
            </a:solidFill>
            <a:ln>
              <a:solidFill>
                <a:srgbClr val="0076B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b="1" dirty="0">
                  <a:latin typeface="Roboto" panose="02000000000000000000" pitchFamily="2" charset="0"/>
                  <a:ea typeface="Roboto" panose="02000000000000000000" pitchFamily="2" charset="0"/>
                </a:rPr>
                <a:t>Slides</a:t>
              </a:r>
            </a:p>
          </p:txBody>
        </p:sp>
        <p:sp>
          <p:nvSpPr>
            <p:cNvPr id="3" name="Rectangle 2">
              <a:extLst>
                <a:ext uri="{FF2B5EF4-FFF2-40B4-BE49-F238E27FC236}">
                  <a16:creationId xmlns:a16="http://schemas.microsoft.com/office/drawing/2014/main" id="{655DC352-3712-9508-02B5-BF3AA534D419}"/>
                </a:ext>
              </a:extLst>
            </p:cNvPr>
            <p:cNvSpPr/>
            <p:nvPr userDrawn="1"/>
          </p:nvSpPr>
          <p:spPr>
            <a:xfrm>
              <a:off x="755650" y="3731377"/>
              <a:ext cx="7632700" cy="1944324"/>
            </a:xfrm>
            <a:prstGeom prst="rect">
              <a:avLst/>
            </a:prstGeom>
            <a:noFill/>
            <a:ln w="19050">
              <a:solidFill>
                <a:srgbClr val="0076B1"/>
              </a:solidFill>
            </a:ln>
          </p:spPr>
          <p:txBody>
            <a:bodyPr wrap="square" lIns="216000" tIns="216000" rIns="216000" bIns="216000">
              <a:spAutoFit/>
            </a:bodyPr>
            <a:lstStyle/>
            <a:p>
              <a:pPr rtl="0">
                <a:spcBef>
                  <a:spcPts val="0"/>
                </a:spcBef>
                <a:spcAft>
                  <a:spcPts val="0"/>
                </a:spcAft>
              </a:pPr>
              <a:r>
                <a:rPr lang="en-US" sz="1400" b="0" i="0" u="none" strike="noStrike" dirty="0">
                  <a:solidFill>
                    <a:srgbClr val="000000"/>
                  </a:solidFill>
                  <a:effectLst/>
                  <a:latin typeface="Roboto" panose="02000000000000000000" pitchFamily="2" charset="0"/>
                  <a:ea typeface="Roboto" panose="02000000000000000000" pitchFamily="2" charset="0"/>
                </a:rPr>
                <a:t>This resource has been designed with animations to make it fun and engaging for children. </a:t>
              </a:r>
              <a:br>
                <a:rPr lang="en-US" sz="1400" b="0" i="0" u="none" strike="noStrike" dirty="0">
                  <a:solidFill>
                    <a:srgbClr val="000000"/>
                  </a:solidFill>
                  <a:effectLst/>
                  <a:latin typeface="Roboto" panose="02000000000000000000" pitchFamily="2" charset="0"/>
                  <a:ea typeface="Roboto" panose="02000000000000000000" pitchFamily="2" charset="0"/>
                </a:rPr>
              </a:br>
              <a:r>
                <a:rPr lang="en-US" sz="1400" b="0" i="0" u="none" strike="noStrike" dirty="0">
                  <a:solidFill>
                    <a:srgbClr val="000000"/>
                  </a:solidFill>
                  <a:effectLst/>
                  <a:latin typeface="Roboto" panose="02000000000000000000" pitchFamily="2" charset="0"/>
                  <a:ea typeface="Roboto" panose="02000000000000000000" pitchFamily="2" charset="0"/>
                </a:rPr>
                <a:t>To ensure the content has the correct formatting, please view the presentation in “present mode.” This takes you from edit mode to presentation mode. If you view the slides out of “present mode,” you may find that some of the text and images overlap each other and/or are difficult to read. </a:t>
              </a:r>
              <a:endParaRPr lang="en-US" sz="1400" b="0" dirty="0">
                <a:effectLst/>
                <a:latin typeface="Roboto" panose="02000000000000000000" pitchFamily="2" charset="0"/>
                <a:ea typeface="Roboto" panose="02000000000000000000" pitchFamily="2" charset="0"/>
              </a:endParaRPr>
            </a:p>
            <a:p>
              <a:r>
                <a:rPr lang="en-US" sz="1400" b="0" i="0" u="none" strike="noStrike" dirty="0">
                  <a:solidFill>
                    <a:srgbClr val="000000"/>
                  </a:solidFill>
                  <a:effectLst/>
                  <a:latin typeface="Roboto" panose="02000000000000000000" pitchFamily="2" charset="0"/>
                  <a:ea typeface="Roboto" panose="02000000000000000000" pitchFamily="2" charset="0"/>
                </a:rPr>
                <a:t>To enter present mode, go to the “</a:t>
              </a:r>
              <a:r>
                <a:rPr lang="en-US" sz="1400" b="1" i="0" u="none" strike="noStrike" dirty="0">
                  <a:solidFill>
                    <a:srgbClr val="000000"/>
                  </a:solidFill>
                  <a:effectLst/>
                  <a:latin typeface="Roboto" panose="02000000000000000000" pitchFamily="2" charset="0"/>
                  <a:ea typeface="Roboto" panose="02000000000000000000" pitchFamily="2" charset="0"/>
                </a:rPr>
                <a:t>Present</a:t>
              </a:r>
              <a:r>
                <a:rPr lang="en-US" sz="1400" b="0" i="0" u="none" strike="noStrike" dirty="0">
                  <a:solidFill>
                    <a:srgbClr val="000000"/>
                  </a:solidFill>
                  <a:effectLst/>
                  <a:latin typeface="Roboto" panose="02000000000000000000" pitchFamily="2" charset="0"/>
                  <a:ea typeface="Roboto" panose="02000000000000000000" pitchFamily="2" charset="0"/>
                </a:rPr>
                <a:t>” tab and select “</a:t>
              </a:r>
              <a:r>
                <a:rPr lang="en-US" sz="1400" b="1" i="0" u="none" strike="noStrike" dirty="0">
                  <a:solidFill>
                    <a:srgbClr val="000000"/>
                  </a:solidFill>
                  <a:effectLst/>
                  <a:latin typeface="Roboto" panose="02000000000000000000" pitchFamily="2" charset="0"/>
                  <a:ea typeface="Roboto" panose="02000000000000000000" pitchFamily="2" charset="0"/>
                </a:rPr>
                <a:t>Present from beginning</a:t>
              </a:r>
              <a:r>
                <a:rPr lang="en-US" sz="1400" b="0" i="0" u="none" strike="noStrike" dirty="0">
                  <a:solidFill>
                    <a:srgbClr val="000000"/>
                  </a:solidFill>
                  <a:effectLst/>
                  <a:latin typeface="Roboto" panose="02000000000000000000" pitchFamily="2" charset="0"/>
                  <a:ea typeface="Roboto" panose="02000000000000000000" pitchFamily="2" charset="0"/>
                </a:rPr>
                <a:t>” or simply click “</a:t>
              </a:r>
              <a:r>
                <a:rPr lang="en-US" sz="1400" b="1" i="0" u="none" strike="noStrike" dirty="0">
                  <a:solidFill>
                    <a:srgbClr val="000000"/>
                  </a:solidFill>
                  <a:effectLst/>
                  <a:latin typeface="Roboto" panose="02000000000000000000" pitchFamily="2" charset="0"/>
                  <a:ea typeface="Roboto" panose="02000000000000000000" pitchFamily="2" charset="0"/>
                </a:rPr>
                <a:t>Present</a:t>
              </a:r>
              <a:r>
                <a:rPr lang="en-US" sz="1400" b="0" i="0" u="none" strike="noStrike" dirty="0">
                  <a:solidFill>
                    <a:srgbClr val="000000"/>
                  </a:solidFill>
                  <a:effectLst/>
                  <a:latin typeface="Roboto" panose="02000000000000000000" pitchFamily="2" charset="0"/>
                  <a:ea typeface="Roboto" panose="02000000000000000000" pitchFamily="2" charset="0"/>
                </a:rPr>
                <a:t>” to play from the current slide.</a:t>
              </a:r>
              <a:endParaRPr lang="en-GB" sz="1400" dirty="0">
                <a:latin typeface="Roboto" panose="02000000000000000000" pitchFamily="2" charset="0"/>
                <a:ea typeface="Roboto" panose="02000000000000000000" pitchFamily="2" charset="0"/>
              </a:endParaRP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04407D"/>
                </a:solidFill>
                <a:latin typeface="Roboto" panose="02000000000000000000" pitchFamily="2" charset="0"/>
                <a:ea typeface="Roboto" panose="02000000000000000000" pitchFamily="2" charset="0"/>
              </a:rPr>
              <a:t>Animations Disclaimer</a:t>
            </a:r>
            <a:endParaRPr lang="en-GB" sz="2800" b="1" dirty="0">
              <a:solidFill>
                <a:srgbClr val="04407D"/>
              </a:solidFill>
            </a:endParaRPr>
          </a:p>
        </p:txBody>
      </p:sp>
    </p:spTree>
    <p:extLst>
      <p:ext uri="{BB962C8B-B14F-4D97-AF65-F5344CB8AC3E}">
        <p14:creationId xmlns:p14="http://schemas.microsoft.com/office/powerpoint/2010/main" val="2203137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0"/>
            </a:avLst>
          </a:prstGeom>
          <a:solidFill>
            <a:schemeClr val="bg1"/>
          </a:solidFill>
          <a:ln w="25400" cap="rnd">
            <a:solidFill>
              <a:srgbClr val="F1884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3417843"/>
            <a:chOff x="743837" y="1344834"/>
            <a:chExt cx="7644513" cy="3417843"/>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463337" cy="273960"/>
            </a:xfrm>
            <a:prstGeom prst="rect">
              <a:avLst/>
            </a:prstGeom>
            <a:solidFill>
              <a:srgbClr val="F08214"/>
            </a:solidFill>
            <a:ln>
              <a:solidFill>
                <a:srgbClr val="F0821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b="1" dirty="0">
                  <a:latin typeface="Roboto" panose="02000000000000000000" pitchFamily="2" charset="0"/>
                  <a:ea typeface="Roboto" panose="02000000000000000000" pitchFamily="2" charset="0"/>
                </a:rPr>
                <a:t>Disclaimer</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3143883"/>
            </a:xfrm>
            <a:prstGeom prst="rect">
              <a:avLst/>
            </a:prstGeom>
            <a:noFill/>
            <a:ln w="19050">
              <a:solidFill>
                <a:srgbClr val="F08214"/>
              </a:solidFill>
            </a:ln>
          </p:spPr>
          <p:txBody>
            <a:bodyPr wrap="square" lIns="216000" tIns="216000" rIns="216000" bIns="216000">
              <a:spAutoFit/>
            </a:bodyPr>
            <a:lstStyle/>
            <a:p>
              <a:pPr marL="0" lvl="0" indent="0" algn="l" rtl="0">
                <a:lnSpc>
                  <a:spcPct val="115000"/>
                </a:lnSpc>
                <a:spcBef>
                  <a:spcPts val="0"/>
                </a:spcBef>
                <a:spcAft>
                  <a:spcPts val="0"/>
                </a:spcAft>
                <a:buNone/>
              </a:pPr>
              <a:r>
                <a:rPr lang="en-US" sz="1400" dirty="0">
                  <a:solidFill>
                    <a:srgbClr val="202124"/>
                  </a:solidFill>
                  <a:latin typeface="Roboto" panose="02000000000000000000" pitchFamily="2" charset="0"/>
                  <a:ea typeface="Roboto" panose="02000000000000000000" pitchFamily="2" charset="0"/>
                  <a:cs typeface="Roboto"/>
                  <a:sym typeface="Roboto"/>
                </a:rPr>
                <a:t>This lesson is level 4, lesson 5 in our curriculum for English language beginners. Your students may not be able to understand the instructions, so use them as a guide to help you explain to your students what they need to do. To help we’ve included visual clues to help them understand how to engage with this lesson.</a:t>
              </a:r>
            </a:p>
            <a:p>
              <a:pPr marL="0" lvl="0" indent="0" algn="l" rtl="0">
                <a:lnSpc>
                  <a:spcPct val="115000"/>
                </a:lnSpc>
                <a:spcBef>
                  <a:spcPts val="0"/>
                </a:spcBef>
                <a:spcAft>
                  <a:spcPts val="0"/>
                </a:spcAft>
                <a:buNone/>
              </a:pPr>
              <a:endParaRPr lang="en-US" sz="1400" dirty="0">
                <a:solidFill>
                  <a:srgbClr val="202124"/>
                </a:solidFill>
                <a:latin typeface="Roboto" panose="02000000000000000000" pitchFamily="2" charset="0"/>
                <a:ea typeface="Roboto" panose="02000000000000000000" pitchFamily="2" charset="0"/>
                <a:cs typeface="Roboto"/>
                <a:sym typeface="Roboto"/>
              </a:endParaRPr>
            </a:p>
            <a:p>
              <a:pPr marL="0" lvl="0" indent="0" algn="l" rtl="0">
                <a:lnSpc>
                  <a:spcPct val="115000"/>
                </a:lnSpc>
                <a:spcBef>
                  <a:spcPts val="0"/>
                </a:spcBef>
                <a:spcAft>
                  <a:spcPts val="0"/>
                </a:spcAft>
                <a:buNone/>
              </a:pPr>
              <a:r>
                <a:rPr lang="en-US" sz="1400" dirty="0">
                  <a:solidFill>
                    <a:srgbClr val="202124"/>
                  </a:solidFill>
                  <a:latin typeface="Roboto" panose="02000000000000000000" pitchFamily="2" charset="0"/>
                  <a:ea typeface="Roboto" panose="02000000000000000000" pitchFamily="2" charset="0"/>
                  <a:cs typeface="Roboto"/>
                  <a:sym typeface="Roboto"/>
                </a:rPr>
                <a:t>You can repeat this lesson if needed, and we’ve also included links to other resources you may want to use for additional practice. Lesson number six and twelve will also be review lessons that will recap all of the dialogue and vocabulary from this lesson. </a:t>
              </a:r>
            </a:p>
            <a:p>
              <a:pPr marL="0" lvl="0" indent="0" algn="l" rtl="0">
                <a:lnSpc>
                  <a:spcPct val="115000"/>
                </a:lnSpc>
                <a:spcBef>
                  <a:spcPts val="0"/>
                </a:spcBef>
                <a:spcAft>
                  <a:spcPts val="0"/>
                </a:spcAft>
                <a:buNone/>
              </a:pPr>
              <a:endParaRPr lang="en-US" sz="1400" dirty="0">
                <a:solidFill>
                  <a:srgbClr val="202124"/>
                </a:solidFill>
                <a:latin typeface="Roboto" panose="02000000000000000000" pitchFamily="2" charset="0"/>
                <a:ea typeface="Roboto" panose="02000000000000000000" pitchFamily="2" charset="0"/>
                <a:cs typeface="Roboto"/>
                <a:sym typeface="Roboto"/>
              </a:endParaRPr>
            </a:p>
            <a:p>
              <a:pPr marL="0" lvl="0" indent="0" algn="l" rtl="0">
                <a:lnSpc>
                  <a:spcPct val="115000"/>
                </a:lnSpc>
                <a:spcBef>
                  <a:spcPts val="0"/>
                </a:spcBef>
                <a:spcAft>
                  <a:spcPts val="0"/>
                </a:spcAft>
                <a:buNone/>
              </a:pPr>
              <a:r>
                <a:rPr lang="en-US" sz="1400" dirty="0">
                  <a:solidFill>
                    <a:srgbClr val="202124"/>
                  </a:solidFill>
                  <a:latin typeface="Roboto" panose="02000000000000000000" pitchFamily="2" charset="0"/>
                  <a:ea typeface="Roboto" panose="02000000000000000000" pitchFamily="2" charset="0"/>
                  <a:cs typeface="Roboto"/>
                  <a:sym typeface="Roboto"/>
                </a:rPr>
                <a:t>Each vocabulary word and piece of dialogue has an audio play button to help students with pronunciation.</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94E12"/>
                </a:solidFill>
                <a:latin typeface="Roboto" panose="02000000000000000000" pitchFamily="2" charset="0"/>
                <a:ea typeface="Roboto" panose="02000000000000000000" pitchFamily="2" charset="0"/>
              </a:rPr>
              <a:t>Teacher instructions</a:t>
            </a:r>
            <a:endParaRPr lang="en-GB" sz="2800" b="1" dirty="0">
              <a:solidFill>
                <a:srgbClr val="E94E12"/>
              </a:solidFill>
            </a:endParaRPr>
          </a:p>
        </p:txBody>
      </p:sp>
    </p:spTree>
    <p:extLst>
      <p:ext uri="{BB962C8B-B14F-4D97-AF65-F5344CB8AC3E}">
        <p14:creationId xmlns:p14="http://schemas.microsoft.com/office/powerpoint/2010/main" val="3319214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0"/>
            </a:avLst>
          </a:prstGeom>
          <a:solidFill>
            <a:schemeClr val="bg1"/>
          </a:solidFill>
          <a:ln w="25400" cap="rnd">
            <a:solidFill>
              <a:srgbClr val="00A8E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6805" y="250317"/>
            <a:ext cx="7927595" cy="759776"/>
          </a:xfrm>
          <a:prstGeom prst="roundRect">
            <a:avLst>
              <a:gd name="adj" fmla="val 0"/>
            </a:avLst>
          </a:prstGeom>
          <a:solidFill>
            <a:srgbClr val="0076B1"/>
          </a:solidFill>
          <a:effectLst/>
        </p:spPr>
        <p:txBody>
          <a:bodyPr>
            <a:noAutofit/>
          </a:bodyPr>
          <a:lstStyle>
            <a:lvl1pPr algn="l">
              <a:defRPr sz="2400">
                <a:solidFill>
                  <a:schemeClr val="bg1"/>
                </a:solidFill>
                <a:latin typeface="Twinkl" pitchFamily="2" charset="0"/>
              </a:defRPr>
            </a:lvl1pPr>
          </a:lstStyle>
          <a:p>
            <a:r>
              <a:rPr lang="en-GB" dirty="0"/>
              <a:t>Click to edit Master title style</a:t>
            </a:r>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0"/>
            </a:avLst>
          </a:prstGeom>
          <a:solidFill>
            <a:schemeClr val="bg1"/>
          </a:solidFill>
          <a:ln w="25400" cap="rnd">
            <a:solidFill>
              <a:srgbClr val="00A8E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6805" y="250317"/>
            <a:ext cx="7927595" cy="759776"/>
          </a:xfrm>
          <a:prstGeom prst="roundRect">
            <a:avLst>
              <a:gd name="adj" fmla="val 0"/>
            </a:avLst>
          </a:prstGeom>
          <a:solidFill>
            <a:srgbClr val="0076B1"/>
          </a:solidFill>
          <a:effectLst/>
        </p:spPr>
        <p:txBody>
          <a:bodyPr>
            <a:noAutofit/>
          </a:bodyPr>
          <a:lstStyle>
            <a:lvl1pPr algn="l">
              <a:defRPr sz="2400">
                <a:solidFill>
                  <a:schemeClr val="bg1"/>
                </a:solidFill>
                <a:latin typeface="Twinkl" pitchFamily="2" charset="0"/>
              </a:defRPr>
            </a:lvl1pPr>
          </a:lstStyle>
          <a:p>
            <a:r>
              <a:rPr lang="en-GB" dirty="0"/>
              <a:t>Click to edit Master title style</a:t>
            </a:r>
          </a:p>
        </p:txBody>
      </p:sp>
    </p:spTree>
    <p:extLst>
      <p:ext uri="{BB962C8B-B14F-4D97-AF65-F5344CB8AC3E}">
        <p14:creationId xmlns:p14="http://schemas.microsoft.com/office/powerpoint/2010/main" val="3726254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0"/>
            </a:avLst>
          </a:prstGeom>
          <a:solidFill>
            <a:schemeClr val="bg1"/>
          </a:solidFill>
          <a:ln w="25400" cap="rnd">
            <a:solidFill>
              <a:srgbClr val="00A8E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1301545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4D80D7-A67F-609B-33F7-79BD5497ADC3}"/>
              </a:ext>
            </a:extLst>
          </p:cNvPr>
          <p:cNvSpPr>
            <a:spLocks noGrp="1"/>
          </p:cNvSpPr>
          <p:nvPr>
            <p:ph type="title"/>
          </p:nvPr>
        </p:nvSpPr>
        <p:spPr>
          <a:xfrm>
            <a:off x="189186" y="213373"/>
            <a:ext cx="8755117" cy="759776"/>
          </a:xfrm>
          <a:prstGeom prst="roundRect">
            <a:avLst>
              <a:gd name="adj" fmla="val 0"/>
            </a:avLst>
          </a:prstGeom>
          <a:solidFill>
            <a:srgbClr val="0076B1"/>
          </a:solidFill>
          <a:effectLst/>
        </p:spPr>
        <p:txBody>
          <a:bodyPr>
            <a:noAutofit/>
          </a:bodyPr>
          <a:lstStyle>
            <a:lvl1pPr algn="l">
              <a:defRPr sz="2400">
                <a:solidFill>
                  <a:schemeClr val="bg1"/>
                </a:solidFill>
                <a:latin typeface="Twinkl" pitchFamily="2" charset="0"/>
              </a:defRPr>
            </a:lvl1pPr>
          </a:lstStyle>
          <a:p>
            <a:r>
              <a:rPr lang="en-GB" dirty="0"/>
              <a:t>Click to edit Master title style</a:t>
            </a:r>
          </a:p>
        </p:txBody>
      </p:sp>
    </p:spTree>
    <p:extLst>
      <p:ext uri="{BB962C8B-B14F-4D97-AF65-F5344CB8AC3E}">
        <p14:creationId xmlns:p14="http://schemas.microsoft.com/office/powerpoint/2010/main" val="1709124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368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7537141" y="0"/>
            <a:ext cx="1447061" cy="1036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dvance Copy">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43" name="Rectangle 42">
            <a:extLst>
              <a:ext uri="{FF2B5EF4-FFF2-40B4-BE49-F238E27FC236}">
                <a16:creationId xmlns:a16="http://schemas.microsoft.com/office/drawing/2014/main" id="{6A96975B-C3DC-451D-8423-D15D5BCDB436}"/>
              </a:ext>
            </a:extLst>
          </p:cNvPr>
          <p:cNvSpPr/>
          <p:nvPr/>
        </p:nvSpPr>
        <p:spPr>
          <a:xfrm>
            <a:off x="755649" y="1716190"/>
            <a:ext cx="7632700" cy="1236438"/>
          </a:xfrm>
          <a:prstGeom prst="rect">
            <a:avLst/>
          </a:prstGeom>
          <a:noFill/>
          <a:ln w="19050">
            <a:solidFill>
              <a:srgbClr val="18A0DB"/>
            </a:solidFill>
          </a:ln>
        </p:spPr>
        <p:txBody>
          <a:bodyPr wrap="square" lIns="216000" tIns="216000" rIns="216000" bIns="216000">
            <a:spAutoFit/>
          </a:bodyPr>
          <a:lstStyle/>
          <a:p>
            <a:pPr algn="ctr">
              <a:spcAft>
                <a:spcPts val="600"/>
              </a:spcAft>
            </a:pPr>
            <a:r>
              <a:rPr lang="en-GB" sz="1400" dirty="0">
                <a:latin typeface="Roboto" panose="02000000000000000000" pitchFamily="2" charset="0"/>
                <a:ea typeface="Roboto" panose="02000000000000000000" pitchFamily="2" charset="0"/>
              </a:rPr>
              <a:t>This is an </a:t>
            </a:r>
            <a:r>
              <a:rPr lang="en-GB" sz="1400" b="1" dirty="0">
                <a:latin typeface="Roboto" panose="02000000000000000000" pitchFamily="2" charset="0"/>
                <a:ea typeface="Roboto" panose="02000000000000000000" pitchFamily="2" charset="0"/>
              </a:rPr>
              <a:t>exclusive, advance copy!</a:t>
            </a:r>
          </a:p>
          <a:p>
            <a:pPr algn="ctr">
              <a:spcAft>
                <a:spcPts val="600"/>
              </a:spcAft>
            </a:pPr>
            <a:r>
              <a:rPr lang="en-GB" sz="1400" dirty="0">
                <a:latin typeface="Roboto" panose="02000000000000000000" pitchFamily="2" charset="0"/>
                <a:ea typeface="Roboto" panose="02000000000000000000" pitchFamily="2" charset="0"/>
              </a:rPr>
              <a:t>Let us know what you think by emailing </a:t>
            </a:r>
            <a:r>
              <a:rPr lang="en-GB" sz="1400" b="1" u="sng" dirty="0">
                <a:latin typeface="Roboto" panose="02000000000000000000" pitchFamily="2" charset="0"/>
                <a:ea typeface="Roboto" panose="02000000000000000000" pitchFamily="2" charset="0"/>
                <a:hlinkClick r:id="rId2"/>
              </a:rPr>
              <a:t>twinklcares@twinkl.co.uk</a:t>
            </a:r>
            <a:endParaRPr lang="en-GB" sz="1400" b="1" u="sng" dirty="0">
              <a:latin typeface="Roboto" panose="02000000000000000000" pitchFamily="2" charset="0"/>
              <a:ea typeface="Roboto" panose="02000000000000000000" pitchFamily="2" charset="0"/>
            </a:endParaRPr>
          </a:p>
          <a:p>
            <a:pPr algn="ctr">
              <a:spcAft>
                <a:spcPts val="600"/>
              </a:spcAft>
            </a:pPr>
            <a:r>
              <a:rPr lang="en-GB" sz="1400" dirty="0">
                <a:latin typeface="Roboto" panose="02000000000000000000" pitchFamily="2" charset="0"/>
                <a:ea typeface="Roboto" panose="02000000000000000000" pitchFamily="2" charset="0"/>
              </a:rPr>
              <a:t>with the reference ‘</a:t>
            </a:r>
            <a:r>
              <a:rPr lang="en-GB" sz="1400" b="1" dirty="0">
                <a:latin typeface="Roboto" panose="02000000000000000000" pitchFamily="2" charset="0"/>
                <a:ea typeface="Roboto" panose="02000000000000000000" pitchFamily="2" charset="0"/>
              </a:rPr>
              <a:t>CODE</a:t>
            </a:r>
            <a:r>
              <a:rPr lang="en-GB" sz="1400" dirty="0">
                <a:latin typeface="Roboto" panose="02000000000000000000" pitchFamily="2" charset="0"/>
                <a:ea typeface="Roboto" panose="02000000000000000000" pitchFamily="2" charset="0"/>
              </a:rPr>
              <a:t>’.</a:t>
            </a:r>
          </a:p>
        </p:txBody>
      </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Advance Copy</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1.pn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9" r:id="rId3"/>
    <p:sldLayoutId id="2147483677" r:id="rId4"/>
    <p:sldLayoutId id="2147483674" r:id="rId5"/>
    <p:sldLayoutId id="2147483678" r:id="rId6"/>
    <p:sldLayoutId id="2147483666" r:id="rId7"/>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 id="2147483675" r:id="rId4"/>
    <p:sldLayoutId id="2147483676" r:id="rId5"/>
    <p:sldLayoutId id="2147483669" r:id="rId6"/>
    <p:sldLayoutId id="2147483670" r:id="rId7"/>
    <p:sldLayoutId id="214748367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us text">
            <a:extLst>
              <a:ext uri="{FF2B5EF4-FFF2-40B4-BE49-F238E27FC236}">
                <a16:creationId xmlns:a16="http://schemas.microsoft.com/office/drawing/2014/main" id="{C0CC3DD3-B002-6A41-26DB-9C5C3917FCFA}"/>
              </a:ext>
            </a:extLst>
          </p:cNvPr>
          <p:cNvSpPr/>
          <p:nvPr/>
        </p:nvSpPr>
        <p:spPr>
          <a:xfrm>
            <a:off x="756516" y="1357830"/>
            <a:ext cx="3290190" cy="720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rgbClr val="04407D"/>
                </a:solidFill>
              </a:rPr>
              <a:t>Spot </a:t>
            </a:r>
            <a:r>
              <a:rPr lang="es-ES" sz="2000" dirty="0" err="1">
                <a:solidFill>
                  <a:srgbClr val="04407D"/>
                </a:solidFill>
              </a:rPr>
              <a:t>the</a:t>
            </a:r>
            <a:r>
              <a:rPr lang="es-ES" sz="2000" dirty="0">
                <a:solidFill>
                  <a:srgbClr val="04407D"/>
                </a:solidFill>
              </a:rPr>
              <a:t> </a:t>
            </a:r>
            <a:r>
              <a:rPr lang="es-ES" sz="2000" dirty="0" err="1">
                <a:solidFill>
                  <a:srgbClr val="04407D"/>
                </a:solidFill>
              </a:rPr>
              <a:t>differences</a:t>
            </a:r>
            <a:r>
              <a:rPr lang="es-ES" sz="2000" dirty="0">
                <a:solidFill>
                  <a:srgbClr val="04407D"/>
                </a:solidFill>
              </a:rPr>
              <a:t> </a:t>
            </a:r>
            <a:r>
              <a:rPr lang="es-ES" sz="2000" dirty="0" err="1">
                <a:solidFill>
                  <a:srgbClr val="04407D"/>
                </a:solidFill>
              </a:rPr>
              <a:t>between</a:t>
            </a:r>
            <a:r>
              <a:rPr lang="es-ES" sz="2000" dirty="0">
                <a:solidFill>
                  <a:srgbClr val="04407D"/>
                </a:solidFill>
              </a:rPr>
              <a:t> </a:t>
            </a:r>
            <a:r>
              <a:rPr lang="es-ES" sz="2000" dirty="0" err="1">
                <a:solidFill>
                  <a:srgbClr val="04407D"/>
                </a:solidFill>
              </a:rPr>
              <a:t>the</a:t>
            </a:r>
            <a:r>
              <a:rPr lang="es-ES" sz="2000" dirty="0">
                <a:solidFill>
                  <a:srgbClr val="04407D"/>
                </a:solidFill>
              </a:rPr>
              <a:t> </a:t>
            </a:r>
            <a:r>
              <a:rPr lang="es-ES" sz="2000" dirty="0" err="1">
                <a:solidFill>
                  <a:srgbClr val="04407D"/>
                </a:solidFill>
              </a:rPr>
              <a:t>pictures</a:t>
            </a:r>
            <a:r>
              <a:rPr lang="es-ES" sz="2000" dirty="0">
                <a:solidFill>
                  <a:srgbClr val="04407D"/>
                </a:solidFill>
              </a:rPr>
              <a:t>. </a:t>
            </a:r>
          </a:p>
        </p:txBody>
      </p:sp>
      <p:pic>
        <p:nvPicPr>
          <p:cNvPr id="24" name="Picture 23" descr="A couple of kids sitting at a table with food&#10;&#10;Description automatically generated">
            <a:extLst>
              <a:ext uri="{FF2B5EF4-FFF2-40B4-BE49-F238E27FC236}">
                <a16:creationId xmlns:a16="http://schemas.microsoft.com/office/drawing/2014/main" id="{EFB3D89F-1C67-127B-8C2C-87191325DD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9898" y="-1"/>
            <a:ext cx="4854102" cy="3432410"/>
          </a:xfrm>
          <a:prstGeom prst="rect">
            <a:avLst/>
          </a:prstGeom>
        </p:spPr>
      </p:pic>
      <p:pic>
        <p:nvPicPr>
          <p:cNvPr id="26" name="Picture 25" descr="A couple of kids sitting at a table with food&#10;&#10;Description automatically generated">
            <a:extLst>
              <a:ext uri="{FF2B5EF4-FFF2-40B4-BE49-F238E27FC236}">
                <a16:creationId xmlns:a16="http://schemas.microsoft.com/office/drawing/2014/main" id="{5D18F29B-A4EB-1266-7E0A-A306C3E237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9898" y="3432409"/>
            <a:ext cx="4854102" cy="3432410"/>
          </a:xfrm>
          <a:prstGeom prst="rect">
            <a:avLst/>
          </a:prstGeom>
        </p:spPr>
      </p:pic>
      <p:sp>
        <p:nvSpPr>
          <p:cNvPr id="2" name="Title 1">
            <a:extLst>
              <a:ext uri="{FF2B5EF4-FFF2-40B4-BE49-F238E27FC236}">
                <a16:creationId xmlns:a16="http://schemas.microsoft.com/office/drawing/2014/main" id="{82F4343E-6BA1-3489-8620-5FE22E87E52F}"/>
              </a:ext>
            </a:extLst>
          </p:cNvPr>
          <p:cNvSpPr>
            <a:spLocks noGrp="1"/>
          </p:cNvSpPr>
          <p:nvPr>
            <p:ph type="title"/>
          </p:nvPr>
        </p:nvSpPr>
        <p:spPr>
          <a:xfrm>
            <a:off x="189187" y="213373"/>
            <a:ext cx="4100712" cy="759776"/>
          </a:xfrm>
        </p:spPr>
        <p:txBody>
          <a:bodyPr/>
          <a:lstStyle/>
          <a:p>
            <a:r>
              <a:rPr lang="en-US" dirty="0"/>
              <a:t>Spot the differences</a:t>
            </a:r>
          </a:p>
        </p:txBody>
      </p:sp>
      <p:sp>
        <p:nvSpPr>
          <p:cNvPr id="28" name="bus text">
            <a:extLst>
              <a:ext uri="{FF2B5EF4-FFF2-40B4-BE49-F238E27FC236}">
                <a16:creationId xmlns:a16="http://schemas.microsoft.com/office/drawing/2014/main" id="{8D68EF6E-986D-9E07-D44E-EAA552111886}"/>
              </a:ext>
            </a:extLst>
          </p:cNvPr>
          <p:cNvSpPr/>
          <p:nvPr/>
        </p:nvSpPr>
        <p:spPr>
          <a:xfrm>
            <a:off x="895448" y="5825130"/>
            <a:ext cx="3151258" cy="535390"/>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err="1">
                <a:solidFill>
                  <a:schemeClr val="bg1"/>
                </a:solidFill>
              </a:rPr>
              <a:t>Click</a:t>
            </a:r>
            <a:r>
              <a:rPr lang="es-ES" sz="2000" b="1" dirty="0">
                <a:solidFill>
                  <a:schemeClr val="bg1"/>
                </a:solidFill>
              </a:rPr>
              <a:t> </a:t>
            </a:r>
            <a:r>
              <a:rPr lang="es-ES" sz="2000" b="1" dirty="0" err="1">
                <a:solidFill>
                  <a:schemeClr val="bg1"/>
                </a:solidFill>
              </a:rPr>
              <a:t>to</a:t>
            </a:r>
            <a:r>
              <a:rPr lang="es-ES" sz="2000" b="1" dirty="0">
                <a:solidFill>
                  <a:schemeClr val="bg1"/>
                </a:solidFill>
              </a:rPr>
              <a:t> </a:t>
            </a:r>
            <a:r>
              <a:rPr lang="es-ES" sz="2000" b="1" dirty="0" err="1">
                <a:solidFill>
                  <a:schemeClr val="bg1"/>
                </a:solidFill>
              </a:rPr>
              <a:t>reveal</a:t>
            </a:r>
            <a:r>
              <a:rPr lang="es-ES" sz="2000" b="1" dirty="0">
                <a:solidFill>
                  <a:schemeClr val="bg1"/>
                </a:solidFill>
              </a:rPr>
              <a:t> </a:t>
            </a:r>
            <a:r>
              <a:rPr lang="es-ES" sz="2000" b="1" dirty="0" err="1">
                <a:solidFill>
                  <a:schemeClr val="bg1"/>
                </a:solidFill>
              </a:rPr>
              <a:t>answers</a:t>
            </a:r>
            <a:endParaRPr lang="es-ES" sz="2000" b="1" dirty="0">
              <a:solidFill>
                <a:schemeClr val="bg1"/>
              </a:solidFill>
            </a:endParaRPr>
          </a:p>
        </p:txBody>
      </p:sp>
    </p:spTree>
    <p:extLst>
      <p:ext uri="{BB962C8B-B14F-4D97-AF65-F5344CB8AC3E}">
        <p14:creationId xmlns:p14="http://schemas.microsoft.com/office/powerpoint/2010/main" val="20822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BC947B-C81B-9504-72D5-9BEB88F8C0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44" y="0"/>
            <a:ext cx="9151944" cy="6858001"/>
          </a:xfrm>
          <a:prstGeom prst="rect">
            <a:avLst/>
          </a:prstGeom>
        </p:spPr>
      </p:pic>
      <p:sp>
        <p:nvSpPr>
          <p:cNvPr id="2" name="Title 1">
            <a:extLst>
              <a:ext uri="{FF2B5EF4-FFF2-40B4-BE49-F238E27FC236}">
                <a16:creationId xmlns:a16="http://schemas.microsoft.com/office/drawing/2014/main" id="{82F4343E-6BA1-3489-8620-5FE22E87E52F}"/>
              </a:ext>
            </a:extLst>
          </p:cNvPr>
          <p:cNvSpPr>
            <a:spLocks noGrp="1"/>
          </p:cNvSpPr>
          <p:nvPr>
            <p:ph type="title"/>
          </p:nvPr>
        </p:nvSpPr>
        <p:spPr>
          <a:xfrm>
            <a:off x="189187" y="213373"/>
            <a:ext cx="2252930" cy="759776"/>
          </a:xfrm>
        </p:spPr>
        <p:txBody>
          <a:bodyPr/>
          <a:lstStyle/>
          <a:p>
            <a:r>
              <a:rPr lang="en-US" dirty="0"/>
              <a:t>Answers</a:t>
            </a:r>
          </a:p>
        </p:txBody>
      </p:sp>
      <p:sp>
        <p:nvSpPr>
          <p:cNvPr id="6" name="bus text">
            <a:extLst>
              <a:ext uri="{FF2B5EF4-FFF2-40B4-BE49-F238E27FC236}">
                <a16:creationId xmlns:a16="http://schemas.microsoft.com/office/drawing/2014/main" id="{3D43526D-DCC0-3D45-ABD9-C2E792874D8F}"/>
              </a:ext>
            </a:extLst>
          </p:cNvPr>
          <p:cNvSpPr/>
          <p:nvPr/>
        </p:nvSpPr>
        <p:spPr>
          <a:xfrm>
            <a:off x="2781287" y="5712937"/>
            <a:ext cx="3581426" cy="759776"/>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rgbClr val="04407D"/>
                </a:solidFill>
              </a:rPr>
              <a:t>How</a:t>
            </a:r>
            <a:r>
              <a:rPr lang="es-ES" sz="2400" dirty="0">
                <a:solidFill>
                  <a:srgbClr val="04407D"/>
                </a:solidFill>
              </a:rPr>
              <a:t> </a:t>
            </a:r>
            <a:r>
              <a:rPr lang="es-ES" sz="2400" dirty="0" err="1">
                <a:solidFill>
                  <a:srgbClr val="04407D"/>
                </a:solidFill>
              </a:rPr>
              <a:t>many</a:t>
            </a:r>
            <a:r>
              <a:rPr lang="es-ES" sz="2400" dirty="0">
                <a:solidFill>
                  <a:srgbClr val="04407D"/>
                </a:solidFill>
              </a:rPr>
              <a:t> </a:t>
            </a:r>
            <a:r>
              <a:rPr lang="es-ES" sz="2400" dirty="0" err="1">
                <a:solidFill>
                  <a:srgbClr val="04407D"/>
                </a:solidFill>
              </a:rPr>
              <a:t>did</a:t>
            </a:r>
            <a:r>
              <a:rPr lang="es-ES" sz="2400" dirty="0">
                <a:solidFill>
                  <a:srgbClr val="04407D"/>
                </a:solidFill>
              </a:rPr>
              <a:t> </a:t>
            </a:r>
            <a:r>
              <a:rPr lang="es-ES" sz="2400" dirty="0" err="1">
                <a:solidFill>
                  <a:srgbClr val="04407D"/>
                </a:solidFill>
              </a:rPr>
              <a:t>you</a:t>
            </a:r>
            <a:r>
              <a:rPr lang="es-ES" sz="2400" dirty="0">
                <a:solidFill>
                  <a:srgbClr val="04407D"/>
                </a:solidFill>
              </a:rPr>
              <a:t> </a:t>
            </a:r>
            <a:r>
              <a:rPr lang="es-ES" sz="2400" dirty="0" err="1">
                <a:solidFill>
                  <a:srgbClr val="04407D"/>
                </a:solidFill>
              </a:rPr>
              <a:t>get</a:t>
            </a:r>
            <a:r>
              <a:rPr lang="es-ES" sz="2400" dirty="0">
                <a:solidFill>
                  <a:srgbClr val="04407D"/>
                </a:solidFill>
              </a:rPr>
              <a:t>?</a:t>
            </a:r>
          </a:p>
        </p:txBody>
      </p:sp>
    </p:spTree>
    <p:extLst>
      <p:ext uri="{BB962C8B-B14F-4D97-AF65-F5344CB8AC3E}">
        <p14:creationId xmlns:p14="http://schemas.microsoft.com/office/powerpoint/2010/main" val="333236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9FAD4-F298-D3E1-BACE-85159FA5C896}"/>
              </a:ext>
            </a:extLst>
          </p:cNvPr>
          <p:cNvSpPr>
            <a:spLocks noGrp="1"/>
          </p:cNvSpPr>
          <p:nvPr>
            <p:ph type="title"/>
          </p:nvPr>
        </p:nvSpPr>
        <p:spPr/>
        <p:txBody>
          <a:bodyPr/>
          <a:lstStyle/>
          <a:p>
            <a:r>
              <a:rPr lang="en-US" dirty="0"/>
              <a:t>English class shopping list</a:t>
            </a:r>
          </a:p>
        </p:txBody>
      </p:sp>
      <p:sp>
        <p:nvSpPr>
          <p:cNvPr id="4" name="TextBox 3">
            <a:extLst>
              <a:ext uri="{FF2B5EF4-FFF2-40B4-BE49-F238E27FC236}">
                <a16:creationId xmlns:a16="http://schemas.microsoft.com/office/drawing/2014/main" id="{D5F5D8C0-FEA2-17E1-7C0A-4241D2DEA516}"/>
              </a:ext>
            </a:extLst>
          </p:cNvPr>
          <p:cNvSpPr txBox="1"/>
          <p:nvPr/>
        </p:nvSpPr>
        <p:spPr>
          <a:xfrm>
            <a:off x="673712" y="1320519"/>
            <a:ext cx="5671332" cy="4362733"/>
          </a:xfrm>
          <a:prstGeom prst="rect">
            <a:avLst/>
          </a:prstGeom>
          <a:noFill/>
        </p:spPr>
        <p:txBody>
          <a:bodyPr wrap="square">
            <a:spAutoFit/>
          </a:bodyPr>
          <a:lstStyle/>
          <a:p>
            <a:pPr>
              <a:spcAft>
                <a:spcPts val="1500"/>
              </a:spcAft>
            </a:pPr>
            <a:r>
              <a:rPr lang="en-US" sz="2400" b="1" dirty="0">
                <a:solidFill>
                  <a:srgbClr val="04407D"/>
                </a:solidFill>
              </a:rPr>
              <a:t>Instructions: </a:t>
            </a:r>
          </a:p>
          <a:p>
            <a:pPr>
              <a:spcAft>
                <a:spcPts val="1500"/>
              </a:spcAft>
            </a:pPr>
            <a:r>
              <a:rPr lang="en-US" sz="2400" dirty="0">
                <a:solidFill>
                  <a:srgbClr val="04407D"/>
                </a:solidFill>
              </a:rPr>
              <a:t>One student starts a sentence with ‘</a:t>
            </a:r>
            <a:r>
              <a:rPr lang="en-US" sz="2400" b="1" dirty="0">
                <a:solidFill>
                  <a:srgbClr val="04407D"/>
                </a:solidFill>
              </a:rPr>
              <a:t>I need to buy...’ </a:t>
            </a:r>
            <a:r>
              <a:rPr lang="en-US" sz="2400" dirty="0">
                <a:solidFill>
                  <a:srgbClr val="04407D"/>
                </a:solidFill>
              </a:rPr>
              <a:t>and says an object, e.g. ‘</a:t>
            </a:r>
            <a:r>
              <a:rPr lang="en-US" sz="2400" b="1" dirty="0">
                <a:solidFill>
                  <a:srgbClr val="04407D"/>
                </a:solidFill>
              </a:rPr>
              <a:t>a pencil</a:t>
            </a:r>
            <a:r>
              <a:rPr lang="en-US" sz="2400" dirty="0">
                <a:solidFill>
                  <a:srgbClr val="04407D"/>
                </a:solidFill>
              </a:rPr>
              <a:t>’. </a:t>
            </a:r>
          </a:p>
          <a:p>
            <a:pPr>
              <a:spcAft>
                <a:spcPts val="1500"/>
              </a:spcAft>
            </a:pPr>
            <a:r>
              <a:rPr lang="en-US" sz="2400" dirty="0">
                <a:solidFill>
                  <a:srgbClr val="04407D"/>
                </a:solidFill>
              </a:rPr>
              <a:t>The next student must remember that object and add their own, e.g. ‘</a:t>
            </a:r>
            <a:r>
              <a:rPr lang="en-US" sz="2400" b="1" dirty="0">
                <a:solidFill>
                  <a:srgbClr val="04407D"/>
                </a:solidFill>
              </a:rPr>
              <a:t>I need to buy a pencil and an eraser</a:t>
            </a:r>
            <a:r>
              <a:rPr lang="en-US" sz="2400" dirty="0">
                <a:solidFill>
                  <a:srgbClr val="04407D"/>
                </a:solidFill>
              </a:rPr>
              <a:t>’. </a:t>
            </a:r>
          </a:p>
          <a:p>
            <a:pPr>
              <a:spcAft>
                <a:spcPts val="1500"/>
              </a:spcAft>
            </a:pPr>
            <a:r>
              <a:rPr lang="en-US" sz="2400" dirty="0">
                <a:solidFill>
                  <a:srgbClr val="04407D"/>
                </a:solidFill>
              </a:rPr>
              <a:t>Continue for as long as you can. For extra points, see if you can do it in alphabetical order.</a:t>
            </a:r>
          </a:p>
        </p:txBody>
      </p:sp>
      <p:pic>
        <p:nvPicPr>
          <p:cNvPr id="6" name="Picture 5" descr="A hand holding a shopping list&#10;&#10;Description automatically generated">
            <a:extLst>
              <a:ext uri="{FF2B5EF4-FFF2-40B4-BE49-F238E27FC236}">
                <a16:creationId xmlns:a16="http://schemas.microsoft.com/office/drawing/2014/main" id="{E50FBCCE-53BF-6F3F-D774-0606F32660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106186">
            <a:off x="6179861" y="3176427"/>
            <a:ext cx="3567539" cy="3679903"/>
          </a:xfrm>
          <a:prstGeom prst="rect">
            <a:avLst/>
          </a:prstGeom>
        </p:spPr>
      </p:pic>
    </p:spTree>
    <p:extLst>
      <p:ext uri="{BB962C8B-B14F-4D97-AF65-F5344CB8AC3E}">
        <p14:creationId xmlns:p14="http://schemas.microsoft.com/office/powerpoint/2010/main" val="210694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343E-6BA1-3489-8620-5FE22E87E52F}"/>
              </a:ext>
            </a:extLst>
          </p:cNvPr>
          <p:cNvSpPr>
            <a:spLocks noGrp="1"/>
          </p:cNvSpPr>
          <p:nvPr>
            <p:ph type="title"/>
          </p:nvPr>
        </p:nvSpPr>
        <p:spPr/>
        <p:txBody>
          <a:bodyPr/>
          <a:lstStyle/>
          <a:p>
            <a:r>
              <a:rPr lang="en-US" dirty="0"/>
              <a:t>Look at the description. Guess the item.</a:t>
            </a:r>
          </a:p>
        </p:txBody>
      </p:sp>
      <p:sp>
        <p:nvSpPr>
          <p:cNvPr id="3" name="bus text">
            <a:extLst>
              <a:ext uri="{FF2B5EF4-FFF2-40B4-BE49-F238E27FC236}">
                <a16:creationId xmlns:a16="http://schemas.microsoft.com/office/drawing/2014/main" id="{C0CC3DD3-B002-6A41-26DB-9C5C3917FCFA}"/>
              </a:ext>
            </a:extLst>
          </p:cNvPr>
          <p:cNvSpPr/>
          <p:nvPr/>
        </p:nvSpPr>
        <p:spPr>
          <a:xfrm>
            <a:off x="606805" y="1357830"/>
            <a:ext cx="7927595"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err="1">
                <a:solidFill>
                  <a:srgbClr val="04407D"/>
                </a:solidFill>
              </a:rPr>
              <a:t>It’s</a:t>
            </a:r>
            <a:r>
              <a:rPr lang="es-ES" sz="2000" dirty="0">
                <a:solidFill>
                  <a:srgbClr val="04407D"/>
                </a:solidFill>
              </a:rPr>
              <a:t> </a:t>
            </a:r>
            <a:r>
              <a:rPr lang="es-ES" sz="2000" dirty="0" err="1">
                <a:solidFill>
                  <a:srgbClr val="04407D"/>
                </a:solidFill>
              </a:rPr>
              <a:t>an</a:t>
            </a:r>
            <a:r>
              <a:rPr lang="es-ES" sz="2000" dirty="0">
                <a:solidFill>
                  <a:srgbClr val="04407D"/>
                </a:solidFill>
              </a:rPr>
              <a:t> animal </a:t>
            </a:r>
            <a:r>
              <a:rPr lang="es-ES" sz="2000" dirty="0" err="1">
                <a:solidFill>
                  <a:srgbClr val="04407D"/>
                </a:solidFill>
              </a:rPr>
              <a:t>that</a:t>
            </a:r>
            <a:r>
              <a:rPr lang="es-ES" sz="2000" dirty="0">
                <a:solidFill>
                  <a:srgbClr val="04407D"/>
                </a:solidFill>
              </a:rPr>
              <a:t> </a:t>
            </a:r>
            <a:r>
              <a:rPr lang="es-ES" sz="2000" dirty="0" err="1">
                <a:solidFill>
                  <a:srgbClr val="04407D"/>
                </a:solidFill>
              </a:rPr>
              <a:t>eats</a:t>
            </a:r>
            <a:r>
              <a:rPr lang="es-ES" sz="2000" dirty="0">
                <a:solidFill>
                  <a:srgbClr val="04407D"/>
                </a:solidFill>
              </a:rPr>
              <a:t> </a:t>
            </a:r>
            <a:r>
              <a:rPr lang="es-ES" sz="2000" dirty="0" err="1">
                <a:solidFill>
                  <a:srgbClr val="04407D"/>
                </a:solidFill>
              </a:rPr>
              <a:t>bamboo</a:t>
            </a:r>
            <a:r>
              <a:rPr lang="es-ES" sz="2000" dirty="0">
                <a:solidFill>
                  <a:srgbClr val="04407D"/>
                </a:solidFill>
              </a:rPr>
              <a:t> and </a:t>
            </a:r>
            <a:r>
              <a:rPr lang="es-ES" sz="2000" dirty="0" err="1">
                <a:solidFill>
                  <a:srgbClr val="04407D"/>
                </a:solidFill>
              </a:rPr>
              <a:t>is</a:t>
            </a:r>
            <a:r>
              <a:rPr lang="es-ES" sz="2000" dirty="0">
                <a:solidFill>
                  <a:srgbClr val="04407D"/>
                </a:solidFill>
              </a:rPr>
              <a:t> </a:t>
            </a:r>
            <a:r>
              <a:rPr lang="es-ES" sz="2000" dirty="0" err="1">
                <a:solidFill>
                  <a:srgbClr val="04407D"/>
                </a:solidFill>
              </a:rPr>
              <a:t>black</a:t>
            </a:r>
            <a:r>
              <a:rPr lang="es-ES" sz="2000" dirty="0">
                <a:solidFill>
                  <a:srgbClr val="04407D"/>
                </a:solidFill>
              </a:rPr>
              <a:t> and </a:t>
            </a:r>
            <a:r>
              <a:rPr lang="es-ES" sz="2000" dirty="0" err="1">
                <a:solidFill>
                  <a:srgbClr val="04407D"/>
                </a:solidFill>
              </a:rPr>
              <a:t>white</a:t>
            </a:r>
            <a:r>
              <a:rPr lang="es-ES" sz="2000" dirty="0">
                <a:solidFill>
                  <a:srgbClr val="04407D"/>
                </a:solidFill>
              </a:rPr>
              <a:t>.</a:t>
            </a:r>
          </a:p>
        </p:txBody>
      </p:sp>
      <p:sp>
        <p:nvSpPr>
          <p:cNvPr id="23" name="bus text">
            <a:extLst>
              <a:ext uri="{FF2B5EF4-FFF2-40B4-BE49-F238E27FC236}">
                <a16:creationId xmlns:a16="http://schemas.microsoft.com/office/drawing/2014/main" id="{CFE29624-1D4C-BD9C-332A-965E157E56C8}"/>
              </a:ext>
            </a:extLst>
          </p:cNvPr>
          <p:cNvSpPr/>
          <p:nvPr/>
        </p:nvSpPr>
        <p:spPr>
          <a:xfrm>
            <a:off x="2994973" y="6134210"/>
            <a:ext cx="3151258" cy="535390"/>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err="1">
                <a:solidFill>
                  <a:schemeClr val="bg1"/>
                </a:solidFill>
              </a:rPr>
              <a:t>Click</a:t>
            </a:r>
            <a:r>
              <a:rPr lang="es-ES" sz="2000" b="1" dirty="0">
                <a:solidFill>
                  <a:schemeClr val="bg1"/>
                </a:solidFill>
              </a:rPr>
              <a:t> </a:t>
            </a:r>
            <a:r>
              <a:rPr lang="es-ES" sz="2000" b="1" dirty="0" err="1">
                <a:solidFill>
                  <a:schemeClr val="bg1"/>
                </a:solidFill>
              </a:rPr>
              <a:t>to</a:t>
            </a:r>
            <a:r>
              <a:rPr lang="es-ES" sz="2000" b="1" dirty="0">
                <a:solidFill>
                  <a:schemeClr val="bg1"/>
                </a:solidFill>
              </a:rPr>
              <a:t> </a:t>
            </a:r>
            <a:r>
              <a:rPr lang="es-ES" sz="2000" b="1" dirty="0" err="1">
                <a:solidFill>
                  <a:schemeClr val="bg1"/>
                </a:solidFill>
              </a:rPr>
              <a:t>reveal</a:t>
            </a:r>
            <a:r>
              <a:rPr lang="es-ES" sz="2000" b="1" dirty="0">
                <a:solidFill>
                  <a:schemeClr val="bg1"/>
                </a:solidFill>
              </a:rPr>
              <a:t> </a:t>
            </a:r>
            <a:r>
              <a:rPr lang="es-ES" sz="2000" b="1" dirty="0" err="1">
                <a:solidFill>
                  <a:schemeClr val="bg1"/>
                </a:solidFill>
              </a:rPr>
              <a:t>answer</a:t>
            </a:r>
            <a:endParaRPr lang="es-ES" sz="2000" b="1" dirty="0">
              <a:solidFill>
                <a:schemeClr val="bg1"/>
              </a:solidFill>
            </a:endParaRPr>
          </a:p>
        </p:txBody>
      </p:sp>
      <p:sp>
        <p:nvSpPr>
          <p:cNvPr id="8" name="bus text">
            <a:extLst>
              <a:ext uri="{FF2B5EF4-FFF2-40B4-BE49-F238E27FC236}">
                <a16:creationId xmlns:a16="http://schemas.microsoft.com/office/drawing/2014/main" id="{C04983C2-4645-947C-57E2-0AFD1B3F5439}"/>
              </a:ext>
            </a:extLst>
          </p:cNvPr>
          <p:cNvSpPr/>
          <p:nvPr/>
        </p:nvSpPr>
        <p:spPr>
          <a:xfrm>
            <a:off x="5109988" y="3429000"/>
            <a:ext cx="2851983" cy="1068343"/>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0" b="1" dirty="0">
                <a:solidFill>
                  <a:schemeClr val="bg1"/>
                </a:solidFill>
              </a:rPr>
              <a:t>Panda</a:t>
            </a:r>
          </a:p>
        </p:txBody>
      </p:sp>
      <p:pic>
        <p:nvPicPr>
          <p:cNvPr id="10" name="Picture 9">
            <a:extLst>
              <a:ext uri="{FF2B5EF4-FFF2-40B4-BE49-F238E27FC236}">
                <a16:creationId xmlns:a16="http://schemas.microsoft.com/office/drawing/2014/main" id="{47C86127-16D0-8892-B9DB-B87058318C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2029" y="2425567"/>
            <a:ext cx="3151258" cy="3118534"/>
          </a:xfrm>
          <a:prstGeom prst="rect">
            <a:avLst/>
          </a:prstGeom>
        </p:spPr>
      </p:pic>
    </p:spTree>
    <p:extLst>
      <p:ext uri="{BB962C8B-B14F-4D97-AF65-F5344CB8AC3E}">
        <p14:creationId xmlns:p14="http://schemas.microsoft.com/office/powerpoint/2010/main" val="162771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1"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500"/>
                            </p:stCondLst>
                            <p:childTnLst>
                              <p:par>
                                <p:cTn id="22" presetID="2" presetClass="exit" presetSubtype="4" fill="hold" grpId="0" nodeType="after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3" grpId="1"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343E-6BA1-3489-8620-5FE22E87E52F}"/>
              </a:ext>
            </a:extLst>
          </p:cNvPr>
          <p:cNvSpPr>
            <a:spLocks noGrp="1"/>
          </p:cNvSpPr>
          <p:nvPr>
            <p:ph type="title"/>
          </p:nvPr>
        </p:nvSpPr>
        <p:spPr/>
        <p:txBody>
          <a:bodyPr/>
          <a:lstStyle/>
          <a:p>
            <a:r>
              <a:rPr lang="en-US" dirty="0"/>
              <a:t>Look at the description. Guess the item.</a:t>
            </a:r>
          </a:p>
        </p:txBody>
      </p:sp>
      <p:sp>
        <p:nvSpPr>
          <p:cNvPr id="3" name="bus text">
            <a:extLst>
              <a:ext uri="{FF2B5EF4-FFF2-40B4-BE49-F238E27FC236}">
                <a16:creationId xmlns:a16="http://schemas.microsoft.com/office/drawing/2014/main" id="{C0CC3DD3-B002-6A41-26DB-9C5C3917FCFA}"/>
              </a:ext>
            </a:extLst>
          </p:cNvPr>
          <p:cNvSpPr/>
          <p:nvPr/>
        </p:nvSpPr>
        <p:spPr>
          <a:xfrm>
            <a:off x="606805" y="1357830"/>
            <a:ext cx="7927595"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err="1">
                <a:solidFill>
                  <a:srgbClr val="04407D"/>
                </a:solidFill>
              </a:rPr>
              <a:t>It’s</a:t>
            </a:r>
            <a:r>
              <a:rPr lang="es-ES" sz="2000" dirty="0">
                <a:solidFill>
                  <a:srgbClr val="04407D"/>
                </a:solidFill>
              </a:rPr>
              <a:t> a </a:t>
            </a:r>
            <a:r>
              <a:rPr lang="es-ES" sz="2000" dirty="0" err="1">
                <a:solidFill>
                  <a:srgbClr val="04407D"/>
                </a:solidFill>
              </a:rPr>
              <a:t>type</a:t>
            </a:r>
            <a:r>
              <a:rPr lang="es-ES" sz="2000" dirty="0">
                <a:solidFill>
                  <a:srgbClr val="04407D"/>
                </a:solidFill>
              </a:rPr>
              <a:t> </a:t>
            </a:r>
            <a:r>
              <a:rPr lang="es-ES" sz="2000" dirty="0" err="1">
                <a:solidFill>
                  <a:srgbClr val="04407D"/>
                </a:solidFill>
              </a:rPr>
              <a:t>of</a:t>
            </a:r>
            <a:r>
              <a:rPr lang="es-ES" sz="2000" dirty="0">
                <a:solidFill>
                  <a:srgbClr val="04407D"/>
                </a:solidFill>
              </a:rPr>
              <a:t> </a:t>
            </a:r>
            <a:r>
              <a:rPr lang="es-ES" sz="2000" dirty="0" err="1">
                <a:solidFill>
                  <a:srgbClr val="04407D"/>
                </a:solidFill>
              </a:rPr>
              <a:t>warm</a:t>
            </a:r>
            <a:r>
              <a:rPr lang="es-ES" sz="2000" dirty="0">
                <a:solidFill>
                  <a:srgbClr val="04407D"/>
                </a:solidFill>
              </a:rPr>
              <a:t> </a:t>
            </a:r>
            <a:r>
              <a:rPr lang="es-ES" sz="2000" dirty="0" err="1">
                <a:solidFill>
                  <a:srgbClr val="04407D"/>
                </a:solidFill>
              </a:rPr>
              <a:t>drink</a:t>
            </a:r>
            <a:r>
              <a:rPr lang="es-ES" sz="2000" dirty="0">
                <a:solidFill>
                  <a:srgbClr val="04407D"/>
                </a:solidFill>
              </a:rPr>
              <a:t> </a:t>
            </a:r>
            <a:r>
              <a:rPr lang="es-ES" sz="2000" dirty="0" err="1">
                <a:solidFill>
                  <a:srgbClr val="04407D"/>
                </a:solidFill>
              </a:rPr>
              <a:t>that</a:t>
            </a:r>
            <a:r>
              <a:rPr lang="es-ES" sz="2000" dirty="0">
                <a:solidFill>
                  <a:srgbClr val="04407D"/>
                </a:solidFill>
              </a:rPr>
              <a:t> tastes </a:t>
            </a:r>
            <a:r>
              <a:rPr lang="es-ES" sz="2000" dirty="0" err="1">
                <a:solidFill>
                  <a:srgbClr val="04407D"/>
                </a:solidFill>
              </a:rPr>
              <a:t>bitter</a:t>
            </a:r>
            <a:r>
              <a:rPr lang="es-ES" sz="2000" dirty="0">
                <a:solidFill>
                  <a:srgbClr val="04407D"/>
                </a:solidFill>
              </a:rPr>
              <a:t>. </a:t>
            </a:r>
          </a:p>
        </p:txBody>
      </p:sp>
      <p:sp>
        <p:nvSpPr>
          <p:cNvPr id="23" name="bus text">
            <a:extLst>
              <a:ext uri="{FF2B5EF4-FFF2-40B4-BE49-F238E27FC236}">
                <a16:creationId xmlns:a16="http://schemas.microsoft.com/office/drawing/2014/main" id="{CFE29624-1D4C-BD9C-332A-965E157E56C8}"/>
              </a:ext>
            </a:extLst>
          </p:cNvPr>
          <p:cNvSpPr/>
          <p:nvPr/>
        </p:nvSpPr>
        <p:spPr>
          <a:xfrm>
            <a:off x="2994973" y="6134210"/>
            <a:ext cx="3151258" cy="535390"/>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err="1">
                <a:solidFill>
                  <a:schemeClr val="bg1"/>
                </a:solidFill>
              </a:rPr>
              <a:t>Click</a:t>
            </a:r>
            <a:r>
              <a:rPr lang="es-ES" sz="2000" b="1" dirty="0">
                <a:solidFill>
                  <a:schemeClr val="bg1"/>
                </a:solidFill>
              </a:rPr>
              <a:t> </a:t>
            </a:r>
            <a:r>
              <a:rPr lang="es-ES" sz="2000" b="1" dirty="0" err="1">
                <a:solidFill>
                  <a:schemeClr val="bg1"/>
                </a:solidFill>
              </a:rPr>
              <a:t>to</a:t>
            </a:r>
            <a:r>
              <a:rPr lang="es-ES" sz="2000" b="1" dirty="0">
                <a:solidFill>
                  <a:schemeClr val="bg1"/>
                </a:solidFill>
              </a:rPr>
              <a:t> </a:t>
            </a:r>
            <a:r>
              <a:rPr lang="es-ES" sz="2000" b="1" dirty="0" err="1">
                <a:solidFill>
                  <a:schemeClr val="bg1"/>
                </a:solidFill>
              </a:rPr>
              <a:t>reveal</a:t>
            </a:r>
            <a:r>
              <a:rPr lang="es-ES" sz="2000" b="1" dirty="0">
                <a:solidFill>
                  <a:schemeClr val="bg1"/>
                </a:solidFill>
              </a:rPr>
              <a:t> </a:t>
            </a:r>
            <a:r>
              <a:rPr lang="es-ES" sz="2000" b="1" dirty="0" err="1">
                <a:solidFill>
                  <a:schemeClr val="bg1"/>
                </a:solidFill>
              </a:rPr>
              <a:t>answer</a:t>
            </a:r>
            <a:endParaRPr lang="es-ES" sz="2000" b="1" dirty="0">
              <a:solidFill>
                <a:schemeClr val="bg1"/>
              </a:solidFill>
            </a:endParaRPr>
          </a:p>
        </p:txBody>
      </p:sp>
      <p:sp>
        <p:nvSpPr>
          <p:cNvPr id="8" name="bus text">
            <a:extLst>
              <a:ext uri="{FF2B5EF4-FFF2-40B4-BE49-F238E27FC236}">
                <a16:creationId xmlns:a16="http://schemas.microsoft.com/office/drawing/2014/main" id="{C04983C2-4645-947C-57E2-0AFD1B3F5439}"/>
              </a:ext>
            </a:extLst>
          </p:cNvPr>
          <p:cNvSpPr/>
          <p:nvPr/>
        </p:nvSpPr>
        <p:spPr>
          <a:xfrm>
            <a:off x="5109988" y="3429000"/>
            <a:ext cx="2851983" cy="1068343"/>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0" b="1" dirty="0" err="1">
                <a:solidFill>
                  <a:schemeClr val="bg1"/>
                </a:solidFill>
              </a:rPr>
              <a:t>Coffee</a:t>
            </a:r>
            <a:endParaRPr lang="es-ES" sz="6000" b="1" dirty="0">
              <a:solidFill>
                <a:schemeClr val="bg1"/>
              </a:solidFill>
            </a:endParaRPr>
          </a:p>
        </p:txBody>
      </p:sp>
      <p:pic>
        <p:nvPicPr>
          <p:cNvPr id="5" name="Picture 4">
            <a:extLst>
              <a:ext uri="{FF2B5EF4-FFF2-40B4-BE49-F238E27FC236}">
                <a16:creationId xmlns:a16="http://schemas.microsoft.com/office/drawing/2014/main" id="{865AA0E5-9290-882F-95C7-3C4E0770AA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5455" y="2868173"/>
            <a:ext cx="3024908" cy="2609089"/>
          </a:xfrm>
          <a:prstGeom prst="rect">
            <a:avLst/>
          </a:prstGeom>
        </p:spPr>
      </p:pic>
    </p:spTree>
    <p:extLst>
      <p:ext uri="{BB962C8B-B14F-4D97-AF65-F5344CB8AC3E}">
        <p14:creationId xmlns:p14="http://schemas.microsoft.com/office/powerpoint/2010/main" val="205559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1"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2" presetClass="exit" presetSubtype="4" fill="hold" grpId="0" nodeType="after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3" grpId="1"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343E-6BA1-3489-8620-5FE22E87E52F}"/>
              </a:ext>
            </a:extLst>
          </p:cNvPr>
          <p:cNvSpPr>
            <a:spLocks noGrp="1"/>
          </p:cNvSpPr>
          <p:nvPr>
            <p:ph type="title"/>
          </p:nvPr>
        </p:nvSpPr>
        <p:spPr/>
        <p:txBody>
          <a:bodyPr/>
          <a:lstStyle/>
          <a:p>
            <a:r>
              <a:rPr lang="en-US" dirty="0"/>
              <a:t>Look at the description. Guess the item.</a:t>
            </a:r>
          </a:p>
        </p:txBody>
      </p:sp>
      <p:sp>
        <p:nvSpPr>
          <p:cNvPr id="3" name="bus text">
            <a:extLst>
              <a:ext uri="{FF2B5EF4-FFF2-40B4-BE49-F238E27FC236}">
                <a16:creationId xmlns:a16="http://schemas.microsoft.com/office/drawing/2014/main" id="{C0CC3DD3-B002-6A41-26DB-9C5C3917FCFA}"/>
              </a:ext>
            </a:extLst>
          </p:cNvPr>
          <p:cNvSpPr/>
          <p:nvPr/>
        </p:nvSpPr>
        <p:spPr>
          <a:xfrm>
            <a:off x="606805" y="1357830"/>
            <a:ext cx="7927595"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err="1">
                <a:solidFill>
                  <a:srgbClr val="04407D"/>
                </a:solidFill>
              </a:rPr>
              <a:t>It's</a:t>
            </a:r>
            <a:r>
              <a:rPr lang="es-ES" sz="2000" dirty="0">
                <a:solidFill>
                  <a:srgbClr val="04407D"/>
                </a:solidFill>
              </a:rPr>
              <a:t> </a:t>
            </a:r>
            <a:r>
              <a:rPr lang="es-ES" sz="2000" dirty="0" err="1">
                <a:solidFill>
                  <a:srgbClr val="04407D"/>
                </a:solidFill>
              </a:rPr>
              <a:t>the</a:t>
            </a:r>
            <a:r>
              <a:rPr lang="es-ES" sz="2000" dirty="0">
                <a:solidFill>
                  <a:srgbClr val="04407D"/>
                </a:solidFill>
              </a:rPr>
              <a:t> extra </a:t>
            </a:r>
            <a:r>
              <a:rPr lang="es-ES" sz="2000" dirty="0" err="1">
                <a:solidFill>
                  <a:srgbClr val="04407D"/>
                </a:solidFill>
              </a:rPr>
              <a:t>activities</a:t>
            </a:r>
            <a:r>
              <a:rPr lang="es-ES" sz="2000" dirty="0">
                <a:solidFill>
                  <a:srgbClr val="04407D"/>
                </a:solidFill>
              </a:rPr>
              <a:t> </a:t>
            </a:r>
            <a:r>
              <a:rPr lang="es-ES" sz="2000" dirty="0" err="1">
                <a:solidFill>
                  <a:srgbClr val="04407D"/>
                </a:solidFill>
              </a:rPr>
              <a:t>you</a:t>
            </a:r>
            <a:r>
              <a:rPr lang="es-ES" sz="2000" dirty="0">
                <a:solidFill>
                  <a:srgbClr val="04407D"/>
                </a:solidFill>
              </a:rPr>
              <a:t> </a:t>
            </a:r>
            <a:r>
              <a:rPr lang="es-ES" sz="2000" dirty="0" err="1">
                <a:solidFill>
                  <a:srgbClr val="04407D"/>
                </a:solidFill>
              </a:rPr>
              <a:t>should</a:t>
            </a:r>
            <a:r>
              <a:rPr lang="es-ES" sz="2000" dirty="0">
                <a:solidFill>
                  <a:srgbClr val="04407D"/>
                </a:solidFill>
              </a:rPr>
              <a:t> do after </a:t>
            </a:r>
            <a:r>
              <a:rPr lang="es-ES" sz="2000" dirty="0" err="1">
                <a:solidFill>
                  <a:srgbClr val="04407D"/>
                </a:solidFill>
              </a:rPr>
              <a:t>class</a:t>
            </a:r>
            <a:r>
              <a:rPr lang="es-ES" sz="2000" dirty="0">
                <a:solidFill>
                  <a:srgbClr val="04407D"/>
                </a:solidFill>
              </a:rPr>
              <a:t>.</a:t>
            </a:r>
          </a:p>
        </p:txBody>
      </p:sp>
      <p:sp>
        <p:nvSpPr>
          <p:cNvPr id="23" name="bus text">
            <a:extLst>
              <a:ext uri="{FF2B5EF4-FFF2-40B4-BE49-F238E27FC236}">
                <a16:creationId xmlns:a16="http://schemas.microsoft.com/office/drawing/2014/main" id="{CFE29624-1D4C-BD9C-332A-965E157E56C8}"/>
              </a:ext>
            </a:extLst>
          </p:cNvPr>
          <p:cNvSpPr/>
          <p:nvPr/>
        </p:nvSpPr>
        <p:spPr>
          <a:xfrm>
            <a:off x="2994973" y="6134210"/>
            <a:ext cx="3151258" cy="535390"/>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err="1">
                <a:solidFill>
                  <a:schemeClr val="bg1"/>
                </a:solidFill>
              </a:rPr>
              <a:t>Click</a:t>
            </a:r>
            <a:r>
              <a:rPr lang="es-ES" sz="2000" b="1" dirty="0">
                <a:solidFill>
                  <a:schemeClr val="bg1"/>
                </a:solidFill>
              </a:rPr>
              <a:t> </a:t>
            </a:r>
            <a:r>
              <a:rPr lang="es-ES" sz="2000" b="1" dirty="0" err="1">
                <a:solidFill>
                  <a:schemeClr val="bg1"/>
                </a:solidFill>
              </a:rPr>
              <a:t>to</a:t>
            </a:r>
            <a:r>
              <a:rPr lang="es-ES" sz="2000" b="1" dirty="0">
                <a:solidFill>
                  <a:schemeClr val="bg1"/>
                </a:solidFill>
              </a:rPr>
              <a:t> </a:t>
            </a:r>
            <a:r>
              <a:rPr lang="es-ES" sz="2000" b="1" dirty="0" err="1">
                <a:solidFill>
                  <a:schemeClr val="bg1"/>
                </a:solidFill>
              </a:rPr>
              <a:t>reveal</a:t>
            </a:r>
            <a:r>
              <a:rPr lang="es-ES" sz="2000" b="1" dirty="0">
                <a:solidFill>
                  <a:schemeClr val="bg1"/>
                </a:solidFill>
              </a:rPr>
              <a:t> </a:t>
            </a:r>
            <a:r>
              <a:rPr lang="es-ES" sz="2000" b="1" dirty="0" err="1">
                <a:solidFill>
                  <a:schemeClr val="bg1"/>
                </a:solidFill>
              </a:rPr>
              <a:t>answer</a:t>
            </a:r>
            <a:endParaRPr lang="es-ES" sz="2000" b="1" dirty="0">
              <a:solidFill>
                <a:schemeClr val="bg1"/>
              </a:solidFill>
            </a:endParaRPr>
          </a:p>
        </p:txBody>
      </p:sp>
      <p:sp>
        <p:nvSpPr>
          <p:cNvPr id="8" name="bus text">
            <a:extLst>
              <a:ext uri="{FF2B5EF4-FFF2-40B4-BE49-F238E27FC236}">
                <a16:creationId xmlns:a16="http://schemas.microsoft.com/office/drawing/2014/main" id="{C04983C2-4645-947C-57E2-0AFD1B3F5439}"/>
              </a:ext>
            </a:extLst>
          </p:cNvPr>
          <p:cNvSpPr/>
          <p:nvPr/>
        </p:nvSpPr>
        <p:spPr>
          <a:xfrm>
            <a:off x="4185424" y="2894828"/>
            <a:ext cx="4348976" cy="1068343"/>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0" b="1" dirty="0" err="1">
                <a:solidFill>
                  <a:schemeClr val="bg1"/>
                </a:solidFill>
              </a:rPr>
              <a:t>Homework</a:t>
            </a:r>
            <a:endParaRPr lang="es-ES" sz="6000" b="1" dirty="0">
              <a:solidFill>
                <a:schemeClr val="bg1"/>
              </a:solidFill>
            </a:endParaRPr>
          </a:p>
        </p:txBody>
      </p:sp>
      <p:pic>
        <p:nvPicPr>
          <p:cNvPr id="6" name="Picture 5">
            <a:extLst>
              <a:ext uri="{FF2B5EF4-FFF2-40B4-BE49-F238E27FC236}">
                <a16:creationId xmlns:a16="http://schemas.microsoft.com/office/drawing/2014/main" id="{CECA0840-2658-D738-C450-F26F224F8F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9141" y="2408447"/>
            <a:ext cx="5932383" cy="3268838"/>
          </a:xfrm>
          <a:prstGeom prst="rect">
            <a:avLst/>
          </a:prstGeom>
        </p:spPr>
      </p:pic>
    </p:spTree>
    <p:extLst>
      <p:ext uri="{BB962C8B-B14F-4D97-AF65-F5344CB8AC3E}">
        <p14:creationId xmlns:p14="http://schemas.microsoft.com/office/powerpoint/2010/main" val="110354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1"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2" presetClass="exit" presetSubtype="4" fill="hold" grpId="0" nodeType="after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3" grpId="1"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343E-6BA1-3489-8620-5FE22E87E52F}"/>
              </a:ext>
            </a:extLst>
          </p:cNvPr>
          <p:cNvSpPr>
            <a:spLocks noGrp="1"/>
          </p:cNvSpPr>
          <p:nvPr>
            <p:ph type="title"/>
          </p:nvPr>
        </p:nvSpPr>
        <p:spPr/>
        <p:txBody>
          <a:bodyPr/>
          <a:lstStyle/>
          <a:p>
            <a:r>
              <a:rPr lang="en-US" dirty="0"/>
              <a:t>Look at the description. Guess the item.</a:t>
            </a:r>
          </a:p>
        </p:txBody>
      </p:sp>
      <p:sp>
        <p:nvSpPr>
          <p:cNvPr id="3" name="bus text">
            <a:extLst>
              <a:ext uri="{FF2B5EF4-FFF2-40B4-BE49-F238E27FC236}">
                <a16:creationId xmlns:a16="http://schemas.microsoft.com/office/drawing/2014/main" id="{C0CC3DD3-B002-6A41-26DB-9C5C3917FCFA}"/>
              </a:ext>
            </a:extLst>
          </p:cNvPr>
          <p:cNvSpPr/>
          <p:nvPr/>
        </p:nvSpPr>
        <p:spPr>
          <a:xfrm>
            <a:off x="606805" y="1357830"/>
            <a:ext cx="7927595"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err="1">
                <a:solidFill>
                  <a:srgbClr val="04407D"/>
                </a:solidFill>
              </a:rPr>
              <a:t>It’s</a:t>
            </a:r>
            <a:r>
              <a:rPr lang="es-ES" sz="2000" dirty="0">
                <a:solidFill>
                  <a:srgbClr val="04407D"/>
                </a:solidFill>
              </a:rPr>
              <a:t> a </a:t>
            </a:r>
            <a:r>
              <a:rPr lang="es-ES" sz="2000" dirty="0" err="1">
                <a:solidFill>
                  <a:srgbClr val="04407D"/>
                </a:solidFill>
              </a:rPr>
              <a:t>flying</a:t>
            </a:r>
            <a:r>
              <a:rPr lang="es-ES" sz="2000" dirty="0">
                <a:solidFill>
                  <a:srgbClr val="04407D"/>
                </a:solidFill>
              </a:rPr>
              <a:t> animal </a:t>
            </a:r>
            <a:r>
              <a:rPr lang="es-ES" sz="2000" dirty="0" err="1">
                <a:solidFill>
                  <a:srgbClr val="04407D"/>
                </a:solidFill>
              </a:rPr>
              <a:t>that</a:t>
            </a:r>
            <a:r>
              <a:rPr lang="es-ES" sz="2000" dirty="0">
                <a:solidFill>
                  <a:srgbClr val="04407D"/>
                </a:solidFill>
              </a:rPr>
              <a:t> </a:t>
            </a:r>
            <a:r>
              <a:rPr lang="es-ES" sz="2000" dirty="0" err="1">
                <a:solidFill>
                  <a:srgbClr val="04407D"/>
                </a:solidFill>
              </a:rPr>
              <a:t>isn’t</a:t>
            </a:r>
            <a:r>
              <a:rPr lang="es-ES" sz="2000" dirty="0">
                <a:solidFill>
                  <a:srgbClr val="04407D"/>
                </a:solidFill>
              </a:rPr>
              <a:t> a </a:t>
            </a:r>
            <a:r>
              <a:rPr lang="es-ES" sz="2000" dirty="0" err="1">
                <a:solidFill>
                  <a:srgbClr val="04407D"/>
                </a:solidFill>
              </a:rPr>
              <a:t>bird</a:t>
            </a:r>
            <a:r>
              <a:rPr lang="es-ES" sz="2000" dirty="0">
                <a:solidFill>
                  <a:srgbClr val="04407D"/>
                </a:solidFill>
              </a:rPr>
              <a:t>. </a:t>
            </a:r>
            <a:r>
              <a:rPr lang="es-ES" sz="2000" dirty="0" err="1">
                <a:solidFill>
                  <a:srgbClr val="04407D"/>
                </a:solidFill>
              </a:rPr>
              <a:t>It</a:t>
            </a:r>
            <a:r>
              <a:rPr lang="es-ES" sz="2000" dirty="0">
                <a:solidFill>
                  <a:srgbClr val="04407D"/>
                </a:solidFill>
              </a:rPr>
              <a:t> </a:t>
            </a:r>
            <a:r>
              <a:rPr lang="es-ES" sz="2000" dirty="0" err="1">
                <a:solidFill>
                  <a:srgbClr val="04407D"/>
                </a:solidFill>
              </a:rPr>
              <a:t>is</a:t>
            </a:r>
            <a:r>
              <a:rPr lang="es-ES" sz="2000" dirty="0">
                <a:solidFill>
                  <a:srgbClr val="04407D"/>
                </a:solidFill>
              </a:rPr>
              <a:t> </a:t>
            </a:r>
            <a:r>
              <a:rPr lang="es-ES" sz="2000" dirty="0" err="1">
                <a:solidFill>
                  <a:srgbClr val="04407D"/>
                </a:solidFill>
              </a:rPr>
              <a:t>brown</a:t>
            </a:r>
            <a:r>
              <a:rPr lang="es-ES" sz="2000" dirty="0">
                <a:solidFill>
                  <a:srgbClr val="04407D"/>
                </a:solidFill>
              </a:rPr>
              <a:t> and </a:t>
            </a:r>
            <a:r>
              <a:rPr lang="es-ES" sz="2000" dirty="0" err="1">
                <a:solidFill>
                  <a:srgbClr val="04407D"/>
                </a:solidFill>
              </a:rPr>
              <a:t>lives</a:t>
            </a:r>
            <a:r>
              <a:rPr lang="es-ES" sz="2000" dirty="0">
                <a:solidFill>
                  <a:srgbClr val="04407D"/>
                </a:solidFill>
              </a:rPr>
              <a:t> in a cave.</a:t>
            </a:r>
          </a:p>
        </p:txBody>
      </p:sp>
      <p:sp>
        <p:nvSpPr>
          <p:cNvPr id="23" name="bus text">
            <a:extLst>
              <a:ext uri="{FF2B5EF4-FFF2-40B4-BE49-F238E27FC236}">
                <a16:creationId xmlns:a16="http://schemas.microsoft.com/office/drawing/2014/main" id="{CFE29624-1D4C-BD9C-332A-965E157E56C8}"/>
              </a:ext>
            </a:extLst>
          </p:cNvPr>
          <p:cNvSpPr/>
          <p:nvPr/>
        </p:nvSpPr>
        <p:spPr>
          <a:xfrm>
            <a:off x="2994973" y="6134210"/>
            <a:ext cx="3151258" cy="535390"/>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err="1">
                <a:solidFill>
                  <a:schemeClr val="bg1"/>
                </a:solidFill>
              </a:rPr>
              <a:t>Click</a:t>
            </a:r>
            <a:r>
              <a:rPr lang="es-ES" sz="2000" b="1" dirty="0">
                <a:solidFill>
                  <a:schemeClr val="bg1"/>
                </a:solidFill>
              </a:rPr>
              <a:t> </a:t>
            </a:r>
            <a:r>
              <a:rPr lang="es-ES" sz="2000" b="1" dirty="0" err="1">
                <a:solidFill>
                  <a:schemeClr val="bg1"/>
                </a:solidFill>
              </a:rPr>
              <a:t>to</a:t>
            </a:r>
            <a:r>
              <a:rPr lang="es-ES" sz="2000" b="1" dirty="0">
                <a:solidFill>
                  <a:schemeClr val="bg1"/>
                </a:solidFill>
              </a:rPr>
              <a:t> </a:t>
            </a:r>
            <a:r>
              <a:rPr lang="es-ES" sz="2000" b="1" dirty="0" err="1">
                <a:solidFill>
                  <a:schemeClr val="bg1"/>
                </a:solidFill>
              </a:rPr>
              <a:t>reveal</a:t>
            </a:r>
            <a:r>
              <a:rPr lang="es-ES" sz="2000" b="1" dirty="0">
                <a:solidFill>
                  <a:schemeClr val="bg1"/>
                </a:solidFill>
              </a:rPr>
              <a:t> </a:t>
            </a:r>
            <a:r>
              <a:rPr lang="es-ES" sz="2000" b="1" dirty="0" err="1">
                <a:solidFill>
                  <a:schemeClr val="bg1"/>
                </a:solidFill>
              </a:rPr>
              <a:t>answer</a:t>
            </a:r>
            <a:endParaRPr lang="es-ES" sz="2000" b="1" dirty="0">
              <a:solidFill>
                <a:schemeClr val="bg1"/>
              </a:solidFill>
            </a:endParaRPr>
          </a:p>
        </p:txBody>
      </p:sp>
      <p:sp>
        <p:nvSpPr>
          <p:cNvPr id="8" name="bus text">
            <a:extLst>
              <a:ext uri="{FF2B5EF4-FFF2-40B4-BE49-F238E27FC236}">
                <a16:creationId xmlns:a16="http://schemas.microsoft.com/office/drawing/2014/main" id="{C04983C2-4645-947C-57E2-0AFD1B3F5439}"/>
              </a:ext>
            </a:extLst>
          </p:cNvPr>
          <p:cNvSpPr/>
          <p:nvPr/>
        </p:nvSpPr>
        <p:spPr>
          <a:xfrm>
            <a:off x="5609063" y="3429000"/>
            <a:ext cx="2352908" cy="1068343"/>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0" b="1" dirty="0">
                <a:solidFill>
                  <a:schemeClr val="bg1"/>
                </a:solidFill>
              </a:rPr>
              <a:t>Bat</a:t>
            </a:r>
          </a:p>
        </p:txBody>
      </p:sp>
      <p:pic>
        <p:nvPicPr>
          <p:cNvPr id="6" name="Picture 5">
            <a:extLst>
              <a:ext uri="{FF2B5EF4-FFF2-40B4-BE49-F238E27FC236}">
                <a16:creationId xmlns:a16="http://schemas.microsoft.com/office/drawing/2014/main" id="{1A12DA91-356A-E57E-C831-468411B32B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750" y="2762727"/>
            <a:ext cx="4795024" cy="2401252"/>
          </a:xfrm>
          <a:prstGeom prst="rect">
            <a:avLst/>
          </a:prstGeom>
        </p:spPr>
      </p:pic>
    </p:spTree>
    <p:extLst>
      <p:ext uri="{BB962C8B-B14F-4D97-AF65-F5344CB8AC3E}">
        <p14:creationId xmlns:p14="http://schemas.microsoft.com/office/powerpoint/2010/main" val="138553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1"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2" presetClass="exit" presetSubtype="4" fill="hold" grpId="0" nodeType="after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3" grpId="1"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343E-6BA1-3489-8620-5FE22E87E52F}"/>
              </a:ext>
            </a:extLst>
          </p:cNvPr>
          <p:cNvSpPr>
            <a:spLocks noGrp="1"/>
          </p:cNvSpPr>
          <p:nvPr>
            <p:ph type="title"/>
          </p:nvPr>
        </p:nvSpPr>
        <p:spPr/>
        <p:txBody>
          <a:bodyPr/>
          <a:lstStyle/>
          <a:p>
            <a:r>
              <a:rPr lang="en-US" dirty="0"/>
              <a:t>Look at the description. Guess the item.</a:t>
            </a:r>
          </a:p>
        </p:txBody>
      </p:sp>
      <p:sp>
        <p:nvSpPr>
          <p:cNvPr id="3" name="bus text">
            <a:extLst>
              <a:ext uri="{FF2B5EF4-FFF2-40B4-BE49-F238E27FC236}">
                <a16:creationId xmlns:a16="http://schemas.microsoft.com/office/drawing/2014/main" id="{C0CC3DD3-B002-6A41-26DB-9C5C3917FCFA}"/>
              </a:ext>
            </a:extLst>
          </p:cNvPr>
          <p:cNvSpPr/>
          <p:nvPr/>
        </p:nvSpPr>
        <p:spPr>
          <a:xfrm>
            <a:off x="606805" y="1357830"/>
            <a:ext cx="7927595"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err="1">
                <a:solidFill>
                  <a:srgbClr val="04407D"/>
                </a:solidFill>
              </a:rPr>
              <a:t>It’s</a:t>
            </a:r>
            <a:r>
              <a:rPr lang="es-ES" sz="2000" dirty="0">
                <a:solidFill>
                  <a:srgbClr val="04407D"/>
                </a:solidFill>
              </a:rPr>
              <a:t> </a:t>
            </a:r>
            <a:r>
              <a:rPr lang="es-ES" sz="2000" dirty="0" err="1">
                <a:solidFill>
                  <a:srgbClr val="04407D"/>
                </a:solidFill>
              </a:rPr>
              <a:t>the</a:t>
            </a:r>
            <a:r>
              <a:rPr lang="es-ES" sz="2000" dirty="0">
                <a:solidFill>
                  <a:srgbClr val="04407D"/>
                </a:solidFill>
              </a:rPr>
              <a:t> </a:t>
            </a:r>
            <a:r>
              <a:rPr lang="es-ES" sz="2000" dirty="0" err="1">
                <a:solidFill>
                  <a:srgbClr val="04407D"/>
                </a:solidFill>
              </a:rPr>
              <a:t>person</a:t>
            </a:r>
            <a:r>
              <a:rPr lang="es-ES" sz="2000" dirty="0">
                <a:solidFill>
                  <a:srgbClr val="04407D"/>
                </a:solidFill>
              </a:rPr>
              <a:t> </a:t>
            </a:r>
            <a:r>
              <a:rPr lang="es-ES" sz="2000" dirty="0" err="1">
                <a:solidFill>
                  <a:srgbClr val="04407D"/>
                </a:solidFill>
              </a:rPr>
              <a:t>who</a:t>
            </a:r>
            <a:r>
              <a:rPr lang="es-ES" sz="2000" dirty="0">
                <a:solidFill>
                  <a:srgbClr val="04407D"/>
                </a:solidFill>
              </a:rPr>
              <a:t> stands in a </a:t>
            </a:r>
            <a:r>
              <a:rPr lang="es-ES" sz="2000" dirty="0" err="1">
                <a:solidFill>
                  <a:srgbClr val="04407D"/>
                </a:solidFill>
              </a:rPr>
              <a:t>classroom</a:t>
            </a:r>
            <a:r>
              <a:rPr lang="es-ES" sz="2000" dirty="0">
                <a:solidFill>
                  <a:srgbClr val="04407D"/>
                </a:solidFill>
              </a:rPr>
              <a:t> </a:t>
            </a:r>
            <a:br>
              <a:rPr lang="es-ES" sz="2000" dirty="0">
                <a:solidFill>
                  <a:srgbClr val="04407D"/>
                </a:solidFill>
              </a:rPr>
            </a:br>
            <a:r>
              <a:rPr lang="es-ES" sz="2000" dirty="0">
                <a:solidFill>
                  <a:srgbClr val="04407D"/>
                </a:solidFill>
              </a:rPr>
              <a:t>and </a:t>
            </a:r>
            <a:r>
              <a:rPr lang="es-ES" sz="2000" dirty="0" err="1">
                <a:solidFill>
                  <a:srgbClr val="04407D"/>
                </a:solidFill>
              </a:rPr>
              <a:t>gives</a:t>
            </a:r>
            <a:r>
              <a:rPr lang="es-ES" sz="2000" dirty="0">
                <a:solidFill>
                  <a:srgbClr val="04407D"/>
                </a:solidFill>
              </a:rPr>
              <a:t> </a:t>
            </a:r>
            <a:r>
              <a:rPr lang="es-ES" sz="2000" dirty="0" err="1">
                <a:solidFill>
                  <a:srgbClr val="04407D"/>
                </a:solidFill>
              </a:rPr>
              <a:t>students</a:t>
            </a:r>
            <a:r>
              <a:rPr lang="es-ES" sz="2000" dirty="0">
                <a:solidFill>
                  <a:srgbClr val="04407D"/>
                </a:solidFill>
              </a:rPr>
              <a:t> new </a:t>
            </a:r>
            <a:r>
              <a:rPr lang="es-ES" sz="2000" dirty="0" err="1">
                <a:solidFill>
                  <a:srgbClr val="04407D"/>
                </a:solidFill>
              </a:rPr>
              <a:t>information</a:t>
            </a:r>
            <a:r>
              <a:rPr lang="es-ES" sz="2000" dirty="0">
                <a:solidFill>
                  <a:srgbClr val="04407D"/>
                </a:solidFill>
              </a:rPr>
              <a:t>.</a:t>
            </a:r>
          </a:p>
        </p:txBody>
      </p:sp>
      <p:sp>
        <p:nvSpPr>
          <p:cNvPr id="23" name="bus text">
            <a:extLst>
              <a:ext uri="{FF2B5EF4-FFF2-40B4-BE49-F238E27FC236}">
                <a16:creationId xmlns:a16="http://schemas.microsoft.com/office/drawing/2014/main" id="{CFE29624-1D4C-BD9C-332A-965E157E56C8}"/>
              </a:ext>
            </a:extLst>
          </p:cNvPr>
          <p:cNvSpPr/>
          <p:nvPr/>
        </p:nvSpPr>
        <p:spPr>
          <a:xfrm>
            <a:off x="2994973" y="6134210"/>
            <a:ext cx="3151258" cy="535390"/>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err="1">
                <a:solidFill>
                  <a:schemeClr val="bg1"/>
                </a:solidFill>
              </a:rPr>
              <a:t>Click</a:t>
            </a:r>
            <a:r>
              <a:rPr lang="es-ES" sz="2000" b="1" dirty="0">
                <a:solidFill>
                  <a:schemeClr val="bg1"/>
                </a:solidFill>
              </a:rPr>
              <a:t> </a:t>
            </a:r>
            <a:r>
              <a:rPr lang="es-ES" sz="2000" b="1" dirty="0" err="1">
                <a:solidFill>
                  <a:schemeClr val="bg1"/>
                </a:solidFill>
              </a:rPr>
              <a:t>to</a:t>
            </a:r>
            <a:r>
              <a:rPr lang="es-ES" sz="2000" b="1" dirty="0">
                <a:solidFill>
                  <a:schemeClr val="bg1"/>
                </a:solidFill>
              </a:rPr>
              <a:t> </a:t>
            </a:r>
            <a:r>
              <a:rPr lang="es-ES" sz="2000" b="1" dirty="0" err="1">
                <a:solidFill>
                  <a:schemeClr val="bg1"/>
                </a:solidFill>
              </a:rPr>
              <a:t>reveal</a:t>
            </a:r>
            <a:r>
              <a:rPr lang="es-ES" sz="2000" b="1" dirty="0">
                <a:solidFill>
                  <a:schemeClr val="bg1"/>
                </a:solidFill>
              </a:rPr>
              <a:t> </a:t>
            </a:r>
            <a:r>
              <a:rPr lang="es-ES" sz="2000" b="1" dirty="0" err="1">
                <a:solidFill>
                  <a:schemeClr val="bg1"/>
                </a:solidFill>
              </a:rPr>
              <a:t>answer</a:t>
            </a:r>
            <a:endParaRPr lang="es-ES" sz="2000" b="1" dirty="0">
              <a:solidFill>
                <a:schemeClr val="bg1"/>
              </a:solidFill>
            </a:endParaRPr>
          </a:p>
        </p:txBody>
      </p:sp>
      <p:sp>
        <p:nvSpPr>
          <p:cNvPr id="8" name="bus text">
            <a:extLst>
              <a:ext uri="{FF2B5EF4-FFF2-40B4-BE49-F238E27FC236}">
                <a16:creationId xmlns:a16="http://schemas.microsoft.com/office/drawing/2014/main" id="{C04983C2-4645-947C-57E2-0AFD1B3F5439}"/>
              </a:ext>
            </a:extLst>
          </p:cNvPr>
          <p:cNvSpPr/>
          <p:nvPr/>
        </p:nvSpPr>
        <p:spPr>
          <a:xfrm>
            <a:off x="4784508" y="3429000"/>
            <a:ext cx="3151258" cy="1068343"/>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0" b="1" dirty="0" err="1">
                <a:solidFill>
                  <a:schemeClr val="bg1"/>
                </a:solidFill>
              </a:rPr>
              <a:t>Teacher</a:t>
            </a:r>
            <a:endParaRPr lang="es-ES" sz="6000" b="1" dirty="0">
              <a:solidFill>
                <a:schemeClr val="bg1"/>
              </a:solidFill>
            </a:endParaRPr>
          </a:p>
        </p:txBody>
      </p:sp>
      <p:pic>
        <p:nvPicPr>
          <p:cNvPr id="5" name="Picture 4" descr="A cartoon of a person holding a book&#10;&#10;Description automatically generated">
            <a:extLst>
              <a:ext uri="{FF2B5EF4-FFF2-40B4-BE49-F238E27FC236}">
                <a16:creationId xmlns:a16="http://schemas.microsoft.com/office/drawing/2014/main" id="{87821CE2-4055-753F-3CD1-2F4CF825EE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8234" y="1962615"/>
            <a:ext cx="2021716" cy="6858000"/>
          </a:xfrm>
          <a:prstGeom prst="rect">
            <a:avLst/>
          </a:prstGeom>
        </p:spPr>
      </p:pic>
    </p:spTree>
    <p:extLst>
      <p:ext uri="{BB962C8B-B14F-4D97-AF65-F5344CB8AC3E}">
        <p14:creationId xmlns:p14="http://schemas.microsoft.com/office/powerpoint/2010/main" val="248429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1"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2" presetClass="exit" presetSubtype="4" fill="hold" grpId="0" nodeType="after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3" grpId="1"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343E-6BA1-3489-8620-5FE22E87E52F}"/>
              </a:ext>
            </a:extLst>
          </p:cNvPr>
          <p:cNvSpPr>
            <a:spLocks noGrp="1"/>
          </p:cNvSpPr>
          <p:nvPr>
            <p:ph type="title"/>
          </p:nvPr>
        </p:nvSpPr>
        <p:spPr/>
        <p:txBody>
          <a:bodyPr/>
          <a:lstStyle/>
          <a:p>
            <a:r>
              <a:rPr lang="en-US" dirty="0"/>
              <a:t>Look at the description. Guess the place.</a:t>
            </a:r>
          </a:p>
        </p:txBody>
      </p:sp>
      <p:sp>
        <p:nvSpPr>
          <p:cNvPr id="3" name="bus text">
            <a:extLst>
              <a:ext uri="{FF2B5EF4-FFF2-40B4-BE49-F238E27FC236}">
                <a16:creationId xmlns:a16="http://schemas.microsoft.com/office/drawing/2014/main" id="{C0CC3DD3-B002-6A41-26DB-9C5C3917FCFA}"/>
              </a:ext>
            </a:extLst>
          </p:cNvPr>
          <p:cNvSpPr/>
          <p:nvPr/>
        </p:nvSpPr>
        <p:spPr>
          <a:xfrm>
            <a:off x="606805" y="1357830"/>
            <a:ext cx="7927595"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err="1">
                <a:solidFill>
                  <a:srgbClr val="04407D"/>
                </a:solidFill>
              </a:rPr>
              <a:t>It's</a:t>
            </a:r>
            <a:r>
              <a:rPr lang="es-ES" sz="2000" dirty="0">
                <a:solidFill>
                  <a:srgbClr val="04407D"/>
                </a:solidFill>
              </a:rPr>
              <a:t> </a:t>
            </a:r>
            <a:r>
              <a:rPr lang="es-ES" sz="2000" dirty="0" err="1">
                <a:solidFill>
                  <a:srgbClr val="04407D"/>
                </a:solidFill>
              </a:rPr>
              <a:t>the</a:t>
            </a:r>
            <a:r>
              <a:rPr lang="es-ES" sz="2000" dirty="0">
                <a:solidFill>
                  <a:srgbClr val="04407D"/>
                </a:solidFill>
              </a:rPr>
              <a:t> </a:t>
            </a:r>
            <a:r>
              <a:rPr lang="es-ES" sz="2000" dirty="0" err="1">
                <a:solidFill>
                  <a:srgbClr val="04407D"/>
                </a:solidFill>
              </a:rPr>
              <a:t>continent</a:t>
            </a:r>
            <a:r>
              <a:rPr lang="es-ES" sz="2000" dirty="0">
                <a:solidFill>
                  <a:srgbClr val="04407D"/>
                </a:solidFill>
              </a:rPr>
              <a:t> </a:t>
            </a:r>
            <a:r>
              <a:rPr lang="es-ES" sz="2000" dirty="0" err="1">
                <a:solidFill>
                  <a:srgbClr val="04407D"/>
                </a:solidFill>
              </a:rPr>
              <a:t>with</a:t>
            </a:r>
            <a:r>
              <a:rPr lang="es-ES" sz="2000" dirty="0">
                <a:solidFill>
                  <a:srgbClr val="04407D"/>
                </a:solidFill>
              </a:rPr>
              <a:t> </a:t>
            </a:r>
            <a:r>
              <a:rPr lang="es-ES" sz="2000" dirty="0" err="1">
                <a:solidFill>
                  <a:srgbClr val="04407D"/>
                </a:solidFill>
              </a:rPr>
              <a:t>the</a:t>
            </a:r>
            <a:r>
              <a:rPr lang="es-ES" sz="2000" dirty="0">
                <a:solidFill>
                  <a:srgbClr val="04407D"/>
                </a:solidFill>
              </a:rPr>
              <a:t> </a:t>
            </a:r>
            <a:r>
              <a:rPr lang="es-ES" sz="2000" dirty="0" err="1">
                <a:solidFill>
                  <a:srgbClr val="04407D"/>
                </a:solidFill>
              </a:rPr>
              <a:t>fewest</a:t>
            </a:r>
            <a:r>
              <a:rPr lang="es-ES" sz="2000" dirty="0">
                <a:solidFill>
                  <a:srgbClr val="04407D"/>
                </a:solidFill>
              </a:rPr>
              <a:t> </a:t>
            </a:r>
            <a:r>
              <a:rPr lang="es-ES" sz="2000" dirty="0" err="1">
                <a:solidFill>
                  <a:srgbClr val="04407D"/>
                </a:solidFill>
              </a:rPr>
              <a:t>people</a:t>
            </a:r>
            <a:r>
              <a:rPr lang="es-ES" sz="2000" dirty="0">
                <a:solidFill>
                  <a:srgbClr val="04407D"/>
                </a:solidFill>
              </a:rPr>
              <a:t>.</a:t>
            </a:r>
          </a:p>
        </p:txBody>
      </p:sp>
      <p:sp>
        <p:nvSpPr>
          <p:cNvPr id="23" name="bus text">
            <a:extLst>
              <a:ext uri="{FF2B5EF4-FFF2-40B4-BE49-F238E27FC236}">
                <a16:creationId xmlns:a16="http://schemas.microsoft.com/office/drawing/2014/main" id="{CFE29624-1D4C-BD9C-332A-965E157E56C8}"/>
              </a:ext>
            </a:extLst>
          </p:cNvPr>
          <p:cNvSpPr/>
          <p:nvPr/>
        </p:nvSpPr>
        <p:spPr>
          <a:xfrm>
            <a:off x="2994973" y="6134210"/>
            <a:ext cx="3151258" cy="535390"/>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err="1">
                <a:solidFill>
                  <a:schemeClr val="bg1"/>
                </a:solidFill>
              </a:rPr>
              <a:t>Click</a:t>
            </a:r>
            <a:r>
              <a:rPr lang="es-ES" sz="2000" b="1" dirty="0">
                <a:solidFill>
                  <a:schemeClr val="bg1"/>
                </a:solidFill>
              </a:rPr>
              <a:t> </a:t>
            </a:r>
            <a:r>
              <a:rPr lang="es-ES" sz="2000" b="1" dirty="0" err="1">
                <a:solidFill>
                  <a:schemeClr val="bg1"/>
                </a:solidFill>
              </a:rPr>
              <a:t>to</a:t>
            </a:r>
            <a:r>
              <a:rPr lang="es-ES" sz="2000" b="1" dirty="0">
                <a:solidFill>
                  <a:schemeClr val="bg1"/>
                </a:solidFill>
              </a:rPr>
              <a:t> </a:t>
            </a:r>
            <a:r>
              <a:rPr lang="es-ES" sz="2000" b="1" dirty="0" err="1">
                <a:solidFill>
                  <a:schemeClr val="bg1"/>
                </a:solidFill>
              </a:rPr>
              <a:t>reveal</a:t>
            </a:r>
            <a:r>
              <a:rPr lang="es-ES" sz="2000" b="1" dirty="0">
                <a:solidFill>
                  <a:schemeClr val="bg1"/>
                </a:solidFill>
              </a:rPr>
              <a:t> </a:t>
            </a:r>
            <a:r>
              <a:rPr lang="es-ES" sz="2000" b="1" dirty="0" err="1">
                <a:solidFill>
                  <a:schemeClr val="bg1"/>
                </a:solidFill>
              </a:rPr>
              <a:t>answer</a:t>
            </a:r>
            <a:endParaRPr lang="es-ES" sz="2000" b="1" dirty="0">
              <a:solidFill>
                <a:schemeClr val="bg1"/>
              </a:solidFill>
            </a:endParaRPr>
          </a:p>
        </p:txBody>
      </p:sp>
      <p:sp>
        <p:nvSpPr>
          <p:cNvPr id="8" name="bus text">
            <a:extLst>
              <a:ext uri="{FF2B5EF4-FFF2-40B4-BE49-F238E27FC236}">
                <a16:creationId xmlns:a16="http://schemas.microsoft.com/office/drawing/2014/main" id="{C04983C2-4645-947C-57E2-0AFD1B3F5439}"/>
              </a:ext>
            </a:extLst>
          </p:cNvPr>
          <p:cNvSpPr/>
          <p:nvPr/>
        </p:nvSpPr>
        <p:spPr>
          <a:xfrm>
            <a:off x="4313892" y="3429000"/>
            <a:ext cx="4032249" cy="1068343"/>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0" b="1" dirty="0" err="1">
                <a:solidFill>
                  <a:schemeClr val="bg1"/>
                </a:solidFill>
              </a:rPr>
              <a:t>Antarctica</a:t>
            </a:r>
            <a:endParaRPr lang="es-ES" sz="6000" b="1" dirty="0">
              <a:solidFill>
                <a:schemeClr val="bg1"/>
              </a:solidFill>
            </a:endParaRPr>
          </a:p>
        </p:txBody>
      </p:sp>
      <p:pic>
        <p:nvPicPr>
          <p:cNvPr id="6" name="Picture 5">
            <a:extLst>
              <a:ext uri="{FF2B5EF4-FFF2-40B4-BE49-F238E27FC236}">
                <a16:creationId xmlns:a16="http://schemas.microsoft.com/office/drawing/2014/main" id="{D6C7509A-EA7F-7D55-C770-F4F4A57320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0912" y="2362813"/>
            <a:ext cx="3502797" cy="3410457"/>
          </a:xfrm>
          <a:prstGeom prst="ellipse">
            <a:avLst/>
          </a:prstGeom>
          <a:ln w="28575">
            <a:solidFill>
              <a:srgbClr val="0076B1"/>
            </a:solidFill>
          </a:ln>
        </p:spPr>
      </p:pic>
    </p:spTree>
    <p:extLst>
      <p:ext uri="{BB962C8B-B14F-4D97-AF65-F5344CB8AC3E}">
        <p14:creationId xmlns:p14="http://schemas.microsoft.com/office/powerpoint/2010/main" val="103357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1"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2" presetClass="exit" presetSubtype="4" fill="hold" grpId="0" nodeType="after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3" grpId="1"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343E-6BA1-3489-8620-5FE22E87E52F}"/>
              </a:ext>
            </a:extLst>
          </p:cNvPr>
          <p:cNvSpPr>
            <a:spLocks noGrp="1"/>
          </p:cNvSpPr>
          <p:nvPr>
            <p:ph type="title"/>
          </p:nvPr>
        </p:nvSpPr>
        <p:spPr/>
        <p:txBody>
          <a:bodyPr/>
          <a:lstStyle/>
          <a:p>
            <a:r>
              <a:rPr lang="en-US" dirty="0"/>
              <a:t>Look at the description. Guess the place.</a:t>
            </a:r>
          </a:p>
        </p:txBody>
      </p:sp>
      <p:sp>
        <p:nvSpPr>
          <p:cNvPr id="3" name="bus text">
            <a:extLst>
              <a:ext uri="{FF2B5EF4-FFF2-40B4-BE49-F238E27FC236}">
                <a16:creationId xmlns:a16="http://schemas.microsoft.com/office/drawing/2014/main" id="{C0CC3DD3-B002-6A41-26DB-9C5C3917FCFA}"/>
              </a:ext>
            </a:extLst>
          </p:cNvPr>
          <p:cNvSpPr/>
          <p:nvPr/>
        </p:nvSpPr>
        <p:spPr>
          <a:xfrm>
            <a:off x="606805" y="1357830"/>
            <a:ext cx="7927595"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err="1">
                <a:solidFill>
                  <a:srgbClr val="04407D"/>
                </a:solidFill>
              </a:rPr>
              <a:t>It’s</a:t>
            </a:r>
            <a:r>
              <a:rPr lang="es-ES" sz="2000" dirty="0">
                <a:solidFill>
                  <a:srgbClr val="04407D"/>
                </a:solidFill>
              </a:rPr>
              <a:t> a </a:t>
            </a:r>
            <a:r>
              <a:rPr lang="es-ES" sz="2000" dirty="0" err="1">
                <a:solidFill>
                  <a:srgbClr val="04407D"/>
                </a:solidFill>
              </a:rPr>
              <a:t>name</a:t>
            </a:r>
            <a:r>
              <a:rPr lang="es-ES" sz="2000" dirty="0">
                <a:solidFill>
                  <a:srgbClr val="04407D"/>
                </a:solidFill>
              </a:rPr>
              <a:t> </a:t>
            </a:r>
            <a:r>
              <a:rPr lang="es-ES" sz="2000" dirty="0" err="1">
                <a:solidFill>
                  <a:srgbClr val="04407D"/>
                </a:solidFill>
              </a:rPr>
              <a:t>for</a:t>
            </a:r>
            <a:r>
              <a:rPr lang="es-ES" sz="2000" dirty="0">
                <a:solidFill>
                  <a:srgbClr val="04407D"/>
                </a:solidFill>
              </a:rPr>
              <a:t> a place </a:t>
            </a:r>
            <a:r>
              <a:rPr lang="es-ES" sz="2000" dirty="0" err="1">
                <a:solidFill>
                  <a:srgbClr val="04407D"/>
                </a:solidFill>
              </a:rPr>
              <a:t>that’s</a:t>
            </a:r>
            <a:r>
              <a:rPr lang="es-ES" sz="2000" dirty="0">
                <a:solidFill>
                  <a:srgbClr val="04407D"/>
                </a:solidFill>
              </a:rPr>
              <a:t> </a:t>
            </a:r>
            <a:r>
              <a:rPr lang="es-ES" sz="2000" dirty="0" err="1">
                <a:solidFill>
                  <a:srgbClr val="04407D"/>
                </a:solidFill>
              </a:rPr>
              <a:t>smaller</a:t>
            </a:r>
            <a:r>
              <a:rPr lang="es-ES" sz="2000" dirty="0">
                <a:solidFill>
                  <a:srgbClr val="04407D"/>
                </a:solidFill>
              </a:rPr>
              <a:t> </a:t>
            </a:r>
            <a:r>
              <a:rPr lang="es-ES" sz="2000" dirty="0" err="1">
                <a:solidFill>
                  <a:srgbClr val="04407D"/>
                </a:solidFill>
              </a:rPr>
              <a:t>than</a:t>
            </a:r>
            <a:r>
              <a:rPr lang="es-ES" sz="2000" dirty="0">
                <a:solidFill>
                  <a:srgbClr val="04407D"/>
                </a:solidFill>
              </a:rPr>
              <a:t> </a:t>
            </a:r>
            <a:br>
              <a:rPr lang="es-ES" sz="2000" dirty="0">
                <a:solidFill>
                  <a:srgbClr val="04407D"/>
                </a:solidFill>
              </a:rPr>
            </a:br>
            <a:r>
              <a:rPr lang="es-ES" sz="2000" dirty="0">
                <a:solidFill>
                  <a:srgbClr val="04407D"/>
                </a:solidFill>
              </a:rPr>
              <a:t>a </a:t>
            </a:r>
            <a:r>
              <a:rPr lang="es-ES" sz="2000" dirty="0" err="1">
                <a:solidFill>
                  <a:srgbClr val="04407D"/>
                </a:solidFill>
              </a:rPr>
              <a:t>city</a:t>
            </a:r>
            <a:r>
              <a:rPr lang="es-ES" sz="2000" dirty="0">
                <a:solidFill>
                  <a:srgbClr val="04407D"/>
                </a:solidFill>
              </a:rPr>
              <a:t>, </a:t>
            </a:r>
            <a:r>
              <a:rPr lang="es-ES" sz="2000" dirty="0" err="1">
                <a:solidFill>
                  <a:srgbClr val="04407D"/>
                </a:solidFill>
              </a:rPr>
              <a:t>but</a:t>
            </a:r>
            <a:r>
              <a:rPr lang="es-ES" sz="2000" dirty="0">
                <a:solidFill>
                  <a:srgbClr val="04407D"/>
                </a:solidFill>
              </a:rPr>
              <a:t> </a:t>
            </a:r>
            <a:r>
              <a:rPr lang="es-ES" sz="2000" dirty="0" err="1">
                <a:solidFill>
                  <a:srgbClr val="04407D"/>
                </a:solidFill>
              </a:rPr>
              <a:t>bigger</a:t>
            </a:r>
            <a:r>
              <a:rPr lang="es-ES" sz="2000" dirty="0">
                <a:solidFill>
                  <a:srgbClr val="04407D"/>
                </a:solidFill>
              </a:rPr>
              <a:t> </a:t>
            </a:r>
            <a:r>
              <a:rPr lang="es-ES" sz="2000" dirty="0" err="1">
                <a:solidFill>
                  <a:srgbClr val="04407D"/>
                </a:solidFill>
              </a:rPr>
              <a:t>than</a:t>
            </a:r>
            <a:r>
              <a:rPr lang="es-ES" sz="2000" dirty="0">
                <a:solidFill>
                  <a:srgbClr val="04407D"/>
                </a:solidFill>
              </a:rPr>
              <a:t> a </a:t>
            </a:r>
            <a:r>
              <a:rPr lang="es-ES" sz="2000" dirty="0" err="1">
                <a:solidFill>
                  <a:srgbClr val="04407D"/>
                </a:solidFill>
              </a:rPr>
              <a:t>village</a:t>
            </a:r>
            <a:r>
              <a:rPr lang="es-ES" sz="2000" dirty="0">
                <a:solidFill>
                  <a:srgbClr val="04407D"/>
                </a:solidFill>
              </a:rPr>
              <a:t>.</a:t>
            </a:r>
          </a:p>
        </p:txBody>
      </p:sp>
      <p:sp>
        <p:nvSpPr>
          <p:cNvPr id="23" name="bus text">
            <a:extLst>
              <a:ext uri="{FF2B5EF4-FFF2-40B4-BE49-F238E27FC236}">
                <a16:creationId xmlns:a16="http://schemas.microsoft.com/office/drawing/2014/main" id="{CFE29624-1D4C-BD9C-332A-965E157E56C8}"/>
              </a:ext>
            </a:extLst>
          </p:cNvPr>
          <p:cNvSpPr/>
          <p:nvPr/>
        </p:nvSpPr>
        <p:spPr>
          <a:xfrm>
            <a:off x="2994973" y="6134210"/>
            <a:ext cx="3151258" cy="535390"/>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err="1">
                <a:solidFill>
                  <a:schemeClr val="bg1"/>
                </a:solidFill>
              </a:rPr>
              <a:t>Click</a:t>
            </a:r>
            <a:r>
              <a:rPr lang="es-ES" sz="2000" b="1" dirty="0">
                <a:solidFill>
                  <a:schemeClr val="bg1"/>
                </a:solidFill>
              </a:rPr>
              <a:t> </a:t>
            </a:r>
            <a:r>
              <a:rPr lang="es-ES" sz="2000" b="1" dirty="0" err="1">
                <a:solidFill>
                  <a:schemeClr val="bg1"/>
                </a:solidFill>
              </a:rPr>
              <a:t>to</a:t>
            </a:r>
            <a:r>
              <a:rPr lang="es-ES" sz="2000" b="1" dirty="0">
                <a:solidFill>
                  <a:schemeClr val="bg1"/>
                </a:solidFill>
              </a:rPr>
              <a:t> </a:t>
            </a:r>
            <a:r>
              <a:rPr lang="es-ES" sz="2000" b="1" dirty="0" err="1">
                <a:solidFill>
                  <a:schemeClr val="bg1"/>
                </a:solidFill>
              </a:rPr>
              <a:t>reveal</a:t>
            </a:r>
            <a:r>
              <a:rPr lang="es-ES" sz="2000" b="1" dirty="0">
                <a:solidFill>
                  <a:schemeClr val="bg1"/>
                </a:solidFill>
              </a:rPr>
              <a:t> </a:t>
            </a:r>
            <a:r>
              <a:rPr lang="es-ES" sz="2000" b="1" dirty="0" err="1">
                <a:solidFill>
                  <a:schemeClr val="bg1"/>
                </a:solidFill>
              </a:rPr>
              <a:t>answer</a:t>
            </a:r>
            <a:endParaRPr lang="es-ES" sz="2000" b="1" dirty="0">
              <a:solidFill>
                <a:schemeClr val="bg1"/>
              </a:solidFill>
            </a:endParaRPr>
          </a:p>
        </p:txBody>
      </p:sp>
      <p:sp>
        <p:nvSpPr>
          <p:cNvPr id="8" name="bus text">
            <a:extLst>
              <a:ext uri="{FF2B5EF4-FFF2-40B4-BE49-F238E27FC236}">
                <a16:creationId xmlns:a16="http://schemas.microsoft.com/office/drawing/2014/main" id="{C04983C2-4645-947C-57E2-0AFD1B3F5439}"/>
              </a:ext>
            </a:extLst>
          </p:cNvPr>
          <p:cNvSpPr/>
          <p:nvPr/>
        </p:nvSpPr>
        <p:spPr>
          <a:xfrm>
            <a:off x="5052137" y="3429000"/>
            <a:ext cx="3151258" cy="1068343"/>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0" b="1" dirty="0">
                <a:solidFill>
                  <a:schemeClr val="bg1"/>
                </a:solidFill>
              </a:rPr>
              <a:t>A </a:t>
            </a:r>
            <a:r>
              <a:rPr lang="es-ES" sz="6000" b="1" dirty="0" err="1">
                <a:solidFill>
                  <a:schemeClr val="bg1"/>
                </a:solidFill>
              </a:rPr>
              <a:t>town</a:t>
            </a:r>
            <a:endParaRPr lang="es-ES" sz="6000" b="1" dirty="0">
              <a:solidFill>
                <a:schemeClr val="bg1"/>
              </a:solidFill>
            </a:endParaRPr>
          </a:p>
        </p:txBody>
      </p:sp>
      <p:pic>
        <p:nvPicPr>
          <p:cNvPr id="5" name="Picture 4">
            <a:extLst>
              <a:ext uri="{FF2B5EF4-FFF2-40B4-BE49-F238E27FC236}">
                <a16:creationId xmlns:a16="http://schemas.microsoft.com/office/drawing/2014/main" id="{FE552ADA-F183-53BB-D9FB-49C4F34822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3857" y="2646960"/>
            <a:ext cx="4075636" cy="2881945"/>
          </a:xfrm>
          <a:prstGeom prst="ellipse">
            <a:avLst/>
          </a:prstGeom>
          <a:ln w="28575">
            <a:solidFill>
              <a:srgbClr val="0076B1"/>
            </a:solidFill>
          </a:ln>
        </p:spPr>
      </p:pic>
    </p:spTree>
    <p:extLst>
      <p:ext uri="{BB962C8B-B14F-4D97-AF65-F5344CB8AC3E}">
        <p14:creationId xmlns:p14="http://schemas.microsoft.com/office/powerpoint/2010/main" val="310042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1"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2" presetClass="exit" presetSubtype="4" fill="hold" grpId="0" nodeType="after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3" grpId="1"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260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343E-6BA1-3489-8620-5FE22E87E52F}"/>
              </a:ext>
            </a:extLst>
          </p:cNvPr>
          <p:cNvSpPr>
            <a:spLocks noGrp="1"/>
          </p:cNvSpPr>
          <p:nvPr>
            <p:ph type="title"/>
          </p:nvPr>
        </p:nvSpPr>
        <p:spPr/>
        <p:txBody>
          <a:bodyPr/>
          <a:lstStyle/>
          <a:p>
            <a:r>
              <a:rPr lang="en-US" dirty="0"/>
              <a:t>Look at the description. Guess the place.</a:t>
            </a:r>
          </a:p>
        </p:txBody>
      </p:sp>
      <p:sp>
        <p:nvSpPr>
          <p:cNvPr id="3" name="bus text">
            <a:extLst>
              <a:ext uri="{FF2B5EF4-FFF2-40B4-BE49-F238E27FC236}">
                <a16:creationId xmlns:a16="http://schemas.microsoft.com/office/drawing/2014/main" id="{C0CC3DD3-B002-6A41-26DB-9C5C3917FCFA}"/>
              </a:ext>
            </a:extLst>
          </p:cNvPr>
          <p:cNvSpPr/>
          <p:nvPr/>
        </p:nvSpPr>
        <p:spPr>
          <a:xfrm>
            <a:off x="606805" y="1357830"/>
            <a:ext cx="7927595"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err="1">
                <a:solidFill>
                  <a:srgbClr val="04407D"/>
                </a:solidFill>
              </a:rPr>
              <a:t>It’s</a:t>
            </a:r>
            <a:r>
              <a:rPr lang="es-ES" sz="2000" dirty="0">
                <a:solidFill>
                  <a:srgbClr val="04407D"/>
                </a:solidFill>
              </a:rPr>
              <a:t> a </a:t>
            </a:r>
            <a:r>
              <a:rPr lang="es-ES" sz="2000" dirty="0" err="1">
                <a:solidFill>
                  <a:srgbClr val="04407D"/>
                </a:solidFill>
              </a:rPr>
              <a:t>name</a:t>
            </a:r>
            <a:r>
              <a:rPr lang="es-ES" sz="2000" dirty="0">
                <a:solidFill>
                  <a:srgbClr val="04407D"/>
                </a:solidFill>
              </a:rPr>
              <a:t> </a:t>
            </a:r>
            <a:r>
              <a:rPr lang="es-ES" sz="2000" dirty="0" err="1">
                <a:solidFill>
                  <a:srgbClr val="04407D"/>
                </a:solidFill>
              </a:rPr>
              <a:t>for</a:t>
            </a:r>
            <a:r>
              <a:rPr lang="es-ES" sz="2000" dirty="0">
                <a:solidFill>
                  <a:srgbClr val="04407D"/>
                </a:solidFill>
              </a:rPr>
              <a:t> </a:t>
            </a:r>
            <a:r>
              <a:rPr lang="es-ES" sz="2000" dirty="0" err="1">
                <a:solidFill>
                  <a:srgbClr val="04407D"/>
                </a:solidFill>
              </a:rPr>
              <a:t>an</a:t>
            </a:r>
            <a:r>
              <a:rPr lang="es-ES" sz="2000" dirty="0">
                <a:solidFill>
                  <a:srgbClr val="04407D"/>
                </a:solidFill>
              </a:rPr>
              <a:t> </a:t>
            </a:r>
            <a:r>
              <a:rPr lang="es-ES" sz="2000" dirty="0" err="1">
                <a:solidFill>
                  <a:srgbClr val="04407D"/>
                </a:solidFill>
              </a:rPr>
              <a:t>unnatural</a:t>
            </a:r>
            <a:r>
              <a:rPr lang="es-ES" sz="2000" dirty="0">
                <a:solidFill>
                  <a:srgbClr val="04407D"/>
                </a:solidFill>
              </a:rPr>
              <a:t> </a:t>
            </a:r>
            <a:r>
              <a:rPr lang="es-ES" sz="2000" dirty="0" err="1">
                <a:solidFill>
                  <a:srgbClr val="04407D"/>
                </a:solidFill>
              </a:rPr>
              <a:t>lake</a:t>
            </a:r>
            <a:r>
              <a:rPr lang="es-ES" sz="2000" dirty="0">
                <a:solidFill>
                  <a:srgbClr val="04407D"/>
                </a:solidFill>
              </a:rPr>
              <a:t>.</a:t>
            </a:r>
          </a:p>
        </p:txBody>
      </p:sp>
      <p:sp>
        <p:nvSpPr>
          <p:cNvPr id="23" name="bus text">
            <a:extLst>
              <a:ext uri="{FF2B5EF4-FFF2-40B4-BE49-F238E27FC236}">
                <a16:creationId xmlns:a16="http://schemas.microsoft.com/office/drawing/2014/main" id="{CFE29624-1D4C-BD9C-332A-965E157E56C8}"/>
              </a:ext>
            </a:extLst>
          </p:cNvPr>
          <p:cNvSpPr/>
          <p:nvPr/>
        </p:nvSpPr>
        <p:spPr>
          <a:xfrm>
            <a:off x="2994973" y="6134210"/>
            <a:ext cx="3151258" cy="535390"/>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err="1">
                <a:solidFill>
                  <a:schemeClr val="bg1"/>
                </a:solidFill>
              </a:rPr>
              <a:t>Click</a:t>
            </a:r>
            <a:r>
              <a:rPr lang="es-ES" sz="2000" b="1" dirty="0">
                <a:solidFill>
                  <a:schemeClr val="bg1"/>
                </a:solidFill>
              </a:rPr>
              <a:t> </a:t>
            </a:r>
            <a:r>
              <a:rPr lang="es-ES" sz="2000" b="1" dirty="0" err="1">
                <a:solidFill>
                  <a:schemeClr val="bg1"/>
                </a:solidFill>
              </a:rPr>
              <a:t>to</a:t>
            </a:r>
            <a:r>
              <a:rPr lang="es-ES" sz="2000" b="1" dirty="0">
                <a:solidFill>
                  <a:schemeClr val="bg1"/>
                </a:solidFill>
              </a:rPr>
              <a:t> </a:t>
            </a:r>
            <a:r>
              <a:rPr lang="es-ES" sz="2000" b="1" dirty="0" err="1">
                <a:solidFill>
                  <a:schemeClr val="bg1"/>
                </a:solidFill>
              </a:rPr>
              <a:t>reveal</a:t>
            </a:r>
            <a:r>
              <a:rPr lang="es-ES" sz="2000" b="1" dirty="0">
                <a:solidFill>
                  <a:schemeClr val="bg1"/>
                </a:solidFill>
              </a:rPr>
              <a:t> </a:t>
            </a:r>
            <a:r>
              <a:rPr lang="es-ES" sz="2000" b="1" dirty="0" err="1">
                <a:solidFill>
                  <a:schemeClr val="bg1"/>
                </a:solidFill>
              </a:rPr>
              <a:t>answer</a:t>
            </a:r>
            <a:endParaRPr lang="es-ES" sz="2000" b="1" dirty="0">
              <a:solidFill>
                <a:schemeClr val="bg1"/>
              </a:solidFill>
            </a:endParaRPr>
          </a:p>
        </p:txBody>
      </p:sp>
      <p:sp>
        <p:nvSpPr>
          <p:cNvPr id="8" name="bus text">
            <a:extLst>
              <a:ext uri="{FF2B5EF4-FFF2-40B4-BE49-F238E27FC236}">
                <a16:creationId xmlns:a16="http://schemas.microsoft.com/office/drawing/2014/main" id="{C04983C2-4645-947C-57E2-0AFD1B3F5439}"/>
              </a:ext>
            </a:extLst>
          </p:cNvPr>
          <p:cNvSpPr/>
          <p:nvPr/>
        </p:nvSpPr>
        <p:spPr>
          <a:xfrm>
            <a:off x="5063288" y="3429000"/>
            <a:ext cx="3151258" cy="1068343"/>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0" b="1" dirty="0">
                <a:solidFill>
                  <a:schemeClr val="bg1"/>
                </a:solidFill>
              </a:rPr>
              <a:t>A </a:t>
            </a:r>
            <a:r>
              <a:rPr lang="es-ES" sz="6000" b="1" dirty="0" err="1">
                <a:solidFill>
                  <a:schemeClr val="bg1"/>
                </a:solidFill>
              </a:rPr>
              <a:t>dam</a:t>
            </a:r>
            <a:endParaRPr lang="es-ES" sz="6000" b="1" dirty="0">
              <a:solidFill>
                <a:schemeClr val="bg1"/>
              </a:solidFill>
            </a:endParaRPr>
          </a:p>
        </p:txBody>
      </p:sp>
      <p:pic>
        <p:nvPicPr>
          <p:cNvPr id="5" name="Picture 4">
            <a:extLst>
              <a:ext uri="{FF2B5EF4-FFF2-40B4-BE49-F238E27FC236}">
                <a16:creationId xmlns:a16="http://schemas.microsoft.com/office/drawing/2014/main" id="{724D2821-0F39-90CB-4EC6-FC1E90B47C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420" y="2455012"/>
            <a:ext cx="4306324" cy="3045158"/>
          </a:xfrm>
          <a:prstGeom prst="ellipse">
            <a:avLst/>
          </a:prstGeom>
          <a:ln w="28575">
            <a:solidFill>
              <a:srgbClr val="0076B1"/>
            </a:solidFill>
          </a:ln>
        </p:spPr>
      </p:pic>
    </p:spTree>
    <p:extLst>
      <p:ext uri="{BB962C8B-B14F-4D97-AF65-F5344CB8AC3E}">
        <p14:creationId xmlns:p14="http://schemas.microsoft.com/office/powerpoint/2010/main" val="393552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1"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2" presetClass="exit" presetSubtype="4" fill="hold" grpId="0" nodeType="after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3" grpId="1"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343E-6BA1-3489-8620-5FE22E87E52F}"/>
              </a:ext>
            </a:extLst>
          </p:cNvPr>
          <p:cNvSpPr>
            <a:spLocks noGrp="1"/>
          </p:cNvSpPr>
          <p:nvPr>
            <p:ph type="title"/>
          </p:nvPr>
        </p:nvSpPr>
        <p:spPr/>
        <p:txBody>
          <a:bodyPr/>
          <a:lstStyle/>
          <a:p>
            <a:r>
              <a:rPr lang="en-US" dirty="0"/>
              <a:t>Look at the description. Guess the place.</a:t>
            </a:r>
          </a:p>
        </p:txBody>
      </p:sp>
      <p:sp>
        <p:nvSpPr>
          <p:cNvPr id="3" name="bus text">
            <a:extLst>
              <a:ext uri="{FF2B5EF4-FFF2-40B4-BE49-F238E27FC236}">
                <a16:creationId xmlns:a16="http://schemas.microsoft.com/office/drawing/2014/main" id="{C0CC3DD3-B002-6A41-26DB-9C5C3917FCFA}"/>
              </a:ext>
            </a:extLst>
          </p:cNvPr>
          <p:cNvSpPr/>
          <p:nvPr/>
        </p:nvSpPr>
        <p:spPr>
          <a:xfrm>
            <a:off x="606805" y="1357830"/>
            <a:ext cx="7927595"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err="1">
                <a:solidFill>
                  <a:srgbClr val="04407D"/>
                </a:solidFill>
              </a:rPr>
              <a:t>It’s</a:t>
            </a:r>
            <a:r>
              <a:rPr lang="es-ES" sz="2000" dirty="0">
                <a:solidFill>
                  <a:srgbClr val="04407D"/>
                </a:solidFill>
              </a:rPr>
              <a:t> </a:t>
            </a:r>
            <a:r>
              <a:rPr lang="es-ES" sz="2000" dirty="0" err="1">
                <a:solidFill>
                  <a:srgbClr val="04407D"/>
                </a:solidFill>
              </a:rPr>
              <a:t>the</a:t>
            </a:r>
            <a:r>
              <a:rPr lang="es-ES" sz="2000" dirty="0">
                <a:solidFill>
                  <a:srgbClr val="04407D"/>
                </a:solidFill>
              </a:rPr>
              <a:t> </a:t>
            </a:r>
            <a:r>
              <a:rPr lang="es-ES" sz="2000" dirty="0" err="1">
                <a:solidFill>
                  <a:srgbClr val="04407D"/>
                </a:solidFill>
              </a:rPr>
              <a:t>city</a:t>
            </a:r>
            <a:r>
              <a:rPr lang="es-ES" sz="2000" dirty="0">
                <a:solidFill>
                  <a:srgbClr val="04407D"/>
                </a:solidFill>
              </a:rPr>
              <a:t> </a:t>
            </a:r>
            <a:r>
              <a:rPr lang="es-ES" sz="2000" dirty="0" err="1">
                <a:solidFill>
                  <a:srgbClr val="04407D"/>
                </a:solidFill>
              </a:rPr>
              <a:t>with</a:t>
            </a:r>
            <a:r>
              <a:rPr lang="es-ES" sz="2000" dirty="0">
                <a:solidFill>
                  <a:srgbClr val="04407D"/>
                </a:solidFill>
              </a:rPr>
              <a:t> </a:t>
            </a:r>
            <a:r>
              <a:rPr lang="es-ES" sz="2000" dirty="0" err="1">
                <a:solidFill>
                  <a:srgbClr val="04407D"/>
                </a:solidFill>
              </a:rPr>
              <a:t>the</a:t>
            </a:r>
            <a:r>
              <a:rPr lang="es-ES" sz="2000" dirty="0">
                <a:solidFill>
                  <a:srgbClr val="04407D"/>
                </a:solidFill>
              </a:rPr>
              <a:t> </a:t>
            </a:r>
            <a:r>
              <a:rPr lang="es-ES" sz="2000" dirty="0" err="1">
                <a:solidFill>
                  <a:srgbClr val="04407D"/>
                </a:solidFill>
              </a:rPr>
              <a:t>most</a:t>
            </a:r>
            <a:r>
              <a:rPr lang="es-ES" sz="2000" dirty="0">
                <a:solidFill>
                  <a:srgbClr val="04407D"/>
                </a:solidFill>
              </a:rPr>
              <a:t> </a:t>
            </a:r>
            <a:r>
              <a:rPr lang="es-ES" sz="2000" dirty="0" err="1">
                <a:solidFill>
                  <a:srgbClr val="04407D"/>
                </a:solidFill>
              </a:rPr>
              <a:t>people</a:t>
            </a:r>
            <a:r>
              <a:rPr lang="es-ES" sz="2000" dirty="0">
                <a:solidFill>
                  <a:srgbClr val="04407D"/>
                </a:solidFill>
              </a:rPr>
              <a:t>.</a:t>
            </a:r>
          </a:p>
        </p:txBody>
      </p:sp>
      <p:sp>
        <p:nvSpPr>
          <p:cNvPr id="23" name="bus text">
            <a:extLst>
              <a:ext uri="{FF2B5EF4-FFF2-40B4-BE49-F238E27FC236}">
                <a16:creationId xmlns:a16="http://schemas.microsoft.com/office/drawing/2014/main" id="{CFE29624-1D4C-BD9C-332A-965E157E56C8}"/>
              </a:ext>
            </a:extLst>
          </p:cNvPr>
          <p:cNvSpPr/>
          <p:nvPr/>
        </p:nvSpPr>
        <p:spPr>
          <a:xfrm>
            <a:off x="2994973" y="6134210"/>
            <a:ext cx="3151258" cy="535390"/>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err="1">
                <a:solidFill>
                  <a:schemeClr val="bg1"/>
                </a:solidFill>
              </a:rPr>
              <a:t>Click</a:t>
            </a:r>
            <a:r>
              <a:rPr lang="es-ES" sz="2000" b="1" dirty="0">
                <a:solidFill>
                  <a:schemeClr val="bg1"/>
                </a:solidFill>
              </a:rPr>
              <a:t> </a:t>
            </a:r>
            <a:r>
              <a:rPr lang="es-ES" sz="2000" b="1" dirty="0" err="1">
                <a:solidFill>
                  <a:schemeClr val="bg1"/>
                </a:solidFill>
              </a:rPr>
              <a:t>to</a:t>
            </a:r>
            <a:r>
              <a:rPr lang="es-ES" sz="2000" b="1" dirty="0">
                <a:solidFill>
                  <a:schemeClr val="bg1"/>
                </a:solidFill>
              </a:rPr>
              <a:t> </a:t>
            </a:r>
            <a:r>
              <a:rPr lang="es-ES" sz="2000" b="1" dirty="0" err="1">
                <a:solidFill>
                  <a:schemeClr val="bg1"/>
                </a:solidFill>
              </a:rPr>
              <a:t>reveal</a:t>
            </a:r>
            <a:r>
              <a:rPr lang="es-ES" sz="2000" b="1" dirty="0">
                <a:solidFill>
                  <a:schemeClr val="bg1"/>
                </a:solidFill>
              </a:rPr>
              <a:t> </a:t>
            </a:r>
            <a:r>
              <a:rPr lang="es-ES" sz="2000" b="1" dirty="0" err="1">
                <a:solidFill>
                  <a:schemeClr val="bg1"/>
                </a:solidFill>
              </a:rPr>
              <a:t>answer</a:t>
            </a:r>
            <a:endParaRPr lang="es-ES" sz="2000" b="1" dirty="0">
              <a:solidFill>
                <a:schemeClr val="bg1"/>
              </a:solidFill>
            </a:endParaRPr>
          </a:p>
        </p:txBody>
      </p:sp>
      <p:sp>
        <p:nvSpPr>
          <p:cNvPr id="8" name="bus text">
            <a:extLst>
              <a:ext uri="{FF2B5EF4-FFF2-40B4-BE49-F238E27FC236}">
                <a16:creationId xmlns:a16="http://schemas.microsoft.com/office/drawing/2014/main" id="{C04983C2-4645-947C-57E2-0AFD1B3F5439}"/>
              </a:ext>
            </a:extLst>
          </p:cNvPr>
          <p:cNvSpPr/>
          <p:nvPr/>
        </p:nvSpPr>
        <p:spPr>
          <a:xfrm>
            <a:off x="5074439" y="3429000"/>
            <a:ext cx="3151258" cy="1068343"/>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0" b="1" dirty="0" err="1">
                <a:solidFill>
                  <a:schemeClr val="bg1"/>
                </a:solidFill>
              </a:rPr>
              <a:t>Tokyo</a:t>
            </a:r>
            <a:endParaRPr lang="es-ES" sz="6000" b="1" dirty="0">
              <a:solidFill>
                <a:schemeClr val="bg1"/>
              </a:solidFill>
            </a:endParaRPr>
          </a:p>
        </p:txBody>
      </p:sp>
      <p:pic>
        <p:nvPicPr>
          <p:cNvPr id="5" name="Picture 4" descr="A city street with many buildings&#10;&#10;Description automatically generated">
            <a:extLst>
              <a:ext uri="{FF2B5EF4-FFF2-40B4-BE49-F238E27FC236}">
                <a16:creationId xmlns:a16="http://schemas.microsoft.com/office/drawing/2014/main" id="{AC16FF48-B007-6708-CCA5-3CDCA8B8D1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5616" y="2505216"/>
            <a:ext cx="4396384" cy="3108843"/>
          </a:xfrm>
          <a:prstGeom prst="ellipse">
            <a:avLst/>
          </a:prstGeom>
          <a:ln w="28575">
            <a:solidFill>
              <a:srgbClr val="0076B1"/>
            </a:solidFill>
          </a:ln>
        </p:spPr>
      </p:pic>
    </p:spTree>
    <p:extLst>
      <p:ext uri="{BB962C8B-B14F-4D97-AF65-F5344CB8AC3E}">
        <p14:creationId xmlns:p14="http://schemas.microsoft.com/office/powerpoint/2010/main" val="45675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1"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2" presetClass="exit" presetSubtype="4" fill="hold" grpId="0" nodeType="after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3" grpId="1"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343E-6BA1-3489-8620-5FE22E87E52F}"/>
              </a:ext>
            </a:extLst>
          </p:cNvPr>
          <p:cNvSpPr>
            <a:spLocks noGrp="1"/>
          </p:cNvSpPr>
          <p:nvPr>
            <p:ph type="title"/>
          </p:nvPr>
        </p:nvSpPr>
        <p:spPr/>
        <p:txBody>
          <a:bodyPr/>
          <a:lstStyle/>
          <a:p>
            <a:r>
              <a:rPr lang="en-US" dirty="0"/>
              <a:t>Look at the description. Guess the place.</a:t>
            </a:r>
          </a:p>
        </p:txBody>
      </p:sp>
      <p:sp>
        <p:nvSpPr>
          <p:cNvPr id="3" name="bus text">
            <a:extLst>
              <a:ext uri="{FF2B5EF4-FFF2-40B4-BE49-F238E27FC236}">
                <a16:creationId xmlns:a16="http://schemas.microsoft.com/office/drawing/2014/main" id="{C0CC3DD3-B002-6A41-26DB-9C5C3917FCFA}"/>
              </a:ext>
            </a:extLst>
          </p:cNvPr>
          <p:cNvSpPr/>
          <p:nvPr/>
        </p:nvSpPr>
        <p:spPr>
          <a:xfrm>
            <a:off x="606805" y="1357830"/>
            <a:ext cx="7927595"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err="1">
                <a:solidFill>
                  <a:srgbClr val="04407D"/>
                </a:solidFill>
              </a:rPr>
              <a:t>It’s</a:t>
            </a:r>
            <a:r>
              <a:rPr lang="es-ES" sz="2000" dirty="0">
                <a:solidFill>
                  <a:srgbClr val="04407D"/>
                </a:solidFill>
              </a:rPr>
              <a:t> </a:t>
            </a:r>
            <a:r>
              <a:rPr lang="es-ES" sz="2000" dirty="0" err="1">
                <a:solidFill>
                  <a:srgbClr val="04407D"/>
                </a:solidFill>
              </a:rPr>
              <a:t>both</a:t>
            </a:r>
            <a:r>
              <a:rPr lang="es-ES" sz="2000" dirty="0">
                <a:solidFill>
                  <a:srgbClr val="04407D"/>
                </a:solidFill>
              </a:rPr>
              <a:t> a country and a </a:t>
            </a:r>
            <a:r>
              <a:rPr lang="es-ES" sz="2000" dirty="0" err="1">
                <a:solidFill>
                  <a:srgbClr val="04407D"/>
                </a:solidFill>
              </a:rPr>
              <a:t>continent</a:t>
            </a:r>
            <a:r>
              <a:rPr lang="es-ES" sz="2000" dirty="0">
                <a:solidFill>
                  <a:srgbClr val="04407D"/>
                </a:solidFill>
              </a:rPr>
              <a:t>.</a:t>
            </a:r>
          </a:p>
        </p:txBody>
      </p:sp>
      <p:sp>
        <p:nvSpPr>
          <p:cNvPr id="23" name="bus text">
            <a:extLst>
              <a:ext uri="{FF2B5EF4-FFF2-40B4-BE49-F238E27FC236}">
                <a16:creationId xmlns:a16="http://schemas.microsoft.com/office/drawing/2014/main" id="{CFE29624-1D4C-BD9C-332A-965E157E56C8}"/>
              </a:ext>
            </a:extLst>
          </p:cNvPr>
          <p:cNvSpPr/>
          <p:nvPr/>
        </p:nvSpPr>
        <p:spPr>
          <a:xfrm>
            <a:off x="2994973" y="6134210"/>
            <a:ext cx="3151258" cy="535390"/>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err="1">
                <a:solidFill>
                  <a:schemeClr val="bg1"/>
                </a:solidFill>
              </a:rPr>
              <a:t>Click</a:t>
            </a:r>
            <a:r>
              <a:rPr lang="es-ES" sz="2000" b="1" dirty="0">
                <a:solidFill>
                  <a:schemeClr val="bg1"/>
                </a:solidFill>
              </a:rPr>
              <a:t> </a:t>
            </a:r>
            <a:r>
              <a:rPr lang="es-ES" sz="2000" b="1" dirty="0" err="1">
                <a:solidFill>
                  <a:schemeClr val="bg1"/>
                </a:solidFill>
              </a:rPr>
              <a:t>to</a:t>
            </a:r>
            <a:r>
              <a:rPr lang="es-ES" sz="2000" b="1" dirty="0">
                <a:solidFill>
                  <a:schemeClr val="bg1"/>
                </a:solidFill>
              </a:rPr>
              <a:t> </a:t>
            </a:r>
            <a:r>
              <a:rPr lang="es-ES" sz="2000" b="1" dirty="0" err="1">
                <a:solidFill>
                  <a:schemeClr val="bg1"/>
                </a:solidFill>
              </a:rPr>
              <a:t>reveal</a:t>
            </a:r>
            <a:r>
              <a:rPr lang="es-ES" sz="2000" b="1" dirty="0">
                <a:solidFill>
                  <a:schemeClr val="bg1"/>
                </a:solidFill>
              </a:rPr>
              <a:t> </a:t>
            </a:r>
            <a:r>
              <a:rPr lang="es-ES" sz="2000" b="1" dirty="0" err="1">
                <a:solidFill>
                  <a:schemeClr val="bg1"/>
                </a:solidFill>
              </a:rPr>
              <a:t>answer</a:t>
            </a:r>
            <a:endParaRPr lang="es-ES" sz="2000" b="1" dirty="0">
              <a:solidFill>
                <a:schemeClr val="bg1"/>
              </a:solidFill>
            </a:endParaRPr>
          </a:p>
        </p:txBody>
      </p:sp>
      <p:sp>
        <p:nvSpPr>
          <p:cNvPr id="8" name="bus text">
            <a:extLst>
              <a:ext uri="{FF2B5EF4-FFF2-40B4-BE49-F238E27FC236}">
                <a16:creationId xmlns:a16="http://schemas.microsoft.com/office/drawing/2014/main" id="{C04983C2-4645-947C-57E2-0AFD1B3F5439}"/>
              </a:ext>
            </a:extLst>
          </p:cNvPr>
          <p:cNvSpPr/>
          <p:nvPr/>
        </p:nvSpPr>
        <p:spPr>
          <a:xfrm>
            <a:off x="4348976" y="3429000"/>
            <a:ext cx="3832117" cy="1068343"/>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6000" b="1" dirty="0">
                <a:solidFill>
                  <a:schemeClr val="bg1"/>
                </a:solidFill>
              </a:rPr>
              <a:t>Australia</a:t>
            </a:r>
          </a:p>
        </p:txBody>
      </p:sp>
      <p:pic>
        <p:nvPicPr>
          <p:cNvPr id="5" name="Picture 4" descr="A map of the world with countries/regions&#10;&#10;Description automatically generated">
            <a:extLst>
              <a:ext uri="{FF2B5EF4-FFF2-40B4-BE49-F238E27FC236}">
                <a16:creationId xmlns:a16="http://schemas.microsoft.com/office/drawing/2014/main" id="{AB5C5591-7E50-51A3-B99D-E4AEAFA840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2233" y="2789795"/>
            <a:ext cx="3490333" cy="2346751"/>
          </a:xfrm>
          <a:prstGeom prst="ellipse">
            <a:avLst/>
          </a:prstGeom>
          <a:ln w="28575">
            <a:solidFill>
              <a:srgbClr val="0076B1"/>
            </a:solidFill>
          </a:ln>
        </p:spPr>
      </p:pic>
    </p:spTree>
    <p:extLst>
      <p:ext uri="{BB962C8B-B14F-4D97-AF65-F5344CB8AC3E}">
        <p14:creationId xmlns:p14="http://schemas.microsoft.com/office/powerpoint/2010/main" val="341522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1"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2" presetClass="exit" presetSubtype="4" fill="hold" grpId="0" nodeType="after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3" grpId="1"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343E-6BA1-3489-8620-5FE22E87E52F}"/>
              </a:ext>
            </a:extLst>
          </p:cNvPr>
          <p:cNvSpPr>
            <a:spLocks noGrp="1"/>
          </p:cNvSpPr>
          <p:nvPr>
            <p:ph type="title"/>
          </p:nvPr>
        </p:nvSpPr>
        <p:spPr/>
        <p:txBody>
          <a:bodyPr/>
          <a:lstStyle/>
          <a:p>
            <a:r>
              <a:rPr lang="en-US" dirty="0"/>
              <a:t>True or false?</a:t>
            </a:r>
          </a:p>
        </p:txBody>
      </p:sp>
      <p:sp>
        <p:nvSpPr>
          <p:cNvPr id="3" name="bus text">
            <a:extLst>
              <a:ext uri="{FF2B5EF4-FFF2-40B4-BE49-F238E27FC236}">
                <a16:creationId xmlns:a16="http://schemas.microsoft.com/office/drawing/2014/main" id="{C0CC3DD3-B002-6A41-26DB-9C5C3917FCFA}"/>
              </a:ext>
            </a:extLst>
          </p:cNvPr>
          <p:cNvSpPr/>
          <p:nvPr/>
        </p:nvSpPr>
        <p:spPr>
          <a:xfrm>
            <a:off x="756515" y="1357830"/>
            <a:ext cx="4495709"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err="1">
                <a:solidFill>
                  <a:srgbClr val="04407D"/>
                </a:solidFill>
              </a:rPr>
              <a:t>The</a:t>
            </a:r>
            <a:r>
              <a:rPr lang="es-ES" sz="2000" dirty="0">
                <a:solidFill>
                  <a:srgbClr val="04407D"/>
                </a:solidFill>
              </a:rPr>
              <a:t> </a:t>
            </a:r>
            <a:r>
              <a:rPr lang="es-ES" sz="2000" dirty="0" err="1">
                <a:solidFill>
                  <a:srgbClr val="04407D"/>
                </a:solidFill>
              </a:rPr>
              <a:t>sun’s</a:t>
            </a:r>
            <a:r>
              <a:rPr lang="es-ES" sz="2000" dirty="0">
                <a:solidFill>
                  <a:srgbClr val="04407D"/>
                </a:solidFill>
              </a:rPr>
              <a:t> </a:t>
            </a:r>
            <a:r>
              <a:rPr lang="es-ES" sz="2000" dirty="0" err="1">
                <a:solidFill>
                  <a:srgbClr val="04407D"/>
                </a:solidFill>
              </a:rPr>
              <a:t>surface</a:t>
            </a:r>
            <a:r>
              <a:rPr lang="es-ES" sz="2000" dirty="0">
                <a:solidFill>
                  <a:srgbClr val="04407D"/>
                </a:solidFill>
              </a:rPr>
              <a:t> </a:t>
            </a:r>
            <a:r>
              <a:rPr lang="es-ES" sz="2000" dirty="0" err="1">
                <a:solidFill>
                  <a:srgbClr val="04407D"/>
                </a:solidFill>
              </a:rPr>
              <a:t>is</a:t>
            </a:r>
            <a:r>
              <a:rPr lang="es-ES" sz="2000" dirty="0">
                <a:solidFill>
                  <a:srgbClr val="04407D"/>
                </a:solidFill>
              </a:rPr>
              <a:t> 5500C.</a:t>
            </a:r>
          </a:p>
        </p:txBody>
      </p:sp>
      <p:sp>
        <p:nvSpPr>
          <p:cNvPr id="4" name="bus text">
            <a:extLst>
              <a:ext uri="{FF2B5EF4-FFF2-40B4-BE49-F238E27FC236}">
                <a16:creationId xmlns:a16="http://schemas.microsoft.com/office/drawing/2014/main" id="{41F9B01E-A092-FDF6-AC3D-8D8760B3E3B9}"/>
              </a:ext>
            </a:extLst>
          </p:cNvPr>
          <p:cNvSpPr/>
          <p:nvPr/>
        </p:nvSpPr>
        <p:spPr>
          <a:xfrm>
            <a:off x="756515" y="2287180"/>
            <a:ext cx="4495709"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rgbClr val="04407D"/>
                </a:solidFill>
              </a:rPr>
              <a:t>In </a:t>
            </a:r>
            <a:r>
              <a:rPr lang="es-ES" sz="2000" dirty="0" err="1">
                <a:solidFill>
                  <a:srgbClr val="04407D"/>
                </a:solidFill>
              </a:rPr>
              <a:t>the</a:t>
            </a:r>
            <a:r>
              <a:rPr lang="es-ES" sz="2000" dirty="0">
                <a:solidFill>
                  <a:srgbClr val="04407D"/>
                </a:solidFill>
              </a:rPr>
              <a:t> </a:t>
            </a:r>
            <a:r>
              <a:rPr lang="es-ES" sz="2000" dirty="0" err="1">
                <a:solidFill>
                  <a:srgbClr val="04407D"/>
                </a:solidFill>
              </a:rPr>
              <a:t>Southern</a:t>
            </a:r>
            <a:r>
              <a:rPr lang="es-ES" sz="2000" dirty="0">
                <a:solidFill>
                  <a:srgbClr val="04407D"/>
                </a:solidFill>
              </a:rPr>
              <a:t> </a:t>
            </a:r>
            <a:r>
              <a:rPr lang="es-ES" sz="2000" dirty="0" err="1">
                <a:solidFill>
                  <a:srgbClr val="04407D"/>
                </a:solidFill>
              </a:rPr>
              <a:t>hemisphere</a:t>
            </a:r>
            <a:r>
              <a:rPr lang="es-ES" sz="2000" dirty="0">
                <a:solidFill>
                  <a:srgbClr val="04407D"/>
                </a:solidFill>
              </a:rPr>
              <a:t>, </a:t>
            </a:r>
            <a:r>
              <a:rPr lang="es-ES" sz="2000" dirty="0" err="1">
                <a:solidFill>
                  <a:srgbClr val="04407D"/>
                </a:solidFill>
              </a:rPr>
              <a:t>summer</a:t>
            </a:r>
            <a:r>
              <a:rPr lang="es-ES" sz="2000" dirty="0">
                <a:solidFill>
                  <a:srgbClr val="04407D"/>
                </a:solidFill>
              </a:rPr>
              <a:t> </a:t>
            </a:r>
            <a:r>
              <a:rPr lang="es-ES" sz="2000" dirty="0" err="1">
                <a:solidFill>
                  <a:srgbClr val="04407D"/>
                </a:solidFill>
              </a:rPr>
              <a:t>is</a:t>
            </a:r>
            <a:r>
              <a:rPr lang="es-ES" sz="2000" dirty="0">
                <a:solidFill>
                  <a:srgbClr val="04407D"/>
                </a:solidFill>
              </a:rPr>
              <a:t> in </a:t>
            </a:r>
            <a:r>
              <a:rPr lang="es-ES" sz="2000" dirty="0" err="1">
                <a:solidFill>
                  <a:srgbClr val="04407D"/>
                </a:solidFill>
              </a:rPr>
              <a:t>July</a:t>
            </a:r>
            <a:r>
              <a:rPr lang="es-ES" sz="2000" dirty="0">
                <a:solidFill>
                  <a:srgbClr val="04407D"/>
                </a:solidFill>
              </a:rPr>
              <a:t>.</a:t>
            </a:r>
          </a:p>
        </p:txBody>
      </p:sp>
      <p:sp>
        <p:nvSpPr>
          <p:cNvPr id="5" name="bus text">
            <a:extLst>
              <a:ext uri="{FF2B5EF4-FFF2-40B4-BE49-F238E27FC236}">
                <a16:creationId xmlns:a16="http://schemas.microsoft.com/office/drawing/2014/main" id="{76508953-9F9D-9815-9F1A-F9B7D85C3D65}"/>
              </a:ext>
            </a:extLst>
          </p:cNvPr>
          <p:cNvSpPr/>
          <p:nvPr/>
        </p:nvSpPr>
        <p:spPr>
          <a:xfrm>
            <a:off x="756515" y="3216530"/>
            <a:ext cx="4495709"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rgbClr val="04407D"/>
                </a:solidFill>
              </a:rPr>
              <a:t>2456 ÷ 8 = 307</a:t>
            </a:r>
          </a:p>
        </p:txBody>
      </p:sp>
      <p:sp>
        <p:nvSpPr>
          <p:cNvPr id="6" name="bus text">
            <a:extLst>
              <a:ext uri="{FF2B5EF4-FFF2-40B4-BE49-F238E27FC236}">
                <a16:creationId xmlns:a16="http://schemas.microsoft.com/office/drawing/2014/main" id="{3E798BBB-648C-E707-D8DD-C509352AA13B}"/>
              </a:ext>
            </a:extLst>
          </p:cNvPr>
          <p:cNvSpPr/>
          <p:nvPr/>
        </p:nvSpPr>
        <p:spPr>
          <a:xfrm>
            <a:off x="756515" y="4145880"/>
            <a:ext cx="4495709"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rgbClr val="04407D"/>
                </a:solidFill>
              </a:rPr>
              <a:t>In </a:t>
            </a:r>
            <a:r>
              <a:rPr lang="es-ES" sz="2000" dirty="0" err="1">
                <a:solidFill>
                  <a:srgbClr val="04407D"/>
                </a:solidFill>
              </a:rPr>
              <a:t>the</a:t>
            </a:r>
            <a:r>
              <a:rPr lang="es-ES" sz="2000" dirty="0">
                <a:solidFill>
                  <a:srgbClr val="04407D"/>
                </a:solidFill>
              </a:rPr>
              <a:t> UK, cars drive </a:t>
            </a:r>
            <a:r>
              <a:rPr lang="es-ES" sz="2000" dirty="0" err="1">
                <a:solidFill>
                  <a:srgbClr val="04407D"/>
                </a:solidFill>
              </a:rPr>
              <a:t>on</a:t>
            </a:r>
            <a:r>
              <a:rPr lang="es-ES" sz="2000" dirty="0">
                <a:solidFill>
                  <a:srgbClr val="04407D"/>
                </a:solidFill>
              </a:rPr>
              <a:t> </a:t>
            </a:r>
            <a:r>
              <a:rPr lang="es-ES" sz="2000" dirty="0" err="1">
                <a:solidFill>
                  <a:srgbClr val="04407D"/>
                </a:solidFill>
              </a:rPr>
              <a:t>the</a:t>
            </a:r>
            <a:r>
              <a:rPr lang="es-ES" sz="2000" dirty="0">
                <a:solidFill>
                  <a:srgbClr val="04407D"/>
                </a:solidFill>
              </a:rPr>
              <a:t> </a:t>
            </a:r>
            <a:r>
              <a:rPr lang="es-ES" sz="2000" dirty="0" err="1">
                <a:solidFill>
                  <a:srgbClr val="04407D"/>
                </a:solidFill>
              </a:rPr>
              <a:t>left</a:t>
            </a:r>
            <a:r>
              <a:rPr lang="es-ES" sz="2000" dirty="0">
                <a:solidFill>
                  <a:srgbClr val="04407D"/>
                </a:solidFill>
              </a:rPr>
              <a:t> </a:t>
            </a:r>
            <a:r>
              <a:rPr lang="es-ES" sz="2000" dirty="0" err="1">
                <a:solidFill>
                  <a:srgbClr val="04407D"/>
                </a:solidFill>
              </a:rPr>
              <a:t>side</a:t>
            </a:r>
            <a:r>
              <a:rPr lang="es-ES" sz="2000" dirty="0">
                <a:solidFill>
                  <a:srgbClr val="04407D"/>
                </a:solidFill>
              </a:rPr>
              <a:t> </a:t>
            </a:r>
            <a:r>
              <a:rPr lang="es-ES" sz="2000" dirty="0" err="1">
                <a:solidFill>
                  <a:srgbClr val="04407D"/>
                </a:solidFill>
              </a:rPr>
              <a:t>of</a:t>
            </a:r>
            <a:r>
              <a:rPr lang="es-ES" sz="2000" dirty="0">
                <a:solidFill>
                  <a:srgbClr val="04407D"/>
                </a:solidFill>
              </a:rPr>
              <a:t> </a:t>
            </a:r>
            <a:r>
              <a:rPr lang="es-ES" sz="2000" dirty="0" err="1">
                <a:solidFill>
                  <a:srgbClr val="04407D"/>
                </a:solidFill>
              </a:rPr>
              <a:t>the</a:t>
            </a:r>
            <a:r>
              <a:rPr lang="es-ES" sz="2000" dirty="0">
                <a:solidFill>
                  <a:srgbClr val="04407D"/>
                </a:solidFill>
              </a:rPr>
              <a:t> </a:t>
            </a:r>
            <a:r>
              <a:rPr lang="es-ES" sz="2000" dirty="0" err="1">
                <a:solidFill>
                  <a:srgbClr val="04407D"/>
                </a:solidFill>
              </a:rPr>
              <a:t>road</a:t>
            </a:r>
            <a:r>
              <a:rPr lang="es-ES" sz="2000" dirty="0">
                <a:solidFill>
                  <a:srgbClr val="04407D"/>
                </a:solidFill>
              </a:rPr>
              <a:t>.</a:t>
            </a:r>
          </a:p>
        </p:txBody>
      </p:sp>
      <p:sp>
        <p:nvSpPr>
          <p:cNvPr id="7" name="bus text">
            <a:extLst>
              <a:ext uri="{FF2B5EF4-FFF2-40B4-BE49-F238E27FC236}">
                <a16:creationId xmlns:a16="http://schemas.microsoft.com/office/drawing/2014/main" id="{80909217-CD23-D003-178A-2F55319E004A}"/>
              </a:ext>
            </a:extLst>
          </p:cNvPr>
          <p:cNvSpPr/>
          <p:nvPr/>
        </p:nvSpPr>
        <p:spPr>
          <a:xfrm>
            <a:off x="756515" y="5075232"/>
            <a:ext cx="4495709"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rgbClr val="04407D"/>
                </a:solidFill>
              </a:rPr>
              <a:t>A human has 34 </a:t>
            </a:r>
            <a:r>
              <a:rPr lang="es-ES" sz="2000" dirty="0" err="1">
                <a:solidFill>
                  <a:srgbClr val="04407D"/>
                </a:solidFill>
              </a:rPr>
              <a:t>teeth</a:t>
            </a:r>
            <a:r>
              <a:rPr lang="es-ES" sz="2000" dirty="0">
                <a:solidFill>
                  <a:srgbClr val="04407D"/>
                </a:solidFill>
              </a:rPr>
              <a:t>.</a:t>
            </a:r>
          </a:p>
        </p:txBody>
      </p:sp>
      <p:sp>
        <p:nvSpPr>
          <p:cNvPr id="13" name="bus text">
            <a:extLst>
              <a:ext uri="{FF2B5EF4-FFF2-40B4-BE49-F238E27FC236}">
                <a16:creationId xmlns:a16="http://schemas.microsoft.com/office/drawing/2014/main" id="{F00FE575-971E-D2CD-453D-772B1D21AE4F}"/>
              </a:ext>
            </a:extLst>
          </p:cNvPr>
          <p:cNvSpPr/>
          <p:nvPr/>
        </p:nvSpPr>
        <p:spPr>
          <a:xfrm>
            <a:off x="5515894" y="1357830"/>
            <a:ext cx="838862" cy="720000"/>
          </a:xfrm>
          <a:prstGeom prst="rect">
            <a:avLst/>
          </a:prstGeom>
          <a:solidFill>
            <a:schemeClr val="bg1"/>
          </a:solidFill>
          <a:ln w="38100">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4"/>
                </a:solidFill>
              </a:rPr>
              <a:t>True</a:t>
            </a:r>
          </a:p>
        </p:txBody>
      </p:sp>
      <p:sp>
        <p:nvSpPr>
          <p:cNvPr id="14" name="bus text">
            <a:extLst>
              <a:ext uri="{FF2B5EF4-FFF2-40B4-BE49-F238E27FC236}">
                <a16:creationId xmlns:a16="http://schemas.microsoft.com/office/drawing/2014/main" id="{B02E44E6-91CD-FF6A-B2E9-2C5DC8A285CC}"/>
              </a:ext>
            </a:extLst>
          </p:cNvPr>
          <p:cNvSpPr/>
          <p:nvPr/>
        </p:nvSpPr>
        <p:spPr>
          <a:xfrm>
            <a:off x="5515894" y="2287180"/>
            <a:ext cx="2870430" cy="720000"/>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b="1" dirty="0">
                <a:solidFill>
                  <a:srgbClr val="C00000"/>
                </a:solidFill>
              </a:rPr>
              <a:t>False. Summer </a:t>
            </a:r>
            <a:r>
              <a:rPr lang="es-ES" sz="2000" b="1" dirty="0" err="1">
                <a:solidFill>
                  <a:srgbClr val="C00000"/>
                </a:solidFill>
              </a:rPr>
              <a:t>is</a:t>
            </a:r>
            <a:r>
              <a:rPr lang="es-ES" sz="2000" b="1" dirty="0">
                <a:solidFill>
                  <a:srgbClr val="C00000"/>
                </a:solidFill>
              </a:rPr>
              <a:t> in </a:t>
            </a:r>
            <a:r>
              <a:rPr lang="es-ES" sz="2000" b="1" dirty="0" err="1">
                <a:solidFill>
                  <a:srgbClr val="C00000"/>
                </a:solidFill>
              </a:rPr>
              <a:t>December</a:t>
            </a:r>
            <a:r>
              <a:rPr lang="es-ES" sz="2000" b="1" dirty="0">
                <a:solidFill>
                  <a:srgbClr val="C00000"/>
                </a:solidFill>
              </a:rPr>
              <a:t> - </a:t>
            </a:r>
            <a:r>
              <a:rPr lang="es-ES" sz="2000" b="1" dirty="0" err="1">
                <a:solidFill>
                  <a:srgbClr val="C00000"/>
                </a:solidFill>
              </a:rPr>
              <a:t>February</a:t>
            </a:r>
            <a:r>
              <a:rPr lang="es-ES" sz="2000" b="1" dirty="0">
                <a:solidFill>
                  <a:srgbClr val="C00000"/>
                </a:solidFill>
              </a:rPr>
              <a:t>.</a:t>
            </a:r>
          </a:p>
        </p:txBody>
      </p:sp>
      <p:sp>
        <p:nvSpPr>
          <p:cNvPr id="16" name="bus text">
            <a:extLst>
              <a:ext uri="{FF2B5EF4-FFF2-40B4-BE49-F238E27FC236}">
                <a16:creationId xmlns:a16="http://schemas.microsoft.com/office/drawing/2014/main" id="{5638301E-58AA-5CF8-835F-7F9ECD24549F}"/>
              </a:ext>
            </a:extLst>
          </p:cNvPr>
          <p:cNvSpPr/>
          <p:nvPr/>
        </p:nvSpPr>
        <p:spPr>
          <a:xfrm>
            <a:off x="5515894" y="3216530"/>
            <a:ext cx="838862" cy="720000"/>
          </a:xfrm>
          <a:prstGeom prst="rect">
            <a:avLst/>
          </a:prstGeom>
          <a:solidFill>
            <a:schemeClr val="bg1"/>
          </a:solidFill>
          <a:ln w="38100">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4"/>
                </a:solidFill>
              </a:rPr>
              <a:t>True</a:t>
            </a:r>
          </a:p>
        </p:txBody>
      </p:sp>
      <p:sp>
        <p:nvSpPr>
          <p:cNvPr id="17" name="bus text">
            <a:extLst>
              <a:ext uri="{FF2B5EF4-FFF2-40B4-BE49-F238E27FC236}">
                <a16:creationId xmlns:a16="http://schemas.microsoft.com/office/drawing/2014/main" id="{FBFEEB7B-73C7-BEBC-FD8F-FFB411F7C293}"/>
              </a:ext>
            </a:extLst>
          </p:cNvPr>
          <p:cNvSpPr/>
          <p:nvPr/>
        </p:nvSpPr>
        <p:spPr>
          <a:xfrm>
            <a:off x="5520867" y="5075232"/>
            <a:ext cx="2866618" cy="720000"/>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b="1" dirty="0">
                <a:solidFill>
                  <a:srgbClr val="C00000"/>
                </a:solidFill>
              </a:rPr>
              <a:t>False. A human has 32 </a:t>
            </a:r>
            <a:r>
              <a:rPr lang="es-ES" sz="2000" b="1" dirty="0" err="1">
                <a:solidFill>
                  <a:srgbClr val="C00000"/>
                </a:solidFill>
              </a:rPr>
              <a:t>adult</a:t>
            </a:r>
            <a:r>
              <a:rPr lang="es-ES" sz="2000" b="1" dirty="0">
                <a:solidFill>
                  <a:srgbClr val="C00000"/>
                </a:solidFill>
              </a:rPr>
              <a:t> </a:t>
            </a:r>
            <a:r>
              <a:rPr lang="es-ES" sz="2000" b="1" dirty="0" err="1">
                <a:solidFill>
                  <a:srgbClr val="C00000"/>
                </a:solidFill>
              </a:rPr>
              <a:t>teeth</a:t>
            </a:r>
            <a:r>
              <a:rPr lang="es-ES" sz="2000" b="1" dirty="0">
                <a:solidFill>
                  <a:srgbClr val="C00000"/>
                </a:solidFill>
              </a:rPr>
              <a:t>.</a:t>
            </a:r>
          </a:p>
        </p:txBody>
      </p:sp>
      <p:sp>
        <p:nvSpPr>
          <p:cNvPr id="23" name="bus text">
            <a:extLst>
              <a:ext uri="{FF2B5EF4-FFF2-40B4-BE49-F238E27FC236}">
                <a16:creationId xmlns:a16="http://schemas.microsoft.com/office/drawing/2014/main" id="{CFE29624-1D4C-BD9C-332A-965E157E56C8}"/>
              </a:ext>
            </a:extLst>
          </p:cNvPr>
          <p:cNvSpPr/>
          <p:nvPr/>
        </p:nvSpPr>
        <p:spPr>
          <a:xfrm>
            <a:off x="2994973" y="6134210"/>
            <a:ext cx="3151258" cy="535390"/>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err="1">
                <a:solidFill>
                  <a:schemeClr val="bg1"/>
                </a:solidFill>
              </a:rPr>
              <a:t>Click</a:t>
            </a:r>
            <a:r>
              <a:rPr lang="es-ES" sz="2000" b="1" dirty="0">
                <a:solidFill>
                  <a:schemeClr val="bg1"/>
                </a:solidFill>
              </a:rPr>
              <a:t> </a:t>
            </a:r>
            <a:r>
              <a:rPr lang="es-ES" sz="2000" b="1" dirty="0" err="1">
                <a:solidFill>
                  <a:schemeClr val="bg1"/>
                </a:solidFill>
              </a:rPr>
              <a:t>to</a:t>
            </a:r>
            <a:r>
              <a:rPr lang="es-ES" sz="2000" b="1" dirty="0">
                <a:solidFill>
                  <a:schemeClr val="bg1"/>
                </a:solidFill>
              </a:rPr>
              <a:t> </a:t>
            </a:r>
            <a:r>
              <a:rPr lang="es-ES" sz="2000" b="1" dirty="0" err="1">
                <a:solidFill>
                  <a:schemeClr val="bg1"/>
                </a:solidFill>
              </a:rPr>
              <a:t>reveal</a:t>
            </a:r>
            <a:r>
              <a:rPr lang="es-ES" sz="2000" b="1" dirty="0">
                <a:solidFill>
                  <a:schemeClr val="bg1"/>
                </a:solidFill>
              </a:rPr>
              <a:t> </a:t>
            </a:r>
            <a:r>
              <a:rPr lang="es-ES" sz="2000" b="1" dirty="0" err="1">
                <a:solidFill>
                  <a:schemeClr val="bg1"/>
                </a:solidFill>
              </a:rPr>
              <a:t>answer</a:t>
            </a:r>
            <a:endParaRPr lang="es-ES" sz="2000" b="1" dirty="0">
              <a:solidFill>
                <a:schemeClr val="bg1"/>
              </a:solidFill>
            </a:endParaRPr>
          </a:p>
        </p:txBody>
      </p:sp>
      <p:sp>
        <p:nvSpPr>
          <p:cNvPr id="24" name="bus text">
            <a:extLst>
              <a:ext uri="{FF2B5EF4-FFF2-40B4-BE49-F238E27FC236}">
                <a16:creationId xmlns:a16="http://schemas.microsoft.com/office/drawing/2014/main" id="{ACEE9359-0B0D-B4DD-74E3-1CBE01A78AB8}"/>
              </a:ext>
            </a:extLst>
          </p:cNvPr>
          <p:cNvSpPr/>
          <p:nvPr/>
        </p:nvSpPr>
        <p:spPr>
          <a:xfrm>
            <a:off x="5515894" y="4148256"/>
            <a:ext cx="838862" cy="720000"/>
          </a:xfrm>
          <a:prstGeom prst="rect">
            <a:avLst/>
          </a:prstGeom>
          <a:solidFill>
            <a:schemeClr val="bg1"/>
          </a:solidFill>
          <a:ln w="38100">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4"/>
                </a:solidFill>
              </a:rPr>
              <a:t>True</a:t>
            </a:r>
          </a:p>
        </p:txBody>
      </p:sp>
    </p:spTree>
    <p:extLst>
      <p:ext uri="{BB962C8B-B14F-4D97-AF65-F5344CB8AC3E}">
        <p14:creationId xmlns:p14="http://schemas.microsoft.com/office/powerpoint/2010/main" val="357030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10" presetClass="entr" presetSubtype="0" fill="hold" grpId="1"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1+#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1+#ppt_w/2"/>
                                          </p:val>
                                        </p:tav>
                                        <p:tav tm="100000">
                                          <p:val>
                                            <p:strVal val="#ppt_x"/>
                                          </p:val>
                                        </p:tav>
                                      </p:tavLst>
                                    </p:anim>
                                    <p:anim calcmode="lin" valueType="num">
                                      <p:cBhvr additive="base">
                                        <p:cTn id="5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1+#ppt_w/2"/>
                                          </p:val>
                                        </p:tav>
                                        <p:tav tm="100000">
                                          <p:val>
                                            <p:strVal val="#ppt_x"/>
                                          </p:val>
                                        </p:tav>
                                      </p:tavLst>
                                    </p:anim>
                                    <p:anim calcmode="lin" valueType="num">
                                      <p:cBhvr additive="base">
                                        <p:cTn id="56"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1+#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childTnLst>
                          </p:cTn>
                        </p:par>
                        <p:par>
                          <p:cTn id="63" fill="hold">
                            <p:stCondLst>
                              <p:cond delay="500"/>
                            </p:stCondLst>
                            <p:childTnLst>
                              <p:par>
                                <p:cTn id="64" presetID="2" presetClass="exit" presetSubtype="4" fill="hold" grpId="0" nodeType="afterEffect">
                                  <p:stCondLst>
                                    <p:cond delay="0"/>
                                  </p:stCondLst>
                                  <p:childTnLst>
                                    <p:anim calcmode="lin" valueType="num">
                                      <p:cBhvr additive="base">
                                        <p:cTn id="65" dur="500"/>
                                        <p:tgtEl>
                                          <p:spTgt spid="23"/>
                                        </p:tgtEl>
                                        <p:attrNameLst>
                                          <p:attrName>ppt_x</p:attrName>
                                        </p:attrNameLst>
                                      </p:cBhvr>
                                      <p:tavLst>
                                        <p:tav tm="0">
                                          <p:val>
                                            <p:strVal val="ppt_x"/>
                                          </p:val>
                                        </p:tav>
                                        <p:tav tm="100000">
                                          <p:val>
                                            <p:strVal val="ppt_x"/>
                                          </p:val>
                                        </p:tav>
                                      </p:tavLst>
                                    </p:anim>
                                    <p:anim calcmode="lin" valueType="num">
                                      <p:cBhvr additive="base">
                                        <p:cTn id="66" dur="500"/>
                                        <p:tgtEl>
                                          <p:spTgt spid="23"/>
                                        </p:tgtEl>
                                        <p:attrNameLst>
                                          <p:attrName>ppt_y</p:attrName>
                                        </p:attrNameLst>
                                      </p:cBhvr>
                                      <p:tavLst>
                                        <p:tav tm="0">
                                          <p:val>
                                            <p:strVal val="ppt_y"/>
                                          </p:val>
                                        </p:tav>
                                        <p:tav tm="100000">
                                          <p:val>
                                            <p:strVal val="1+ppt_h/2"/>
                                          </p:val>
                                        </p:tav>
                                      </p:tavLst>
                                    </p:anim>
                                    <p:set>
                                      <p:cBhvr>
                                        <p:cTn id="6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3" grpId="0" animBg="1"/>
      <p:bldP spid="14" grpId="0" animBg="1"/>
      <p:bldP spid="16" grpId="0" animBg="1"/>
      <p:bldP spid="17" grpId="0" animBg="1"/>
      <p:bldP spid="23" grpId="0" animBg="1"/>
      <p:bldP spid="23" grpId="1"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C1E9CE-2B3C-84A8-BE5D-962AC56062ED}"/>
              </a:ext>
            </a:extLst>
          </p:cNvPr>
          <p:cNvSpPr txBox="1"/>
          <p:nvPr/>
        </p:nvSpPr>
        <p:spPr>
          <a:xfrm>
            <a:off x="755650" y="2552959"/>
            <a:ext cx="7848600" cy="1015663"/>
          </a:xfrm>
          <a:prstGeom prst="rect">
            <a:avLst/>
          </a:prstGeom>
          <a:noFill/>
        </p:spPr>
        <p:txBody>
          <a:bodyPr wrap="square">
            <a:spAutoFit/>
          </a:bodyPr>
          <a:lstStyle/>
          <a:p>
            <a:pPr algn="ctr"/>
            <a:r>
              <a:rPr lang="en-US" sz="6000" b="1" dirty="0">
                <a:solidFill>
                  <a:srgbClr val="04407D"/>
                </a:solidFill>
              </a:rPr>
              <a:t>Thanks for playing!</a:t>
            </a:r>
          </a:p>
        </p:txBody>
      </p:sp>
    </p:spTree>
    <p:extLst>
      <p:ext uri="{BB962C8B-B14F-4D97-AF65-F5344CB8AC3E}">
        <p14:creationId xmlns:p14="http://schemas.microsoft.com/office/powerpoint/2010/main" val="2368893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293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050FC-3644-5C3E-1917-01600C3942E5}"/>
              </a:ext>
            </a:extLst>
          </p:cNvPr>
          <p:cNvSpPr>
            <a:spLocks noGrp="1"/>
          </p:cNvSpPr>
          <p:nvPr>
            <p:ph type="title"/>
          </p:nvPr>
        </p:nvSpPr>
        <p:spPr/>
        <p:txBody>
          <a:bodyPr/>
          <a:lstStyle/>
          <a:p>
            <a:r>
              <a:rPr lang="en-US" dirty="0"/>
              <a:t>Conversation questions</a:t>
            </a:r>
          </a:p>
        </p:txBody>
      </p:sp>
      <p:sp>
        <p:nvSpPr>
          <p:cNvPr id="3" name="bus text">
            <a:extLst>
              <a:ext uri="{FF2B5EF4-FFF2-40B4-BE49-F238E27FC236}">
                <a16:creationId xmlns:a16="http://schemas.microsoft.com/office/drawing/2014/main" id="{ADA242B7-0641-E15D-9711-7DD35BB183E2}"/>
              </a:ext>
            </a:extLst>
          </p:cNvPr>
          <p:cNvSpPr/>
          <p:nvPr/>
        </p:nvSpPr>
        <p:spPr>
          <a:xfrm>
            <a:off x="756516" y="1257903"/>
            <a:ext cx="7630968"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rgbClr val="04407D"/>
                </a:solidFill>
              </a:rPr>
              <a:t>What’s</a:t>
            </a:r>
            <a:r>
              <a:rPr lang="es-ES" sz="2400" dirty="0">
                <a:solidFill>
                  <a:srgbClr val="04407D"/>
                </a:solidFill>
              </a:rPr>
              <a:t> </a:t>
            </a:r>
            <a:r>
              <a:rPr lang="es-ES" sz="2400" dirty="0" err="1">
                <a:solidFill>
                  <a:srgbClr val="04407D"/>
                </a:solidFill>
              </a:rPr>
              <a:t>your</a:t>
            </a:r>
            <a:r>
              <a:rPr lang="es-ES" sz="2400" dirty="0">
                <a:solidFill>
                  <a:srgbClr val="04407D"/>
                </a:solidFill>
              </a:rPr>
              <a:t> </a:t>
            </a:r>
            <a:r>
              <a:rPr lang="es-ES" sz="2400" dirty="0" err="1">
                <a:solidFill>
                  <a:srgbClr val="04407D"/>
                </a:solidFill>
              </a:rPr>
              <a:t>name</a:t>
            </a:r>
            <a:r>
              <a:rPr lang="es-ES" sz="2400" dirty="0">
                <a:solidFill>
                  <a:srgbClr val="04407D"/>
                </a:solidFill>
              </a:rPr>
              <a:t>?</a:t>
            </a:r>
          </a:p>
        </p:txBody>
      </p:sp>
      <p:sp>
        <p:nvSpPr>
          <p:cNvPr id="4" name="bus text">
            <a:extLst>
              <a:ext uri="{FF2B5EF4-FFF2-40B4-BE49-F238E27FC236}">
                <a16:creationId xmlns:a16="http://schemas.microsoft.com/office/drawing/2014/main" id="{D8D9FA78-ECAC-027B-2066-B524D1E90F14}"/>
              </a:ext>
            </a:extLst>
          </p:cNvPr>
          <p:cNvSpPr/>
          <p:nvPr/>
        </p:nvSpPr>
        <p:spPr>
          <a:xfrm>
            <a:off x="756516" y="1885499"/>
            <a:ext cx="7630968"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rgbClr val="04407D"/>
                </a:solidFill>
              </a:rPr>
              <a:t>How</a:t>
            </a:r>
            <a:r>
              <a:rPr lang="es-ES" sz="2400" dirty="0">
                <a:solidFill>
                  <a:srgbClr val="04407D"/>
                </a:solidFill>
              </a:rPr>
              <a:t> </a:t>
            </a:r>
            <a:r>
              <a:rPr lang="es-ES" sz="2400" dirty="0" err="1">
                <a:solidFill>
                  <a:srgbClr val="04407D"/>
                </a:solidFill>
              </a:rPr>
              <a:t>old</a:t>
            </a:r>
            <a:r>
              <a:rPr lang="es-ES" sz="2400" dirty="0">
                <a:solidFill>
                  <a:srgbClr val="04407D"/>
                </a:solidFill>
              </a:rPr>
              <a:t> are </a:t>
            </a:r>
            <a:r>
              <a:rPr lang="es-ES" sz="2400" dirty="0" err="1">
                <a:solidFill>
                  <a:srgbClr val="04407D"/>
                </a:solidFill>
              </a:rPr>
              <a:t>you</a:t>
            </a:r>
            <a:r>
              <a:rPr lang="es-ES" sz="2400" dirty="0">
                <a:solidFill>
                  <a:srgbClr val="04407D"/>
                </a:solidFill>
              </a:rPr>
              <a:t>?</a:t>
            </a:r>
          </a:p>
        </p:txBody>
      </p:sp>
      <p:sp>
        <p:nvSpPr>
          <p:cNvPr id="5" name="bus text">
            <a:extLst>
              <a:ext uri="{FF2B5EF4-FFF2-40B4-BE49-F238E27FC236}">
                <a16:creationId xmlns:a16="http://schemas.microsoft.com/office/drawing/2014/main" id="{54C6B133-490A-D60A-F439-9BD429EA0E0D}"/>
              </a:ext>
            </a:extLst>
          </p:cNvPr>
          <p:cNvSpPr/>
          <p:nvPr/>
        </p:nvSpPr>
        <p:spPr>
          <a:xfrm>
            <a:off x="756516" y="2513095"/>
            <a:ext cx="7630968"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rgbClr val="04407D"/>
                </a:solidFill>
              </a:rPr>
              <a:t>Where</a:t>
            </a:r>
            <a:r>
              <a:rPr lang="es-ES" sz="2400" dirty="0">
                <a:solidFill>
                  <a:srgbClr val="04407D"/>
                </a:solidFill>
              </a:rPr>
              <a:t> are </a:t>
            </a:r>
            <a:r>
              <a:rPr lang="es-ES" sz="2400" dirty="0" err="1">
                <a:solidFill>
                  <a:srgbClr val="04407D"/>
                </a:solidFill>
              </a:rPr>
              <a:t>you</a:t>
            </a:r>
            <a:r>
              <a:rPr lang="es-ES" sz="2400" dirty="0">
                <a:solidFill>
                  <a:srgbClr val="04407D"/>
                </a:solidFill>
              </a:rPr>
              <a:t> </a:t>
            </a:r>
            <a:r>
              <a:rPr lang="es-ES" sz="2400" dirty="0" err="1">
                <a:solidFill>
                  <a:srgbClr val="04407D"/>
                </a:solidFill>
              </a:rPr>
              <a:t>from</a:t>
            </a:r>
            <a:r>
              <a:rPr lang="es-ES" sz="2400" dirty="0">
                <a:solidFill>
                  <a:srgbClr val="04407D"/>
                </a:solidFill>
              </a:rPr>
              <a:t>?</a:t>
            </a:r>
          </a:p>
        </p:txBody>
      </p:sp>
      <p:sp>
        <p:nvSpPr>
          <p:cNvPr id="6" name="bus text">
            <a:extLst>
              <a:ext uri="{FF2B5EF4-FFF2-40B4-BE49-F238E27FC236}">
                <a16:creationId xmlns:a16="http://schemas.microsoft.com/office/drawing/2014/main" id="{D9D96A4A-7EFE-AC9D-BE6F-79BA10166FEA}"/>
              </a:ext>
            </a:extLst>
          </p:cNvPr>
          <p:cNvSpPr/>
          <p:nvPr/>
        </p:nvSpPr>
        <p:spPr>
          <a:xfrm>
            <a:off x="756516" y="3140691"/>
            <a:ext cx="7630968"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04407D"/>
                </a:solidFill>
              </a:rPr>
              <a:t>Who </a:t>
            </a:r>
            <a:r>
              <a:rPr lang="es-ES" sz="2400" dirty="0" err="1">
                <a:solidFill>
                  <a:srgbClr val="04407D"/>
                </a:solidFill>
              </a:rPr>
              <a:t>is</a:t>
            </a:r>
            <a:r>
              <a:rPr lang="es-ES" sz="2400" dirty="0">
                <a:solidFill>
                  <a:srgbClr val="04407D"/>
                </a:solidFill>
              </a:rPr>
              <a:t> </a:t>
            </a:r>
            <a:r>
              <a:rPr lang="es-ES" sz="2400" dirty="0" err="1">
                <a:solidFill>
                  <a:srgbClr val="04407D"/>
                </a:solidFill>
              </a:rPr>
              <a:t>your</a:t>
            </a:r>
            <a:r>
              <a:rPr lang="es-ES" sz="2400" dirty="0">
                <a:solidFill>
                  <a:srgbClr val="04407D"/>
                </a:solidFill>
              </a:rPr>
              <a:t> </a:t>
            </a:r>
            <a:r>
              <a:rPr lang="es-ES" sz="2400" dirty="0" err="1">
                <a:solidFill>
                  <a:srgbClr val="04407D"/>
                </a:solidFill>
              </a:rPr>
              <a:t>teacher</a:t>
            </a:r>
            <a:r>
              <a:rPr lang="es-ES" sz="2400" dirty="0">
                <a:solidFill>
                  <a:srgbClr val="04407D"/>
                </a:solidFill>
              </a:rPr>
              <a:t>?</a:t>
            </a:r>
          </a:p>
        </p:txBody>
      </p:sp>
      <p:sp>
        <p:nvSpPr>
          <p:cNvPr id="7" name="bus text">
            <a:extLst>
              <a:ext uri="{FF2B5EF4-FFF2-40B4-BE49-F238E27FC236}">
                <a16:creationId xmlns:a16="http://schemas.microsoft.com/office/drawing/2014/main" id="{DF31326F-1574-4F34-279F-1A03C2A3B82B}"/>
              </a:ext>
            </a:extLst>
          </p:cNvPr>
          <p:cNvSpPr/>
          <p:nvPr/>
        </p:nvSpPr>
        <p:spPr>
          <a:xfrm>
            <a:off x="756516" y="3768287"/>
            <a:ext cx="7630968"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04407D"/>
                </a:solidFill>
              </a:rPr>
              <a:t>Do </a:t>
            </a:r>
            <a:r>
              <a:rPr lang="es-ES" sz="2400" dirty="0" err="1">
                <a:solidFill>
                  <a:srgbClr val="04407D"/>
                </a:solidFill>
              </a:rPr>
              <a:t>you</a:t>
            </a:r>
            <a:r>
              <a:rPr lang="es-ES" sz="2400" dirty="0">
                <a:solidFill>
                  <a:srgbClr val="04407D"/>
                </a:solidFill>
              </a:rPr>
              <a:t> </a:t>
            </a:r>
            <a:r>
              <a:rPr lang="es-ES" sz="2400" dirty="0" err="1">
                <a:solidFill>
                  <a:srgbClr val="04407D"/>
                </a:solidFill>
              </a:rPr>
              <a:t>like</a:t>
            </a:r>
            <a:r>
              <a:rPr lang="es-ES" sz="2400" dirty="0">
                <a:solidFill>
                  <a:srgbClr val="04407D"/>
                </a:solidFill>
              </a:rPr>
              <a:t> English? </a:t>
            </a:r>
            <a:r>
              <a:rPr lang="es-ES" sz="2400" dirty="0" err="1">
                <a:solidFill>
                  <a:srgbClr val="04407D"/>
                </a:solidFill>
              </a:rPr>
              <a:t>Why</a:t>
            </a:r>
            <a:r>
              <a:rPr lang="es-ES" sz="2400" dirty="0">
                <a:solidFill>
                  <a:srgbClr val="04407D"/>
                </a:solidFill>
              </a:rPr>
              <a:t> </a:t>
            </a:r>
            <a:r>
              <a:rPr lang="es-ES" sz="2400" dirty="0" err="1">
                <a:solidFill>
                  <a:srgbClr val="04407D"/>
                </a:solidFill>
              </a:rPr>
              <a:t>or</a:t>
            </a:r>
            <a:r>
              <a:rPr lang="es-ES" sz="2400" dirty="0">
                <a:solidFill>
                  <a:srgbClr val="04407D"/>
                </a:solidFill>
              </a:rPr>
              <a:t> </a:t>
            </a:r>
            <a:r>
              <a:rPr lang="es-ES" sz="2400" dirty="0" err="1">
                <a:solidFill>
                  <a:srgbClr val="04407D"/>
                </a:solidFill>
              </a:rPr>
              <a:t>why</a:t>
            </a:r>
            <a:r>
              <a:rPr lang="es-ES" sz="2400" dirty="0">
                <a:solidFill>
                  <a:srgbClr val="04407D"/>
                </a:solidFill>
              </a:rPr>
              <a:t> </a:t>
            </a:r>
            <a:r>
              <a:rPr lang="es-ES" sz="2400" dirty="0" err="1">
                <a:solidFill>
                  <a:srgbClr val="04407D"/>
                </a:solidFill>
              </a:rPr>
              <a:t>not</a:t>
            </a:r>
            <a:r>
              <a:rPr lang="es-ES" sz="2400" dirty="0">
                <a:solidFill>
                  <a:srgbClr val="04407D"/>
                </a:solidFill>
              </a:rPr>
              <a:t>?</a:t>
            </a:r>
          </a:p>
        </p:txBody>
      </p:sp>
      <p:sp>
        <p:nvSpPr>
          <p:cNvPr id="8" name="bus text">
            <a:extLst>
              <a:ext uri="{FF2B5EF4-FFF2-40B4-BE49-F238E27FC236}">
                <a16:creationId xmlns:a16="http://schemas.microsoft.com/office/drawing/2014/main" id="{03C42941-ACE1-1FA2-7618-980457239D3F}"/>
              </a:ext>
            </a:extLst>
          </p:cNvPr>
          <p:cNvSpPr/>
          <p:nvPr/>
        </p:nvSpPr>
        <p:spPr>
          <a:xfrm>
            <a:off x="756516" y="4395883"/>
            <a:ext cx="7630968"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rgbClr val="04407D"/>
                </a:solidFill>
              </a:rPr>
              <a:t>What</a:t>
            </a:r>
            <a:r>
              <a:rPr lang="es-ES" sz="2400" dirty="0">
                <a:solidFill>
                  <a:srgbClr val="04407D"/>
                </a:solidFill>
              </a:rPr>
              <a:t> </a:t>
            </a:r>
            <a:r>
              <a:rPr lang="es-ES" sz="2400" dirty="0" err="1">
                <a:solidFill>
                  <a:srgbClr val="04407D"/>
                </a:solidFill>
              </a:rPr>
              <a:t>will</a:t>
            </a:r>
            <a:r>
              <a:rPr lang="es-ES" sz="2400" dirty="0">
                <a:solidFill>
                  <a:srgbClr val="04407D"/>
                </a:solidFill>
              </a:rPr>
              <a:t> </a:t>
            </a:r>
            <a:r>
              <a:rPr lang="es-ES" sz="2400" dirty="0" err="1">
                <a:solidFill>
                  <a:srgbClr val="04407D"/>
                </a:solidFill>
              </a:rPr>
              <a:t>you</a:t>
            </a:r>
            <a:r>
              <a:rPr lang="es-ES" sz="2400" dirty="0">
                <a:solidFill>
                  <a:srgbClr val="04407D"/>
                </a:solidFill>
              </a:rPr>
              <a:t> do after </a:t>
            </a:r>
            <a:r>
              <a:rPr lang="es-ES" sz="2400" dirty="0" err="1">
                <a:solidFill>
                  <a:srgbClr val="04407D"/>
                </a:solidFill>
              </a:rPr>
              <a:t>class</a:t>
            </a:r>
            <a:r>
              <a:rPr lang="es-ES" sz="2400" dirty="0">
                <a:solidFill>
                  <a:srgbClr val="04407D"/>
                </a:solidFill>
              </a:rPr>
              <a:t>?</a:t>
            </a:r>
          </a:p>
        </p:txBody>
      </p:sp>
      <p:sp>
        <p:nvSpPr>
          <p:cNvPr id="9" name="bus text">
            <a:extLst>
              <a:ext uri="{FF2B5EF4-FFF2-40B4-BE49-F238E27FC236}">
                <a16:creationId xmlns:a16="http://schemas.microsoft.com/office/drawing/2014/main" id="{0F2E7125-404D-E04F-D5C0-737AE4C2BB9F}"/>
              </a:ext>
            </a:extLst>
          </p:cNvPr>
          <p:cNvSpPr/>
          <p:nvPr/>
        </p:nvSpPr>
        <p:spPr>
          <a:xfrm>
            <a:off x="756516" y="5023480"/>
            <a:ext cx="7630968"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rgbClr val="04407D"/>
                </a:solidFill>
              </a:rPr>
              <a:t>What</a:t>
            </a:r>
            <a:r>
              <a:rPr lang="es-ES" sz="2400" dirty="0">
                <a:solidFill>
                  <a:srgbClr val="04407D"/>
                </a:solidFill>
              </a:rPr>
              <a:t> </a:t>
            </a:r>
            <a:r>
              <a:rPr lang="es-ES" sz="2400" dirty="0" err="1">
                <a:solidFill>
                  <a:srgbClr val="04407D"/>
                </a:solidFill>
              </a:rPr>
              <a:t>will</a:t>
            </a:r>
            <a:r>
              <a:rPr lang="es-ES" sz="2400" dirty="0">
                <a:solidFill>
                  <a:srgbClr val="04407D"/>
                </a:solidFill>
              </a:rPr>
              <a:t> </a:t>
            </a:r>
            <a:r>
              <a:rPr lang="es-ES" sz="2400" dirty="0" err="1">
                <a:solidFill>
                  <a:srgbClr val="04407D"/>
                </a:solidFill>
              </a:rPr>
              <a:t>you</a:t>
            </a:r>
            <a:r>
              <a:rPr lang="es-ES" sz="2400" dirty="0">
                <a:solidFill>
                  <a:srgbClr val="04407D"/>
                </a:solidFill>
              </a:rPr>
              <a:t> do </a:t>
            </a:r>
            <a:r>
              <a:rPr lang="es-ES" sz="2400" dirty="0" err="1">
                <a:solidFill>
                  <a:srgbClr val="04407D"/>
                </a:solidFill>
              </a:rPr>
              <a:t>this</a:t>
            </a:r>
            <a:r>
              <a:rPr lang="es-ES" sz="2400" dirty="0">
                <a:solidFill>
                  <a:srgbClr val="04407D"/>
                </a:solidFill>
              </a:rPr>
              <a:t> </a:t>
            </a:r>
            <a:r>
              <a:rPr lang="es-ES" sz="2400" dirty="0" err="1">
                <a:solidFill>
                  <a:srgbClr val="04407D"/>
                </a:solidFill>
              </a:rPr>
              <a:t>weekend</a:t>
            </a:r>
            <a:r>
              <a:rPr lang="es-ES" sz="2400" dirty="0">
                <a:solidFill>
                  <a:srgbClr val="04407D"/>
                </a:solidFill>
              </a:rPr>
              <a:t>?</a:t>
            </a:r>
          </a:p>
        </p:txBody>
      </p:sp>
      <p:pic>
        <p:nvPicPr>
          <p:cNvPr id="11" name="Picture 10" descr="A child reading a book&#10;&#10;Description automatically generated">
            <a:extLst>
              <a:ext uri="{FF2B5EF4-FFF2-40B4-BE49-F238E27FC236}">
                <a16:creationId xmlns:a16="http://schemas.microsoft.com/office/drawing/2014/main" id="{AE4203C9-C9FA-F113-D2D9-A8089C1FAA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4429" y="5316607"/>
            <a:ext cx="3005935" cy="1381531"/>
          </a:xfrm>
          <a:prstGeom prst="rect">
            <a:avLst/>
          </a:prstGeom>
        </p:spPr>
      </p:pic>
    </p:spTree>
    <p:extLst>
      <p:ext uri="{BB962C8B-B14F-4D97-AF65-F5344CB8AC3E}">
        <p14:creationId xmlns:p14="http://schemas.microsoft.com/office/powerpoint/2010/main" val="394836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03CBC-02B1-84F1-31E6-5DEC73721DC8}"/>
              </a:ext>
            </a:extLst>
          </p:cNvPr>
          <p:cNvSpPr txBox="1"/>
          <p:nvPr/>
        </p:nvSpPr>
        <p:spPr>
          <a:xfrm>
            <a:off x="755650" y="835952"/>
            <a:ext cx="7848600" cy="1015663"/>
          </a:xfrm>
          <a:prstGeom prst="rect">
            <a:avLst/>
          </a:prstGeom>
          <a:noFill/>
        </p:spPr>
        <p:txBody>
          <a:bodyPr wrap="square">
            <a:spAutoFit/>
          </a:bodyPr>
          <a:lstStyle/>
          <a:p>
            <a:pPr algn="ctr"/>
            <a:r>
              <a:rPr lang="en-US" sz="6000" b="1" dirty="0">
                <a:solidFill>
                  <a:srgbClr val="04407D"/>
                </a:solidFill>
              </a:rPr>
              <a:t>Name 3…</a:t>
            </a:r>
          </a:p>
        </p:txBody>
      </p:sp>
      <p:sp>
        <p:nvSpPr>
          <p:cNvPr id="6" name="bus text">
            <a:extLst>
              <a:ext uri="{FF2B5EF4-FFF2-40B4-BE49-F238E27FC236}">
                <a16:creationId xmlns:a16="http://schemas.microsoft.com/office/drawing/2014/main" id="{8D0E0550-6CCE-C464-5801-C4EF7186B163}"/>
              </a:ext>
            </a:extLst>
          </p:cNvPr>
          <p:cNvSpPr/>
          <p:nvPr/>
        </p:nvSpPr>
        <p:spPr>
          <a:xfrm>
            <a:off x="755650" y="2284571"/>
            <a:ext cx="1885083"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err="1">
                <a:solidFill>
                  <a:srgbClr val="04407D"/>
                </a:solidFill>
              </a:rPr>
              <a:t>celebrities</a:t>
            </a:r>
            <a:endParaRPr lang="es-ES" sz="2400" b="1" dirty="0">
              <a:solidFill>
                <a:srgbClr val="04407D"/>
              </a:solidFill>
            </a:endParaRPr>
          </a:p>
        </p:txBody>
      </p:sp>
      <p:sp>
        <p:nvSpPr>
          <p:cNvPr id="7" name="bus text">
            <a:extLst>
              <a:ext uri="{FF2B5EF4-FFF2-40B4-BE49-F238E27FC236}">
                <a16:creationId xmlns:a16="http://schemas.microsoft.com/office/drawing/2014/main" id="{144506AB-71DD-D2AA-6E62-E5424965FD6C}"/>
              </a:ext>
            </a:extLst>
          </p:cNvPr>
          <p:cNvSpPr/>
          <p:nvPr/>
        </p:nvSpPr>
        <p:spPr>
          <a:xfrm>
            <a:off x="4943332" y="2029656"/>
            <a:ext cx="3538392"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err="1">
                <a:solidFill>
                  <a:srgbClr val="04407D"/>
                </a:solidFill>
              </a:rPr>
              <a:t>things</a:t>
            </a:r>
            <a:r>
              <a:rPr lang="es-ES" sz="2400" b="1" dirty="0">
                <a:solidFill>
                  <a:srgbClr val="04407D"/>
                </a:solidFill>
              </a:rPr>
              <a:t> in a </a:t>
            </a:r>
            <a:r>
              <a:rPr lang="es-ES" sz="2400" b="1" dirty="0" err="1">
                <a:solidFill>
                  <a:srgbClr val="04407D"/>
                </a:solidFill>
              </a:rPr>
              <a:t>classroom</a:t>
            </a:r>
            <a:endParaRPr lang="es-ES" sz="2400" b="1" dirty="0">
              <a:solidFill>
                <a:srgbClr val="04407D"/>
              </a:solidFill>
            </a:endParaRPr>
          </a:p>
        </p:txBody>
      </p:sp>
      <p:sp>
        <p:nvSpPr>
          <p:cNvPr id="8" name="bus text">
            <a:extLst>
              <a:ext uri="{FF2B5EF4-FFF2-40B4-BE49-F238E27FC236}">
                <a16:creationId xmlns:a16="http://schemas.microsoft.com/office/drawing/2014/main" id="{FA763FE7-7104-4BCE-CBF7-D3B3D9915E53}"/>
              </a:ext>
            </a:extLst>
          </p:cNvPr>
          <p:cNvSpPr/>
          <p:nvPr/>
        </p:nvSpPr>
        <p:spPr>
          <a:xfrm>
            <a:off x="1550556" y="3318328"/>
            <a:ext cx="1298575"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err="1">
                <a:solidFill>
                  <a:srgbClr val="04407D"/>
                </a:solidFill>
              </a:rPr>
              <a:t>sports</a:t>
            </a:r>
            <a:endParaRPr lang="es-ES" sz="2400" b="1" dirty="0">
              <a:solidFill>
                <a:srgbClr val="04407D"/>
              </a:solidFill>
            </a:endParaRPr>
          </a:p>
        </p:txBody>
      </p:sp>
      <p:sp>
        <p:nvSpPr>
          <p:cNvPr id="9" name="bus text">
            <a:extLst>
              <a:ext uri="{FF2B5EF4-FFF2-40B4-BE49-F238E27FC236}">
                <a16:creationId xmlns:a16="http://schemas.microsoft.com/office/drawing/2014/main" id="{992FCE0C-202C-6AAB-0487-513ECD57F383}"/>
              </a:ext>
            </a:extLst>
          </p:cNvPr>
          <p:cNvSpPr/>
          <p:nvPr/>
        </p:nvSpPr>
        <p:spPr>
          <a:xfrm>
            <a:off x="3082492" y="3974825"/>
            <a:ext cx="3194916"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err="1">
                <a:solidFill>
                  <a:srgbClr val="04407D"/>
                </a:solidFill>
              </a:rPr>
              <a:t>things</a:t>
            </a:r>
            <a:r>
              <a:rPr lang="es-ES" sz="2400" b="1" dirty="0">
                <a:solidFill>
                  <a:srgbClr val="04407D"/>
                </a:solidFill>
              </a:rPr>
              <a:t> </a:t>
            </a:r>
            <a:r>
              <a:rPr lang="es-ES" sz="2400" b="1" dirty="0" err="1">
                <a:solidFill>
                  <a:srgbClr val="04407D"/>
                </a:solidFill>
              </a:rPr>
              <a:t>on</a:t>
            </a:r>
            <a:r>
              <a:rPr lang="es-ES" sz="2400" b="1" dirty="0">
                <a:solidFill>
                  <a:srgbClr val="04407D"/>
                </a:solidFill>
              </a:rPr>
              <a:t> </a:t>
            </a:r>
            <a:r>
              <a:rPr lang="es-ES" sz="2400" b="1" dirty="0" err="1">
                <a:solidFill>
                  <a:srgbClr val="04407D"/>
                </a:solidFill>
              </a:rPr>
              <a:t>the</a:t>
            </a:r>
            <a:r>
              <a:rPr lang="es-ES" sz="2400" b="1" dirty="0">
                <a:solidFill>
                  <a:srgbClr val="04407D"/>
                </a:solidFill>
              </a:rPr>
              <a:t> </a:t>
            </a:r>
            <a:r>
              <a:rPr lang="es-ES" sz="2400" b="1" dirty="0" err="1">
                <a:solidFill>
                  <a:srgbClr val="04407D"/>
                </a:solidFill>
              </a:rPr>
              <a:t>beach</a:t>
            </a:r>
            <a:endParaRPr lang="es-ES" sz="2400" b="1" dirty="0">
              <a:solidFill>
                <a:srgbClr val="04407D"/>
              </a:solidFill>
            </a:endParaRPr>
          </a:p>
        </p:txBody>
      </p:sp>
      <p:sp>
        <p:nvSpPr>
          <p:cNvPr id="10" name="bus text">
            <a:extLst>
              <a:ext uri="{FF2B5EF4-FFF2-40B4-BE49-F238E27FC236}">
                <a16:creationId xmlns:a16="http://schemas.microsoft.com/office/drawing/2014/main" id="{E0C475CF-D2B5-34BA-4C77-25B1889620B6}"/>
              </a:ext>
            </a:extLst>
          </p:cNvPr>
          <p:cNvSpPr/>
          <p:nvPr/>
        </p:nvSpPr>
        <p:spPr>
          <a:xfrm>
            <a:off x="1837748" y="4849230"/>
            <a:ext cx="1848138"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err="1">
                <a:solidFill>
                  <a:srgbClr val="04407D"/>
                </a:solidFill>
              </a:rPr>
              <a:t>hot</a:t>
            </a:r>
            <a:r>
              <a:rPr lang="es-ES" sz="2400" b="1" dirty="0">
                <a:solidFill>
                  <a:srgbClr val="04407D"/>
                </a:solidFill>
              </a:rPr>
              <a:t> </a:t>
            </a:r>
            <a:r>
              <a:rPr lang="es-ES" sz="2400" b="1" dirty="0" err="1">
                <a:solidFill>
                  <a:srgbClr val="04407D"/>
                </a:solidFill>
              </a:rPr>
              <a:t>drinks</a:t>
            </a:r>
            <a:endParaRPr lang="es-ES" sz="2400" b="1" dirty="0">
              <a:solidFill>
                <a:srgbClr val="04407D"/>
              </a:solidFill>
            </a:endParaRPr>
          </a:p>
        </p:txBody>
      </p:sp>
      <p:sp>
        <p:nvSpPr>
          <p:cNvPr id="11" name="bus text">
            <a:extLst>
              <a:ext uri="{FF2B5EF4-FFF2-40B4-BE49-F238E27FC236}">
                <a16:creationId xmlns:a16="http://schemas.microsoft.com/office/drawing/2014/main" id="{656605E7-5342-3E59-E29C-349A5E4ED5D3}"/>
              </a:ext>
            </a:extLst>
          </p:cNvPr>
          <p:cNvSpPr/>
          <p:nvPr/>
        </p:nvSpPr>
        <p:spPr>
          <a:xfrm>
            <a:off x="1099416" y="5723635"/>
            <a:ext cx="3472584"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err="1">
                <a:solidFill>
                  <a:srgbClr val="04407D"/>
                </a:solidFill>
              </a:rPr>
              <a:t>things</a:t>
            </a:r>
            <a:r>
              <a:rPr lang="es-ES" sz="2400" b="1" dirty="0">
                <a:solidFill>
                  <a:srgbClr val="04407D"/>
                </a:solidFill>
              </a:rPr>
              <a:t> at a restaurant</a:t>
            </a:r>
          </a:p>
        </p:txBody>
      </p:sp>
      <p:sp>
        <p:nvSpPr>
          <p:cNvPr id="12" name="bus text">
            <a:extLst>
              <a:ext uri="{FF2B5EF4-FFF2-40B4-BE49-F238E27FC236}">
                <a16:creationId xmlns:a16="http://schemas.microsoft.com/office/drawing/2014/main" id="{816A91A3-3D6F-CEB8-E5D4-38393D352914}"/>
              </a:ext>
            </a:extLst>
          </p:cNvPr>
          <p:cNvSpPr/>
          <p:nvPr/>
        </p:nvSpPr>
        <p:spPr>
          <a:xfrm>
            <a:off x="3814619" y="2786185"/>
            <a:ext cx="1173883"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rgbClr val="04407D"/>
                </a:solidFill>
              </a:rPr>
              <a:t>films</a:t>
            </a:r>
          </a:p>
        </p:txBody>
      </p:sp>
      <p:sp>
        <p:nvSpPr>
          <p:cNvPr id="13" name="bus text">
            <a:extLst>
              <a:ext uri="{FF2B5EF4-FFF2-40B4-BE49-F238E27FC236}">
                <a16:creationId xmlns:a16="http://schemas.microsoft.com/office/drawing/2014/main" id="{8A50294C-9066-F66E-F3DE-F4632B89FFEB}"/>
              </a:ext>
            </a:extLst>
          </p:cNvPr>
          <p:cNvSpPr/>
          <p:nvPr/>
        </p:nvSpPr>
        <p:spPr>
          <a:xfrm>
            <a:off x="6440054" y="3221432"/>
            <a:ext cx="1898072"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err="1">
                <a:solidFill>
                  <a:srgbClr val="04407D"/>
                </a:solidFill>
              </a:rPr>
              <a:t>spicy</a:t>
            </a:r>
            <a:r>
              <a:rPr lang="es-ES" sz="2400" b="1" dirty="0">
                <a:solidFill>
                  <a:srgbClr val="04407D"/>
                </a:solidFill>
              </a:rPr>
              <a:t> </a:t>
            </a:r>
            <a:r>
              <a:rPr lang="es-ES" sz="2400" b="1" dirty="0" err="1">
                <a:solidFill>
                  <a:srgbClr val="04407D"/>
                </a:solidFill>
              </a:rPr>
              <a:t>foods</a:t>
            </a:r>
            <a:endParaRPr lang="es-ES" sz="2400" b="1" dirty="0">
              <a:solidFill>
                <a:srgbClr val="04407D"/>
              </a:solidFill>
            </a:endParaRPr>
          </a:p>
        </p:txBody>
      </p:sp>
      <p:sp>
        <p:nvSpPr>
          <p:cNvPr id="14" name="bus text">
            <a:extLst>
              <a:ext uri="{FF2B5EF4-FFF2-40B4-BE49-F238E27FC236}">
                <a16:creationId xmlns:a16="http://schemas.microsoft.com/office/drawing/2014/main" id="{2912D96A-071B-E602-CE12-9BAA1FF14BEE}"/>
              </a:ext>
            </a:extLst>
          </p:cNvPr>
          <p:cNvSpPr/>
          <p:nvPr/>
        </p:nvSpPr>
        <p:spPr>
          <a:xfrm>
            <a:off x="6119669" y="5254338"/>
            <a:ext cx="2436091"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err="1">
                <a:solidFill>
                  <a:srgbClr val="04407D"/>
                </a:solidFill>
              </a:rPr>
              <a:t>school</a:t>
            </a:r>
            <a:r>
              <a:rPr lang="es-ES" sz="2400" b="1" dirty="0">
                <a:solidFill>
                  <a:srgbClr val="04407D"/>
                </a:solidFill>
              </a:rPr>
              <a:t> </a:t>
            </a:r>
            <a:r>
              <a:rPr lang="es-ES" sz="2400" b="1" dirty="0" err="1">
                <a:solidFill>
                  <a:srgbClr val="04407D"/>
                </a:solidFill>
              </a:rPr>
              <a:t>subjects</a:t>
            </a:r>
            <a:endParaRPr lang="es-ES" sz="2400" b="1" dirty="0">
              <a:solidFill>
                <a:srgbClr val="04407D"/>
              </a:solidFill>
            </a:endParaRPr>
          </a:p>
        </p:txBody>
      </p:sp>
    </p:spTree>
    <p:extLst>
      <p:ext uri="{BB962C8B-B14F-4D97-AF65-F5344CB8AC3E}">
        <p14:creationId xmlns:p14="http://schemas.microsoft.com/office/powerpoint/2010/main" val="308268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050FC-3644-5C3E-1917-01600C3942E5}"/>
              </a:ext>
            </a:extLst>
          </p:cNvPr>
          <p:cNvSpPr>
            <a:spLocks noGrp="1"/>
          </p:cNvSpPr>
          <p:nvPr>
            <p:ph type="title"/>
          </p:nvPr>
        </p:nvSpPr>
        <p:spPr/>
        <p:txBody>
          <a:bodyPr/>
          <a:lstStyle/>
          <a:p>
            <a:r>
              <a:rPr lang="en-US" dirty="0"/>
              <a:t>Funny tongue twisters</a:t>
            </a:r>
          </a:p>
        </p:txBody>
      </p:sp>
      <p:sp>
        <p:nvSpPr>
          <p:cNvPr id="3" name="bus text">
            <a:extLst>
              <a:ext uri="{FF2B5EF4-FFF2-40B4-BE49-F238E27FC236}">
                <a16:creationId xmlns:a16="http://schemas.microsoft.com/office/drawing/2014/main" id="{ADA242B7-0641-E15D-9711-7DD35BB183E2}"/>
              </a:ext>
            </a:extLst>
          </p:cNvPr>
          <p:cNvSpPr/>
          <p:nvPr/>
        </p:nvSpPr>
        <p:spPr>
          <a:xfrm>
            <a:off x="756516" y="1257903"/>
            <a:ext cx="7630968"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04407D"/>
                </a:solidFill>
              </a:rPr>
              <a:t>Red </a:t>
            </a:r>
            <a:r>
              <a:rPr lang="es-ES" sz="2400" dirty="0" err="1">
                <a:solidFill>
                  <a:srgbClr val="04407D"/>
                </a:solidFill>
              </a:rPr>
              <a:t>lorry</a:t>
            </a:r>
            <a:r>
              <a:rPr lang="es-ES" sz="2400" dirty="0">
                <a:solidFill>
                  <a:srgbClr val="04407D"/>
                </a:solidFill>
              </a:rPr>
              <a:t>, </a:t>
            </a:r>
            <a:r>
              <a:rPr lang="es-ES" sz="2400" dirty="0" err="1">
                <a:solidFill>
                  <a:srgbClr val="04407D"/>
                </a:solidFill>
              </a:rPr>
              <a:t>yellow</a:t>
            </a:r>
            <a:r>
              <a:rPr lang="es-ES" sz="2400" dirty="0">
                <a:solidFill>
                  <a:srgbClr val="04407D"/>
                </a:solidFill>
              </a:rPr>
              <a:t> </a:t>
            </a:r>
            <a:r>
              <a:rPr lang="es-ES" sz="2400" dirty="0" err="1">
                <a:solidFill>
                  <a:srgbClr val="04407D"/>
                </a:solidFill>
              </a:rPr>
              <a:t>lorry</a:t>
            </a:r>
            <a:r>
              <a:rPr lang="es-ES" sz="2400" dirty="0">
                <a:solidFill>
                  <a:srgbClr val="04407D"/>
                </a:solidFill>
              </a:rPr>
              <a:t>.</a:t>
            </a:r>
          </a:p>
        </p:txBody>
      </p:sp>
      <p:sp>
        <p:nvSpPr>
          <p:cNvPr id="4" name="bus text">
            <a:extLst>
              <a:ext uri="{FF2B5EF4-FFF2-40B4-BE49-F238E27FC236}">
                <a16:creationId xmlns:a16="http://schemas.microsoft.com/office/drawing/2014/main" id="{D8D9FA78-ECAC-027B-2066-B524D1E90F14}"/>
              </a:ext>
            </a:extLst>
          </p:cNvPr>
          <p:cNvSpPr/>
          <p:nvPr/>
        </p:nvSpPr>
        <p:spPr>
          <a:xfrm>
            <a:off x="756516" y="1888710"/>
            <a:ext cx="7630968" cy="792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rgbClr val="04407D"/>
                </a:solidFill>
              </a:rPr>
              <a:t>How</a:t>
            </a:r>
            <a:r>
              <a:rPr lang="es-ES" sz="2400" dirty="0">
                <a:solidFill>
                  <a:srgbClr val="04407D"/>
                </a:solidFill>
              </a:rPr>
              <a:t> </a:t>
            </a:r>
            <a:r>
              <a:rPr lang="es-ES" sz="2400" dirty="0" err="1">
                <a:solidFill>
                  <a:srgbClr val="04407D"/>
                </a:solidFill>
              </a:rPr>
              <a:t>much</a:t>
            </a:r>
            <a:r>
              <a:rPr lang="es-ES" sz="2400" dirty="0">
                <a:solidFill>
                  <a:srgbClr val="04407D"/>
                </a:solidFill>
              </a:rPr>
              <a:t> </a:t>
            </a:r>
            <a:r>
              <a:rPr lang="es-ES" sz="2400" dirty="0" err="1">
                <a:solidFill>
                  <a:srgbClr val="04407D"/>
                </a:solidFill>
              </a:rPr>
              <a:t>wood</a:t>
            </a:r>
            <a:r>
              <a:rPr lang="es-ES" sz="2400" dirty="0">
                <a:solidFill>
                  <a:srgbClr val="04407D"/>
                </a:solidFill>
              </a:rPr>
              <a:t> </a:t>
            </a:r>
            <a:r>
              <a:rPr lang="es-ES" sz="2400" dirty="0" err="1">
                <a:solidFill>
                  <a:srgbClr val="04407D"/>
                </a:solidFill>
              </a:rPr>
              <a:t>could</a:t>
            </a:r>
            <a:r>
              <a:rPr lang="es-ES" sz="2400" dirty="0">
                <a:solidFill>
                  <a:srgbClr val="04407D"/>
                </a:solidFill>
              </a:rPr>
              <a:t> a </a:t>
            </a:r>
            <a:r>
              <a:rPr lang="es-ES" sz="2400" dirty="0" err="1">
                <a:solidFill>
                  <a:srgbClr val="04407D"/>
                </a:solidFill>
              </a:rPr>
              <a:t>woodchuck</a:t>
            </a:r>
            <a:r>
              <a:rPr lang="es-ES" sz="2400" dirty="0">
                <a:solidFill>
                  <a:srgbClr val="04407D"/>
                </a:solidFill>
              </a:rPr>
              <a:t> </a:t>
            </a:r>
            <a:r>
              <a:rPr lang="es-ES" sz="2400" dirty="0" err="1">
                <a:solidFill>
                  <a:srgbClr val="04407D"/>
                </a:solidFill>
              </a:rPr>
              <a:t>chuck</a:t>
            </a:r>
            <a:r>
              <a:rPr lang="es-ES" sz="2400" dirty="0">
                <a:solidFill>
                  <a:srgbClr val="04407D"/>
                </a:solidFill>
              </a:rPr>
              <a:t> </a:t>
            </a:r>
            <a:br>
              <a:rPr lang="es-ES" sz="2400" dirty="0">
                <a:solidFill>
                  <a:srgbClr val="04407D"/>
                </a:solidFill>
              </a:rPr>
            </a:br>
            <a:r>
              <a:rPr lang="es-ES" sz="2400" dirty="0" err="1">
                <a:solidFill>
                  <a:srgbClr val="04407D"/>
                </a:solidFill>
              </a:rPr>
              <a:t>if</a:t>
            </a:r>
            <a:r>
              <a:rPr lang="es-ES" sz="2400" dirty="0">
                <a:solidFill>
                  <a:srgbClr val="04407D"/>
                </a:solidFill>
              </a:rPr>
              <a:t> a </a:t>
            </a:r>
            <a:r>
              <a:rPr lang="es-ES" sz="2400" dirty="0" err="1">
                <a:solidFill>
                  <a:srgbClr val="04407D"/>
                </a:solidFill>
              </a:rPr>
              <a:t>woodchuck</a:t>
            </a:r>
            <a:r>
              <a:rPr lang="es-ES" sz="2400" dirty="0">
                <a:solidFill>
                  <a:srgbClr val="04407D"/>
                </a:solidFill>
              </a:rPr>
              <a:t> </a:t>
            </a:r>
            <a:r>
              <a:rPr lang="es-ES" sz="2400" dirty="0" err="1">
                <a:solidFill>
                  <a:srgbClr val="04407D"/>
                </a:solidFill>
              </a:rPr>
              <a:t>could</a:t>
            </a:r>
            <a:r>
              <a:rPr lang="es-ES" sz="2400" dirty="0">
                <a:solidFill>
                  <a:srgbClr val="04407D"/>
                </a:solidFill>
              </a:rPr>
              <a:t> </a:t>
            </a:r>
            <a:r>
              <a:rPr lang="es-ES" sz="2400" dirty="0" err="1">
                <a:solidFill>
                  <a:srgbClr val="04407D"/>
                </a:solidFill>
              </a:rPr>
              <a:t>chuck</a:t>
            </a:r>
            <a:r>
              <a:rPr lang="es-ES" sz="2400" dirty="0">
                <a:solidFill>
                  <a:srgbClr val="04407D"/>
                </a:solidFill>
              </a:rPr>
              <a:t> </a:t>
            </a:r>
            <a:r>
              <a:rPr lang="es-ES" sz="2400" dirty="0" err="1">
                <a:solidFill>
                  <a:srgbClr val="04407D"/>
                </a:solidFill>
              </a:rPr>
              <a:t>wood</a:t>
            </a:r>
            <a:r>
              <a:rPr lang="es-ES" sz="2400" dirty="0">
                <a:solidFill>
                  <a:srgbClr val="04407D"/>
                </a:solidFill>
              </a:rPr>
              <a:t>?</a:t>
            </a:r>
          </a:p>
        </p:txBody>
      </p:sp>
      <p:sp>
        <p:nvSpPr>
          <p:cNvPr id="5" name="bus text">
            <a:extLst>
              <a:ext uri="{FF2B5EF4-FFF2-40B4-BE49-F238E27FC236}">
                <a16:creationId xmlns:a16="http://schemas.microsoft.com/office/drawing/2014/main" id="{54C6B133-490A-D60A-F439-9BD429EA0E0D}"/>
              </a:ext>
            </a:extLst>
          </p:cNvPr>
          <p:cNvSpPr/>
          <p:nvPr/>
        </p:nvSpPr>
        <p:spPr>
          <a:xfrm>
            <a:off x="756516" y="2842220"/>
            <a:ext cx="7630968"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rgbClr val="04407D"/>
                </a:solidFill>
              </a:rPr>
              <a:t>She</a:t>
            </a:r>
            <a:r>
              <a:rPr lang="es-ES" sz="2400" dirty="0">
                <a:solidFill>
                  <a:srgbClr val="04407D"/>
                </a:solidFill>
              </a:rPr>
              <a:t> </a:t>
            </a:r>
            <a:r>
              <a:rPr lang="es-ES" sz="2400" dirty="0" err="1">
                <a:solidFill>
                  <a:srgbClr val="04407D"/>
                </a:solidFill>
              </a:rPr>
              <a:t>sells</a:t>
            </a:r>
            <a:r>
              <a:rPr lang="es-ES" sz="2400" dirty="0">
                <a:solidFill>
                  <a:srgbClr val="04407D"/>
                </a:solidFill>
              </a:rPr>
              <a:t> sea </a:t>
            </a:r>
            <a:r>
              <a:rPr lang="es-ES" sz="2400" dirty="0" err="1">
                <a:solidFill>
                  <a:srgbClr val="04407D"/>
                </a:solidFill>
              </a:rPr>
              <a:t>shells</a:t>
            </a:r>
            <a:r>
              <a:rPr lang="es-ES" sz="2400" dirty="0">
                <a:solidFill>
                  <a:srgbClr val="04407D"/>
                </a:solidFill>
              </a:rPr>
              <a:t> </a:t>
            </a:r>
            <a:r>
              <a:rPr lang="es-ES" sz="2400" dirty="0" err="1">
                <a:solidFill>
                  <a:srgbClr val="04407D"/>
                </a:solidFill>
              </a:rPr>
              <a:t>on</a:t>
            </a:r>
            <a:r>
              <a:rPr lang="es-ES" sz="2400" dirty="0">
                <a:solidFill>
                  <a:srgbClr val="04407D"/>
                </a:solidFill>
              </a:rPr>
              <a:t> </a:t>
            </a:r>
            <a:r>
              <a:rPr lang="es-ES" sz="2400" dirty="0" err="1">
                <a:solidFill>
                  <a:srgbClr val="04407D"/>
                </a:solidFill>
              </a:rPr>
              <a:t>the</a:t>
            </a:r>
            <a:r>
              <a:rPr lang="es-ES" sz="2400" dirty="0">
                <a:solidFill>
                  <a:srgbClr val="04407D"/>
                </a:solidFill>
              </a:rPr>
              <a:t> sea shore.</a:t>
            </a:r>
          </a:p>
        </p:txBody>
      </p:sp>
      <p:sp>
        <p:nvSpPr>
          <p:cNvPr id="6" name="bus text">
            <a:extLst>
              <a:ext uri="{FF2B5EF4-FFF2-40B4-BE49-F238E27FC236}">
                <a16:creationId xmlns:a16="http://schemas.microsoft.com/office/drawing/2014/main" id="{D9D96A4A-7EFE-AC9D-BE6F-79BA10166FEA}"/>
              </a:ext>
            </a:extLst>
          </p:cNvPr>
          <p:cNvSpPr/>
          <p:nvPr/>
        </p:nvSpPr>
        <p:spPr>
          <a:xfrm>
            <a:off x="756516" y="3473027"/>
            <a:ext cx="7630968"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04407D"/>
                </a:solidFill>
              </a:rPr>
              <a:t>A </a:t>
            </a:r>
            <a:r>
              <a:rPr lang="es-ES" sz="2400" dirty="0" err="1">
                <a:solidFill>
                  <a:srgbClr val="04407D"/>
                </a:solidFill>
              </a:rPr>
              <a:t>big</a:t>
            </a:r>
            <a:r>
              <a:rPr lang="es-ES" sz="2400" dirty="0">
                <a:solidFill>
                  <a:srgbClr val="04407D"/>
                </a:solidFill>
              </a:rPr>
              <a:t> </a:t>
            </a:r>
            <a:r>
              <a:rPr lang="es-ES" sz="2400" dirty="0" err="1">
                <a:solidFill>
                  <a:srgbClr val="04407D"/>
                </a:solidFill>
              </a:rPr>
              <a:t>black</a:t>
            </a:r>
            <a:r>
              <a:rPr lang="es-ES" sz="2400" dirty="0">
                <a:solidFill>
                  <a:srgbClr val="04407D"/>
                </a:solidFill>
              </a:rPr>
              <a:t> bug bit a </a:t>
            </a:r>
            <a:r>
              <a:rPr lang="es-ES" sz="2400" dirty="0" err="1">
                <a:solidFill>
                  <a:srgbClr val="04407D"/>
                </a:solidFill>
              </a:rPr>
              <a:t>big</a:t>
            </a:r>
            <a:r>
              <a:rPr lang="es-ES" sz="2400" dirty="0">
                <a:solidFill>
                  <a:srgbClr val="04407D"/>
                </a:solidFill>
              </a:rPr>
              <a:t> </a:t>
            </a:r>
            <a:r>
              <a:rPr lang="es-ES" sz="2400" dirty="0" err="1">
                <a:solidFill>
                  <a:srgbClr val="04407D"/>
                </a:solidFill>
              </a:rPr>
              <a:t>black</a:t>
            </a:r>
            <a:r>
              <a:rPr lang="es-ES" sz="2400" dirty="0">
                <a:solidFill>
                  <a:srgbClr val="04407D"/>
                </a:solidFill>
              </a:rPr>
              <a:t> </a:t>
            </a:r>
            <a:r>
              <a:rPr lang="es-ES" sz="2400" dirty="0" err="1">
                <a:solidFill>
                  <a:srgbClr val="04407D"/>
                </a:solidFill>
              </a:rPr>
              <a:t>bear</a:t>
            </a:r>
            <a:r>
              <a:rPr lang="es-ES" sz="2400" dirty="0">
                <a:solidFill>
                  <a:srgbClr val="04407D"/>
                </a:solidFill>
              </a:rPr>
              <a:t>.</a:t>
            </a:r>
          </a:p>
        </p:txBody>
      </p:sp>
      <p:sp>
        <p:nvSpPr>
          <p:cNvPr id="7" name="bus text">
            <a:extLst>
              <a:ext uri="{FF2B5EF4-FFF2-40B4-BE49-F238E27FC236}">
                <a16:creationId xmlns:a16="http://schemas.microsoft.com/office/drawing/2014/main" id="{DF31326F-1574-4F34-279F-1A03C2A3B82B}"/>
              </a:ext>
            </a:extLst>
          </p:cNvPr>
          <p:cNvSpPr/>
          <p:nvPr/>
        </p:nvSpPr>
        <p:spPr>
          <a:xfrm>
            <a:off x="756516" y="4103834"/>
            <a:ext cx="7630968"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rgbClr val="04407D"/>
                </a:solidFill>
              </a:rPr>
              <a:t>Divers</a:t>
            </a:r>
            <a:r>
              <a:rPr lang="es-ES" sz="2400" dirty="0">
                <a:solidFill>
                  <a:srgbClr val="04407D"/>
                </a:solidFill>
              </a:rPr>
              <a:t> dive </a:t>
            </a:r>
            <a:r>
              <a:rPr lang="es-ES" sz="2400" dirty="0" err="1">
                <a:solidFill>
                  <a:srgbClr val="04407D"/>
                </a:solidFill>
              </a:rPr>
              <a:t>deep</a:t>
            </a:r>
            <a:r>
              <a:rPr lang="es-ES" sz="2400" dirty="0">
                <a:solidFill>
                  <a:srgbClr val="04407D"/>
                </a:solidFill>
              </a:rPr>
              <a:t> in </a:t>
            </a:r>
            <a:r>
              <a:rPr lang="es-ES" sz="2400" dirty="0" err="1">
                <a:solidFill>
                  <a:srgbClr val="04407D"/>
                </a:solidFill>
              </a:rPr>
              <a:t>the</a:t>
            </a:r>
            <a:r>
              <a:rPr lang="es-ES" sz="2400" dirty="0">
                <a:solidFill>
                  <a:srgbClr val="04407D"/>
                </a:solidFill>
              </a:rPr>
              <a:t> </a:t>
            </a:r>
            <a:r>
              <a:rPr lang="es-ES" sz="2400" dirty="0" err="1">
                <a:solidFill>
                  <a:srgbClr val="04407D"/>
                </a:solidFill>
              </a:rPr>
              <a:t>deep</a:t>
            </a:r>
            <a:r>
              <a:rPr lang="es-ES" sz="2400" dirty="0">
                <a:solidFill>
                  <a:srgbClr val="04407D"/>
                </a:solidFill>
              </a:rPr>
              <a:t> blue sea.</a:t>
            </a:r>
          </a:p>
        </p:txBody>
      </p:sp>
      <p:sp>
        <p:nvSpPr>
          <p:cNvPr id="8" name="bus text">
            <a:extLst>
              <a:ext uri="{FF2B5EF4-FFF2-40B4-BE49-F238E27FC236}">
                <a16:creationId xmlns:a16="http://schemas.microsoft.com/office/drawing/2014/main" id="{03C42941-ACE1-1FA2-7618-980457239D3F}"/>
              </a:ext>
            </a:extLst>
          </p:cNvPr>
          <p:cNvSpPr/>
          <p:nvPr/>
        </p:nvSpPr>
        <p:spPr>
          <a:xfrm>
            <a:off x="756516" y="4734641"/>
            <a:ext cx="7630968"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04407D"/>
                </a:solidFill>
              </a:rPr>
              <a:t>Can </a:t>
            </a:r>
            <a:r>
              <a:rPr lang="es-ES" sz="2400" dirty="0" err="1">
                <a:solidFill>
                  <a:srgbClr val="04407D"/>
                </a:solidFill>
              </a:rPr>
              <a:t>you</a:t>
            </a:r>
            <a:r>
              <a:rPr lang="es-ES" sz="2400" dirty="0">
                <a:solidFill>
                  <a:srgbClr val="04407D"/>
                </a:solidFill>
              </a:rPr>
              <a:t> can a can as a </a:t>
            </a:r>
            <a:r>
              <a:rPr lang="es-ES" sz="2400" dirty="0" err="1">
                <a:solidFill>
                  <a:srgbClr val="04407D"/>
                </a:solidFill>
              </a:rPr>
              <a:t>canner</a:t>
            </a:r>
            <a:r>
              <a:rPr lang="es-ES" sz="2400" dirty="0">
                <a:solidFill>
                  <a:srgbClr val="04407D"/>
                </a:solidFill>
              </a:rPr>
              <a:t> can a can?</a:t>
            </a:r>
          </a:p>
        </p:txBody>
      </p:sp>
      <p:sp>
        <p:nvSpPr>
          <p:cNvPr id="9" name="bus text">
            <a:extLst>
              <a:ext uri="{FF2B5EF4-FFF2-40B4-BE49-F238E27FC236}">
                <a16:creationId xmlns:a16="http://schemas.microsoft.com/office/drawing/2014/main" id="{0F2E7125-404D-E04F-D5C0-737AE4C2BB9F}"/>
              </a:ext>
            </a:extLst>
          </p:cNvPr>
          <p:cNvSpPr/>
          <p:nvPr/>
        </p:nvSpPr>
        <p:spPr>
          <a:xfrm>
            <a:off x="756516" y="5365447"/>
            <a:ext cx="7630968" cy="792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04407D"/>
                </a:solidFill>
              </a:rPr>
              <a:t>Kitty </a:t>
            </a:r>
            <a:r>
              <a:rPr lang="es-ES" sz="2400" dirty="0" err="1">
                <a:solidFill>
                  <a:srgbClr val="04407D"/>
                </a:solidFill>
              </a:rPr>
              <a:t>caught</a:t>
            </a:r>
            <a:r>
              <a:rPr lang="es-ES" sz="2400" dirty="0">
                <a:solidFill>
                  <a:srgbClr val="04407D"/>
                </a:solidFill>
              </a:rPr>
              <a:t> </a:t>
            </a:r>
            <a:r>
              <a:rPr lang="es-ES" sz="2400" dirty="0" err="1">
                <a:solidFill>
                  <a:srgbClr val="04407D"/>
                </a:solidFill>
              </a:rPr>
              <a:t>the</a:t>
            </a:r>
            <a:r>
              <a:rPr lang="es-ES" sz="2400" dirty="0">
                <a:solidFill>
                  <a:srgbClr val="04407D"/>
                </a:solidFill>
              </a:rPr>
              <a:t> </a:t>
            </a:r>
            <a:r>
              <a:rPr lang="es-ES" sz="2400" dirty="0" err="1">
                <a:solidFill>
                  <a:srgbClr val="04407D"/>
                </a:solidFill>
              </a:rPr>
              <a:t>kitten</a:t>
            </a:r>
            <a:r>
              <a:rPr lang="es-ES" sz="2400" dirty="0">
                <a:solidFill>
                  <a:srgbClr val="04407D"/>
                </a:solidFill>
              </a:rPr>
              <a:t> </a:t>
            </a:r>
            <a:r>
              <a:rPr lang="es-ES" sz="2400" dirty="0" err="1">
                <a:solidFill>
                  <a:srgbClr val="04407D"/>
                </a:solidFill>
              </a:rPr>
              <a:t>eating</a:t>
            </a:r>
            <a:r>
              <a:rPr lang="es-ES" sz="2400" dirty="0">
                <a:solidFill>
                  <a:srgbClr val="04407D"/>
                </a:solidFill>
              </a:rPr>
              <a:t> </a:t>
            </a:r>
            <a:br>
              <a:rPr lang="es-ES" sz="2400" dirty="0">
                <a:solidFill>
                  <a:srgbClr val="04407D"/>
                </a:solidFill>
              </a:rPr>
            </a:br>
            <a:r>
              <a:rPr lang="es-ES" sz="2400" dirty="0" err="1">
                <a:solidFill>
                  <a:srgbClr val="04407D"/>
                </a:solidFill>
              </a:rPr>
              <a:t>chicken</a:t>
            </a:r>
            <a:r>
              <a:rPr lang="es-ES" sz="2400" dirty="0">
                <a:solidFill>
                  <a:srgbClr val="04407D"/>
                </a:solidFill>
              </a:rPr>
              <a:t> in </a:t>
            </a:r>
            <a:r>
              <a:rPr lang="es-ES" sz="2400" dirty="0" err="1">
                <a:solidFill>
                  <a:srgbClr val="04407D"/>
                </a:solidFill>
              </a:rPr>
              <a:t>the</a:t>
            </a:r>
            <a:r>
              <a:rPr lang="es-ES" sz="2400" dirty="0">
                <a:solidFill>
                  <a:srgbClr val="04407D"/>
                </a:solidFill>
              </a:rPr>
              <a:t> </a:t>
            </a:r>
            <a:r>
              <a:rPr lang="es-ES" sz="2400" dirty="0" err="1">
                <a:solidFill>
                  <a:srgbClr val="04407D"/>
                </a:solidFill>
              </a:rPr>
              <a:t>kitchen</a:t>
            </a:r>
            <a:r>
              <a:rPr lang="es-ES" sz="2400" dirty="0">
                <a:solidFill>
                  <a:srgbClr val="04407D"/>
                </a:solidFill>
              </a:rPr>
              <a:t>.</a:t>
            </a:r>
          </a:p>
        </p:txBody>
      </p:sp>
      <p:pic>
        <p:nvPicPr>
          <p:cNvPr id="12" name="Picture 11">
            <a:extLst>
              <a:ext uri="{FF2B5EF4-FFF2-40B4-BE49-F238E27FC236}">
                <a16:creationId xmlns:a16="http://schemas.microsoft.com/office/drawing/2014/main" id="{4CB0BED6-CD41-C13A-87BF-AF460278B2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17206" y="4918268"/>
            <a:ext cx="1747443" cy="1951860"/>
          </a:xfrm>
          <a:prstGeom prst="rect">
            <a:avLst/>
          </a:prstGeom>
        </p:spPr>
      </p:pic>
    </p:spTree>
    <p:extLst>
      <p:ext uri="{BB962C8B-B14F-4D97-AF65-F5344CB8AC3E}">
        <p14:creationId xmlns:p14="http://schemas.microsoft.com/office/powerpoint/2010/main" val="362824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050FC-3644-5C3E-1917-01600C3942E5}"/>
              </a:ext>
            </a:extLst>
          </p:cNvPr>
          <p:cNvSpPr>
            <a:spLocks noGrp="1"/>
          </p:cNvSpPr>
          <p:nvPr>
            <p:ph type="title"/>
          </p:nvPr>
        </p:nvSpPr>
        <p:spPr/>
        <p:txBody>
          <a:bodyPr/>
          <a:lstStyle/>
          <a:p>
            <a:r>
              <a:rPr lang="en-US" dirty="0"/>
              <a:t>Would you rather…?</a:t>
            </a:r>
          </a:p>
        </p:txBody>
      </p:sp>
      <p:sp>
        <p:nvSpPr>
          <p:cNvPr id="3" name="bus text">
            <a:extLst>
              <a:ext uri="{FF2B5EF4-FFF2-40B4-BE49-F238E27FC236}">
                <a16:creationId xmlns:a16="http://schemas.microsoft.com/office/drawing/2014/main" id="{ADA242B7-0641-E15D-9711-7DD35BB183E2}"/>
              </a:ext>
            </a:extLst>
          </p:cNvPr>
          <p:cNvSpPr/>
          <p:nvPr/>
        </p:nvSpPr>
        <p:spPr>
          <a:xfrm>
            <a:off x="756516" y="1257903"/>
            <a:ext cx="7630968"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rgbClr val="04407D"/>
                </a:solidFill>
              </a:rPr>
              <a:t>Go</a:t>
            </a:r>
            <a:r>
              <a:rPr lang="es-ES" sz="2400" dirty="0">
                <a:solidFill>
                  <a:srgbClr val="04407D"/>
                </a:solidFill>
              </a:rPr>
              <a:t> </a:t>
            </a:r>
            <a:r>
              <a:rPr lang="es-ES" sz="2400" dirty="0" err="1">
                <a:solidFill>
                  <a:srgbClr val="04407D"/>
                </a:solidFill>
              </a:rPr>
              <a:t>to</a:t>
            </a:r>
            <a:r>
              <a:rPr lang="es-ES" sz="2400" dirty="0">
                <a:solidFill>
                  <a:srgbClr val="04407D"/>
                </a:solidFill>
              </a:rPr>
              <a:t> </a:t>
            </a:r>
            <a:r>
              <a:rPr lang="es-ES" sz="2400" dirty="0" err="1">
                <a:solidFill>
                  <a:srgbClr val="04407D"/>
                </a:solidFill>
              </a:rPr>
              <a:t>school</a:t>
            </a:r>
            <a:r>
              <a:rPr lang="es-ES" sz="2400" dirty="0">
                <a:solidFill>
                  <a:srgbClr val="04407D"/>
                </a:solidFill>
              </a:rPr>
              <a:t> in </a:t>
            </a:r>
            <a:r>
              <a:rPr lang="es-ES" sz="2400" dirty="0" err="1">
                <a:solidFill>
                  <a:srgbClr val="04407D"/>
                </a:solidFill>
              </a:rPr>
              <a:t>the</a:t>
            </a:r>
            <a:r>
              <a:rPr lang="es-ES" sz="2400" dirty="0">
                <a:solidFill>
                  <a:srgbClr val="04407D"/>
                </a:solidFill>
              </a:rPr>
              <a:t> </a:t>
            </a:r>
            <a:r>
              <a:rPr lang="es-ES" sz="2400" dirty="0" err="1">
                <a:solidFill>
                  <a:srgbClr val="04407D"/>
                </a:solidFill>
              </a:rPr>
              <a:t>morning</a:t>
            </a:r>
            <a:r>
              <a:rPr lang="es-ES" sz="2400" dirty="0">
                <a:solidFill>
                  <a:srgbClr val="04407D"/>
                </a:solidFill>
              </a:rPr>
              <a:t> </a:t>
            </a:r>
            <a:r>
              <a:rPr lang="es-ES" sz="2400" dirty="0" err="1">
                <a:solidFill>
                  <a:srgbClr val="04407D"/>
                </a:solidFill>
              </a:rPr>
              <a:t>or</a:t>
            </a:r>
            <a:r>
              <a:rPr lang="es-ES" sz="2400" dirty="0">
                <a:solidFill>
                  <a:srgbClr val="04407D"/>
                </a:solidFill>
              </a:rPr>
              <a:t> at </a:t>
            </a:r>
            <a:r>
              <a:rPr lang="es-ES" sz="2400" dirty="0" err="1">
                <a:solidFill>
                  <a:srgbClr val="04407D"/>
                </a:solidFill>
              </a:rPr>
              <a:t>night</a:t>
            </a:r>
            <a:r>
              <a:rPr lang="es-ES" sz="2400" dirty="0">
                <a:solidFill>
                  <a:srgbClr val="04407D"/>
                </a:solidFill>
              </a:rPr>
              <a:t>?</a:t>
            </a:r>
          </a:p>
        </p:txBody>
      </p:sp>
      <p:sp>
        <p:nvSpPr>
          <p:cNvPr id="4" name="bus text">
            <a:extLst>
              <a:ext uri="{FF2B5EF4-FFF2-40B4-BE49-F238E27FC236}">
                <a16:creationId xmlns:a16="http://schemas.microsoft.com/office/drawing/2014/main" id="{D8D9FA78-ECAC-027B-2066-B524D1E90F14}"/>
              </a:ext>
            </a:extLst>
          </p:cNvPr>
          <p:cNvSpPr/>
          <p:nvPr/>
        </p:nvSpPr>
        <p:spPr>
          <a:xfrm>
            <a:off x="756516" y="1888710"/>
            <a:ext cx="7630968" cy="468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rgbClr val="04407D"/>
                </a:solidFill>
              </a:rPr>
              <a:t>Have</a:t>
            </a:r>
            <a:r>
              <a:rPr lang="es-ES" sz="2400" dirty="0">
                <a:solidFill>
                  <a:srgbClr val="04407D"/>
                </a:solidFill>
              </a:rPr>
              <a:t> </a:t>
            </a:r>
            <a:r>
              <a:rPr lang="es-ES" sz="2400" dirty="0" err="1">
                <a:solidFill>
                  <a:srgbClr val="04407D"/>
                </a:solidFill>
              </a:rPr>
              <a:t>homework</a:t>
            </a:r>
            <a:r>
              <a:rPr lang="es-ES" sz="2400" dirty="0">
                <a:solidFill>
                  <a:srgbClr val="04407D"/>
                </a:solidFill>
              </a:rPr>
              <a:t> </a:t>
            </a:r>
            <a:r>
              <a:rPr lang="es-ES" sz="2400" dirty="0" err="1">
                <a:solidFill>
                  <a:srgbClr val="04407D"/>
                </a:solidFill>
              </a:rPr>
              <a:t>every</a:t>
            </a:r>
            <a:r>
              <a:rPr lang="es-ES" sz="2400" dirty="0">
                <a:solidFill>
                  <a:srgbClr val="04407D"/>
                </a:solidFill>
              </a:rPr>
              <a:t> </a:t>
            </a:r>
            <a:r>
              <a:rPr lang="es-ES" sz="2400" dirty="0" err="1">
                <a:solidFill>
                  <a:srgbClr val="04407D"/>
                </a:solidFill>
              </a:rPr>
              <a:t>day</a:t>
            </a:r>
            <a:r>
              <a:rPr lang="es-ES" sz="2400" dirty="0">
                <a:solidFill>
                  <a:srgbClr val="04407D"/>
                </a:solidFill>
              </a:rPr>
              <a:t> </a:t>
            </a:r>
            <a:r>
              <a:rPr lang="es-ES" sz="2400" dirty="0" err="1">
                <a:solidFill>
                  <a:srgbClr val="04407D"/>
                </a:solidFill>
              </a:rPr>
              <a:t>or</a:t>
            </a:r>
            <a:r>
              <a:rPr lang="es-ES" sz="2400" dirty="0">
                <a:solidFill>
                  <a:srgbClr val="04407D"/>
                </a:solidFill>
              </a:rPr>
              <a:t> </a:t>
            </a:r>
            <a:r>
              <a:rPr lang="es-ES" sz="2400" dirty="0" err="1">
                <a:solidFill>
                  <a:srgbClr val="04407D"/>
                </a:solidFill>
              </a:rPr>
              <a:t>never</a:t>
            </a:r>
            <a:r>
              <a:rPr lang="es-ES" sz="2400" dirty="0">
                <a:solidFill>
                  <a:srgbClr val="04407D"/>
                </a:solidFill>
              </a:rPr>
              <a:t> </a:t>
            </a:r>
            <a:r>
              <a:rPr lang="es-ES" sz="2400" dirty="0" err="1">
                <a:solidFill>
                  <a:srgbClr val="04407D"/>
                </a:solidFill>
              </a:rPr>
              <a:t>have</a:t>
            </a:r>
            <a:r>
              <a:rPr lang="es-ES" sz="2400" dirty="0">
                <a:solidFill>
                  <a:srgbClr val="04407D"/>
                </a:solidFill>
              </a:rPr>
              <a:t> </a:t>
            </a:r>
            <a:r>
              <a:rPr lang="es-ES" sz="2400" dirty="0" err="1">
                <a:solidFill>
                  <a:srgbClr val="04407D"/>
                </a:solidFill>
              </a:rPr>
              <a:t>homework</a:t>
            </a:r>
            <a:r>
              <a:rPr lang="es-ES" sz="2400" dirty="0">
                <a:solidFill>
                  <a:srgbClr val="04407D"/>
                </a:solidFill>
              </a:rPr>
              <a:t>?</a:t>
            </a:r>
          </a:p>
        </p:txBody>
      </p:sp>
      <p:sp>
        <p:nvSpPr>
          <p:cNvPr id="5" name="bus text">
            <a:extLst>
              <a:ext uri="{FF2B5EF4-FFF2-40B4-BE49-F238E27FC236}">
                <a16:creationId xmlns:a16="http://schemas.microsoft.com/office/drawing/2014/main" id="{54C6B133-490A-D60A-F439-9BD429EA0E0D}"/>
              </a:ext>
            </a:extLst>
          </p:cNvPr>
          <p:cNvSpPr/>
          <p:nvPr/>
        </p:nvSpPr>
        <p:spPr>
          <a:xfrm>
            <a:off x="756516" y="2518220"/>
            <a:ext cx="7630968"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rgbClr val="04407D"/>
                </a:solidFill>
              </a:rPr>
              <a:t>Watch</a:t>
            </a:r>
            <a:r>
              <a:rPr lang="es-ES" sz="2400" dirty="0">
                <a:solidFill>
                  <a:srgbClr val="04407D"/>
                </a:solidFill>
              </a:rPr>
              <a:t> a film </a:t>
            </a:r>
            <a:r>
              <a:rPr lang="es-ES" sz="2400" dirty="0" err="1">
                <a:solidFill>
                  <a:srgbClr val="04407D"/>
                </a:solidFill>
              </a:rPr>
              <a:t>or</a:t>
            </a:r>
            <a:r>
              <a:rPr lang="es-ES" sz="2400" dirty="0">
                <a:solidFill>
                  <a:srgbClr val="04407D"/>
                </a:solidFill>
              </a:rPr>
              <a:t> </a:t>
            </a:r>
            <a:r>
              <a:rPr lang="es-ES" sz="2400" dirty="0" err="1">
                <a:solidFill>
                  <a:srgbClr val="04407D"/>
                </a:solidFill>
              </a:rPr>
              <a:t>play</a:t>
            </a:r>
            <a:r>
              <a:rPr lang="es-ES" sz="2400" dirty="0">
                <a:solidFill>
                  <a:srgbClr val="04407D"/>
                </a:solidFill>
              </a:rPr>
              <a:t> </a:t>
            </a:r>
            <a:r>
              <a:rPr lang="es-ES" sz="2400" dirty="0" err="1">
                <a:solidFill>
                  <a:srgbClr val="04407D"/>
                </a:solidFill>
              </a:rPr>
              <a:t>games</a:t>
            </a:r>
            <a:r>
              <a:rPr lang="es-ES" sz="2400" dirty="0">
                <a:solidFill>
                  <a:srgbClr val="04407D"/>
                </a:solidFill>
              </a:rPr>
              <a:t> </a:t>
            </a:r>
            <a:r>
              <a:rPr lang="es-ES" sz="2400" dirty="0" err="1">
                <a:solidFill>
                  <a:srgbClr val="04407D"/>
                </a:solidFill>
              </a:rPr>
              <a:t>during</a:t>
            </a:r>
            <a:r>
              <a:rPr lang="es-ES" sz="2400" dirty="0">
                <a:solidFill>
                  <a:srgbClr val="04407D"/>
                </a:solidFill>
              </a:rPr>
              <a:t> English </a:t>
            </a:r>
            <a:r>
              <a:rPr lang="es-ES" sz="2400" dirty="0" err="1">
                <a:solidFill>
                  <a:srgbClr val="04407D"/>
                </a:solidFill>
              </a:rPr>
              <a:t>class</a:t>
            </a:r>
            <a:r>
              <a:rPr lang="es-ES" sz="2400" dirty="0">
                <a:solidFill>
                  <a:srgbClr val="04407D"/>
                </a:solidFill>
              </a:rPr>
              <a:t>?</a:t>
            </a:r>
          </a:p>
        </p:txBody>
      </p:sp>
      <p:sp>
        <p:nvSpPr>
          <p:cNvPr id="6" name="bus text">
            <a:extLst>
              <a:ext uri="{FF2B5EF4-FFF2-40B4-BE49-F238E27FC236}">
                <a16:creationId xmlns:a16="http://schemas.microsoft.com/office/drawing/2014/main" id="{D9D96A4A-7EFE-AC9D-BE6F-79BA10166FEA}"/>
              </a:ext>
            </a:extLst>
          </p:cNvPr>
          <p:cNvSpPr/>
          <p:nvPr/>
        </p:nvSpPr>
        <p:spPr>
          <a:xfrm>
            <a:off x="756516" y="3149027"/>
            <a:ext cx="7630968" cy="469297"/>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rgbClr val="04407D"/>
                </a:solidFill>
              </a:rPr>
              <a:t>Never</a:t>
            </a:r>
            <a:r>
              <a:rPr lang="es-ES" sz="2400" dirty="0">
                <a:solidFill>
                  <a:srgbClr val="04407D"/>
                </a:solidFill>
              </a:rPr>
              <a:t> </a:t>
            </a:r>
            <a:r>
              <a:rPr lang="es-ES" sz="2400" dirty="0" err="1">
                <a:solidFill>
                  <a:srgbClr val="04407D"/>
                </a:solidFill>
              </a:rPr>
              <a:t>have</a:t>
            </a:r>
            <a:r>
              <a:rPr lang="es-ES" sz="2400" dirty="0">
                <a:solidFill>
                  <a:srgbClr val="04407D"/>
                </a:solidFill>
              </a:rPr>
              <a:t> a </a:t>
            </a:r>
            <a:r>
              <a:rPr lang="es-ES" sz="2400" dirty="0" err="1">
                <a:solidFill>
                  <a:srgbClr val="04407D"/>
                </a:solidFill>
              </a:rPr>
              <a:t>phone</a:t>
            </a:r>
            <a:r>
              <a:rPr lang="es-ES" sz="2400" dirty="0">
                <a:solidFill>
                  <a:srgbClr val="04407D"/>
                </a:solidFill>
              </a:rPr>
              <a:t> </a:t>
            </a:r>
            <a:r>
              <a:rPr lang="es-ES" sz="2400" dirty="0" err="1">
                <a:solidFill>
                  <a:srgbClr val="04407D"/>
                </a:solidFill>
              </a:rPr>
              <a:t>or</a:t>
            </a:r>
            <a:r>
              <a:rPr lang="es-ES" sz="2400" dirty="0">
                <a:solidFill>
                  <a:srgbClr val="04407D"/>
                </a:solidFill>
              </a:rPr>
              <a:t> </a:t>
            </a:r>
            <a:r>
              <a:rPr lang="es-ES" sz="2400" dirty="0" err="1">
                <a:solidFill>
                  <a:srgbClr val="04407D"/>
                </a:solidFill>
              </a:rPr>
              <a:t>never</a:t>
            </a:r>
            <a:r>
              <a:rPr lang="es-ES" sz="2400" dirty="0">
                <a:solidFill>
                  <a:srgbClr val="04407D"/>
                </a:solidFill>
              </a:rPr>
              <a:t> </a:t>
            </a:r>
            <a:r>
              <a:rPr lang="es-ES" sz="2400" dirty="0" err="1">
                <a:solidFill>
                  <a:srgbClr val="04407D"/>
                </a:solidFill>
              </a:rPr>
              <a:t>have</a:t>
            </a:r>
            <a:r>
              <a:rPr lang="es-ES" sz="2400" dirty="0">
                <a:solidFill>
                  <a:srgbClr val="04407D"/>
                </a:solidFill>
              </a:rPr>
              <a:t> a TV?</a:t>
            </a:r>
          </a:p>
        </p:txBody>
      </p:sp>
      <p:sp>
        <p:nvSpPr>
          <p:cNvPr id="7" name="bus text">
            <a:extLst>
              <a:ext uri="{FF2B5EF4-FFF2-40B4-BE49-F238E27FC236}">
                <a16:creationId xmlns:a16="http://schemas.microsoft.com/office/drawing/2014/main" id="{DF31326F-1574-4F34-279F-1A03C2A3B82B}"/>
              </a:ext>
            </a:extLst>
          </p:cNvPr>
          <p:cNvSpPr/>
          <p:nvPr/>
        </p:nvSpPr>
        <p:spPr>
          <a:xfrm>
            <a:off x="756516" y="3779834"/>
            <a:ext cx="7630968" cy="792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rgbClr val="04407D"/>
                </a:solidFill>
              </a:rPr>
              <a:t>Wear</a:t>
            </a:r>
            <a:r>
              <a:rPr lang="es-ES" sz="2400" dirty="0">
                <a:solidFill>
                  <a:srgbClr val="04407D"/>
                </a:solidFill>
              </a:rPr>
              <a:t> </a:t>
            </a:r>
            <a:r>
              <a:rPr lang="es-ES" sz="2400" dirty="0" err="1">
                <a:solidFill>
                  <a:srgbClr val="04407D"/>
                </a:solidFill>
              </a:rPr>
              <a:t>the</a:t>
            </a:r>
            <a:r>
              <a:rPr lang="es-ES" sz="2400" dirty="0">
                <a:solidFill>
                  <a:srgbClr val="04407D"/>
                </a:solidFill>
              </a:rPr>
              <a:t> </a:t>
            </a:r>
            <a:r>
              <a:rPr lang="es-ES" sz="2400" dirty="0" err="1">
                <a:solidFill>
                  <a:srgbClr val="04407D"/>
                </a:solidFill>
              </a:rPr>
              <a:t>same</a:t>
            </a:r>
            <a:r>
              <a:rPr lang="es-ES" sz="2400" dirty="0">
                <a:solidFill>
                  <a:srgbClr val="04407D"/>
                </a:solidFill>
              </a:rPr>
              <a:t> outfit </a:t>
            </a:r>
            <a:r>
              <a:rPr lang="es-ES" sz="2400" dirty="0" err="1">
                <a:solidFill>
                  <a:srgbClr val="04407D"/>
                </a:solidFill>
              </a:rPr>
              <a:t>every</a:t>
            </a:r>
            <a:r>
              <a:rPr lang="es-ES" sz="2400" dirty="0">
                <a:solidFill>
                  <a:srgbClr val="04407D"/>
                </a:solidFill>
              </a:rPr>
              <a:t> </a:t>
            </a:r>
            <a:r>
              <a:rPr lang="es-ES" sz="2400" dirty="0" err="1">
                <a:solidFill>
                  <a:srgbClr val="04407D"/>
                </a:solidFill>
              </a:rPr>
              <a:t>day</a:t>
            </a:r>
            <a:r>
              <a:rPr lang="es-ES" sz="2400" dirty="0">
                <a:solidFill>
                  <a:srgbClr val="04407D"/>
                </a:solidFill>
              </a:rPr>
              <a:t>, </a:t>
            </a:r>
            <a:r>
              <a:rPr lang="es-ES" sz="2400" dirty="0" err="1">
                <a:solidFill>
                  <a:srgbClr val="04407D"/>
                </a:solidFill>
              </a:rPr>
              <a:t>or</a:t>
            </a:r>
            <a:r>
              <a:rPr lang="es-ES" sz="2400" dirty="0">
                <a:solidFill>
                  <a:srgbClr val="04407D"/>
                </a:solidFill>
              </a:rPr>
              <a:t> </a:t>
            </a:r>
            <a:br>
              <a:rPr lang="es-ES" sz="2400" dirty="0">
                <a:solidFill>
                  <a:srgbClr val="04407D"/>
                </a:solidFill>
              </a:rPr>
            </a:br>
            <a:r>
              <a:rPr lang="es-ES" sz="2400" dirty="0" err="1">
                <a:solidFill>
                  <a:srgbClr val="04407D"/>
                </a:solidFill>
              </a:rPr>
              <a:t>never</a:t>
            </a:r>
            <a:r>
              <a:rPr lang="es-ES" sz="2400" dirty="0">
                <a:solidFill>
                  <a:srgbClr val="04407D"/>
                </a:solidFill>
              </a:rPr>
              <a:t> </a:t>
            </a:r>
            <a:r>
              <a:rPr lang="es-ES" sz="2400" dirty="0" err="1">
                <a:solidFill>
                  <a:srgbClr val="04407D"/>
                </a:solidFill>
              </a:rPr>
              <a:t>wear</a:t>
            </a:r>
            <a:r>
              <a:rPr lang="es-ES" sz="2400" dirty="0">
                <a:solidFill>
                  <a:srgbClr val="04407D"/>
                </a:solidFill>
              </a:rPr>
              <a:t> </a:t>
            </a:r>
            <a:r>
              <a:rPr lang="es-ES" sz="2400" dirty="0" err="1">
                <a:solidFill>
                  <a:srgbClr val="04407D"/>
                </a:solidFill>
              </a:rPr>
              <a:t>the</a:t>
            </a:r>
            <a:r>
              <a:rPr lang="es-ES" sz="2400" dirty="0">
                <a:solidFill>
                  <a:srgbClr val="04407D"/>
                </a:solidFill>
              </a:rPr>
              <a:t> </a:t>
            </a:r>
            <a:r>
              <a:rPr lang="es-ES" sz="2400" dirty="0" err="1">
                <a:solidFill>
                  <a:srgbClr val="04407D"/>
                </a:solidFill>
              </a:rPr>
              <a:t>same</a:t>
            </a:r>
            <a:r>
              <a:rPr lang="es-ES" sz="2400" dirty="0">
                <a:solidFill>
                  <a:srgbClr val="04407D"/>
                </a:solidFill>
              </a:rPr>
              <a:t> outfit </a:t>
            </a:r>
            <a:r>
              <a:rPr lang="es-ES" sz="2400" dirty="0" err="1">
                <a:solidFill>
                  <a:srgbClr val="04407D"/>
                </a:solidFill>
              </a:rPr>
              <a:t>twice</a:t>
            </a:r>
            <a:r>
              <a:rPr lang="es-ES" sz="2400" dirty="0">
                <a:solidFill>
                  <a:srgbClr val="04407D"/>
                </a:solidFill>
              </a:rPr>
              <a:t>?</a:t>
            </a:r>
          </a:p>
        </p:txBody>
      </p:sp>
      <p:sp>
        <p:nvSpPr>
          <p:cNvPr id="8" name="bus text">
            <a:extLst>
              <a:ext uri="{FF2B5EF4-FFF2-40B4-BE49-F238E27FC236}">
                <a16:creationId xmlns:a16="http://schemas.microsoft.com/office/drawing/2014/main" id="{03C42941-ACE1-1FA2-7618-980457239D3F}"/>
              </a:ext>
            </a:extLst>
          </p:cNvPr>
          <p:cNvSpPr/>
          <p:nvPr/>
        </p:nvSpPr>
        <p:spPr>
          <a:xfrm>
            <a:off x="756516" y="4733342"/>
            <a:ext cx="7630968" cy="792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rgbClr val="04407D"/>
                </a:solidFill>
              </a:rPr>
              <a:t>Fight</a:t>
            </a:r>
            <a:r>
              <a:rPr lang="es-ES" sz="2400" dirty="0">
                <a:solidFill>
                  <a:srgbClr val="04407D"/>
                </a:solidFill>
              </a:rPr>
              <a:t> 100 </a:t>
            </a:r>
            <a:r>
              <a:rPr lang="es-ES" sz="2400" dirty="0" err="1">
                <a:solidFill>
                  <a:srgbClr val="04407D"/>
                </a:solidFill>
              </a:rPr>
              <a:t>duck-sized</a:t>
            </a:r>
            <a:r>
              <a:rPr lang="es-ES" sz="2400" dirty="0">
                <a:solidFill>
                  <a:srgbClr val="04407D"/>
                </a:solidFill>
              </a:rPr>
              <a:t> </a:t>
            </a:r>
            <a:r>
              <a:rPr lang="es-ES" sz="2400" dirty="0" err="1">
                <a:solidFill>
                  <a:srgbClr val="04407D"/>
                </a:solidFill>
              </a:rPr>
              <a:t>horses</a:t>
            </a:r>
            <a:r>
              <a:rPr lang="es-ES" sz="2400" dirty="0">
                <a:solidFill>
                  <a:srgbClr val="04407D"/>
                </a:solidFill>
              </a:rPr>
              <a:t> </a:t>
            </a:r>
            <a:r>
              <a:rPr lang="es-ES" sz="2400" dirty="0" err="1">
                <a:solidFill>
                  <a:srgbClr val="04407D"/>
                </a:solidFill>
              </a:rPr>
              <a:t>or</a:t>
            </a:r>
            <a:r>
              <a:rPr lang="es-ES" sz="2400" dirty="0">
                <a:solidFill>
                  <a:srgbClr val="04407D"/>
                </a:solidFill>
              </a:rPr>
              <a:t> </a:t>
            </a:r>
            <a:br>
              <a:rPr lang="es-ES" sz="2400" dirty="0">
                <a:solidFill>
                  <a:srgbClr val="04407D"/>
                </a:solidFill>
              </a:rPr>
            </a:br>
            <a:r>
              <a:rPr lang="es-ES" sz="2400" dirty="0" err="1">
                <a:solidFill>
                  <a:srgbClr val="04407D"/>
                </a:solidFill>
              </a:rPr>
              <a:t>fight</a:t>
            </a:r>
            <a:r>
              <a:rPr lang="es-ES" sz="2400" dirty="0">
                <a:solidFill>
                  <a:srgbClr val="04407D"/>
                </a:solidFill>
              </a:rPr>
              <a:t> 1 </a:t>
            </a:r>
            <a:r>
              <a:rPr lang="es-ES" sz="2400" dirty="0" err="1">
                <a:solidFill>
                  <a:srgbClr val="04407D"/>
                </a:solidFill>
              </a:rPr>
              <a:t>horse-sized</a:t>
            </a:r>
            <a:r>
              <a:rPr lang="es-ES" sz="2400" dirty="0">
                <a:solidFill>
                  <a:srgbClr val="04407D"/>
                </a:solidFill>
              </a:rPr>
              <a:t> </a:t>
            </a:r>
            <a:r>
              <a:rPr lang="es-ES" sz="2400" dirty="0" err="1">
                <a:solidFill>
                  <a:srgbClr val="04407D"/>
                </a:solidFill>
              </a:rPr>
              <a:t>duck</a:t>
            </a:r>
            <a:r>
              <a:rPr lang="es-ES" sz="2400" dirty="0">
                <a:solidFill>
                  <a:srgbClr val="04407D"/>
                </a:solidFill>
              </a:rPr>
              <a:t>?</a:t>
            </a:r>
          </a:p>
        </p:txBody>
      </p:sp>
      <p:pic>
        <p:nvPicPr>
          <p:cNvPr id="11" name="Picture 10">
            <a:extLst>
              <a:ext uri="{FF2B5EF4-FFF2-40B4-BE49-F238E27FC236}">
                <a16:creationId xmlns:a16="http://schemas.microsoft.com/office/drawing/2014/main" id="{7D23FF64-33E1-7840-2F85-2E7346FC4E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40906" y="4351283"/>
            <a:ext cx="2163344" cy="2905848"/>
          </a:xfrm>
          <a:prstGeom prst="rect">
            <a:avLst/>
          </a:prstGeom>
        </p:spPr>
      </p:pic>
    </p:spTree>
    <p:extLst>
      <p:ext uri="{BB962C8B-B14F-4D97-AF65-F5344CB8AC3E}">
        <p14:creationId xmlns:p14="http://schemas.microsoft.com/office/powerpoint/2010/main" val="414871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of a market&#10;&#10;Description automatically generated">
            <a:extLst>
              <a:ext uri="{FF2B5EF4-FFF2-40B4-BE49-F238E27FC236}">
                <a16:creationId xmlns:a16="http://schemas.microsoft.com/office/drawing/2014/main" id="{C4864D8D-C365-E28B-43E4-C5DBC515CA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AA4FC2CD-2EA6-B11A-BFAE-D07834D97332}"/>
              </a:ext>
            </a:extLst>
          </p:cNvPr>
          <p:cNvSpPr>
            <a:spLocks noGrp="1"/>
          </p:cNvSpPr>
          <p:nvPr>
            <p:ph type="title"/>
          </p:nvPr>
        </p:nvSpPr>
        <p:spPr>
          <a:xfrm>
            <a:off x="1390458" y="169387"/>
            <a:ext cx="4454532" cy="664331"/>
          </a:xfrm>
        </p:spPr>
        <p:txBody>
          <a:bodyPr/>
          <a:lstStyle/>
          <a:p>
            <a:r>
              <a:rPr lang="en-US" dirty="0"/>
              <a:t>How good is your memory?</a:t>
            </a:r>
          </a:p>
        </p:txBody>
      </p:sp>
      <p:sp>
        <p:nvSpPr>
          <p:cNvPr id="7" name="bus text">
            <a:extLst>
              <a:ext uri="{FF2B5EF4-FFF2-40B4-BE49-F238E27FC236}">
                <a16:creationId xmlns:a16="http://schemas.microsoft.com/office/drawing/2014/main" id="{E7E83ED8-3E24-89F4-EC81-5FF4F8C7F2B0}"/>
              </a:ext>
            </a:extLst>
          </p:cNvPr>
          <p:cNvSpPr/>
          <p:nvPr/>
        </p:nvSpPr>
        <p:spPr>
          <a:xfrm>
            <a:off x="2027637" y="5592130"/>
            <a:ext cx="6576613" cy="100139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a:solidFill>
                  <a:srgbClr val="04407D"/>
                </a:solidFill>
              </a:rPr>
              <a:t>Look at </a:t>
            </a:r>
            <a:r>
              <a:rPr lang="es-ES" sz="2400" dirty="0" err="1">
                <a:solidFill>
                  <a:srgbClr val="04407D"/>
                </a:solidFill>
              </a:rPr>
              <a:t>the</a:t>
            </a:r>
            <a:r>
              <a:rPr lang="es-ES" sz="2400" dirty="0">
                <a:solidFill>
                  <a:srgbClr val="04407D"/>
                </a:solidFill>
              </a:rPr>
              <a:t> </a:t>
            </a:r>
            <a:r>
              <a:rPr lang="es-ES" sz="2400" dirty="0" err="1">
                <a:solidFill>
                  <a:srgbClr val="04407D"/>
                </a:solidFill>
              </a:rPr>
              <a:t>following</a:t>
            </a:r>
            <a:r>
              <a:rPr lang="es-ES" sz="2400" dirty="0">
                <a:solidFill>
                  <a:srgbClr val="04407D"/>
                </a:solidFill>
              </a:rPr>
              <a:t> </a:t>
            </a:r>
            <a:r>
              <a:rPr lang="es-ES" sz="2400" dirty="0" err="1">
                <a:solidFill>
                  <a:srgbClr val="04407D"/>
                </a:solidFill>
              </a:rPr>
              <a:t>picture</a:t>
            </a:r>
            <a:r>
              <a:rPr lang="es-ES" sz="2400" dirty="0">
                <a:solidFill>
                  <a:srgbClr val="04407D"/>
                </a:solidFill>
              </a:rPr>
              <a:t>. Try </a:t>
            </a:r>
            <a:r>
              <a:rPr lang="es-ES" sz="2400" dirty="0" err="1">
                <a:solidFill>
                  <a:srgbClr val="04407D"/>
                </a:solidFill>
              </a:rPr>
              <a:t>remember</a:t>
            </a:r>
            <a:r>
              <a:rPr lang="es-ES" sz="2400" dirty="0">
                <a:solidFill>
                  <a:srgbClr val="04407D"/>
                </a:solidFill>
              </a:rPr>
              <a:t> </a:t>
            </a:r>
            <a:br>
              <a:rPr lang="es-ES" sz="2400" dirty="0">
                <a:solidFill>
                  <a:srgbClr val="04407D"/>
                </a:solidFill>
              </a:rPr>
            </a:br>
            <a:r>
              <a:rPr lang="es-ES" sz="2400" dirty="0">
                <a:solidFill>
                  <a:srgbClr val="04407D"/>
                </a:solidFill>
              </a:rPr>
              <a:t>as </a:t>
            </a:r>
            <a:r>
              <a:rPr lang="es-ES" sz="2400" dirty="0" err="1">
                <a:solidFill>
                  <a:srgbClr val="04407D"/>
                </a:solidFill>
              </a:rPr>
              <a:t>many</a:t>
            </a:r>
            <a:r>
              <a:rPr lang="es-ES" sz="2400" dirty="0">
                <a:solidFill>
                  <a:srgbClr val="04407D"/>
                </a:solidFill>
              </a:rPr>
              <a:t> </a:t>
            </a:r>
            <a:r>
              <a:rPr lang="es-ES" sz="2400" dirty="0" err="1">
                <a:solidFill>
                  <a:srgbClr val="04407D"/>
                </a:solidFill>
              </a:rPr>
              <a:t>objects</a:t>
            </a:r>
            <a:r>
              <a:rPr lang="es-ES" sz="2400" dirty="0">
                <a:solidFill>
                  <a:srgbClr val="04407D"/>
                </a:solidFill>
              </a:rPr>
              <a:t> as </a:t>
            </a:r>
            <a:r>
              <a:rPr lang="es-ES" sz="2400" dirty="0" err="1">
                <a:solidFill>
                  <a:srgbClr val="04407D"/>
                </a:solidFill>
              </a:rPr>
              <a:t>you</a:t>
            </a:r>
            <a:r>
              <a:rPr lang="es-ES" sz="2400" dirty="0">
                <a:solidFill>
                  <a:srgbClr val="04407D"/>
                </a:solidFill>
              </a:rPr>
              <a:t> can. </a:t>
            </a:r>
          </a:p>
        </p:txBody>
      </p:sp>
    </p:spTree>
    <p:extLst>
      <p:ext uri="{BB962C8B-B14F-4D97-AF65-F5344CB8AC3E}">
        <p14:creationId xmlns:p14="http://schemas.microsoft.com/office/powerpoint/2010/main" val="367829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343E-6BA1-3489-8620-5FE22E87E52F}"/>
              </a:ext>
            </a:extLst>
          </p:cNvPr>
          <p:cNvSpPr>
            <a:spLocks noGrp="1"/>
          </p:cNvSpPr>
          <p:nvPr>
            <p:ph type="title"/>
          </p:nvPr>
        </p:nvSpPr>
        <p:spPr/>
        <p:txBody>
          <a:bodyPr/>
          <a:lstStyle/>
          <a:p>
            <a:r>
              <a:rPr lang="en-US" dirty="0"/>
              <a:t>True or false?</a:t>
            </a:r>
          </a:p>
        </p:txBody>
      </p:sp>
      <p:sp>
        <p:nvSpPr>
          <p:cNvPr id="3" name="bus text">
            <a:extLst>
              <a:ext uri="{FF2B5EF4-FFF2-40B4-BE49-F238E27FC236}">
                <a16:creationId xmlns:a16="http://schemas.microsoft.com/office/drawing/2014/main" id="{C0CC3DD3-B002-6A41-26DB-9C5C3917FCFA}"/>
              </a:ext>
            </a:extLst>
          </p:cNvPr>
          <p:cNvSpPr/>
          <p:nvPr/>
        </p:nvSpPr>
        <p:spPr>
          <a:xfrm>
            <a:off x="756516" y="1357830"/>
            <a:ext cx="2160000"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err="1">
                <a:solidFill>
                  <a:srgbClr val="04407D"/>
                </a:solidFill>
              </a:rPr>
              <a:t>There</a:t>
            </a:r>
            <a:r>
              <a:rPr lang="es-ES" sz="2000" dirty="0">
                <a:solidFill>
                  <a:srgbClr val="04407D"/>
                </a:solidFill>
              </a:rPr>
              <a:t> </a:t>
            </a:r>
            <a:r>
              <a:rPr lang="es-ES" sz="2000" dirty="0" err="1">
                <a:solidFill>
                  <a:srgbClr val="04407D"/>
                </a:solidFill>
              </a:rPr>
              <a:t>was</a:t>
            </a:r>
            <a:r>
              <a:rPr lang="es-ES" sz="2000" dirty="0">
                <a:solidFill>
                  <a:srgbClr val="04407D"/>
                </a:solidFill>
              </a:rPr>
              <a:t> a guitar.</a:t>
            </a:r>
          </a:p>
        </p:txBody>
      </p:sp>
      <p:sp>
        <p:nvSpPr>
          <p:cNvPr id="4" name="bus text">
            <a:extLst>
              <a:ext uri="{FF2B5EF4-FFF2-40B4-BE49-F238E27FC236}">
                <a16:creationId xmlns:a16="http://schemas.microsoft.com/office/drawing/2014/main" id="{41F9B01E-A092-FDF6-AC3D-8D8760B3E3B9}"/>
              </a:ext>
            </a:extLst>
          </p:cNvPr>
          <p:cNvSpPr/>
          <p:nvPr/>
        </p:nvSpPr>
        <p:spPr>
          <a:xfrm>
            <a:off x="756516" y="2287180"/>
            <a:ext cx="2160000"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err="1">
                <a:solidFill>
                  <a:srgbClr val="04407D"/>
                </a:solidFill>
              </a:rPr>
              <a:t>There</a:t>
            </a:r>
            <a:r>
              <a:rPr lang="es-ES" sz="2000" dirty="0">
                <a:solidFill>
                  <a:srgbClr val="04407D"/>
                </a:solidFill>
              </a:rPr>
              <a:t> </a:t>
            </a:r>
            <a:r>
              <a:rPr lang="es-ES" sz="2000" dirty="0" err="1">
                <a:solidFill>
                  <a:srgbClr val="04407D"/>
                </a:solidFill>
              </a:rPr>
              <a:t>was</a:t>
            </a:r>
            <a:r>
              <a:rPr lang="es-ES" sz="2000" dirty="0">
                <a:solidFill>
                  <a:srgbClr val="04407D"/>
                </a:solidFill>
              </a:rPr>
              <a:t> a </a:t>
            </a:r>
            <a:r>
              <a:rPr lang="es-ES" sz="2000" dirty="0" err="1">
                <a:solidFill>
                  <a:srgbClr val="04407D"/>
                </a:solidFill>
              </a:rPr>
              <a:t>ball</a:t>
            </a:r>
            <a:r>
              <a:rPr lang="es-ES" sz="2000" dirty="0">
                <a:solidFill>
                  <a:srgbClr val="04407D"/>
                </a:solidFill>
              </a:rPr>
              <a:t>.</a:t>
            </a:r>
          </a:p>
        </p:txBody>
      </p:sp>
      <p:sp>
        <p:nvSpPr>
          <p:cNvPr id="5" name="bus text">
            <a:extLst>
              <a:ext uri="{FF2B5EF4-FFF2-40B4-BE49-F238E27FC236}">
                <a16:creationId xmlns:a16="http://schemas.microsoft.com/office/drawing/2014/main" id="{76508953-9F9D-9815-9F1A-F9B7D85C3D65}"/>
              </a:ext>
            </a:extLst>
          </p:cNvPr>
          <p:cNvSpPr/>
          <p:nvPr/>
        </p:nvSpPr>
        <p:spPr>
          <a:xfrm>
            <a:off x="756516" y="3216530"/>
            <a:ext cx="2160000"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err="1">
                <a:solidFill>
                  <a:srgbClr val="04407D"/>
                </a:solidFill>
              </a:rPr>
              <a:t>There</a:t>
            </a:r>
            <a:r>
              <a:rPr lang="es-ES" sz="2000" dirty="0">
                <a:solidFill>
                  <a:srgbClr val="04407D"/>
                </a:solidFill>
              </a:rPr>
              <a:t> </a:t>
            </a:r>
            <a:r>
              <a:rPr lang="es-ES" sz="2000" dirty="0" err="1">
                <a:solidFill>
                  <a:srgbClr val="04407D"/>
                </a:solidFill>
              </a:rPr>
              <a:t>was</a:t>
            </a:r>
            <a:r>
              <a:rPr lang="es-ES" sz="2000" dirty="0">
                <a:solidFill>
                  <a:srgbClr val="04407D"/>
                </a:solidFill>
              </a:rPr>
              <a:t> a </a:t>
            </a:r>
            <a:r>
              <a:rPr lang="es-ES" sz="2000" dirty="0" err="1">
                <a:solidFill>
                  <a:srgbClr val="04407D"/>
                </a:solidFill>
              </a:rPr>
              <a:t>chair</a:t>
            </a:r>
            <a:r>
              <a:rPr lang="es-ES" sz="2000" dirty="0">
                <a:solidFill>
                  <a:srgbClr val="04407D"/>
                </a:solidFill>
              </a:rPr>
              <a:t>.</a:t>
            </a:r>
          </a:p>
        </p:txBody>
      </p:sp>
      <p:sp>
        <p:nvSpPr>
          <p:cNvPr id="6" name="bus text">
            <a:extLst>
              <a:ext uri="{FF2B5EF4-FFF2-40B4-BE49-F238E27FC236}">
                <a16:creationId xmlns:a16="http://schemas.microsoft.com/office/drawing/2014/main" id="{3E798BBB-648C-E707-D8DD-C509352AA13B}"/>
              </a:ext>
            </a:extLst>
          </p:cNvPr>
          <p:cNvSpPr/>
          <p:nvPr/>
        </p:nvSpPr>
        <p:spPr>
          <a:xfrm>
            <a:off x="756516" y="4145880"/>
            <a:ext cx="2160000"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err="1">
                <a:solidFill>
                  <a:srgbClr val="04407D"/>
                </a:solidFill>
              </a:rPr>
              <a:t>There</a:t>
            </a:r>
            <a:r>
              <a:rPr lang="es-ES" sz="2000" dirty="0">
                <a:solidFill>
                  <a:srgbClr val="04407D"/>
                </a:solidFill>
              </a:rPr>
              <a:t> </a:t>
            </a:r>
            <a:r>
              <a:rPr lang="es-ES" sz="2000" dirty="0" err="1">
                <a:solidFill>
                  <a:srgbClr val="04407D"/>
                </a:solidFill>
              </a:rPr>
              <a:t>was</a:t>
            </a:r>
            <a:r>
              <a:rPr lang="es-ES" sz="2000" dirty="0">
                <a:solidFill>
                  <a:srgbClr val="04407D"/>
                </a:solidFill>
              </a:rPr>
              <a:t> a </a:t>
            </a:r>
            <a:r>
              <a:rPr lang="es-ES" sz="2000" dirty="0" err="1">
                <a:solidFill>
                  <a:srgbClr val="04407D"/>
                </a:solidFill>
              </a:rPr>
              <a:t>teddy</a:t>
            </a:r>
            <a:r>
              <a:rPr lang="es-ES" sz="2000" dirty="0">
                <a:solidFill>
                  <a:srgbClr val="04407D"/>
                </a:solidFill>
              </a:rPr>
              <a:t> </a:t>
            </a:r>
            <a:r>
              <a:rPr lang="es-ES" sz="2000" dirty="0" err="1">
                <a:solidFill>
                  <a:srgbClr val="04407D"/>
                </a:solidFill>
              </a:rPr>
              <a:t>bear</a:t>
            </a:r>
            <a:r>
              <a:rPr lang="es-ES" sz="2000" dirty="0">
                <a:solidFill>
                  <a:srgbClr val="04407D"/>
                </a:solidFill>
              </a:rPr>
              <a:t>.</a:t>
            </a:r>
          </a:p>
        </p:txBody>
      </p:sp>
      <p:sp>
        <p:nvSpPr>
          <p:cNvPr id="7" name="bus text">
            <a:extLst>
              <a:ext uri="{FF2B5EF4-FFF2-40B4-BE49-F238E27FC236}">
                <a16:creationId xmlns:a16="http://schemas.microsoft.com/office/drawing/2014/main" id="{80909217-CD23-D003-178A-2F55319E004A}"/>
              </a:ext>
            </a:extLst>
          </p:cNvPr>
          <p:cNvSpPr/>
          <p:nvPr/>
        </p:nvSpPr>
        <p:spPr>
          <a:xfrm>
            <a:off x="756516" y="5075232"/>
            <a:ext cx="2160000"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err="1">
                <a:solidFill>
                  <a:srgbClr val="04407D"/>
                </a:solidFill>
              </a:rPr>
              <a:t>There</a:t>
            </a:r>
            <a:r>
              <a:rPr lang="es-ES" sz="2000" dirty="0">
                <a:solidFill>
                  <a:srgbClr val="04407D"/>
                </a:solidFill>
              </a:rPr>
              <a:t> </a:t>
            </a:r>
            <a:r>
              <a:rPr lang="es-ES" sz="2000" dirty="0" err="1">
                <a:solidFill>
                  <a:srgbClr val="04407D"/>
                </a:solidFill>
              </a:rPr>
              <a:t>were</a:t>
            </a:r>
            <a:r>
              <a:rPr lang="es-ES" sz="2000" dirty="0">
                <a:solidFill>
                  <a:srgbClr val="04407D"/>
                </a:solidFill>
              </a:rPr>
              <a:t> cups.</a:t>
            </a:r>
          </a:p>
        </p:txBody>
      </p:sp>
      <p:sp>
        <p:nvSpPr>
          <p:cNvPr id="8" name="bus text">
            <a:extLst>
              <a:ext uri="{FF2B5EF4-FFF2-40B4-BE49-F238E27FC236}">
                <a16:creationId xmlns:a16="http://schemas.microsoft.com/office/drawing/2014/main" id="{DD234B60-6617-DF8A-B5A0-088E608DF393}"/>
              </a:ext>
            </a:extLst>
          </p:cNvPr>
          <p:cNvSpPr/>
          <p:nvPr/>
        </p:nvSpPr>
        <p:spPr>
          <a:xfrm>
            <a:off x="4668759" y="1357830"/>
            <a:ext cx="2160000"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err="1">
                <a:solidFill>
                  <a:srgbClr val="04407D"/>
                </a:solidFill>
              </a:rPr>
              <a:t>There</a:t>
            </a:r>
            <a:r>
              <a:rPr lang="es-ES" sz="2000" dirty="0">
                <a:solidFill>
                  <a:srgbClr val="04407D"/>
                </a:solidFill>
              </a:rPr>
              <a:t> </a:t>
            </a:r>
            <a:r>
              <a:rPr lang="es-ES" sz="2000" dirty="0" err="1">
                <a:solidFill>
                  <a:srgbClr val="04407D"/>
                </a:solidFill>
              </a:rPr>
              <a:t>was</a:t>
            </a:r>
            <a:r>
              <a:rPr lang="es-ES" sz="2000" dirty="0">
                <a:solidFill>
                  <a:srgbClr val="04407D"/>
                </a:solidFill>
              </a:rPr>
              <a:t> a </a:t>
            </a:r>
            <a:r>
              <a:rPr lang="es-ES" sz="2000" dirty="0" err="1">
                <a:solidFill>
                  <a:srgbClr val="04407D"/>
                </a:solidFill>
              </a:rPr>
              <a:t>magnet</a:t>
            </a:r>
            <a:r>
              <a:rPr lang="es-ES" sz="2000" dirty="0">
                <a:solidFill>
                  <a:srgbClr val="04407D"/>
                </a:solidFill>
              </a:rPr>
              <a:t>.</a:t>
            </a:r>
          </a:p>
        </p:txBody>
      </p:sp>
      <p:sp>
        <p:nvSpPr>
          <p:cNvPr id="9" name="bus text">
            <a:extLst>
              <a:ext uri="{FF2B5EF4-FFF2-40B4-BE49-F238E27FC236}">
                <a16:creationId xmlns:a16="http://schemas.microsoft.com/office/drawing/2014/main" id="{2933FD9D-AF1C-559F-70CB-9A13D525D7F5}"/>
              </a:ext>
            </a:extLst>
          </p:cNvPr>
          <p:cNvSpPr/>
          <p:nvPr/>
        </p:nvSpPr>
        <p:spPr>
          <a:xfrm>
            <a:off x="4668759" y="2287180"/>
            <a:ext cx="2160000"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err="1">
                <a:solidFill>
                  <a:srgbClr val="04407D"/>
                </a:solidFill>
              </a:rPr>
              <a:t>There</a:t>
            </a:r>
            <a:r>
              <a:rPr lang="es-ES" sz="2000" dirty="0">
                <a:solidFill>
                  <a:srgbClr val="04407D"/>
                </a:solidFill>
              </a:rPr>
              <a:t> </a:t>
            </a:r>
            <a:r>
              <a:rPr lang="es-ES" sz="2000" dirty="0" err="1">
                <a:solidFill>
                  <a:srgbClr val="04407D"/>
                </a:solidFill>
              </a:rPr>
              <a:t>was</a:t>
            </a:r>
            <a:r>
              <a:rPr lang="es-ES" sz="2000" dirty="0">
                <a:solidFill>
                  <a:srgbClr val="04407D"/>
                </a:solidFill>
              </a:rPr>
              <a:t> </a:t>
            </a:r>
            <a:r>
              <a:rPr lang="es-ES" sz="2000" dirty="0" err="1">
                <a:solidFill>
                  <a:srgbClr val="04407D"/>
                </a:solidFill>
              </a:rPr>
              <a:t>an</a:t>
            </a:r>
            <a:r>
              <a:rPr lang="es-ES" sz="2000" dirty="0">
                <a:solidFill>
                  <a:srgbClr val="04407D"/>
                </a:solidFill>
              </a:rPr>
              <a:t> </a:t>
            </a:r>
            <a:r>
              <a:rPr lang="es-ES" sz="2000" dirty="0" err="1">
                <a:solidFill>
                  <a:srgbClr val="04407D"/>
                </a:solidFill>
              </a:rPr>
              <a:t>umbrella</a:t>
            </a:r>
            <a:r>
              <a:rPr lang="es-ES" sz="2000" dirty="0">
                <a:solidFill>
                  <a:srgbClr val="04407D"/>
                </a:solidFill>
              </a:rPr>
              <a:t>.</a:t>
            </a:r>
          </a:p>
        </p:txBody>
      </p:sp>
      <p:sp>
        <p:nvSpPr>
          <p:cNvPr id="10" name="bus text">
            <a:extLst>
              <a:ext uri="{FF2B5EF4-FFF2-40B4-BE49-F238E27FC236}">
                <a16:creationId xmlns:a16="http://schemas.microsoft.com/office/drawing/2014/main" id="{BDAADD92-F42D-5053-CD3D-B2E2A2CC206B}"/>
              </a:ext>
            </a:extLst>
          </p:cNvPr>
          <p:cNvSpPr/>
          <p:nvPr/>
        </p:nvSpPr>
        <p:spPr>
          <a:xfrm>
            <a:off x="4668759" y="3216530"/>
            <a:ext cx="2160000"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err="1">
                <a:solidFill>
                  <a:srgbClr val="04407D"/>
                </a:solidFill>
              </a:rPr>
              <a:t>There</a:t>
            </a:r>
            <a:r>
              <a:rPr lang="es-ES" sz="2000" dirty="0">
                <a:solidFill>
                  <a:srgbClr val="04407D"/>
                </a:solidFill>
              </a:rPr>
              <a:t> </a:t>
            </a:r>
            <a:r>
              <a:rPr lang="es-ES" sz="2000" dirty="0" err="1">
                <a:solidFill>
                  <a:srgbClr val="04407D"/>
                </a:solidFill>
              </a:rPr>
              <a:t>were</a:t>
            </a:r>
            <a:r>
              <a:rPr lang="es-ES" sz="2000" dirty="0">
                <a:solidFill>
                  <a:srgbClr val="04407D"/>
                </a:solidFill>
              </a:rPr>
              <a:t> </a:t>
            </a:r>
            <a:r>
              <a:rPr lang="es-ES" sz="2000" dirty="0" err="1">
                <a:solidFill>
                  <a:srgbClr val="04407D"/>
                </a:solidFill>
              </a:rPr>
              <a:t>socks</a:t>
            </a:r>
            <a:r>
              <a:rPr lang="es-ES" sz="2000" dirty="0">
                <a:solidFill>
                  <a:srgbClr val="04407D"/>
                </a:solidFill>
              </a:rPr>
              <a:t>.</a:t>
            </a:r>
          </a:p>
        </p:txBody>
      </p:sp>
      <p:sp>
        <p:nvSpPr>
          <p:cNvPr id="11" name="bus text">
            <a:extLst>
              <a:ext uri="{FF2B5EF4-FFF2-40B4-BE49-F238E27FC236}">
                <a16:creationId xmlns:a16="http://schemas.microsoft.com/office/drawing/2014/main" id="{7C7A98CC-EB38-C687-05A9-76863E372E9C}"/>
              </a:ext>
            </a:extLst>
          </p:cNvPr>
          <p:cNvSpPr/>
          <p:nvPr/>
        </p:nvSpPr>
        <p:spPr>
          <a:xfrm>
            <a:off x="4667361" y="4145880"/>
            <a:ext cx="2160000"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err="1">
                <a:solidFill>
                  <a:srgbClr val="04407D"/>
                </a:solidFill>
              </a:rPr>
              <a:t>There</a:t>
            </a:r>
            <a:r>
              <a:rPr lang="es-ES" sz="2000" dirty="0">
                <a:solidFill>
                  <a:srgbClr val="04407D"/>
                </a:solidFill>
              </a:rPr>
              <a:t> </a:t>
            </a:r>
            <a:r>
              <a:rPr lang="es-ES" sz="2000" dirty="0" err="1">
                <a:solidFill>
                  <a:srgbClr val="04407D"/>
                </a:solidFill>
              </a:rPr>
              <a:t>was</a:t>
            </a:r>
            <a:r>
              <a:rPr lang="es-ES" sz="2000" dirty="0">
                <a:solidFill>
                  <a:srgbClr val="04407D"/>
                </a:solidFill>
              </a:rPr>
              <a:t> a </a:t>
            </a:r>
            <a:r>
              <a:rPr lang="es-ES" sz="2000" dirty="0" err="1">
                <a:solidFill>
                  <a:srgbClr val="04407D"/>
                </a:solidFill>
              </a:rPr>
              <a:t>shark</a:t>
            </a:r>
            <a:r>
              <a:rPr lang="es-ES" sz="2000" dirty="0">
                <a:solidFill>
                  <a:srgbClr val="04407D"/>
                </a:solidFill>
              </a:rPr>
              <a:t>.</a:t>
            </a:r>
          </a:p>
        </p:txBody>
      </p:sp>
      <p:sp>
        <p:nvSpPr>
          <p:cNvPr id="12" name="bus text">
            <a:extLst>
              <a:ext uri="{FF2B5EF4-FFF2-40B4-BE49-F238E27FC236}">
                <a16:creationId xmlns:a16="http://schemas.microsoft.com/office/drawing/2014/main" id="{C75D124F-69D6-525C-E299-AA1FAD42AD06}"/>
              </a:ext>
            </a:extLst>
          </p:cNvPr>
          <p:cNvSpPr/>
          <p:nvPr/>
        </p:nvSpPr>
        <p:spPr>
          <a:xfrm>
            <a:off x="4667360" y="5075232"/>
            <a:ext cx="2160000" cy="720000"/>
          </a:xfrm>
          <a:prstGeom prst="rect">
            <a:avLst/>
          </a:prstGeom>
          <a:solidFill>
            <a:schemeClr val="bg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err="1">
                <a:solidFill>
                  <a:srgbClr val="04407D"/>
                </a:solidFill>
              </a:rPr>
              <a:t>There</a:t>
            </a:r>
            <a:r>
              <a:rPr lang="es-ES" sz="2000" dirty="0">
                <a:solidFill>
                  <a:srgbClr val="04407D"/>
                </a:solidFill>
              </a:rPr>
              <a:t> </a:t>
            </a:r>
            <a:r>
              <a:rPr lang="es-ES" sz="2000" dirty="0" err="1">
                <a:solidFill>
                  <a:srgbClr val="04407D"/>
                </a:solidFill>
              </a:rPr>
              <a:t>was</a:t>
            </a:r>
            <a:r>
              <a:rPr lang="es-ES" sz="2000" dirty="0">
                <a:solidFill>
                  <a:srgbClr val="04407D"/>
                </a:solidFill>
              </a:rPr>
              <a:t> a </a:t>
            </a:r>
            <a:r>
              <a:rPr lang="es-ES" sz="2000" dirty="0" err="1">
                <a:solidFill>
                  <a:srgbClr val="04407D"/>
                </a:solidFill>
              </a:rPr>
              <a:t>salt</a:t>
            </a:r>
            <a:r>
              <a:rPr lang="es-ES" sz="2000" dirty="0">
                <a:solidFill>
                  <a:srgbClr val="04407D"/>
                </a:solidFill>
              </a:rPr>
              <a:t> </a:t>
            </a:r>
            <a:r>
              <a:rPr lang="es-ES" sz="2000" dirty="0" err="1">
                <a:solidFill>
                  <a:srgbClr val="04407D"/>
                </a:solidFill>
              </a:rPr>
              <a:t>shaker</a:t>
            </a:r>
            <a:r>
              <a:rPr lang="es-ES" sz="2000" dirty="0">
                <a:solidFill>
                  <a:srgbClr val="04407D"/>
                </a:solidFill>
              </a:rPr>
              <a:t>.</a:t>
            </a:r>
          </a:p>
        </p:txBody>
      </p:sp>
      <p:sp>
        <p:nvSpPr>
          <p:cNvPr id="13" name="bus text">
            <a:extLst>
              <a:ext uri="{FF2B5EF4-FFF2-40B4-BE49-F238E27FC236}">
                <a16:creationId xmlns:a16="http://schemas.microsoft.com/office/drawing/2014/main" id="{F00FE575-971E-D2CD-453D-772B1D21AE4F}"/>
              </a:ext>
            </a:extLst>
          </p:cNvPr>
          <p:cNvSpPr/>
          <p:nvPr/>
        </p:nvSpPr>
        <p:spPr>
          <a:xfrm>
            <a:off x="3038657" y="1357830"/>
            <a:ext cx="838862" cy="720000"/>
          </a:xfrm>
          <a:prstGeom prst="rect">
            <a:avLst/>
          </a:prstGeom>
          <a:solidFill>
            <a:schemeClr val="bg1"/>
          </a:solidFill>
          <a:ln w="38100">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4"/>
                </a:solidFill>
              </a:rPr>
              <a:t>True</a:t>
            </a:r>
          </a:p>
        </p:txBody>
      </p:sp>
      <p:sp>
        <p:nvSpPr>
          <p:cNvPr id="14" name="bus text">
            <a:extLst>
              <a:ext uri="{FF2B5EF4-FFF2-40B4-BE49-F238E27FC236}">
                <a16:creationId xmlns:a16="http://schemas.microsoft.com/office/drawing/2014/main" id="{B02E44E6-91CD-FF6A-B2E9-2C5DC8A285CC}"/>
              </a:ext>
            </a:extLst>
          </p:cNvPr>
          <p:cNvSpPr/>
          <p:nvPr/>
        </p:nvSpPr>
        <p:spPr>
          <a:xfrm>
            <a:off x="3038657" y="3216530"/>
            <a:ext cx="838862" cy="720000"/>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C00000"/>
                </a:solidFill>
              </a:rPr>
              <a:t>False</a:t>
            </a:r>
          </a:p>
        </p:txBody>
      </p:sp>
      <p:sp>
        <p:nvSpPr>
          <p:cNvPr id="15" name="bus text">
            <a:extLst>
              <a:ext uri="{FF2B5EF4-FFF2-40B4-BE49-F238E27FC236}">
                <a16:creationId xmlns:a16="http://schemas.microsoft.com/office/drawing/2014/main" id="{E88CFF19-8576-4A30-3C99-9A4F3F4A37F3}"/>
              </a:ext>
            </a:extLst>
          </p:cNvPr>
          <p:cNvSpPr/>
          <p:nvPr/>
        </p:nvSpPr>
        <p:spPr>
          <a:xfrm>
            <a:off x="3038657" y="2287180"/>
            <a:ext cx="838862" cy="720000"/>
          </a:xfrm>
          <a:prstGeom prst="rect">
            <a:avLst/>
          </a:prstGeom>
          <a:solidFill>
            <a:schemeClr val="bg1"/>
          </a:solidFill>
          <a:ln w="38100">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4"/>
                </a:solidFill>
              </a:rPr>
              <a:t>True</a:t>
            </a:r>
          </a:p>
        </p:txBody>
      </p:sp>
      <p:sp>
        <p:nvSpPr>
          <p:cNvPr id="16" name="bus text">
            <a:extLst>
              <a:ext uri="{FF2B5EF4-FFF2-40B4-BE49-F238E27FC236}">
                <a16:creationId xmlns:a16="http://schemas.microsoft.com/office/drawing/2014/main" id="{5638301E-58AA-5CF8-835F-7F9ECD24549F}"/>
              </a:ext>
            </a:extLst>
          </p:cNvPr>
          <p:cNvSpPr/>
          <p:nvPr/>
        </p:nvSpPr>
        <p:spPr>
          <a:xfrm>
            <a:off x="3038657" y="4145880"/>
            <a:ext cx="838862" cy="720000"/>
          </a:xfrm>
          <a:prstGeom prst="rect">
            <a:avLst/>
          </a:prstGeom>
          <a:solidFill>
            <a:schemeClr val="bg1"/>
          </a:solidFill>
          <a:ln w="38100">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4"/>
                </a:solidFill>
              </a:rPr>
              <a:t>True</a:t>
            </a:r>
          </a:p>
        </p:txBody>
      </p:sp>
      <p:sp>
        <p:nvSpPr>
          <p:cNvPr id="17" name="bus text">
            <a:extLst>
              <a:ext uri="{FF2B5EF4-FFF2-40B4-BE49-F238E27FC236}">
                <a16:creationId xmlns:a16="http://schemas.microsoft.com/office/drawing/2014/main" id="{FBFEEB7B-73C7-BEBC-FD8F-FFB411F7C293}"/>
              </a:ext>
            </a:extLst>
          </p:cNvPr>
          <p:cNvSpPr/>
          <p:nvPr/>
        </p:nvSpPr>
        <p:spPr>
          <a:xfrm>
            <a:off x="3043630" y="5075232"/>
            <a:ext cx="838862" cy="720000"/>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C00000"/>
                </a:solidFill>
              </a:rPr>
              <a:t>False</a:t>
            </a:r>
          </a:p>
        </p:txBody>
      </p:sp>
      <p:sp>
        <p:nvSpPr>
          <p:cNvPr id="18" name="bus text">
            <a:extLst>
              <a:ext uri="{FF2B5EF4-FFF2-40B4-BE49-F238E27FC236}">
                <a16:creationId xmlns:a16="http://schemas.microsoft.com/office/drawing/2014/main" id="{4B93195F-414E-FE42-2509-968CC367CF23}"/>
              </a:ext>
            </a:extLst>
          </p:cNvPr>
          <p:cNvSpPr/>
          <p:nvPr/>
        </p:nvSpPr>
        <p:spPr>
          <a:xfrm>
            <a:off x="6962267" y="1357830"/>
            <a:ext cx="838862" cy="720000"/>
          </a:xfrm>
          <a:prstGeom prst="rect">
            <a:avLst/>
          </a:prstGeom>
          <a:solidFill>
            <a:schemeClr val="bg1"/>
          </a:solidFill>
          <a:ln w="38100">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4"/>
                </a:solidFill>
              </a:rPr>
              <a:t>True</a:t>
            </a:r>
          </a:p>
        </p:txBody>
      </p:sp>
      <p:sp>
        <p:nvSpPr>
          <p:cNvPr id="19" name="bus text">
            <a:extLst>
              <a:ext uri="{FF2B5EF4-FFF2-40B4-BE49-F238E27FC236}">
                <a16:creationId xmlns:a16="http://schemas.microsoft.com/office/drawing/2014/main" id="{27C2658E-3D6C-2612-7B71-3F7D9D4C16DA}"/>
              </a:ext>
            </a:extLst>
          </p:cNvPr>
          <p:cNvSpPr/>
          <p:nvPr/>
        </p:nvSpPr>
        <p:spPr>
          <a:xfrm>
            <a:off x="6962267" y="3216964"/>
            <a:ext cx="838862" cy="720000"/>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C00000"/>
                </a:solidFill>
              </a:rPr>
              <a:t>False</a:t>
            </a:r>
          </a:p>
        </p:txBody>
      </p:sp>
      <p:sp>
        <p:nvSpPr>
          <p:cNvPr id="20" name="bus text">
            <a:extLst>
              <a:ext uri="{FF2B5EF4-FFF2-40B4-BE49-F238E27FC236}">
                <a16:creationId xmlns:a16="http://schemas.microsoft.com/office/drawing/2014/main" id="{FB94C687-261D-D9BC-488D-E4CB3A54C03C}"/>
              </a:ext>
            </a:extLst>
          </p:cNvPr>
          <p:cNvSpPr/>
          <p:nvPr/>
        </p:nvSpPr>
        <p:spPr>
          <a:xfrm>
            <a:off x="6962267" y="2287397"/>
            <a:ext cx="838862" cy="720000"/>
          </a:xfrm>
          <a:prstGeom prst="rect">
            <a:avLst/>
          </a:prstGeom>
          <a:solidFill>
            <a:schemeClr val="bg1"/>
          </a:solidFill>
          <a:ln w="38100">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4"/>
                </a:solidFill>
              </a:rPr>
              <a:t>True</a:t>
            </a:r>
          </a:p>
        </p:txBody>
      </p:sp>
      <p:sp>
        <p:nvSpPr>
          <p:cNvPr id="21" name="bus text">
            <a:extLst>
              <a:ext uri="{FF2B5EF4-FFF2-40B4-BE49-F238E27FC236}">
                <a16:creationId xmlns:a16="http://schemas.microsoft.com/office/drawing/2014/main" id="{6C055C52-EDC5-1D5F-2C54-44784AF40644}"/>
              </a:ext>
            </a:extLst>
          </p:cNvPr>
          <p:cNvSpPr/>
          <p:nvPr/>
        </p:nvSpPr>
        <p:spPr>
          <a:xfrm>
            <a:off x="6971327" y="4146531"/>
            <a:ext cx="838862" cy="720000"/>
          </a:xfrm>
          <a:prstGeom prst="rect">
            <a:avLst/>
          </a:prstGeom>
          <a:solidFill>
            <a:schemeClr val="bg1"/>
          </a:solidFill>
          <a:ln w="38100">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4"/>
                </a:solidFill>
              </a:rPr>
              <a:t>True</a:t>
            </a:r>
          </a:p>
        </p:txBody>
      </p:sp>
      <p:sp>
        <p:nvSpPr>
          <p:cNvPr id="22" name="bus text">
            <a:extLst>
              <a:ext uri="{FF2B5EF4-FFF2-40B4-BE49-F238E27FC236}">
                <a16:creationId xmlns:a16="http://schemas.microsoft.com/office/drawing/2014/main" id="{BE06918E-DDFF-3843-8EE5-9F2DE642CDE9}"/>
              </a:ext>
            </a:extLst>
          </p:cNvPr>
          <p:cNvSpPr/>
          <p:nvPr/>
        </p:nvSpPr>
        <p:spPr>
          <a:xfrm>
            <a:off x="6976300" y="5076100"/>
            <a:ext cx="838862" cy="720000"/>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C00000"/>
                </a:solidFill>
              </a:rPr>
              <a:t>False</a:t>
            </a:r>
          </a:p>
        </p:txBody>
      </p:sp>
      <p:sp>
        <p:nvSpPr>
          <p:cNvPr id="23" name="bus text">
            <a:extLst>
              <a:ext uri="{FF2B5EF4-FFF2-40B4-BE49-F238E27FC236}">
                <a16:creationId xmlns:a16="http://schemas.microsoft.com/office/drawing/2014/main" id="{CFE29624-1D4C-BD9C-332A-965E157E56C8}"/>
              </a:ext>
            </a:extLst>
          </p:cNvPr>
          <p:cNvSpPr/>
          <p:nvPr/>
        </p:nvSpPr>
        <p:spPr>
          <a:xfrm>
            <a:off x="2994973" y="6134210"/>
            <a:ext cx="3151258" cy="535390"/>
          </a:xfrm>
          <a:prstGeom prst="rect">
            <a:avLst/>
          </a:prstGeom>
          <a:solidFill>
            <a:srgbClr val="0076B1"/>
          </a:solidFill>
          <a:ln w="38100">
            <a:solidFill>
              <a:srgbClr val="90C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err="1">
                <a:solidFill>
                  <a:schemeClr val="bg1"/>
                </a:solidFill>
              </a:rPr>
              <a:t>Click</a:t>
            </a:r>
            <a:r>
              <a:rPr lang="es-ES" sz="2000" b="1" dirty="0">
                <a:solidFill>
                  <a:schemeClr val="bg1"/>
                </a:solidFill>
              </a:rPr>
              <a:t> </a:t>
            </a:r>
            <a:r>
              <a:rPr lang="es-ES" sz="2000" b="1" dirty="0" err="1">
                <a:solidFill>
                  <a:schemeClr val="bg1"/>
                </a:solidFill>
              </a:rPr>
              <a:t>to</a:t>
            </a:r>
            <a:r>
              <a:rPr lang="es-ES" sz="2000" b="1" dirty="0">
                <a:solidFill>
                  <a:schemeClr val="bg1"/>
                </a:solidFill>
              </a:rPr>
              <a:t> </a:t>
            </a:r>
            <a:r>
              <a:rPr lang="es-ES" sz="2000" b="1" dirty="0" err="1">
                <a:solidFill>
                  <a:schemeClr val="bg1"/>
                </a:solidFill>
              </a:rPr>
              <a:t>reveal</a:t>
            </a:r>
            <a:r>
              <a:rPr lang="es-ES" sz="2000" b="1" dirty="0">
                <a:solidFill>
                  <a:schemeClr val="bg1"/>
                </a:solidFill>
              </a:rPr>
              <a:t> </a:t>
            </a:r>
            <a:r>
              <a:rPr lang="es-ES" sz="2000" b="1" dirty="0" err="1">
                <a:solidFill>
                  <a:schemeClr val="bg1"/>
                </a:solidFill>
              </a:rPr>
              <a:t>answer</a:t>
            </a:r>
            <a:endParaRPr lang="es-ES" sz="2000" b="1" dirty="0">
              <a:solidFill>
                <a:schemeClr val="bg1"/>
              </a:solidFill>
            </a:endParaRPr>
          </a:p>
        </p:txBody>
      </p:sp>
    </p:spTree>
    <p:extLst>
      <p:ext uri="{BB962C8B-B14F-4D97-AF65-F5344CB8AC3E}">
        <p14:creationId xmlns:p14="http://schemas.microsoft.com/office/powerpoint/2010/main" val="172307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0-#ppt_w/2"/>
                                          </p:val>
                                        </p:tav>
                                        <p:tav tm="100000">
                                          <p:val>
                                            <p:strVal val="#ppt_x"/>
                                          </p:val>
                                        </p:tav>
                                      </p:tavLst>
                                    </p:anim>
                                    <p:anim calcmode="lin" valueType="num">
                                      <p:cBhvr additive="base">
                                        <p:cTn id="43" dur="500" fill="hold"/>
                                        <p:tgtEl>
                                          <p:spTgt spid="10"/>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0-#ppt_w/2"/>
                                          </p:val>
                                        </p:tav>
                                        <p:tav tm="100000">
                                          <p:val>
                                            <p:strVal val="#ppt_x"/>
                                          </p:val>
                                        </p:tav>
                                      </p:tavLst>
                                    </p:anim>
                                    <p:anim calcmode="lin" valueType="num">
                                      <p:cBhvr additive="base">
                                        <p:cTn id="48" dur="500" fill="hold"/>
                                        <p:tgtEl>
                                          <p:spTgt spid="11"/>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0-#ppt_w/2"/>
                                          </p:val>
                                        </p:tav>
                                        <p:tav tm="100000">
                                          <p:val>
                                            <p:strVal val="#ppt_x"/>
                                          </p:val>
                                        </p:tav>
                                      </p:tavLst>
                                    </p:anim>
                                    <p:anim calcmode="lin" valueType="num">
                                      <p:cBhvr additive="base">
                                        <p:cTn id="53" dur="500" fill="hold"/>
                                        <p:tgtEl>
                                          <p:spTgt spid="12"/>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10" presetClass="entr" presetSubtype="0" fill="hold" grpId="1"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500"/>
                                        <p:tgtEl>
                                          <p:spTgt spid="2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500"/>
                                        <p:tgtEl>
                                          <p:spTgt spid="22"/>
                                        </p:tgtEl>
                                      </p:cBhvr>
                                    </p:animEffect>
                                  </p:childTnLst>
                                </p:cTn>
                              </p:par>
                            </p:childTnLst>
                          </p:cTn>
                        </p:par>
                        <p:par>
                          <p:cTn id="108" fill="hold">
                            <p:stCondLst>
                              <p:cond delay="500"/>
                            </p:stCondLst>
                            <p:childTnLst>
                              <p:par>
                                <p:cTn id="109" presetID="2" presetClass="exit" presetSubtype="4" fill="hold" grpId="0" nodeType="afterEffect">
                                  <p:stCondLst>
                                    <p:cond delay="0"/>
                                  </p:stCondLst>
                                  <p:childTnLst>
                                    <p:anim calcmode="lin" valueType="num">
                                      <p:cBhvr additive="base">
                                        <p:cTn id="110" dur="500"/>
                                        <p:tgtEl>
                                          <p:spTgt spid="23"/>
                                        </p:tgtEl>
                                        <p:attrNameLst>
                                          <p:attrName>ppt_x</p:attrName>
                                        </p:attrNameLst>
                                      </p:cBhvr>
                                      <p:tavLst>
                                        <p:tav tm="0">
                                          <p:val>
                                            <p:strVal val="ppt_x"/>
                                          </p:val>
                                        </p:tav>
                                        <p:tav tm="100000">
                                          <p:val>
                                            <p:strVal val="ppt_x"/>
                                          </p:val>
                                        </p:tav>
                                      </p:tavLst>
                                    </p:anim>
                                    <p:anim calcmode="lin" valueType="num">
                                      <p:cBhvr additive="base">
                                        <p:cTn id="111" dur="500"/>
                                        <p:tgtEl>
                                          <p:spTgt spid="23"/>
                                        </p:tgtEl>
                                        <p:attrNameLst>
                                          <p:attrName>ppt_y</p:attrName>
                                        </p:attrNameLst>
                                      </p:cBhvr>
                                      <p:tavLst>
                                        <p:tav tm="0">
                                          <p:val>
                                            <p:strVal val="ppt_y"/>
                                          </p:val>
                                        </p:tav>
                                        <p:tav tm="100000">
                                          <p:val>
                                            <p:strVal val="1+ppt_h/2"/>
                                          </p:val>
                                        </p:tav>
                                      </p:tavLst>
                                    </p:anim>
                                    <p:set>
                                      <p:cBhvr>
                                        <p:cTn id="11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3" grpId="1" animBg="1"/>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3B1C08F5-5315-487F-9B55-50747BA125B9}" vid="{591DCDC8-B5CB-40D9-895D-BF0BE3276CC9}"/>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B1C08F5-5315-487F-9B55-50747BA125B9}" vid="{CC6DB3A1-B424-437D-9AB2-DB05A7DEA75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Layouts</Template>
  <TotalTime>1795</TotalTime>
  <Words>737</Words>
  <Application>Microsoft Macintosh PowerPoint</Application>
  <PresentationFormat>On-screen Show (4:3)</PresentationFormat>
  <Paragraphs>120</Paragraphs>
  <Slides>24</Slides>
  <Notes>0</Notes>
  <HiddenSlides>2</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Calibri</vt:lpstr>
      <vt:lpstr>Twinkl</vt:lpstr>
      <vt:lpstr>Roboto</vt:lpstr>
      <vt:lpstr>Arial</vt:lpstr>
      <vt:lpstr>Slide Layouts</vt:lpstr>
      <vt:lpstr>Disclaimers/Guidance</vt:lpstr>
      <vt:lpstr>PowerPoint Presentation</vt:lpstr>
      <vt:lpstr>PowerPoint Presentation</vt:lpstr>
      <vt:lpstr>PowerPoint Presentation</vt:lpstr>
      <vt:lpstr>Conversation questions</vt:lpstr>
      <vt:lpstr>PowerPoint Presentation</vt:lpstr>
      <vt:lpstr>Funny tongue twisters</vt:lpstr>
      <vt:lpstr>Would you rather…?</vt:lpstr>
      <vt:lpstr>How good is your memory?</vt:lpstr>
      <vt:lpstr>True or false?</vt:lpstr>
      <vt:lpstr>Spot the differences</vt:lpstr>
      <vt:lpstr>Answers</vt:lpstr>
      <vt:lpstr>English class shopping list</vt:lpstr>
      <vt:lpstr>Look at the description. Guess the item.</vt:lpstr>
      <vt:lpstr>Look at the description. Guess the item.</vt:lpstr>
      <vt:lpstr>Look at the description. Guess the item.</vt:lpstr>
      <vt:lpstr>Look at the description. Guess the item.</vt:lpstr>
      <vt:lpstr>Look at the description. Guess the item.</vt:lpstr>
      <vt:lpstr>Look at the description. Guess the place.</vt:lpstr>
      <vt:lpstr>Look at the description. Guess the place.</vt:lpstr>
      <vt:lpstr>Look at the description. Guess the place.</vt:lpstr>
      <vt:lpstr>Look at the description. Guess the place.</vt:lpstr>
      <vt:lpstr>Look at the description. Guess the place.</vt:lpstr>
      <vt:lpstr>True or false?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Tharina de Lange</dc:creator>
  <cp:lastModifiedBy>Tharina de Lange</cp:lastModifiedBy>
  <cp:revision>136</cp:revision>
  <dcterms:created xsi:type="dcterms:W3CDTF">2023-05-05T12:26:43Z</dcterms:created>
  <dcterms:modified xsi:type="dcterms:W3CDTF">2023-07-14T10:54:29Z</dcterms:modified>
</cp:coreProperties>
</file>