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embedTrueTypeFonts="1">
  <p:sldMasterIdLst>
    <p:sldMasterId id="2147483660" r:id="rId1"/>
  </p:sldMasterIdLst>
  <p:notesMasterIdLst>
    <p:notesMasterId r:id="rId21"/>
  </p:notesMasterIdLst>
  <p:handoutMasterIdLst>
    <p:handoutMasterId r:id="rId22"/>
  </p:handoutMasterIdLst>
  <p:sldIdLst>
    <p:sldId id="258" r:id="rId2"/>
    <p:sldId id="268" r:id="rId3"/>
    <p:sldId id="271" r:id="rId4"/>
    <p:sldId id="259" r:id="rId5"/>
    <p:sldId id="261" r:id="rId6"/>
    <p:sldId id="289"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67"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Twinkl" pitchFamily="2" charset="77"/>
      <p:regular r:id="rId31"/>
      <p:bold r:id="rId32"/>
    </p:embeddedFont>
    <p:embeddedFont>
      <p:font typeface="Twinkl SemiBold" pitchFamily="2" charset="77"/>
      <p:regular r:id="rId33"/>
      <p:bold r:id="rId34"/>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itchFamily="2" charset="77"/>
        <a:ea typeface="+mn-ea"/>
        <a:cs typeface="+mn-cs"/>
      </a:defRPr>
    </a:lvl5pPr>
    <a:lvl6pPr marL="2286000" algn="l" defTabSz="914400" rtl="0" eaLnBrk="1" latinLnBrk="0" hangingPunct="1">
      <a:defRPr kern="1200">
        <a:solidFill>
          <a:schemeClr val="tx1"/>
        </a:solidFill>
        <a:latin typeface="Twinkl" pitchFamily="2" charset="77"/>
        <a:ea typeface="+mn-ea"/>
        <a:cs typeface="+mn-cs"/>
      </a:defRPr>
    </a:lvl6pPr>
    <a:lvl7pPr marL="2743200" algn="l" defTabSz="914400" rtl="0" eaLnBrk="1" latinLnBrk="0" hangingPunct="1">
      <a:defRPr kern="1200">
        <a:solidFill>
          <a:schemeClr val="tx1"/>
        </a:solidFill>
        <a:latin typeface="Twinkl" pitchFamily="2" charset="77"/>
        <a:ea typeface="+mn-ea"/>
        <a:cs typeface="+mn-cs"/>
      </a:defRPr>
    </a:lvl7pPr>
    <a:lvl8pPr marL="3200400" algn="l" defTabSz="914400" rtl="0" eaLnBrk="1" latinLnBrk="0" hangingPunct="1">
      <a:defRPr kern="1200">
        <a:solidFill>
          <a:schemeClr val="tx1"/>
        </a:solidFill>
        <a:latin typeface="Twinkl" pitchFamily="2" charset="77"/>
        <a:ea typeface="+mn-ea"/>
        <a:cs typeface="+mn-cs"/>
      </a:defRPr>
    </a:lvl8pPr>
    <a:lvl9pPr marL="3657600" algn="l" defTabSz="914400" rtl="0" eaLnBrk="1" latinLnBrk="0" hangingPunct="1">
      <a:defRPr kern="1200">
        <a:solidFill>
          <a:schemeClr val="tx1"/>
        </a:solidFill>
        <a:latin typeface="Twinkl"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52"/>
    <a:srgbClr val="E978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16" autoAdjust="0"/>
    <p:restoredTop sz="94660"/>
  </p:normalViewPr>
  <p:slideViewPr>
    <p:cSldViewPr snapToGrid="0">
      <p:cViewPr>
        <p:scale>
          <a:sx n="106" d="100"/>
          <a:sy n="106" d="100"/>
        </p:scale>
        <p:origin x="888" y="63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189043-576F-03A7-507F-90AB7B9C7E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A7A45A5-4973-5C7D-49F5-15237DB154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8DB9201-B199-334A-968C-3AFA207E44CF}" type="datetimeFigureOut">
              <a:rPr lang="en-GB"/>
              <a:pPr>
                <a:defRPr/>
              </a:pPr>
              <a:t>22/05/2023</a:t>
            </a:fld>
            <a:endParaRPr lang="en-GB"/>
          </a:p>
        </p:txBody>
      </p:sp>
      <p:sp>
        <p:nvSpPr>
          <p:cNvPr id="4" name="Footer Placeholder 3">
            <a:extLst>
              <a:ext uri="{FF2B5EF4-FFF2-40B4-BE49-F238E27FC236}">
                <a16:creationId xmlns:a16="http://schemas.microsoft.com/office/drawing/2014/main" id="{F35E386C-FAFC-AEB5-0BBF-7CFE0A0417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C3ED0C86-6C6A-F7A3-81BC-632520E4EB0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5417B2AB-86CC-AB4C-8C69-83E6C19587F5}" type="slidenum">
              <a:rPr lang="en-GB" altLang="en-ES"/>
              <a:pPr/>
              <a:t>‹#›</a:t>
            </a:fld>
            <a:endParaRPr lang="en-GB" altLang="en-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48F66-D4C1-331F-651A-6BA29F9A48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690BBB4-7364-11DE-53A8-08272623AF1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FBE99F0-19D1-D044-9DF3-8EBE7AE11C3B}" type="datetimeFigureOut">
              <a:rPr lang="en-GB"/>
              <a:pPr>
                <a:defRPr/>
              </a:pPr>
              <a:t>22/05/2023</a:t>
            </a:fld>
            <a:endParaRPr lang="en-GB"/>
          </a:p>
        </p:txBody>
      </p:sp>
      <p:sp>
        <p:nvSpPr>
          <p:cNvPr id="4" name="Slide Image Placeholder 3">
            <a:extLst>
              <a:ext uri="{FF2B5EF4-FFF2-40B4-BE49-F238E27FC236}">
                <a16:creationId xmlns:a16="http://schemas.microsoft.com/office/drawing/2014/main" id="{C9EFCBD0-3F09-BF33-885C-01B12001185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484457A-D3E8-5C51-5FE4-2FB0104AABF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C2F393E-C1A1-0C69-E816-EC8712ED287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7B134DBA-410F-EC48-4FAD-B658B544EE9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DC0197E2-F325-2745-A187-B781C92EAEAC}" type="slidenum">
              <a:rPr lang="en-GB" altLang="en-ES"/>
              <a:pPr/>
              <a:t>‹#›</a:t>
            </a:fld>
            <a:endParaRPr lang="en-GB" altLang="en-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44eb41465e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44eb41465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5314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024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382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4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90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096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83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4eb41465e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4eb41465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57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28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33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76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3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4da9992b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4da9992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571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esl-resources/browse-by-level-esl-efl-resources/teens-browse-by-level-esl-resources"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esl-resources/browse-by-level-esl-efl-resources/teens-browse-by-level-esl-resources"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hlinkClick r:id="rId3"/>
            <a:extLst>
              <a:ext uri="{FF2B5EF4-FFF2-40B4-BE49-F238E27FC236}">
                <a16:creationId xmlns:a16="http://schemas.microsoft.com/office/drawing/2014/main" id="{1F197884-9ADF-DC86-30DA-FA4EAD8C8EF2}"/>
              </a:ext>
            </a:extLst>
          </p:cNvPr>
          <p:cNvSpPr txBox="1"/>
          <p:nvPr userDrawn="1"/>
        </p:nvSpPr>
        <p:spPr>
          <a:xfrm>
            <a:off x="192506" y="5811253"/>
            <a:ext cx="1411952" cy="1046747"/>
          </a:xfrm>
          <a:prstGeom prst="rect">
            <a:avLst/>
          </a:prstGeom>
          <a:noFill/>
        </p:spPr>
        <p:txBody>
          <a:bodyPr wrap="square" rtlCol="0">
            <a:spAutoFit/>
          </a:bodyPr>
          <a:lstStyle/>
          <a:p>
            <a:endParaRPr lang="en-ES" dirty="0"/>
          </a:p>
        </p:txBody>
      </p:sp>
      <p:sp>
        <p:nvSpPr>
          <p:cNvPr id="7" name="TextBox 6">
            <a:hlinkClick r:id="rId3"/>
            <a:extLst>
              <a:ext uri="{FF2B5EF4-FFF2-40B4-BE49-F238E27FC236}">
                <a16:creationId xmlns:a16="http://schemas.microsoft.com/office/drawing/2014/main" id="{CC298A0D-BAF8-4A23-66FF-80C6D3A527F5}"/>
              </a:ext>
            </a:extLst>
          </p:cNvPr>
          <p:cNvSpPr txBox="1"/>
          <p:nvPr userDrawn="1"/>
        </p:nvSpPr>
        <p:spPr>
          <a:xfrm>
            <a:off x="8434137" y="6063916"/>
            <a:ext cx="577515" cy="670121"/>
          </a:xfrm>
          <a:prstGeom prst="rect">
            <a:avLst/>
          </a:prstGeom>
          <a:noFill/>
        </p:spPr>
        <p:txBody>
          <a:bodyPr wrap="square" rtlCol="0">
            <a:spAutoFit/>
          </a:bodyPr>
          <a:lstStyle/>
          <a:p>
            <a:endParaRPr lang="en-ES" dirty="0"/>
          </a:p>
        </p:txBody>
      </p:sp>
    </p:spTree>
    <p:extLst>
      <p:ext uri="{BB962C8B-B14F-4D97-AF65-F5344CB8AC3E}">
        <p14:creationId xmlns:p14="http://schemas.microsoft.com/office/powerpoint/2010/main" val="284711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C9D9EE5-318F-3719-A07C-6B97EFCAB581}"/>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6">
            <a:extLst>
              <a:ext uri="{FF2B5EF4-FFF2-40B4-BE49-F238E27FC236}">
                <a16:creationId xmlns:a16="http://schemas.microsoft.com/office/drawing/2014/main" id="{4FF05C4F-6E91-E83C-5F70-9921651492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28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F687CF6-FD73-4F2E-BDE4-5EF64E0DAD9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2962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EEEF20F-0E84-FCC2-280F-3403C6287820}"/>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 name="Rounded Rectangle 2">
            <a:extLst>
              <a:ext uri="{FF2B5EF4-FFF2-40B4-BE49-F238E27FC236}">
                <a16:creationId xmlns:a16="http://schemas.microsoft.com/office/drawing/2014/main" id="{BBE2CE94-BB01-32A0-FF53-0A7B5E432959}"/>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Title 1">
            <a:extLst>
              <a:ext uri="{FF2B5EF4-FFF2-40B4-BE49-F238E27FC236}">
                <a16:creationId xmlns:a16="http://schemas.microsoft.com/office/drawing/2014/main" id="{B748BE4E-DC90-3A73-2EA9-91B98C6E523A}"/>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5" name="Title 1">
            <a:extLst>
              <a:ext uri="{FF2B5EF4-FFF2-40B4-BE49-F238E27FC236}">
                <a16:creationId xmlns:a16="http://schemas.microsoft.com/office/drawing/2014/main" id="{5C5079B5-AE58-865D-1D99-6D3D2C13440D}"/>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6" name="Content Placeholder 15">
            <a:extLst>
              <a:ext uri="{FF2B5EF4-FFF2-40B4-BE49-F238E27FC236}">
                <a16:creationId xmlns:a16="http://schemas.microsoft.com/office/drawing/2014/main" id="{50019918-310F-D5D8-531A-449E1D563F7C}"/>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4632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hlinkClick r:id="rId3"/>
            <a:extLst>
              <a:ext uri="{FF2B5EF4-FFF2-40B4-BE49-F238E27FC236}">
                <a16:creationId xmlns:a16="http://schemas.microsoft.com/office/drawing/2014/main" id="{AC917C7B-768B-1910-82FC-AD931B3A0CBE}"/>
              </a:ext>
            </a:extLst>
          </p:cNvPr>
          <p:cNvSpPr txBox="1"/>
          <p:nvPr userDrawn="1"/>
        </p:nvSpPr>
        <p:spPr>
          <a:xfrm>
            <a:off x="192506" y="5811253"/>
            <a:ext cx="1411952" cy="1046747"/>
          </a:xfrm>
          <a:prstGeom prst="rect">
            <a:avLst/>
          </a:prstGeom>
          <a:noFill/>
        </p:spPr>
        <p:txBody>
          <a:bodyPr wrap="square" rtlCol="0">
            <a:spAutoFit/>
          </a:bodyPr>
          <a:lstStyle/>
          <a:p>
            <a:endParaRPr lang="en-ES" dirty="0"/>
          </a:p>
        </p:txBody>
      </p:sp>
      <p:sp>
        <p:nvSpPr>
          <p:cNvPr id="5" name="TextBox 4">
            <a:hlinkClick r:id="rId3"/>
            <a:extLst>
              <a:ext uri="{FF2B5EF4-FFF2-40B4-BE49-F238E27FC236}">
                <a16:creationId xmlns:a16="http://schemas.microsoft.com/office/drawing/2014/main" id="{3AE6C7DC-F94C-B194-2224-E34B22648A35}"/>
              </a:ext>
            </a:extLst>
          </p:cNvPr>
          <p:cNvSpPr txBox="1"/>
          <p:nvPr userDrawn="1"/>
        </p:nvSpPr>
        <p:spPr>
          <a:xfrm>
            <a:off x="8434137" y="6063916"/>
            <a:ext cx="577515" cy="670121"/>
          </a:xfrm>
          <a:prstGeom prst="rect">
            <a:avLst/>
          </a:prstGeom>
          <a:noFill/>
        </p:spPr>
        <p:txBody>
          <a:bodyPr wrap="square" rtlCol="0">
            <a:spAutoFit/>
          </a:bodyPr>
          <a:lstStyle/>
          <a:p>
            <a:endParaRPr lang="en-ES" dirty="0"/>
          </a:p>
        </p:txBody>
      </p:sp>
    </p:spTree>
    <p:extLst>
      <p:ext uri="{BB962C8B-B14F-4D97-AF65-F5344CB8AC3E}">
        <p14:creationId xmlns:p14="http://schemas.microsoft.com/office/powerpoint/2010/main" val="227947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282008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3298028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nimation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3726389"/>
            <a:chOff x="743837" y="1344834"/>
            <a:chExt cx="7644513" cy="3726389"/>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191291" cy="273960"/>
            </a:xfrm>
            <a:prstGeom prst="rect">
              <a:avLst/>
            </a:prstGeom>
            <a:solidFill>
              <a:srgbClr val="DE005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Disclaimer</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3452429"/>
            </a:xfrm>
            <a:prstGeom prst="rect">
              <a:avLst/>
            </a:prstGeom>
            <a:noFill/>
            <a:ln w="19050">
              <a:solidFill>
                <a:srgbClr val="DE0052"/>
              </a:solidFill>
            </a:ln>
          </p:spPr>
          <p:txBody>
            <a:bodyPr wrap="square" lIns="216000" tIns="216000" rIns="216000" bIns="216000">
              <a:spAutoFit/>
            </a:bodyPr>
            <a:lstStyle/>
            <a:p>
              <a:pPr algn="just" rtl="0">
                <a:spcBef>
                  <a:spcPts val="0"/>
                </a:spcBef>
                <a:spcAft>
                  <a:spcPts val="0"/>
                </a:spcAft>
              </a:pPr>
              <a:r>
                <a:rPr lang="en-ZA" sz="1400" b="0" i="0" u="none" strike="noStrike" dirty="0">
                  <a:solidFill>
                    <a:srgbClr val="000000"/>
                  </a:solidFill>
                  <a:effectLst/>
                  <a:latin typeface="Roboto" panose="02000000000000000000" pitchFamily="2" charset="0"/>
                  <a:ea typeface="Roboto" panose="02000000000000000000" pitchFamily="2" charset="0"/>
                </a:rPr>
                <a:t>This resource has been made for the purpose of teaching English language learners. We </a:t>
              </a:r>
              <a:endParaRPr lang="en-ZA" sz="1400" b="0" dirty="0">
                <a:effectLst/>
                <a:latin typeface="Roboto" panose="02000000000000000000" pitchFamily="2" charset="0"/>
                <a:ea typeface="Roboto" panose="02000000000000000000" pitchFamily="2" charset="0"/>
              </a:endParaRPr>
            </a:p>
            <a:p>
              <a:pPr algn="just" rtl="0">
                <a:spcBef>
                  <a:spcPts val="0"/>
                </a:spcBef>
                <a:spcAft>
                  <a:spcPts val="0"/>
                </a:spcAft>
              </a:pPr>
              <a:r>
                <a:rPr lang="en-ZA" sz="1400" b="0" i="0" u="none" strike="noStrike" dirty="0">
                  <a:solidFill>
                    <a:srgbClr val="000000"/>
                  </a:solidFill>
                  <a:effectLst/>
                  <a:latin typeface="Roboto" panose="02000000000000000000" pitchFamily="2" charset="0"/>
                  <a:ea typeface="Roboto" panose="02000000000000000000" pitchFamily="2" charset="0"/>
                </a:rPr>
                <a:t>know that students can be learning English in many different places, in many different ways and at age, so we try to keep these resources as general as possible. </a:t>
              </a:r>
              <a:endParaRPr lang="en-ZA" sz="1400" b="0" dirty="0">
                <a:effectLst/>
                <a:latin typeface="Roboto" panose="02000000000000000000" pitchFamily="2" charset="0"/>
                <a:ea typeface="Roboto" panose="02000000000000000000" pitchFamily="2" charset="0"/>
              </a:endParaRPr>
            </a:p>
            <a:p>
              <a:pPr algn="just" rtl="0">
                <a:spcBef>
                  <a:spcPts val="0"/>
                </a:spcBef>
                <a:spcAft>
                  <a:spcPts val="0"/>
                </a:spcAft>
              </a:pPr>
              <a:br>
                <a:rPr lang="en-ZA" sz="1400" b="0" dirty="0">
                  <a:effectLst/>
                  <a:latin typeface="Roboto" panose="02000000000000000000" pitchFamily="2" charset="0"/>
                  <a:ea typeface="Roboto" panose="02000000000000000000" pitchFamily="2" charset="0"/>
                </a:rPr>
              </a:br>
              <a:r>
                <a:rPr lang="en-ZA" sz="1400" b="0" i="0" u="none" strike="noStrike" dirty="0">
                  <a:solidFill>
                    <a:srgbClr val="000000"/>
                  </a:solidFill>
                  <a:effectLst/>
                  <a:latin typeface="Roboto" panose="02000000000000000000" pitchFamily="2" charset="0"/>
                  <a:ea typeface="Roboto" panose="02000000000000000000" pitchFamily="2" charset="0"/>
                </a:rPr>
                <a:t>There are many acronyms associated with English language teaching. These include (but are not limited to) ELT, TEFL, EFL, ELL, EAL and ESOL. While the term ESL may not fully represent the linguistic backgrounds of all students, it is the most widely recognised term for English language teaching globally.  Therefore, we use the term ‘ESL’ in the names of our resources to make them easy to find but they are suitable for any student learning to speak English.</a:t>
              </a:r>
            </a:p>
            <a:p>
              <a:pPr algn="just" rtl="0">
                <a:spcBef>
                  <a:spcPts val="0"/>
                </a:spcBef>
                <a:spcAft>
                  <a:spcPts val="0"/>
                </a:spcAft>
              </a:pPr>
              <a:endParaRPr lang="en-ZA" sz="1400" b="0" i="0" u="none" strike="noStrike" dirty="0">
                <a:solidFill>
                  <a:srgbClr val="000000"/>
                </a:solidFill>
                <a:effectLst/>
                <a:latin typeface="Roboto" panose="02000000000000000000" pitchFamily="2" charset="0"/>
                <a:ea typeface="Roboto" panose="02000000000000000000" pitchFamily="2" charset="0"/>
              </a:endParaRPr>
            </a:p>
            <a:p>
              <a:pPr marL="0" marR="0" indent="0" algn="just" defTabSz="914400" rtl="0" eaLnBrk="0" fontAlgn="base" latinLnBrk="0" hangingPunct="0">
                <a:lnSpc>
                  <a:spcPct val="100000"/>
                </a:lnSpc>
                <a:spcBef>
                  <a:spcPts val="0"/>
                </a:spcBef>
                <a:spcAft>
                  <a:spcPts val="0"/>
                </a:spcAft>
                <a:buClrTx/>
                <a:buSzTx/>
                <a:buFontTx/>
                <a:buNone/>
                <a:tabLst/>
                <a:defRPr/>
              </a:pPr>
              <a:r>
                <a:rPr lang="en-ZA" sz="1400" b="0" dirty="0">
                  <a:effectLst/>
                  <a:latin typeface="Roboto" panose="02000000000000000000" pitchFamily="2" charset="0"/>
                  <a:ea typeface="Roboto" panose="02000000000000000000" pitchFamily="2" charset="0"/>
                </a:rPr>
                <a:t>This resource is designed to support teaching of English as a second language to working-age adults. Please be aware that the content includes some references to working life and business English and may not be applicable to all learners. </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DE0052"/>
                </a:solidFill>
                <a:latin typeface="Roboto" panose="02000000000000000000" pitchFamily="2" charset="0"/>
                <a:ea typeface="Roboto" panose="02000000000000000000" pitchFamily="2" charset="0"/>
              </a:rPr>
              <a:t>ESL Acronym</a:t>
            </a:r>
            <a:endParaRPr lang="en-GB" sz="2800" b="1" dirty="0">
              <a:solidFill>
                <a:srgbClr val="DE0052"/>
              </a:solidFill>
            </a:endParaRPr>
          </a:p>
        </p:txBody>
      </p:sp>
    </p:spTree>
    <p:extLst>
      <p:ext uri="{BB962C8B-B14F-4D97-AF65-F5344CB8AC3E}">
        <p14:creationId xmlns:p14="http://schemas.microsoft.com/office/powerpoint/2010/main" val="844918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2EE577E6-5C5F-E619-B01C-BAC0D4F2B596}"/>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ES"/>
              <a:t>Click to edit Master title style</a:t>
            </a:r>
          </a:p>
        </p:txBody>
      </p:sp>
      <p:sp>
        <p:nvSpPr>
          <p:cNvPr id="1028" name="Text Placeholder 2">
            <a:extLst>
              <a:ext uri="{FF2B5EF4-FFF2-40B4-BE49-F238E27FC236}">
                <a16:creationId xmlns:a16="http://schemas.microsoft.com/office/drawing/2014/main" id="{93502E50-F5AA-CD6D-5030-C4D19445C55C}"/>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ES"/>
              <a:t>Edit Master text styles</a:t>
            </a:r>
          </a:p>
          <a:p>
            <a:pPr lvl="1"/>
            <a:r>
              <a:rPr lang="en-US" altLang="en-ES"/>
              <a:t>Second level</a:t>
            </a:r>
          </a:p>
          <a:p>
            <a:pPr lvl="2"/>
            <a:r>
              <a:rPr lang="en-US" altLang="en-ES"/>
              <a:t>Third level</a:t>
            </a:r>
          </a:p>
          <a:p>
            <a:pPr lvl="3"/>
            <a:r>
              <a:rPr lang="en-US" altLang="en-ES"/>
              <a:t>Fourth level</a:t>
            </a:r>
          </a:p>
          <a:p>
            <a:pPr lvl="4"/>
            <a:r>
              <a:rPr lang="en-US" altLang="en-E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rtl="0" fontAlgn="base">
        <a:lnSpc>
          <a:spcPct val="90000"/>
        </a:lnSpc>
        <a:spcBef>
          <a:spcPct val="0"/>
        </a:spcBef>
        <a:spcAft>
          <a:spcPct val="0"/>
        </a:spcAft>
        <a:defRPr sz="4000" b="1" kern="1200">
          <a:solidFill>
            <a:srgbClr val="1C1C1C"/>
          </a:solidFill>
          <a:latin typeface="Twinkl" pitchFamily="50" charset="0"/>
          <a:ea typeface="+mj-ea"/>
          <a:cs typeface="+mj-cs"/>
        </a:defRPr>
      </a:lvl1pPr>
      <a:lvl2pPr algn="l" rtl="0" fontAlgn="base">
        <a:lnSpc>
          <a:spcPct val="90000"/>
        </a:lnSpc>
        <a:spcBef>
          <a:spcPct val="0"/>
        </a:spcBef>
        <a:spcAft>
          <a:spcPct val="0"/>
        </a:spcAft>
        <a:defRPr sz="4000" b="1">
          <a:solidFill>
            <a:srgbClr val="1C1C1C"/>
          </a:solidFill>
          <a:latin typeface="Twinkl" pitchFamily="2" charset="77"/>
        </a:defRPr>
      </a:lvl2pPr>
      <a:lvl3pPr algn="l" rtl="0" fontAlgn="base">
        <a:lnSpc>
          <a:spcPct val="90000"/>
        </a:lnSpc>
        <a:spcBef>
          <a:spcPct val="0"/>
        </a:spcBef>
        <a:spcAft>
          <a:spcPct val="0"/>
        </a:spcAft>
        <a:defRPr sz="4000" b="1">
          <a:solidFill>
            <a:srgbClr val="1C1C1C"/>
          </a:solidFill>
          <a:latin typeface="Twinkl" pitchFamily="2" charset="77"/>
        </a:defRPr>
      </a:lvl3pPr>
      <a:lvl4pPr algn="l" rtl="0" fontAlgn="base">
        <a:lnSpc>
          <a:spcPct val="90000"/>
        </a:lnSpc>
        <a:spcBef>
          <a:spcPct val="0"/>
        </a:spcBef>
        <a:spcAft>
          <a:spcPct val="0"/>
        </a:spcAft>
        <a:defRPr sz="4000" b="1">
          <a:solidFill>
            <a:srgbClr val="1C1C1C"/>
          </a:solidFill>
          <a:latin typeface="Twinkl" pitchFamily="2" charset="77"/>
        </a:defRPr>
      </a:lvl4pPr>
      <a:lvl5pPr algn="l" rtl="0" fontAlgn="base">
        <a:lnSpc>
          <a:spcPct val="90000"/>
        </a:lnSpc>
        <a:spcBef>
          <a:spcPct val="0"/>
        </a:spcBef>
        <a:spcAft>
          <a:spcPct val="0"/>
        </a:spcAft>
        <a:defRPr sz="4000" b="1">
          <a:solidFill>
            <a:srgbClr val="1C1C1C"/>
          </a:solidFill>
          <a:latin typeface="Twinkl" pitchFamily="2" charset="77"/>
        </a:defRPr>
      </a:lvl5pPr>
      <a:lvl6pPr marL="457200" algn="l" rtl="0" fontAlgn="base">
        <a:lnSpc>
          <a:spcPct val="90000"/>
        </a:lnSpc>
        <a:spcBef>
          <a:spcPct val="0"/>
        </a:spcBef>
        <a:spcAft>
          <a:spcPct val="0"/>
        </a:spcAft>
        <a:defRPr sz="4000" b="1">
          <a:solidFill>
            <a:srgbClr val="1C1C1C"/>
          </a:solidFill>
          <a:latin typeface="Twinkl" pitchFamily="2" charset="77"/>
        </a:defRPr>
      </a:lvl6pPr>
      <a:lvl7pPr marL="914400" algn="l" rtl="0" fontAlgn="base">
        <a:lnSpc>
          <a:spcPct val="90000"/>
        </a:lnSpc>
        <a:spcBef>
          <a:spcPct val="0"/>
        </a:spcBef>
        <a:spcAft>
          <a:spcPct val="0"/>
        </a:spcAft>
        <a:defRPr sz="4000" b="1">
          <a:solidFill>
            <a:srgbClr val="1C1C1C"/>
          </a:solidFill>
          <a:latin typeface="Twinkl" pitchFamily="2" charset="77"/>
        </a:defRPr>
      </a:lvl7pPr>
      <a:lvl8pPr marL="1371600" algn="l" rtl="0" fontAlgn="base">
        <a:lnSpc>
          <a:spcPct val="90000"/>
        </a:lnSpc>
        <a:spcBef>
          <a:spcPct val="0"/>
        </a:spcBef>
        <a:spcAft>
          <a:spcPct val="0"/>
        </a:spcAft>
        <a:defRPr sz="4000" b="1">
          <a:solidFill>
            <a:srgbClr val="1C1C1C"/>
          </a:solidFill>
          <a:latin typeface="Twinkl" pitchFamily="2" charset="77"/>
        </a:defRPr>
      </a:lvl8pPr>
      <a:lvl9pPr marL="1828800" algn="l" rtl="0" fontAlgn="base">
        <a:lnSpc>
          <a:spcPct val="90000"/>
        </a:lnSpc>
        <a:spcBef>
          <a:spcPct val="0"/>
        </a:spcBef>
        <a:spcAft>
          <a:spcPct val="0"/>
        </a:spcAft>
        <a:defRPr sz="4000" b="1">
          <a:solidFill>
            <a:srgbClr val="1C1C1C"/>
          </a:solidFill>
          <a:latin typeface="Twinkl" pitchFamily="2" charset="77"/>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2"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2"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2"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2"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a:blip r:embed="rId3">
            <a:extLst>
              <a:ext uri="{28A0092B-C50C-407E-A947-70E740481C1C}">
                <a14:useLocalDpi xmlns:a14="http://schemas.microsoft.com/office/drawing/2010/main" val="0"/>
              </a:ext>
            </a:extLst>
          </a:blip>
          <a:srcRect l="7325" r="7325"/>
          <a:stretch/>
        </p:blipFill>
        <p:spPr>
          <a:xfrm>
            <a:off x="629258" y="621211"/>
            <a:ext cx="7885485"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F33A281D-9FCB-6DF8-4736-2C8FDFF03007}"/>
              </a:ext>
            </a:extLst>
          </p:cNvPr>
          <p:cNvGrpSpPr/>
          <p:nvPr/>
        </p:nvGrpSpPr>
        <p:grpSpPr>
          <a:xfrm>
            <a:off x="1062318" y="1062316"/>
            <a:ext cx="3370346" cy="1464176"/>
            <a:chOff x="1062318" y="1062316"/>
            <a:chExt cx="3370346" cy="1464176"/>
          </a:xfrm>
        </p:grpSpPr>
        <p:sp>
          <p:nvSpPr>
            <p:cNvPr id="17" name="Rounded Rectangle 16">
              <a:extLst>
                <a:ext uri="{FF2B5EF4-FFF2-40B4-BE49-F238E27FC236}">
                  <a16:creationId xmlns:a16="http://schemas.microsoft.com/office/drawing/2014/main" id="{E2DE1D5E-D110-3DA9-2312-E2224639B8DD}"/>
                </a:ext>
              </a:extLst>
            </p:cNvPr>
            <p:cNvSpPr/>
            <p:nvPr/>
          </p:nvSpPr>
          <p:spPr>
            <a:xfrm>
              <a:off x="1062318" y="1062316"/>
              <a:ext cx="3370346" cy="1464176"/>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1233081" y="1148088"/>
              <a:ext cx="3046233" cy="1292631"/>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What happened to the ship? </a:t>
              </a:r>
            </a:p>
            <a:p>
              <a:pPr>
                <a:spcBef>
                  <a:spcPts val="0"/>
                </a:spcBef>
                <a:spcAft>
                  <a:spcPts val="0"/>
                </a:spcAft>
              </a:pPr>
              <a:r>
                <a:rPr lang="en-GB" dirty="0"/>
                <a:t>Where do you think this photo was taken?</a:t>
              </a:r>
            </a:p>
          </p:txBody>
        </p:sp>
      </p:grpSp>
    </p:spTree>
    <p:extLst>
      <p:ext uri="{BB962C8B-B14F-4D97-AF65-F5344CB8AC3E}">
        <p14:creationId xmlns:p14="http://schemas.microsoft.com/office/powerpoint/2010/main" val="35567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t="3839" b="1209"/>
          <a:stretch/>
        </p:blipFill>
        <p:spPr>
          <a:xfrm>
            <a:off x="629258" y="621211"/>
            <a:ext cx="7885485" cy="5615578"/>
          </a:xfrm>
          <a:prstGeom prst="rect">
            <a:avLst/>
          </a:prstGeom>
          <a:noFill/>
          <a:ln w="25400">
            <a:solidFill>
              <a:schemeClr val="accent1"/>
            </a:solidFill>
          </a:ln>
        </p:spPr>
      </p:pic>
      <p:grpSp>
        <p:nvGrpSpPr>
          <p:cNvPr id="5" name="Group 4">
            <a:extLst>
              <a:ext uri="{FF2B5EF4-FFF2-40B4-BE49-F238E27FC236}">
                <a16:creationId xmlns:a16="http://schemas.microsoft.com/office/drawing/2014/main" id="{068A8864-83CD-A323-97E0-31337048F8AE}"/>
              </a:ext>
            </a:extLst>
          </p:cNvPr>
          <p:cNvGrpSpPr/>
          <p:nvPr/>
        </p:nvGrpSpPr>
        <p:grpSpPr>
          <a:xfrm>
            <a:off x="777506" y="782242"/>
            <a:ext cx="4199229" cy="1130901"/>
            <a:chOff x="777506" y="782242"/>
            <a:chExt cx="4199229" cy="1130901"/>
          </a:xfrm>
        </p:grpSpPr>
        <p:sp>
          <p:nvSpPr>
            <p:cNvPr id="17" name="Rounded Rectangle 16">
              <a:extLst>
                <a:ext uri="{FF2B5EF4-FFF2-40B4-BE49-F238E27FC236}">
                  <a16:creationId xmlns:a16="http://schemas.microsoft.com/office/drawing/2014/main" id="{E2DE1D5E-D110-3DA9-2312-E2224639B8DD}"/>
                </a:ext>
              </a:extLst>
            </p:cNvPr>
            <p:cNvSpPr/>
            <p:nvPr/>
          </p:nvSpPr>
          <p:spPr>
            <a:xfrm>
              <a:off x="777506" y="782242"/>
              <a:ext cx="4199229" cy="1130901"/>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890277" y="839876"/>
              <a:ext cx="3973685"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How many different items are there? </a:t>
              </a:r>
            </a:p>
            <a:p>
              <a:pPr>
                <a:spcBef>
                  <a:spcPts val="0"/>
                </a:spcBef>
                <a:spcAft>
                  <a:spcPts val="0"/>
                </a:spcAft>
              </a:pPr>
              <a:r>
                <a:rPr lang="en-GB" dirty="0"/>
                <a:t>What’s in the background? </a:t>
              </a:r>
            </a:p>
            <a:p>
              <a:pPr>
                <a:spcBef>
                  <a:spcPts val="0"/>
                </a:spcBef>
                <a:spcAft>
                  <a:spcPts val="0"/>
                </a:spcAft>
              </a:pPr>
              <a:r>
                <a:rPr lang="en-GB" dirty="0"/>
                <a:t>What animal is in the photo?</a:t>
              </a:r>
            </a:p>
          </p:txBody>
        </p:sp>
      </p:grpSp>
    </p:spTree>
    <p:extLst>
      <p:ext uri="{BB962C8B-B14F-4D97-AF65-F5344CB8AC3E}">
        <p14:creationId xmlns:p14="http://schemas.microsoft.com/office/powerpoint/2010/main" val="34933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t="29422" b="13606"/>
          <a:stretch/>
        </p:blipFill>
        <p:spPr>
          <a:xfrm>
            <a:off x="629258" y="621211"/>
            <a:ext cx="7885485"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7D4CD1B9-AA5F-5F23-AD2F-F3DA118BF7E8}"/>
              </a:ext>
            </a:extLst>
          </p:cNvPr>
          <p:cNvGrpSpPr/>
          <p:nvPr/>
        </p:nvGrpSpPr>
        <p:grpSpPr>
          <a:xfrm>
            <a:off x="957389" y="4724655"/>
            <a:ext cx="5803176" cy="1130901"/>
            <a:chOff x="957389" y="4724655"/>
            <a:chExt cx="5803176" cy="1130901"/>
          </a:xfrm>
        </p:grpSpPr>
        <p:sp>
          <p:nvSpPr>
            <p:cNvPr id="17" name="Rounded Rectangle 16">
              <a:extLst>
                <a:ext uri="{FF2B5EF4-FFF2-40B4-BE49-F238E27FC236}">
                  <a16:creationId xmlns:a16="http://schemas.microsoft.com/office/drawing/2014/main" id="{E2DE1D5E-D110-3DA9-2312-E2224639B8DD}"/>
                </a:ext>
              </a:extLst>
            </p:cNvPr>
            <p:cNvSpPr/>
            <p:nvPr/>
          </p:nvSpPr>
          <p:spPr>
            <a:xfrm>
              <a:off x="957389" y="4724655"/>
              <a:ext cx="5803176" cy="1130901"/>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1070160" y="4782289"/>
              <a:ext cx="5540503"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How do you think this photo was taken? </a:t>
              </a:r>
            </a:p>
            <a:p>
              <a:pPr>
                <a:spcBef>
                  <a:spcPts val="0"/>
                </a:spcBef>
                <a:spcAft>
                  <a:spcPts val="0"/>
                </a:spcAft>
              </a:pPr>
              <a:r>
                <a:rPr lang="en-GB" dirty="0"/>
                <a:t>What do you think happened after the man jumped?</a:t>
              </a:r>
            </a:p>
          </p:txBody>
        </p:sp>
      </p:grpSp>
    </p:spTree>
    <p:extLst>
      <p:ext uri="{BB962C8B-B14F-4D97-AF65-F5344CB8AC3E}">
        <p14:creationId xmlns:p14="http://schemas.microsoft.com/office/powerpoint/2010/main" val="24223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l="22657" r="-5" b="2076"/>
          <a:stretch/>
        </p:blipFill>
        <p:spPr>
          <a:xfrm>
            <a:off x="629258" y="621211"/>
            <a:ext cx="7885485" cy="5615578"/>
          </a:xfrm>
          <a:prstGeom prst="rect">
            <a:avLst/>
          </a:prstGeom>
          <a:noFill/>
          <a:ln w="25400">
            <a:solidFill>
              <a:schemeClr val="accent1"/>
            </a:solidFill>
          </a:ln>
        </p:spPr>
      </p:pic>
      <p:sp>
        <p:nvSpPr>
          <p:cNvPr id="17" name="Rounded Rectangle 16">
            <a:extLst>
              <a:ext uri="{FF2B5EF4-FFF2-40B4-BE49-F238E27FC236}">
                <a16:creationId xmlns:a16="http://schemas.microsoft.com/office/drawing/2014/main" id="{E2DE1D5E-D110-3DA9-2312-E2224639B8DD}"/>
              </a:ext>
            </a:extLst>
          </p:cNvPr>
          <p:cNvSpPr/>
          <p:nvPr/>
        </p:nvSpPr>
        <p:spPr>
          <a:xfrm>
            <a:off x="3520709" y="857192"/>
            <a:ext cx="4738874" cy="1130901"/>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3633481" y="914826"/>
            <a:ext cx="4626102"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Are there people in this photo?  </a:t>
            </a:r>
          </a:p>
          <a:p>
            <a:pPr>
              <a:spcBef>
                <a:spcPts val="0"/>
              </a:spcBef>
              <a:spcAft>
                <a:spcPts val="0"/>
              </a:spcAft>
            </a:pPr>
            <a:r>
              <a:rPr lang="en-GB" dirty="0"/>
              <a:t>What optical illusion is used in this photo?</a:t>
            </a:r>
          </a:p>
        </p:txBody>
      </p:sp>
    </p:spTree>
    <p:extLst>
      <p:ext uri="{BB962C8B-B14F-4D97-AF65-F5344CB8AC3E}">
        <p14:creationId xmlns:p14="http://schemas.microsoft.com/office/powerpoint/2010/main" val="29567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t="35848" b="16588"/>
          <a:stretch/>
        </p:blipFill>
        <p:spPr>
          <a:xfrm>
            <a:off x="629258" y="621211"/>
            <a:ext cx="7885485"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034C9EB8-CC81-EAC4-30E8-2E6C9BB6D25D}"/>
              </a:ext>
            </a:extLst>
          </p:cNvPr>
          <p:cNvGrpSpPr/>
          <p:nvPr/>
        </p:nvGrpSpPr>
        <p:grpSpPr>
          <a:xfrm>
            <a:off x="993849" y="932147"/>
            <a:ext cx="5921117" cy="1130901"/>
            <a:chOff x="993849" y="932147"/>
            <a:chExt cx="5921117" cy="1130901"/>
          </a:xfrm>
        </p:grpSpPr>
        <p:sp>
          <p:nvSpPr>
            <p:cNvPr id="17" name="Rounded Rectangle 16">
              <a:extLst>
                <a:ext uri="{FF2B5EF4-FFF2-40B4-BE49-F238E27FC236}">
                  <a16:creationId xmlns:a16="http://schemas.microsoft.com/office/drawing/2014/main" id="{E2DE1D5E-D110-3DA9-2312-E2224639B8DD}"/>
                </a:ext>
              </a:extLst>
            </p:cNvPr>
            <p:cNvSpPr/>
            <p:nvPr/>
          </p:nvSpPr>
          <p:spPr>
            <a:xfrm>
              <a:off x="993849" y="932147"/>
              <a:ext cx="5921117" cy="1130901"/>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1116768" y="989781"/>
              <a:ext cx="5675277"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Where do you think this photo was taken? </a:t>
              </a:r>
            </a:p>
            <a:p>
              <a:pPr>
                <a:spcBef>
                  <a:spcPts val="0"/>
                </a:spcBef>
                <a:spcAft>
                  <a:spcPts val="0"/>
                </a:spcAft>
              </a:pPr>
              <a:r>
                <a:rPr lang="en-GB" dirty="0"/>
                <a:t>Why do you think there is both a pool and the ocean?</a:t>
              </a:r>
            </a:p>
          </p:txBody>
        </p:sp>
      </p:grpSp>
    </p:spTree>
    <p:extLst>
      <p:ext uri="{BB962C8B-B14F-4D97-AF65-F5344CB8AC3E}">
        <p14:creationId xmlns:p14="http://schemas.microsoft.com/office/powerpoint/2010/main" val="21172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t="31778" b="20878"/>
          <a:stretch/>
        </p:blipFill>
        <p:spPr>
          <a:xfrm>
            <a:off x="629258" y="621211"/>
            <a:ext cx="7885485"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1D6B2E13-5ADF-DE1C-DF95-C35793325EEE}"/>
              </a:ext>
            </a:extLst>
          </p:cNvPr>
          <p:cNvGrpSpPr/>
          <p:nvPr/>
        </p:nvGrpSpPr>
        <p:grpSpPr>
          <a:xfrm>
            <a:off x="1923239" y="4754637"/>
            <a:ext cx="6396301" cy="1271409"/>
            <a:chOff x="1923239" y="4754637"/>
            <a:chExt cx="6396301" cy="1271409"/>
          </a:xfrm>
        </p:grpSpPr>
        <p:sp>
          <p:nvSpPr>
            <p:cNvPr id="17" name="Rounded Rectangle 16">
              <a:extLst>
                <a:ext uri="{FF2B5EF4-FFF2-40B4-BE49-F238E27FC236}">
                  <a16:creationId xmlns:a16="http://schemas.microsoft.com/office/drawing/2014/main" id="{E2DE1D5E-D110-3DA9-2312-E2224639B8DD}"/>
                </a:ext>
              </a:extLst>
            </p:cNvPr>
            <p:cNvSpPr/>
            <p:nvPr/>
          </p:nvSpPr>
          <p:spPr>
            <a:xfrm>
              <a:off x="1923239" y="4754637"/>
              <a:ext cx="6396301" cy="1271409"/>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2056023" y="4882525"/>
              <a:ext cx="6130732"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What types of fruit can you see? </a:t>
              </a:r>
            </a:p>
            <a:p>
              <a:pPr>
                <a:spcBef>
                  <a:spcPts val="0"/>
                </a:spcBef>
                <a:spcAft>
                  <a:spcPts val="0"/>
                </a:spcAft>
              </a:pPr>
              <a:r>
                <a:rPr lang="en-GB" dirty="0"/>
                <a:t>What do you think happened after this photo was taken?</a:t>
              </a:r>
            </a:p>
          </p:txBody>
        </p:sp>
      </p:grpSp>
    </p:spTree>
    <p:extLst>
      <p:ext uri="{BB962C8B-B14F-4D97-AF65-F5344CB8AC3E}">
        <p14:creationId xmlns:p14="http://schemas.microsoft.com/office/powerpoint/2010/main" val="284596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l="490" t="21127" b="4021"/>
          <a:stretch/>
        </p:blipFill>
        <p:spPr>
          <a:xfrm>
            <a:off x="2361871" y="621211"/>
            <a:ext cx="4963160"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51E45823-D171-7365-3636-D9A6617A3E5D}"/>
              </a:ext>
            </a:extLst>
          </p:cNvPr>
          <p:cNvGrpSpPr/>
          <p:nvPr/>
        </p:nvGrpSpPr>
        <p:grpSpPr>
          <a:xfrm>
            <a:off x="728869" y="783923"/>
            <a:ext cx="3571682" cy="1420519"/>
            <a:chOff x="728869" y="783923"/>
            <a:chExt cx="3571682" cy="1420519"/>
          </a:xfrm>
        </p:grpSpPr>
        <p:sp>
          <p:nvSpPr>
            <p:cNvPr id="17" name="Rounded Rectangle 16">
              <a:extLst>
                <a:ext uri="{FF2B5EF4-FFF2-40B4-BE49-F238E27FC236}">
                  <a16:creationId xmlns:a16="http://schemas.microsoft.com/office/drawing/2014/main" id="{E2DE1D5E-D110-3DA9-2312-E2224639B8DD}"/>
                </a:ext>
              </a:extLst>
            </p:cNvPr>
            <p:cNvSpPr/>
            <p:nvPr/>
          </p:nvSpPr>
          <p:spPr>
            <a:xfrm>
              <a:off x="728869" y="783923"/>
              <a:ext cx="3571682" cy="1420519"/>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921156" y="847866"/>
              <a:ext cx="3187107" cy="1292631"/>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What type of sport is this? </a:t>
              </a:r>
            </a:p>
            <a:p>
              <a:pPr>
                <a:spcBef>
                  <a:spcPts val="0"/>
                </a:spcBef>
                <a:spcAft>
                  <a:spcPts val="0"/>
                </a:spcAft>
              </a:pPr>
              <a:r>
                <a:rPr lang="en-GB" dirty="0"/>
                <a:t>What’s in the background? </a:t>
              </a:r>
            </a:p>
            <a:p>
              <a:pPr>
                <a:spcBef>
                  <a:spcPts val="0"/>
                </a:spcBef>
                <a:spcAft>
                  <a:spcPts val="0"/>
                </a:spcAft>
              </a:pPr>
              <a:r>
                <a:rPr lang="en-GB" dirty="0"/>
                <a:t>Where was this photo taken?</a:t>
              </a:r>
            </a:p>
          </p:txBody>
        </p:sp>
      </p:grpSp>
    </p:spTree>
    <p:extLst>
      <p:ext uri="{BB962C8B-B14F-4D97-AF65-F5344CB8AC3E}">
        <p14:creationId xmlns:p14="http://schemas.microsoft.com/office/powerpoint/2010/main" val="37932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l="366" r="4216"/>
          <a:stretch/>
        </p:blipFill>
        <p:spPr>
          <a:xfrm>
            <a:off x="629258" y="621211"/>
            <a:ext cx="7885485"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F669EAD4-56FB-698F-F9F8-CFF1A182AE65}"/>
              </a:ext>
            </a:extLst>
          </p:cNvPr>
          <p:cNvGrpSpPr/>
          <p:nvPr/>
        </p:nvGrpSpPr>
        <p:grpSpPr>
          <a:xfrm>
            <a:off x="889570" y="938011"/>
            <a:ext cx="4769109" cy="1271409"/>
            <a:chOff x="889570" y="938011"/>
            <a:chExt cx="4769109" cy="1271409"/>
          </a:xfrm>
        </p:grpSpPr>
        <p:sp>
          <p:nvSpPr>
            <p:cNvPr id="17" name="Rounded Rectangle 16">
              <a:extLst>
                <a:ext uri="{FF2B5EF4-FFF2-40B4-BE49-F238E27FC236}">
                  <a16:creationId xmlns:a16="http://schemas.microsoft.com/office/drawing/2014/main" id="{E2DE1D5E-D110-3DA9-2312-E2224639B8DD}"/>
                </a:ext>
              </a:extLst>
            </p:cNvPr>
            <p:cNvSpPr/>
            <p:nvPr/>
          </p:nvSpPr>
          <p:spPr>
            <a:xfrm>
              <a:off x="889570" y="938011"/>
              <a:ext cx="4769109" cy="1271409"/>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1028848" y="1065899"/>
              <a:ext cx="4490551"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Why are the children using the umbrella? </a:t>
              </a:r>
            </a:p>
            <a:p>
              <a:pPr>
                <a:spcBef>
                  <a:spcPts val="0"/>
                </a:spcBef>
                <a:spcAft>
                  <a:spcPts val="0"/>
                </a:spcAft>
              </a:pPr>
              <a:r>
                <a:rPr lang="en-GB" dirty="0"/>
                <a:t>Do you think they’re siblings? Why?</a:t>
              </a:r>
            </a:p>
          </p:txBody>
        </p:sp>
      </p:grpSp>
    </p:spTree>
    <p:extLst>
      <p:ext uri="{BB962C8B-B14F-4D97-AF65-F5344CB8AC3E}">
        <p14:creationId xmlns:p14="http://schemas.microsoft.com/office/powerpoint/2010/main" val="20006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l="4010" t="37767" r="-2367" b="6199"/>
          <a:stretch/>
        </p:blipFill>
        <p:spPr>
          <a:xfrm>
            <a:off x="629258" y="621211"/>
            <a:ext cx="7885485"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B8E1EDB0-CC27-3CAE-A8E2-E4BF0D399728}"/>
              </a:ext>
            </a:extLst>
          </p:cNvPr>
          <p:cNvGrpSpPr/>
          <p:nvPr/>
        </p:nvGrpSpPr>
        <p:grpSpPr>
          <a:xfrm>
            <a:off x="4409148" y="1455596"/>
            <a:ext cx="3527153" cy="1271409"/>
            <a:chOff x="4409148" y="1455596"/>
            <a:chExt cx="3527153" cy="1271409"/>
          </a:xfrm>
        </p:grpSpPr>
        <p:sp>
          <p:nvSpPr>
            <p:cNvPr id="17" name="Rounded Rectangle 16">
              <a:extLst>
                <a:ext uri="{FF2B5EF4-FFF2-40B4-BE49-F238E27FC236}">
                  <a16:creationId xmlns:a16="http://schemas.microsoft.com/office/drawing/2014/main" id="{E2DE1D5E-D110-3DA9-2312-E2224639B8DD}"/>
                </a:ext>
              </a:extLst>
            </p:cNvPr>
            <p:cNvSpPr/>
            <p:nvPr/>
          </p:nvSpPr>
          <p:spPr>
            <a:xfrm>
              <a:off x="4409148" y="1455596"/>
              <a:ext cx="3527153" cy="1271409"/>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4573677" y="1583484"/>
              <a:ext cx="3198094"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What do you think happened after this photo was taken?</a:t>
              </a:r>
            </a:p>
          </p:txBody>
        </p:sp>
      </p:grpSp>
    </p:spTree>
    <p:extLst>
      <p:ext uri="{BB962C8B-B14F-4D97-AF65-F5344CB8AC3E}">
        <p14:creationId xmlns:p14="http://schemas.microsoft.com/office/powerpoint/2010/main" val="124668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18" name="Google Shape;87;p18">
            <a:extLst>
              <a:ext uri="{FF2B5EF4-FFF2-40B4-BE49-F238E27FC236}">
                <a16:creationId xmlns:a16="http://schemas.microsoft.com/office/drawing/2014/main" id="{429C8878-D5F0-3654-FD12-6F05EAE19021}"/>
              </a:ext>
            </a:extLst>
          </p:cNvPr>
          <p:cNvPicPr preferRelativeResize="0"/>
          <p:nvPr/>
        </p:nvPicPr>
        <p:blipFill>
          <a:blip r:embed="rId3">
            <a:extLst>
              <a:ext uri="{28A0092B-C50C-407E-A947-70E740481C1C}">
                <a14:useLocalDpi xmlns:a14="http://schemas.microsoft.com/office/drawing/2010/main" val="0"/>
              </a:ext>
            </a:extLst>
          </a:blip>
          <a:srcRect l="375" r="375"/>
          <a:stretch/>
        </p:blipFill>
        <p:spPr>
          <a:xfrm>
            <a:off x="629258" y="621211"/>
            <a:ext cx="7885485" cy="5615578"/>
          </a:xfrm>
          <a:prstGeom prst="rect">
            <a:avLst/>
          </a:prstGeom>
          <a:noFill/>
          <a:ln w="25400">
            <a:solidFill>
              <a:schemeClr val="accent1"/>
            </a:solidFill>
          </a:ln>
        </p:spPr>
      </p:pic>
      <p:sp>
        <p:nvSpPr>
          <p:cNvPr id="19" name="Rounded Rectangle 18">
            <a:extLst>
              <a:ext uri="{FF2B5EF4-FFF2-40B4-BE49-F238E27FC236}">
                <a16:creationId xmlns:a16="http://schemas.microsoft.com/office/drawing/2014/main" id="{640C2545-792D-5480-D20A-9E73D279D461}"/>
              </a:ext>
            </a:extLst>
          </p:cNvPr>
          <p:cNvSpPr/>
          <p:nvPr/>
        </p:nvSpPr>
        <p:spPr>
          <a:xfrm>
            <a:off x="1488617" y="2322095"/>
            <a:ext cx="6166766" cy="2137147"/>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0" name="Google Shape;65;p15">
            <a:extLst>
              <a:ext uri="{FF2B5EF4-FFF2-40B4-BE49-F238E27FC236}">
                <a16:creationId xmlns:a16="http://schemas.microsoft.com/office/drawing/2014/main" id="{F9B895E1-1804-BE45-AA95-5CAA73E790BE}"/>
              </a:ext>
            </a:extLst>
          </p:cNvPr>
          <p:cNvSpPr txBox="1">
            <a:spLocks/>
          </p:cNvSpPr>
          <p:nvPr/>
        </p:nvSpPr>
        <p:spPr bwMode="auto">
          <a:xfrm>
            <a:off x="457196" y="1369229"/>
            <a:ext cx="8220075" cy="99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normAutofit/>
          </a:bodyPr>
          <a:lstStyle>
            <a:lvl1pPr algn="l" rtl="0" fontAlgn="base">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fontAlgn="base">
              <a:lnSpc>
                <a:spcPct val="90000"/>
              </a:lnSpc>
              <a:spcBef>
                <a:spcPct val="0"/>
              </a:spcBef>
              <a:spcAft>
                <a:spcPct val="0"/>
              </a:spcAft>
              <a:defRPr sz="4000" b="1">
                <a:solidFill>
                  <a:srgbClr val="1C1C1C"/>
                </a:solidFill>
                <a:latin typeface="Twinkl" pitchFamily="2" charset="77"/>
              </a:defRPr>
            </a:lvl2pPr>
            <a:lvl3pPr algn="l" rtl="0" fontAlgn="base">
              <a:lnSpc>
                <a:spcPct val="90000"/>
              </a:lnSpc>
              <a:spcBef>
                <a:spcPct val="0"/>
              </a:spcBef>
              <a:spcAft>
                <a:spcPct val="0"/>
              </a:spcAft>
              <a:defRPr sz="4000" b="1">
                <a:solidFill>
                  <a:srgbClr val="1C1C1C"/>
                </a:solidFill>
                <a:latin typeface="Twinkl" pitchFamily="2" charset="77"/>
              </a:defRPr>
            </a:lvl3pPr>
            <a:lvl4pPr algn="l" rtl="0" fontAlgn="base">
              <a:lnSpc>
                <a:spcPct val="90000"/>
              </a:lnSpc>
              <a:spcBef>
                <a:spcPct val="0"/>
              </a:spcBef>
              <a:spcAft>
                <a:spcPct val="0"/>
              </a:spcAft>
              <a:defRPr sz="4000" b="1">
                <a:solidFill>
                  <a:srgbClr val="1C1C1C"/>
                </a:solidFill>
                <a:latin typeface="Twinkl" pitchFamily="2" charset="77"/>
              </a:defRPr>
            </a:lvl4pPr>
            <a:lvl5pPr algn="l" rtl="0" fontAlgn="base">
              <a:lnSpc>
                <a:spcPct val="90000"/>
              </a:lnSpc>
              <a:spcBef>
                <a:spcPct val="0"/>
              </a:spcBef>
              <a:spcAft>
                <a:spcPct val="0"/>
              </a:spcAft>
              <a:defRPr sz="4000" b="1">
                <a:solidFill>
                  <a:srgbClr val="1C1C1C"/>
                </a:solidFill>
                <a:latin typeface="Twinkl" pitchFamily="2" charset="77"/>
              </a:defRPr>
            </a:lvl5pPr>
            <a:lvl6pPr marL="457200" algn="l" rtl="0" fontAlgn="base">
              <a:lnSpc>
                <a:spcPct val="90000"/>
              </a:lnSpc>
              <a:spcBef>
                <a:spcPct val="0"/>
              </a:spcBef>
              <a:spcAft>
                <a:spcPct val="0"/>
              </a:spcAft>
              <a:defRPr sz="4000" b="1">
                <a:solidFill>
                  <a:srgbClr val="1C1C1C"/>
                </a:solidFill>
                <a:latin typeface="Twinkl" pitchFamily="2" charset="77"/>
              </a:defRPr>
            </a:lvl6pPr>
            <a:lvl7pPr marL="914400" algn="l" rtl="0" fontAlgn="base">
              <a:lnSpc>
                <a:spcPct val="90000"/>
              </a:lnSpc>
              <a:spcBef>
                <a:spcPct val="0"/>
              </a:spcBef>
              <a:spcAft>
                <a:spcPct val="0"/>
              </a:spcAft>
              <a:defRPr sz="4000" b="1">
                <a:solidFill>
                  <a:srgbClr val="1C1C1C"/>
                </a:solidFill>
                <a:latin typeface="Twinkl" pitchFamily="2" charset="77"/>
              </a:defRPr>
            </a:lvl7pPr>
            <a:lvl8pPr marL="1371600" algn="l" rtl="0" fontAlgn="base">
              <a:lnSpc>
                <a:spcPct val="90000"/>
              </a:lnSpc>
              <a:spcBef>
                <a:spcPct val="0"/>
              </a:spcBef>
              <a:spcAft>
                <a:spcPct val="0"/>
              </a:spcAft>
              <a:defRPr sz="4000" b="1">
                <a:solidFill>
                  <a:srgbClr val="1C1C1C"/>
                </a:solidFill>
                <a:latin typeface="Twinkl" pitchFamily="2" charset="77"/>
              </a:defRPr>
            </a:lvl8pPr>
            <a:lvl9pPr marL="1828800" algn="l" rtl="0" fontAlgn="base">
              <a:lnSpc>
                <a:spcPct val="90000"/>
              </a:lnSpc>
              <a:spcBef>
                <a:spcPct val="0"/>
              </a:spcBef>
              <a:spcAft>
                <a:spcPct val="0"/>
              </a:spcAft>
              <a:defRPr sz="4000" b="1">
                <a:solidFill>
                  <a:srgbClr val="1C1C1C"/>
                </a:solidFill>
                <a:latin typeface="Twinkl" pitchFamily="2" charset="77"/>
              </a:defRPr>
            </a:lvl9pPr>
          </a:lstStyle>
          <a:p>
            <a:pPr algn="ctr" eaLnBrk="1" hangingPunct="1"/>
            <a:r>
              <a:rPr lang="en-GB">
                <a:ln w="88900">
                  <a:solidFill>
                    <a:srgbClr val="E9787A"/>
                  </a:solidFill>
                </a:ln>
                <a:solidFill>
                  <a:schemeClr val="bg1"/>
                </a:solidFill>
                <a:latin typeface="Twinkl" pitchFamily="2" charset="77"/>
              </a:rPr>
              <a:t>Warm-up questions: </a:t>
            </a:r>
            <a:endParaRPr lang="en-GB" dirty="0">
              <a:ln w="88900">
                <a:solidFill>
                  <a:srgbClr val="E9787A"/>
                </a:solidFill>
              </a:ln>
              <a:solidFill>
                <a:schemeClr val="bg1"/>
              </a:solidFill>
              <a:latin typeface="Twinkl" pitchFamily="2" charset="77"/>
            </a:endParaRPr>
          </a:p>
        </p:txBody>
      </p:sp>
      <p:sp>
        <p:nvSpPr>
          <p:cNvPr id="65" name="Google Shape;65;p15"/>
          <p:cNvSpPr txBox="1">
            <a:spLocks noGrp="1"/>
          </p:cNvSpPr>
          <p:nvPr>
            <p:ph type="title"/>
          </p:nvPr>
        </p:nvSpPr>
        <p:spPr>
          <a:xfrm>
            <a:off x="457198" y="1369229"/>
            <a:ext cx="8220075" cy="994306"/>
          </a:xfrm>
          <a:prstGeom prst="rect">
            <a:avLst/>
          </a:prstGeom>
        </p:spPr>
        <p:txBody>
          <a:bodyPr spcFirstLastPara="1" vert="horz" wrap="square" lIns="91425" tIns="91425" rIns="91425" bIns="91425" numCol="1" anchor="t" anchorCtr="0" compatLnSpc="1">
            <a:prstTxWarp prst="textNoShape">
              <a:avLst/>
            </a:prstTxWarp>
            <a:normAutofit/>
          </a:bodyPr>
          <a:lstStyle/>
          <a:p>
            <a:pPr algn="ctr"/>
            <a:r>
              <a:rPr lang="en-GB" dirty="0">
                <a:ln w="47625">
                  <a:solidFill>
                    <a:srgbClr val="DE0052"/>
                  </a:solidFill>
                </a:ln>
                <a:solidFill>
                  <a:schemeClr val="bg1"/>
                </a:solidFill>
                <a:latin typeface="Twinkl" pitchFamily="2" charset="77"/>
              </a:rPr>
              <a:t>Warm-up questions: </a:t>
            </a:r>
            <a:endParaRPr dirty="0">
              <a:ln w="47625">
                <a:solidFill>
                  <a:srgbClr val="DE0052"/>
                </a:solidFill>
              </a:ln>
              <a:solidFill>
                <a:schemeClr val="bg1"/>
              </a:solidFill>
              <a:latin typeface="Twinkl" pitchFamily="2" charset="77"/>
            </a:endParaRPr>
          </a:p>
        </p:txBody>
      </p:sp>
      <p:sp>
        <p:nvSpPr>
          <p:cNvPr id="6" name="Google Shape;65;p15">
            <a:extLst>
              <a:ext uri="{FF2B5EF4-FFF2-40B4-BE49-F238E27FC236}">
                <a16:creationId xmlns:a16="http://schemas.microsoft.com/office/drawing/2014/main" id="{42A733D2-756E-01F2-90AC-332A82461D67}"/>
              </a:ext>
            </a:extLst>
          </p:cNvPr>
          <p:cNvSpPr txBox="1">
            <a:spLocks/>
          </p:cNvSpPr>
          <p:nvPr/>
        </p:nvSpPr>
        <p:spPr bwMode="auto">
          <a:xfrm>
            <a:off x="457197" y="1369229"/>
            <a:ext cx="8220075" cy="994306"/>
          </a:xfrm>
          <a:prstGeom prst="rect">
            <a:avLst/>
          </a:prstGeom>
          <a:noFill/>
          <a:ln w="25400">
            <a:noFill/>
            <a:round/>
            <a:headEnd/>
            <a:tailEnd/>
          </a:ln>
          <a:extLst>
            <a:ext uri="{909E8E84-426E-40DD-AFC4-6F175D3DCCD1}">
              <a14:hiddenFill xmlns:a14="http://schemas.microsoft.com/office/drawing/2010/main">
                <a:solidFill>
                  <a:srgbClr val="FFFFFF"/>
                </a:solidFill>
              </a14:hiddenFill>
            </a:ext>
          </a:extLst>
        </p:spPr>
        <p:txBody>
          <a:bodyPr spcFirstLastPara="1" vert="horz" wrap="square" lIns="91425" tIns="91425" rIns="91425" bIns="91425" numCol="1" anchor="t" anchorCtr="0" compatLnSpc="1">
            <a:prstTxWarp prst="textNoShape">
              <a:avLst/>
            </a:prstTxWarp>
            <a:normAutofit/>
          </a:bodyPr>
          <a:lstStyle>
            <a:lvl1pPr algn="l" rtl="0" fontAlgn="base">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fontAlgn="base">
              <a:lnSpc>
                <a:spcPct val="90000"/>
              </a:lnSpc>
              <a:spcBef>
                <a:spcPct val="0"/>
              </a:spcBef>
              <a:spcAft>
                <a:spcPct val="0"/>
              </a:spcAft>
              <a:defRPr sz="4000" b="1">
                <a:solidFill>
                  <a:srgbClr val="1C1C1C"/>
                </a:solidFill>
                <a:latin typeface="Twinkl" pitchFamily="2" charset="77"/>
              </a:defRPr>
            </a:lvl2pPr>
            <a:lvl3pPr algn="l" rtl="0" fontAlgn="base">
              <a:lnSpc>
                <a:spcPct val="90000"/>
              </a:lnSpc>
              <a:spcBef>
                <a:spcPct val="0"/>
              </a:spcBef>
              <a:spcAft>
                <a:spcPct val="0"/>
              </a:spcAft>
              <a:defRPr sz="4000" b="1">
                <a:solidFill>
                  <a:srgbClr val="1C1C1C"/>
                </a:solidFill>
                <a:latin typeface="Twinkl" pitchFamily="2" charset="77"/>
              </a:defRPr>
            </a:lvl3pPr>
            <a:lvl4pPr algn="l" rtl="0" fontAlgn="base">
              <a:lnSpc>
                <a:spcPct val="90000"/>
              </a:lnSpc>
              <a:spcBef>
                <a:spcPct val="0"/>
              </a:spcBef>
              <a:spcAft>
                <a:spcPct val="0"/>
              </a:spcAft>
              <a:defRPr sz="4000" b="1">
                <a:solidFill>
                  <a:srgbClr val="1C1C1C"/>
                </a:solidFill>
                <a:latin typeface="Twinkl" pitchFamily="2" charset="77"/>
              </a:defRPr>
            </a:lvl4pPr>
            <a:lvl5pPr algn="l" rtl="0" fontAlgn="base">
              <a:lnSpc>
                <a:spcPct val="90000"/>
              </a:lnSpc>
              <a:spcBef>
                <a:spcPct val="0"/>
              </a:spcBef>
              <a:spcAft>
                <a:spcPct val="0"/>
              </a:spcAft>
              <a:defRPr sz="4000" b="1">
                <a:solidFill>
                  <a:srgbClr val="1C1C1C"/>
                </a:solidFill>
                <a:latin typeface="Twinkl" pitchFamily="2" charset="77"/>
              </a:defRPr>
            </a:lvl5pPr>
            <a:lvl6pPr marL="457200" algn="l" rtl="0" fontAlgn="base">
              <a:lnSpc>
                <a:spcPct val="90000"/>
              </a:lnSpc>
              <a:spcBef>
                <a:spcPct val="0"/>
              </a:spcBef>
              <a:spcAft>
                <a:spcPct val="0"/>
              </a:spcAft>
              <a:defRPr sz="4000" b="1">
                <a:solidFill>
                  <a:srgbClr val="1C1C1C"/>
                </a:solidFill>
                <a:latin typeface="Twinkl" pitchFamily="2" charset="77"/>
              </a:defRPr>
            </a:lvl6pPr>
            <a:lvl7pPr marL="914400" algn="l" rtl="0" fontAlgn="base">
              <a:lnSpc>
                <a:spcPct val="90000"/>
              </a:lnSpc>
              <a:spcBef>
                <a:spcPct val="0"/>
              </a:spcBef>
              <a:spcAft>
                <a:spcPct val="0"/>
              </a:spcAft>
              <a:defRPr sz="4000" b="1">
                <a:solidFill>
                  <a:srgbClr val="1C1C1C"/>
                </a:solidFill>
                <a:latin typeface="Twinkl" pitchFamily="2" charset="77"/>
              </a:defRPr>
            </a:lvl7pPr>
            <a:lvl8pPr marL="1371600" algn="l" rtl="0" fontAlgn="base">
              <a:lnSpc>
                <a:spcPct val="90000"/>
              </a:lnSpc>
              <a:spcBef>
                <a:spcPct val="0"/>
              </a:spcBef>
              <a:spcAft>
                <a:spcPct val="0"/>
              </a:spcAft>
              <a:defRPr sz="4000" b="1">
                <a:solidFill>
                  <a:srgbClr val="1C1C1C"/>
                </a:solidFill>
                <a:latin typeface="Twinkl" pitchFamily="2" charset="77"/>
              </a:defRPr>
            </a:lvl8pPr>
            <a:lvl9pPr marL="1828800" algn="l" rtl="0" fontAlgn="base">
              <a:lnSpc>
                <a:spcPct val="90000"/>
              </a:lnSpc>
              <a:spcBef>
                <a:spcPct val="0"/>
              </a:spcBef>
              <a:spcAft>
                <a:spcPct val="0"/>
              </a:spcAft>
              <a:defRPr sz="4000" b="1">
                <a:solidFill>
                  <a:srgbClr val="1C1C1C"/>
                </a:solidFill>
                <a:latin typeface="Twinkl" pitchFamily="2" charset="77"/>
              </a:defRPr>
            </a:lvl9pPr>
          </a:lstStyle>
          <a:p>
            <a:pPr algn="ctr" eaLnBrk="1" hangingPunct="1"/>
            <a:r>
              <a:rPr lang="en-GB" dirty="0">
                <a:ln w="25400">
                  <a:noFill/>
                </a:ln>
                <a:solidFill>
                  <a:schemeClr val="bg1"/>
                </a:solidFill>
                <a:latin typeface="Twinkl" pitchFamily="2" charset="77"/>
              </a:rPr>
              <a:t>Warm-up questions: </a:t>
            </a:r>
          </a:p>
        </p:txBody>
      </p:sp>
      <p:sp>
        <p:nvSpPr>
          <p:cNvPr id="17" name="TextBox 16">
            <a:extLst>
              <a:ext uri="{FF2B5EF4-FFF2-40B4-BE49-F238E27FC236}">
                <a16:creationId xmlns:a16="http://schemas.microsoft.com/office/drawing/2014/main" id="{880190AC-4081-DE9A-0A0B-519B0ED9E061}"/>
              </a:ext>
            </a:extLst>
          </p:cNvPr>
          <p:cNvSpPr txBox="1"/>
          <p:nvPr/>
        </p:nvSpPr>
        <p:spPr>
          <a:xfrm>
            <a:off x="1479085" y="2813447"/>
            <a:ext cx="6176298" cy="1231106"/>
          </a:xfrm>
          <a:prstGeom prst="rect">
            <a:avLst/>
          </a:prstGeom>
          <a:noFill/>
        </p:spPr>
        <p:txBody>
          <a:bodyPr wrap="square">
            <a:spAutoFit/>
          </a:bodyPr>
          <a:lstStyle/>
          <a:p>
            <a:pPr marL="0" indent="0" algn="ctr">
              <a:buNone/>
            </a:pPr>
            <a:r>
              <a:rPr lang="en-GB" dirty="0"/>
              <a:t>What are your favourite summer activities? </a:t>
            </a:r>
          </a:p>
          <a:p>
            <a:pPr marL="0" indent="0" algn="ctr">
              <a:spcBef>
                <a:spcPts val="1200"/>
              </a:spcBef>
              <a:buNone/>
            </a:pPr>
            <a:r>
              <a:rPr lang="en-GB" dirty="0"/>
              <a:t>Would you rather go on vacation to a city, or a beach? </a:t>
            </a:r>
          </a:p>
          <a:p>
            <a:pPr marL="0" indent="0" algn="ctr">
              <a:spcBef>
                <a:spcPts val="1200"/>
              </a:spcBef>
              <a:spcAft>
                <a:spcPts val="1200"/>
              </a:spcAft>
              <a:buNone/>
            </a:pPr>
            <a:r>
              <a:rPr lang="en-GB" dirty="0"/>
              <a:t>Would you rather be too hot or too cold?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65" grpId="0"/>
      <p:bldP spid="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34" name="Rounded Rectangle 33">
            <a:extLst>
              <a:ext uri="{FF2B5EF4-FFF2-40B4-BE49-F238E27FC236}">
                <a16:creationId xmlns:a16="http://schemas.microsoft.com/office/drawing/2014/main" id="{F8300C91-8CBC-BF94-2F5B-583BEA725523}"/>
              </a:ext>
            </a:extLst>
          </p:cNvPr>
          <p:cNvSpPr/>
          <p:nvPr/>
        </p:nvSpPr>
        <p:spPr>
          <a:xfrm>
            <a:off x="905907" y="820270"/>
            <a:ext cx="7332186" cy="1116692"/>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1" name="Google Shape;71;p16"/>
          <p:cNvSpPr txBox="1">
            <a:spLocks noGrp="1"/>
          </p:cNvSpPr>
          <p:nvPr>
            <p:ph type="subTitle" idx="4294967295"/>
          </p:nvPr>
        </p:nvSpPr>
        <p:spPr>
          <a:xfrm>
            <a:off x="1077497" y="731443"/>
            <a:ext cx="6989006" cy="1315142"/>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lgn="l">
              <a:lnSpc>
                <a:spcPct val="100000"/>
              </a:lnSpc>
              <a:buSzPts val="605"/>
              <a:buNone/>
            </a:pPr>
            <a:r>
              <a:rPr lang="en-GB" sz="1940" dirty="0"/>
              <a:t>Look at the following photos. Take notes of what objects you can see, and what you think happened before/after the photo. Discuss your observations with your teacher or partner.</a:t>
            </a:r>
            <a:endParaRPr sz="1940" dirty="0"/>
          </a:p>
        </p:txBody>
      </p:sp>
      <p:grpSp>
        <p:nvGrpSpPr>
          <p:cNvPr id="12" name="Group 11">
            <a:extLst>
              <a:ext uri="{FF2B5EF4-FFF2-40B4-BE49-F238E27FC236}">
                <a16:creationId xmlns:a16="http://schemas.microsoft.com/office/drawing/2014/main" id="{1E1BB54F-1985-5208-17E1-1873597EA18E}"/>
              </a:ext>
            </a:extLst>
          </p:cNvPr>
          <p:cNvGrpSpPr/>
          <p:nvPr/>
        </p:nvGrpSpPr>
        <p:grpSpPr>
          <a:xfrm rot="21393142">
            <a:off x="3321173" y="2144269"/>
            <a:ext cx="2641182" cy="2666120"/>
            <a:chOff x="3089124" y="3681886"/>
            <a:chExt cx="3054099" cy="3082936"/>
          </a:xfrm>
        </p:grpSpPr>
        <p:pic>
          <p:nvPicPr>
            <p:cNvPr id="13" name="Google Shape;87;p18">
              <a:extLst>
                <a:ext uri="{FF2B5EF4-FFF2-40B4-BE49-F238E27FC236}">
                  <a16:creationId xmlns:a16="http://schemas.microsoft.com/office/drawing/2014/main" id="{CCA9B68C-FDED-D67F-1ECB-506C314074F7}"/>
                </a:ext>
              </a:extLst>
            </p:cNvPr>
            <p:cNvPicPr preferRelativeResize="0"/>
            <p:nvPr/>
          </p:nvPicPr>
          <p:blipFill rotWithShape="1">
            <a:blip r:embed="rId3">
              <a:alphaModFix/>
            </a:blip>
            <a:srcRect l="-4988" t="-15005" r="-6056" b="-53132"/>
            <a:stretch/>
          </p:blipFill>
          <p:spPr>
            <a:xfrm>
              <a:off x="3089124" y="3681886"/>
              <a:ext cx="3054099" cy="3082936"/>
            </a:xfrm>
            <a:prstGeom prst="rect">
              <a:avLst/>
            </a:prstGeom>
            <a:solidFill>
              <a:schemeClr val="bg1"/>
            </a:solidFill>
            <a:ln w="25400">
              <a:noFill/>
            </a:ln>
            <a:effectLst>
              <a:outerShdw blurRad="50800" dist="38100" dir="2700000" algn="tl" rotWithShape="0">
                <a:prstClr val="black">
                  <a:alpha val="40000"/>
                </a:prstClr>
              </a:outerShdw>
            </a:effectLst>
          </p:spPr>
        </p:pic>
        <p:pic>
          <p:nvPicPr>
            <p:cNvPr id="14" name="Google Shape;87;p18">
              <a:extLst>
                <a:ext uri="{FF2B5EF4-FFF2-40B4-BE49-F238E27FC236}">
                  <a16:creationId xmlns:a16="http://schemas.microsoft.com/office/drawing/2014/main" id="{20FDC6C8-7B81-6397-A7E0-D705EB55569C}"/>
                </a:ext>
              </a:extLst>
            </p:cNvPr>
            <p:cNvPicPr preferRelativeResize="0"/>
            <p:nvPr/>
          </p:nvPicPr>
          <p:blipFill rotWithShape="1">
            <a:blip r:embed="rId4">
              <a:extLst>
                <a:ext uri="{28A0092B-C50C-407E-A947-70E740481C1C}">
                  <a14:useLocalDpi xmlns:a14="http://schemas.microsoft.com/office/drawing/2010/main" val="0"/>
                </a:ext>
              </a:extLst>
            </a:blip>
            <a:srcRect l="781" t="3772" r="-781"/>
            <a:stretch/>
          </p:blipFill>
          <p:spPr>
            <a:xfrm>
              <a:off x="3223643" y="3954424"/>
              <a:ext cx="2804826" cy="1851373"/>
            </a:xfrm>
            <a:prstGeom prst="rect">
              <a:avLst/>
            </a:prstGeom>
            <a:solidFill>
              <a:schemeClr val="bg1"/>
            </a:solidFill>
            <a:ln w="25400">
              <a:noFill/>
            </a:ln>
          </p:spPr>
        </p:pic>
      </p:grpSp>
      <p:grpSp>
        <p:nvGrpSpPr>
          <p:cNvPr id="18" name="Group 17">
            <a:extLst>
              <a:ext uri="{FF2B5EF4-FFF2-40B4-BE49-F238E27FC236}">
                <a16:creationId xmlns:a16="http://schemas.microsoft.com/office/drawing/2014/main" id="{CE26A96D-0580-5A1F-A9C7-B01D1ABA43BF}"/>
              </a:ext>
            </a:extLst>
          </p:cNvPr>
          <p:cNvGrpSpPr/>
          <p:nvPr/>
        </p:nvGrpSpPr>
        <p:grpSpPr>
          <a:xfrm rot="736543">
            <a:off x="5744652" y="2402476"/>
            <a:ext cx="2641182" cy="2666120"/>
            <a:chOff x="3089124" y="3681886"/>
            <a:chExt cx="3054099" cy="3082936"/>
          </a:xfrm>
        </p:grpSpPr>
        <p:pic>
          <p:nvPicPr>
            <p:cNvPr id="19" name="Google Shape;87;p18">
              <a:extLst>
                <a:ext uri="{FF2B5EF4-FFF2-40B4-BE49-F238E27FC236}">
                  <a16:creationId xmlns:a16="http://schemas.microsoft.com/office/drawing/2014/main" id="{3D12EC38-F930-AFC5-CE6A-1A4EA8C0901C}"/>
                </a:ext>
              </a:extLst>
            </p:cNvPr>
            <p:cNvPicPr preferRelativeResize="0"/>
            <p:nvPr/>
          </p:nvPicPr>
          <p:blipFill rotWithShape="1">
            <a:blip r:embed="rId3">
              <a:alphaModFix/>
            </a:blip>
            <a:srcRect l="-4988" t="-15005" r="-6056" b="-53132"/>
            <a:stretch/>
          </p:blipFill>
          <p:spPr>
            <a:xfrm>
              <a:off x="3089124" y="3681886"/>
              <a:ext cx="3054099" cy="3082936"/>
            </a:xfrm>
            <a:prstGeom prst="rect">
              <a:avLst/>
            </a:prstGeom>
            <a:solidFill>
              <a:schemeClr val="bg1"/>
            </a:solidFill>
            <a:ln w="25400">
              <a:noFill/>
            </a:ln>
            <a:effectLst>
              <a:outerShdw blurRad="50800" dist="50800" dir="2700000" algn="tl" rotWithShape="0">
                <a:prstClr val="black">
                  <a:alpha val="40000"/>
                </a:prstClr>
              </a:outerShdw>
            </a:effectLst>
          </p:spPr>
        </p:pic>
        <p:pic>
          <p:nvPicPr>
            <p:cNvPr id="20" name="Google Shape;87;p18">
              <a:extLst>
                <a:ext uri="{FF2B5EF4-FFF2-40B4-BE49-F238E27FC236}">
                  <a16:creationId xmlns:a16="http://schemas.microsoft.com/office/drawing/2014/main" id="{C270FB25-3064-373F-A4DA-73F553571236}"/>
                </a:ext>
              </a:extLst>
            </p:cNvPr>
            <p:cNvPicPr preferRelativeResize="0"/>
            <p:nvPr/>
          </p:nvPicPr>
          <p:blipFill rotWithShape="1">
            <a:blip r:embed="rId5">
              <a:extLst>
                <a:ext uri="{28A0092B-C50C-407E-A947-70E740481C1C}">
                  <a14:useLocalDpi xmlns:a14="http://schemas.microsoft.com/office/drawing/2010/main" val="0"/>
                </a:ext>
              </a:extLst>
            </a:blip>
            <a:srcRect l="-134" r="-826"/>
            <a:stretch/>
          </p:blipFill>
          <p:spPr>
            <a:xfrm>
              <a:off x="3223643" y="3954424"/>
              <a:ext cx="2804826" cy="1851373"/>
            </a:xfrm>
            <a:prstGeom prst="rect">
              <a:avLst/>
            </a:prstGeom>
            <a:solidFill>
              <a:schemeClr val="bg1"/>
            </a:solidFill>
            <a:ln w="25400">
              <a:noFill/>
            </a:ln>
          </p:spPr>
        </p:pic>
      </p:grpSp>
      <p:grpSp>
        <p:nvGrpSpPr>
          <p:cNvPr id="24" name="Group 23">
            <a:extLst>
              <a:ext uri="{FF2B5EF4-FFF2-40B4-BE49-F238E27FC236}">
                <a16:creationId xmlns:a16="http://schemas.microsoft.com/office/drawing/2014/main" id="{CB53729D-EAE5-75C5-FD04-45BF141A29E3}"/>
              </a:ext>
            </a:extLst>
          </p:cNvPr>
          <p:cNvGrpSpPr/>
          <p:nvPr/>
        </p:nvGrpSpPr>
        <p:grpSpPr>
          <a:xfrm rot="20788594">
            <a:off x="4957121" y="3838481"/>
            <a:ext cx="2641182" cy="2666120"/>
            <a:chOff x="3089124" y="3681886"/>
            <a:chExt cx="3054099" cy="3082936"/>
          </a:xfrm>
        </p:grpSpPr>
        <p:pic>
          <p:nvPicPr>
            <p:cNvPr id="25" name="Google Shape;87;p18">
              <a:extLst>
                <a:ext uri="{FF2B5EF4-FFF2-40B4-BE49-F238E27FC236}">
                  <a16:creationId xmlns:a16="http://schemas.microsoft.com/office/drawing/2014/main" id="{CCBB5194-CDC5-732E-F221-E8AF2C98A095}"/>
                </a:ext>
              </a:extLst>
            </p:cNvPr>
            <p:cNvPicPr preferRelativeResize="0"/>
            <p:nvPr/>
          </p:nvPicPr>
          <p:blipFill rotWithShape="1">
            <a:blip r:embed="rId3">
              <a:alphaModFix/>
            </a:blip>
            <a:srcRect l="-4988" t="-15005" r="-6056" b="-53132"/>
            <a:stretch/>
          </p:blipFill>
          <p:spPr>
            <a:xfrm>
              <a:off x="3089124" y="3681886"/>
              <a:ext cx="3054099" cy="3082936"/>
            </a:xfrm>
            <a:prstGeom prst="rect">
              <a:avLst/>
            </a:prstGeom>
            <a:solidFill>
              <a:schemeClr val="bg1"/>
            </a:solidFill>
            <a:ln w="25400">
              <a:noFill/>
            </a:ln>
            <a:effectLst>
              <a:outerShdw blurRad="50800" dist="63500" dir="2700000" algn="tl" rotWithShape="0">
                <a:prstClr val="black">
                  <a:alpha val="40000"/>
                </a:prstClr>
              </a:outerShdw>
            </a:effectLst>
          </p:spPr>
        </p:pic>
        <p:pic>
          <p:nvPicPr>
            <p:cNvPr id="26" name="Google Shape;87;p18">
              <a:extLst>
                <a:ext uri="{FF2B5EF4-FFF2-40B4-BE49-F238E27FC236}">
                  <a16:creationId xmlns:a16="http://schemas.microsoft.com/office/drawing/2014/main" id="{53B92C3A-58D6-488D-F802-DAAA3CF88284}"/>
                </a:ext>
              </a:extLst>
            </p:cNvPr>
            <p:cNvPicPr preferRelativeResize="0"/>
            <p:nvPr/>
          </p:nvPicPr>
          <p:blipFill rotWithShape="1">
            <a:blip r:embed="rId6">
              <a:extLst>
                <a:ext uri="{28A0092B-C50C-407E-A947-70E740481C1C}">
                  <a14:useLocalDpi xmlns:a14="http://schemas.microsoft.com/office/drawing/2010/main" val="0"/>
                </a:ext>
              </a:extLst>
            </a:blip>
            <a:srcRect l="352" t="33201" r="-352" b="22795"/>
            <a:stretch/>
          </p:blipFill>
          <p:spPr>
            <a:xfrm>
              <a:off x="3223643" y="3954424"/>
              <a:ext cx="2804826" cy="1851373"/>
            </a:xfrm>
            <a:prstGeom prst="rect">
              <a:avLst/>
            </a:prstGeom>
            <a:solidFill>
              <a:schemeClr val="bg1"/>
            </a:solidFill>
            <a:ln w="25400">
              <a:noFill/>
            </a:ln>
          </p:spPr>
        </p:pic>
      </p:grpSp>
      <p:pic>
        <p:nvPicPr>
          <p:cNvPr id="30" name="Google Shape;87;p18">
            <a:extLst>
              <a:ext uri="{FF2B5EF4-FFF2-40B4-BE49-F238E27FC236}">
                <a16:creationId xmlns:a16="http://schemas.microsoft.com/office/drawing/2014/main" id="{9978F53C-1BFC-BB7F-1F24-37883A300C45}"/>
              </a:ext>
            </a:extLst>
          </p:cNvPr>
          <p:cNvPicPr preferRelativeResize="0"/>
          <p:nvPr/>
        </p:nvPicPr>
        <p:blipFill rotWithShape="1">
          <a:blip r:embed="rId3">
            <a:alphaModFix/>
          </a:blip>
          <a:srcRect l="-4988" t="-15005" r="-6056" b="-53132"/>
          <a:stretch/>
        </p:blipFill>
        <p:spPr>
          <a:xfrm rot="20744031">
            <a:off x="654716" y="2389220"/>
            <a:ext cx="2641182" cy="2666120"/>
          </a:xfrm>
          <a:prstGeom prst="rect">
            <a:avLst/>
          </a:prstGeom>
          <a:solidFill>
            <a:schemeClr val="bg1"/>
          </a:solidFill>
          <a:ln w="25400">
            <a:noFill/>
          </a:ln>
          <a:effectLst>
            <a:outerShdw blurRad="50800" dist="63500" dir="2700000" algn="tl" rotWithShape="0">
              <a:prstClr val="black">
                <a:alpha val="40000"/>
              </a:prstClr>
            </a:outerShdw>
          </a:effectLst>
        </p:spPr>
      </p:pic>
      <p:grpSp>
        <p:nvGrpSpPr>
          <p:cNvPr id="31" name="Group 30">
            <a:extLst>
              <a:ext uri="{FF2B5EF4-FFF2-40B4-BE49-F238E27FC236}">
                <a16:creationId xmlns:a16="http://schemas.microsoft.com/office/drawing/2014/main" id="{0F62AD2E-0607-BC5B-947C-32A1E7E3E66D}"/>
              </a:ext>
            </a:extLst>
          </p:cNvPr>
          <p:cNvGrpSpPr/>
          <p:nvPr/>
        </p:nvGrpSpPr>
        <p:grpSpPr>
          <a:xfrm rot="376221">
            <a:off x="1933180" y="3722269"/>
            <a:ext cx="2641182" cy="2666120"/>
            <a:chOff x="3089124" y="3681886"/>
            <a:chExt cx="3054099" cy="3082936"/>
          </a:xfrm>
        </p:grpSpPr>
        <p:pic>
          <p:nvPicPr>
            <p:cNvPr id="32" name="Google Shape;87;p18">
              <a:extLst>
                <a:ext uri="{FF2B5EF4-FFF2-40B4-BE49-F238E27FC236}">
                  <a16:creationId xmlns:a16="http://schemas.microsoft.com/office/drawing/2014/main" id="{CFFC41B8-78D0-5A15-E450-D774BBC16DFA}"/>
                </a:ext>
              </a:extLst>
            </p:cNvPr>
            <p:cNvPicPr preferRelativeResize="0"/>
            <p:nvPr/>
          </p:nvPicPr>
          <p:blipFill rotWithShape="1">
            <a:blip r:embed="rId3">
              <a:alphaModFix/>
            </a:blip>
            <a:srcRect l="-4988" t="-15005" r="-6056" b="-53132"/>
            <a:stretch/>
          </p:blipFill>
          <p:spPr>
            <a:xfrm>
              <a:off x="3089124" y="3681886"/>
              <a:ext cx="3054099" cy="3082936"/>
            </a:xfrm>
            <a:prstGeom prst="rect">
              <a:avLst/>
            </a:prstGeom>
            <a:solidFill>
              <a:schemeClr val="bg1"/>
            </a:solidFill>
            <a:ln w="25400">
              <a:noFill/>
            </a:ln>
            <a:effectLst>
              <a:outerShdw blurRad="50800" dist="63500" dir="2700000" algn="tl" rotWithShape="0">
                <a:prstClr val="black">
                  <a:alpha val="40000"/>
                </a:prstClr>
              </a:outerShdw>
            </a:effectLst>
          </p:spPr>
        </p:pic>
        <p:pic>
          <p:nvPicPr>
            <p:cNvPr id="33" name="Google Shape;87;p18">
              <a:extLst>
                <a:ext uri="{FF2B5EF4-FFF2-40B4-BE49-F238E27FC236}">
                  <a16:creationId xmlns:a16="http://schemas.microsoft.com/office/drawing/2014/main" id="{D9243A04-9FFC-8835-ABE8-777434C27156}"/>
                </a:ext>
              </a:extLst>
            </p:cNvPr>
            <p:cNvPicPr preferRelativeResize="0"/>
            <p:nvPr/>
          </p:nvPicPr>
          <p:blipFill>
            <a:blip r:embed="rId7">
              <a:extLst>
                <a:ext uri="{28A0092B-C50C-407E-A947-70E740481C1C}">
                  <a14:useLocalDpi xmlns:a14="http://schemas.microsoft.com/office/drawing/2010/main" val="0"/>
                </a:ext>
              </a:extLst>
            </a:blip>
            <a:srcRect t="1431" b="1431"/>
            <a:stretch/>
          </p:blipFill>
          <p:spPr>
            <a:xfrm>
              <a:off x="3223643" y="3954425"/>
              <a:ext cx="2804826" cy="1851374"/>
            </a:xfrm>
            <a:prstGeom prst="rect">
              <a:avLst/>
            </a:prstGeom>
            <a:solidFill>
              <a:schemeClr val="bg1"/>
            </a:solidFill>
            <a:ln w="25400">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500"/>
                                        <p:tgtEl>
                                          <p:spTgt spid="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0-#ppt_w/2"/>
                                          </p:val>
                                        </p:tav>
                                        <p:tav tm="100000">
                                          <p:val>
                                            <p:strVal val="#ppt_x"/>
                                          </p:val>
                                        </p:tav>
                                      </p:tavLst>
                                    </p:anim>
                                    <p:anim calcmode="lin" valueType="num">
                                      <p:cBhvr additive="base">
                                        <p:cTn id="15" dur="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1+#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a:blip r:embed="rId3">
            <a:extLst>
              <a:ext uri="{28A0092B-C50C-407E-A947-70E740481C1C}">
                <a14:useLocalDpi xmlns:a14="http://schemas.microsoft.com/office/drawing/2010/main" val="0"/>
              </a:ext>
            </a:extLst>
          </a:blip>
          <a:srcRect l="3211" r="3211"/>
          <a:stretch/>
        </p:blipFill>
        <p:spPr>
          <a:xfrm>
            <a:off x="629258" y="621211"/>
            <a:ext cx="7885485" cy="5615578"/>
          </a:xfrm>
          <a:prstGeom prst="rect">
            <a:avLst/>
          </a:prstGeom>
          <a:noFill/>
          <a:ln w="25400">
            <a:solidFill>
              <a:schemeClr val="accent1"/>
            </a:solidFill>
          </a:ln>
        </p:spPr>
      </p:pic>
      <p:grpSp>
        <p:nvGrpSpPr>
          <p:cNvPr id="19" name="Group 18">
            <a:extLst>
              <a:ext uri="{FF2B5EF4-FFF2-40B4-BE49-F238E27FC236}">
                <a16:creationId xmlns:a16="http://schemas.microsoft.com/office/drawing/2014/main" id="{FC75E5CF-0990-CA68-E993-E367A70939DC}"/>
              </a:ext>
            </a:extLst>
          </p:cNvPr>
          <p:cNvGrpSpPr/>
          <p:nvPr/>
        </p:nvGrpSpPr>
        <p:grpSpPr>
          <a:xfrm>
            <a:off x="2541452" y="5105697"/>
            <a:ext cx="4061097" cy="837711"/>
            <a:chOff x="2541452" y="5105697"/>
            <a:chExt cx="4061097" cy="837711"/>
          </a:xfrm>
        </p:grpSpPr>
        <p:sp>
          <p:nvSpPr>
            <p:cNvPr id="17" name="Rounded Rectangle 16">
              <a:extLst>
                <a:ext uri="{FF2B5EF4-FFF2-40B4-BE49-F238E27FC236}">
                  <a16:creationId xmlns:a16="http://schemas.microsoft.com/office/drawing/2014/main" id="{E2DE1D5E-D110-3DA9-2312-E2224639B8DD}"/>
                </a:ext>
              </a:extLst>
            </p:cNvPr>
            <p:cNvSpPr/>
            <p:nvPr/>
          </p:nvSpPr>
          <p:spPr>
            <a:xfrm>
              <a:off x="2541452" y="5105697"/>
              <a:ext cx="4061097" cy="837711"/>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Google Shape;88;p18">
              <a:extLst>
                <a:ext uri="{FF2B5EF4-FFF2-40B4-BE49-F238E27FC236}">
                  <a16:creationId xmlns:a16="http://schemas.microsoft.com/office/drawing/2014/main" id="{841C755A-909B-3973-BF64-22762A1B0209}"/>
                </a:ext>
              </a:extLst>
            </p:cNvPr>
            <p:cNvSpPr txBox="1"/>
            <p:nvPr/>
          </p:nvSpPr>
          <p:spPr>
            <a:xfrm>
              <a:off x="2605257" y="5155235"/>
              <a:ext cx="3933486" cy="738633"/>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What </a:t>
              </a:r>
              <a:r>
                <a:rPr lang="en-GB" b="1" dirty="0"/>
                <a:t>materials </a:t>
              </a:r>
              <a:r>
                <a:rPr lang="en-GB" dirty="0"/>
                <a:t>are in this photo?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alphaModFix/>
          </a:blip>
          <a:srcRect l="3193" r="3193"/>
          <a:stretch/>
        </p:blipFill>
        <p:spPr>
          <a:xfrm>
            <a:off x="629258" y="621211"/>
            <a:ext cx="7885485" cy="5615578"/>
          </a:xfrm>
          <a:prstGeom prst="rect">
            <a:avLst/>
          </a:prstGeom>
          <a:noFill/>
          <a:ln w="25400">
            <a:solidFill>
              <a:schemeClr val="accent1"/>
            </a:solidFill>
          </a:ln>
        </p:spPr>
      </p:pic>
      <p:grpSp>
        <p:nvGrpSpPr>
          <p:cNvPr id="2" name="Group 1">
            <a:extLst>
              <a:ext uri="{FF2B5EF4-FFF2-40B4-BE49-F238E27FC236}">
                <a16:creationId xmlns:a16="http://schemas.microsoft.com/office/drawing/2014/main" id="{342912C5-4F4C-2A31-E91F-BF8495673CA8}"/>
              </a:ext>
            </a:extLst>
          </p:cNvPr>
          <p:cNvGrpSpPr/>
          <p:nvPr/>
        </p:nvGrpSpPr>
        <p:grpSpPr>
          <a:xfrm>
            <a:off x="871302" y="2586784"/>
            <a:ext cx="3550021" cy="1213788"/>
            <a:chOff x="871302" y="2586784"/>
            <a:chExt cx="3550021" cy="1213788"/>
          </a:xfrm>
        </p:grpSpPr>
        <p:sp>
          <p:nvSpPr>
            <p:cNvPr id="17" name="Rounded Rectangle 16">
              <a:extLst>
                <a:ext uri="{FF2B5EF4-FFF2-40B4-BE49-F238E27FC236}">
                  <a16:creationId xmlns:a16="http://schemas.microsoft.com/office/drawing/2014/main" id="{E2DE1D5E-D110-3DA9-2312-E2224639B8DD}"/>
                </a:ext>
              </a:extLst>
            </p:cNvPr>
            <p:cNvSpPr/>
            <p:nvPr/>
          </p:nvSpPr>
          <p:spPr>
            <a:xfrm>
              <a:off x="871302" y="2586784"/>
              <a:ext cx="3550021" cy="1213788"/>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Google Shape;88;p18">
              <a:extLst>
                <a:ext uri="{FF2B5EF4-FFF2-40B4-BE49-F238E27FC236}">
                  <a16:creationId xmlns:a16="http://schemas.microsoft.com/office/drawing/2014/main" id="{841C755A-909B-3973-BF64-22762A1B0209}"/>
                </a:ext>
              </a:extLst>
            </p:cNvPr>
            <p:cNvSpPr txBox="1"/>
            <p:nvPr/>
          </p:nvSpPr>
          <p:spPr>
            <a:xfrm>
              <a:off x="992324" y="2685862"/>
              <a:ext cx="3307976"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endParaRPr dirty="0"/>
            </a:p>
            <a:p>
              <a:pPr>
                <a:spcBef>
                  <a:spcPts val="0"/>
                </a:spcBef>
                <a:spcAft>
                  <a:spcPts val="0"/>
                </a:spcAft>
              </a:pPr>
              <a:r>
                <a:rPr lang="en-GB" dirty="0"/>
                <a:t>Are there people in the photo?  </a:t>
              </a:r>
              <a:endParaRPr dirty="0"/>
            </a:p>
            <a:p>
              <a:pPr>
                <a:spcBef>
                  <a:spcPts val="0"/>
                </a:spcBef>
                <a:spcAft>
                  <a:spcPts val="0"/>
                </a:spcAft>
              </a:pPr>
              <a:r>
                <a:rPr lang="en-GB" dirty="0"/>
                <a:t>What </a:t>
              </a:r>
              <a:r>
                <a:rPr lang="en-GB" b="1" dirty="0"/>
                <a:t>optical illusion</a:t>
              </a:r>
              <a:r>
                <a:rPr lang="en-GB" dirty="0"/>
                <a:t> is used?</a:t>
              </a:r>
              <a:endParaRPr dirty="0"/>
            </a:p>
          </p:txBody>
        </p:sp>
      </p:grpSp>
    </p:spTree>
    <p:extLst>
      <p:ext uri="{BB962C8B-B14F-4D97-AF65-F5344CB8AC3E}">
        <p14:creationId xmlns:p14="http://schemas.microsoft.com/office/powerpoint/2010/main" val="33933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l="7005" t="-19" r="5209" b="6208"/>
          <a:stretch/>
        </p:blipFill>
        <p:spPr>
          <a:xfrm>
            <a:off x="629258" y="621211"/>
            <a:ext cx="7885485"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EDAF5EE7-BDD9-2CD1-ED3C-F543D3CD4653}"/>
              </a:ext>
            </a:extLst>
          </p:cNvPr>
          <p:cNvGrpSpPr/>
          <p:nvPr/>
        </p:nvGrpSpPr>
        <p:grpSpPr>
          <a:xfrm>
            <a:off x="4572000" y="820269"/>
            <a:ext cx="3590365" cy="1391709"/>
            <a:chOff x="4572000" y="820269"/>
            <a:chExt cx="3590365" cy="1391709"/>
          </a:xfrm>
        </p:grpSpPr>
        <p:sp>
          <p:nvSpPr>
            <p:cNvPr id="17" name="Rounded Rectangle 16">
              <a:extLst>
                <a:ext uri="{FF2B5EF4-FFF2-40B4-BE49-F238E27FC236}">
                  <a16:creationId xmlns:a16="http://schemas.microsoft.com/office/drawing/2014/main" id="{E2DE1D5E-D110-3DA9-2312-E2224639B8DD}"/>
                </a:ext>
              </a:extLst>
            </p:cNvPr>
            <p:cNvSpPr/>
            <p:nvPr/>
          </p:nvSpPr>
          <p:spPr>
            <a:xfrm>
              <a:off x="4572000" y="820269"/>
              <a:ext cx="3590365" cy="1391709"/>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Google Shape;88;p18">
              <a:extLst>
                <a:ext uri="{FF2B5EF4-FFF2-40B4-BE49-F238E27FC236}">
                  <a16:creationId xmlns:a16="http://schemas.microsoft.com/office/drawing/2014/main" id="{841C755A-909B-3973-BF64-22762A1B0209}"/>
                </a:ext>
              </a:extLst>
            </p:cNvPr>
            <p:cNvSpPr txBox="1"/>
            <p:nvPr/>
          </p:nvSpPr>
          <p:spPr>
            <a:xfrm>
              <a:off x="4747686" y="869807"/>
              <a:ext cx="3238992" cy="1292631"/>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Are there people in the photo?  </a:t>
              </a:r>
            </a:p>
            <a:p>
              <a:pPr>
                <a:spcBef>
                  <a:spcPts val="0"/>
                </a:spcBef>
                <a:spcAft>
                  <a:spcPts val="0"/>
                </a:spcAft>
              </a:pPr>
              <a:r>
                <a:rPr lang="en-GB" dirty="0"/>
                <a:t>What </a:t>
              </a:r>
              <a:r>
                <a:rPr lang="en-GB" b="1" dirty="0"/>
                <a:t>geographical features</a:t>
              </a:r>
              <a:r>
                <a:rPr lang="en-GB" dirty="0"/>
                <a:t> are in this photo?</a:t>
              </a:r>
            </a:p>
          </p:txBody>
        </p:sp>
      </p:grpSp>
    </p:spTree>
    <p:extLst>
      <p:ext uri="{BB962C8B-B14F-4D97-AF65-F5344CB8AC3E}">
        <p14:creationId xmlns:p14="http://schemas.microsoft.com/office/powerpoint/2010/main" val="415597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a:blip r:embed="rId3">
            <a:extLst>
              <a:ext uri="{28A0092B-C50C-407E-A947-70E740481C1C}">
                <a14:useLocalDpi xmlns:a14="http://schemas.microsoft.com/office/drawing/2010/main" val="0"/>
              </a:ext>
            </a:extLst>
          </a:blip>
          <a:srcRect l="1840" r="1840"/>
          <a:stretch/>
        </p:blipFill>
        <p:spPr>
          <a:xfrm>
            <a:off x="629258" y="621211"/>
            <a:ext cx="7885485" cy="5615578"/>
          </a:xfrm>
          <a:prstGeom prst="rect">
            <a:avLst/>
          </a:prstGeom>
          <a:noFill/>
          <a:ln w="25400">
            <a:solidFill>
              <a:schemeClr val="accent1"/>
            </a:solidFill>
          </a:ln>
        </p:spPr>
      </p:pic>
      <p:grpSp>
        <p:nvGrpSpPr>
          <p:cNvPr id="2" name="Group 1">
            <a:extLst>
              <a:ext uri="{FF2B5EF4-FFF2-40B4-BE49-F238E27FC236}">
                <a16:creationId xmlns:a16="http://schemas.microsoft.com/office/drawing/2014/main" id="{F14A5005-A18E-4B4B-433C-1F67E1F15255}"/>
              </a:ext>
            </a:extLst>
          </p:cNvPr>
          <p:cNvGrpSpPr/>
          <p:nvPr/>
        </p:nvGrpSpPr>
        <p:grpSpPr>
          <a:xfrm>
            <a:off x="981635" y="995080"/>
            <a:ext cx="4639236" cy="1391710"/>
            <a:chOff x="981635" y="995080"/>
            <a:chExt cx="4639236" cy="1391710"/>
          </a:xfrm>
        </p:grpSpPr>
        <p:sp>
          <p:nvSpPr>
            <p:cNvPr id="17" name="Rounded Rectangle 16">
              <a:extLst>
                <a:ext uri="{FF2B5EF4-FFF2-40B4-BE49-F238E27FC236}">
                  <a16:creationId xmlns:a16="http://schemas.microsoft.com/office/drawing/2014/main" id="{E2DE1D5E-D110-3DA9-2312-E2224639B8DD}"/>
                </a:ext>
              </a:extLst>
            </p:cNvPr>
            <p:cNvSpPr/>
            <p:nvPr/>
          </p:nvSpPr>
          <p:spPr>
            <a:xfrm>
              <a:off x="981635" y="995080"/>
              <a:ext cx="4639236" cy="1391710"/>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Google Shape;88;p18">
              <a:extLst>
                <a:ext uri="{FF2B5EF4-FFF2-40B4-BE49-F238E27FC236}">
                  <a16:creationId xmlns:a16="http://schemas.microsoft.com/office/drawing/2014/main" id="{841C755A-909B-3973-BF64-22762A1B0209}"/>
                </a:ext>
              </a:extLst>
            </p:cNvPr>
            <p:cNvSpPr txBox="1"/>
            <p:nvPr/>
          </p:nvSpPr>
          <p:spPr>
            <a:xfrm>
              <a:off x="1164966" y="1044619"/>
              <a:ext cx="4272573" cy="1292631"/>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 </a:t>
              </a:r>
            </a:p>
            <a:p>
              <a:pPr>
                <a:spcBef>
                  <a:spcPts val="0"/>
                </a:spcBef>
                <a:spcAft>
                  <a:spcPts val="0"/>
                </a:spcAft>
              </a:pPr>
              <a:r>
                <a:rPr lang="en-GB" dirty="0"/>
                <a:t>What do you think happened before this photo was taken?</a:t>
              </a:r>
            </a:p>
            <a:p>
              <a:pPr>
                <a:spcBef>
                  <a:spcPts val="0"/>
                </a:spcBef>
                <a:spcAft>
                  <a:spcPts val="0"/>
                </a:spcAft>
              </a:pPr>
              <a:r>
                <a:rPr lang="en-GB" dirty="0"/>
                <a:t>What will happen when they wake up?</a:t>
              </a:r>
            </a:p>
          </p:txBody>
        </p:sp>
      </p:grpSp>
    </p:spTree>
    <p:extLst>
      <p:ext uri="{BB962C8B-B14F-4D97-AF65-F5344CB8AC3E}">
        <p14:creationId xmlns:p14="http://schemas.microsoft.com/office/powerpoint/2010/main" val="368916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 name="Google Shape;87;p18">
            <a:extLst>
              <a:ext uri="{FF2B5EF4-FFF2-40B4-BE49-F238E27FC236}">
                <a16:creationId xmlns:a16="http://schemas.microsoft.com/office/drawing/2014/main" id="{82F11155-F717-5AEA-7E9A-A38D7323989C}"/>
              </a:ext>
            </a:extLst>
          </p:cNvPr>
          <p:cNvPicPr preferRelativeResize="0"/>
          <p:nvPr/>
        </p:nvPicPr>
        <p:blipFill rotWithShape="1">
          <a:blip r:embed="rId3">
            <a:extLst>
              <a:ext uri="{28A0092B-C50C-407E-A947-70E740481C1C}">
                <a14:useLocalDpi xmlns:a14="http://schemas.microsoft.com/office/drawing/2010/main" val="0"/>
              </a:ext>
            </a:extLst>
          </a:blip>
          <a:srcRect l="6157" t="3044" r="3114"/>
          <a:stretch/>
        </p:blipFill>
        <p:spPr>
          <a:xfrm>
            <a:off x="629258" y="621211"/>
            <a:ext cx="7885485" cy="5615578"/>
          </a:xfrm>
          <a:prstGeom prst="rect">
            <a:avLst/>
          </a:prstGeom>
          <a:noFill/>
          <a:ln w="25400">
            <a:solidFill>
              <a:schemeClr val="accent1"/>
            </a:solidFill>
          </a:ln>
        </p:spPr>
      </p:pic>
      <p:grpSp>
        <p:nvGrpSpPr>
          <p:cNvPr id="3" name="Group 2">
            <a:extLst>
              <a:ext uri="{FF2B5EF4-FFF2-40B4-BE49-F238E27FC236}">
                <a16:creationId xmlns:a16="http://schemas.microsoft.com/office/drawing/2014/main" id="{DAE2452A-6908-1E23-D540-0377D7032357}"/>
              </a:ext>
            </a:extLst>
          </p:cNvPr>
          <p:cNvGrpSpPr/>
          <p:nvPr/>
        </p:nvGrpSpPr>
        <p:grpSpPr>
          <a:xfrm>
            <a:off x="4572000" y="1748116"/>
            <a:ext cx="3509683" cy="1264026"/>
            <a:chOff x="4572000" y="1748116"/>
            <a:chExt cx="3509683" cy="1264026"/>
          </a:xfrm>
        </p:grpSpPr>
        <p:sp>
          <p:nvSpPr>
            <p:cNvPr id="17" name="Rounded Rectangle 16">
              <a:extLst>
                <a:ext uri="{FF2B5EF4-FFF2-40B4-BE49-F238E27FC236}">
                  <a16:creationId xmlns:a16="http://schemas.microsoft.com/office/drawing/2014/main" id="{E2DE1D5E-D110-3DA9-2312-E2224639B8DD}"/>
                </a:ext>
              </a:extLst>
            </p:cNvPr>
            <p:cNvSpPr/>
            <p:nvPr/>
          </p:nvSpPr>
          <p:spPr>
            <a:xfrm>
              <a:off x="4572000" y="1748116"/>
              <a:ext cx="3509683" cy="1264026"/>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Google Shape;112;p21">
              <a:extLst>
                <a:ext uri="{FF2B5EF4-FFF2-40B4-BE49-F238E27FC236}">
                  <a16:creationId xmlns:a16="http://schemas.microsoft.com/office/drawing/2014/main" id="{8C0C75CB-8FAE-2BE9-5030-69A77945B755}"/>
                </a:ext>
              </a:extLst>
            </p:cNvPr>
            <p:cNvSpPr txBox="1"/>
            <p:nvPr/>
          </p:nvSpPr>
          <p:spPr>
            <a:xfrm>
              <a:off x="4803724" y="1872313"/>
              <a:ext cx="3046233"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GB" dirty="0"/>
                <a:t>What do you see?</a:t>
              </a:r>
              <a:endParaRPr dirty="0"/>
            </a:p>
            <a:p>
              <a:pPr>
                <a:spcBef>
                  <a:spcPts val="0"/>
                </a:spcBef>
                <a:spcAft>
                  <a:spcPts val="0"/>
                </a:spcAft>
              </a:pPr>
              <a:r>
                <a:rPr lang="en-GB" dirty="0"/>
                <a:t>What are they doing? </a:t>
              </a:r>
              <a:r>
                <a:rPr lang="en-GB" dirty="0">
                  <a:solidFill>
                    <a:schemeClr val="dk1"/>
                  </a:solidFill>
                </a:rPr>
                <a:t>Why? </a:t>
              </a:r>
              <a:endParaRPr dirty="0"/>
            </a:p>
            <a:p>
              <a:pPr>
                <a:spcBef>
                  <a:spcPts val="0"/>
                </a:spcBef>
                <a:spcAft>
                  <a:spcPts val="0"/>
                </a:spcAft>
              </a:pPr>
              <a:r>
                <a:rPr lang="en-GB" dirty="0"/>
                <a:t>Would you like to this?</a:t>
              </a:r>
              <a:endParaRPr dirty="0"/>
            </a:p>
          </p:txBody>
        </p:sp>
      </p:grpSp>
    </p:spTree>
    <p:extLst>
      <p:ext uri="{BB962C8B-B14F-4D97-AF65-F5344CB8AC3E}">
        <p14:creationId xmlns:p14="http://schemas.microsoft.com/office/powerpoint/2010/main" val="97987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TotalTime>
  <Words>362</Words>
  <Application>Microsoft Macintosh PowerPoint</Application>
  <PresentationFormat>On-screen Show (4:3)</PresentationFormat>
  <Paragraphs>48</Paragraphs>
  <Slides>19</Slides>
  <Notes>16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Twinkl</vt:lpstr>
      <vt:lpstr>Calibri</vt:lpstr>
      <vt:lpstr>Roboto</vt:lpstr>
      <vt:lpstr>Arial</vt:lpstr>
      <vt:lpstr>Twinkl SemiBold</vt:lpstr>
      <vt:lpstr>Office Theme</vt:lpstr>
      <vt:lpstr>PowerPoint Presentation</vt:lpstr>
      <vt:lpstr>PowerPoint Presentation</vt:lpstr>
      <vt:lpstr>Warm-up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Twinkl Office</cp:lastModifiedBy>
  <cp:revision>24</cp:revision>
  <dcterms:created xsi:type="dcterms:W3CDTF">2018-05-30T11:33:46Z</dcterms:created>
  <dcterms:modified xsi:type="dcterms:W3CDTF">2023-05-22T12:40:15Z</dcterms:modified>
</cp:coreProperties>
</file>