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CB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8441" y="2931847"/>
            <a:ext cx="4551030" cy="994306"/>
          </a:xfrm>
        </p:spPr>
        <p:txBody>
          <a:bodyPr/>
          <a:lstStyle/>
          <a:p>
            <a:r>
              <a:rPr lang="en-GB" sz="3600" b="0" dirty="0">
                <a:latin typeface="+mn-lt"/>
              </a:rPr>
              <a:t>An adjective is a </a:t>
            </a:r>
            <a:r>
              <a:rPr lang="en-GB" sz="3600" dirty="0">
                <a:solidFill>
                  <a:srgbClr val="CF7CB3"/>
                </a:solidFill>
                <a:latin typeface="+mn-lt"/>
              </a:rPr>
              <a:t>describing</a:t>
            </a:r>
            <a:r>
              <a:rPr lang="en-GB" sz="3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0" dirty="0">
                <a:latin typeface="+mn-lt"/>
              </a:rPr>
              <a:t>word.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AE0FB0E-68E1-464A-A756-44B7495F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5" b="39693"/>
          <a:stretch/>
        </p:blipFill>
        <p:spPr>
          <a:xfrm>
            <a:off x="4438348" y="629175"/>
            <a:ext cx="4238925" cy="57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4000" b="0" dirty="0">
                <a:latin typeface="+mn-lt"/>
              </a:rPr>
              <a:t>There was a spider in the bathroom.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53238" y="3802180"/>
            <a:ext cx="3479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+mn-lt"/>
                <a:ea typeface="+mj-ea"/>
                <a:cs typeface="+mj-cs"/>
              </a:rPr>
              <a:t>There was a </a:t>
            </a: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huge</a:t>
            </a:r>
            <a:r>
              <a:rPr lang="en-GB" sz="3200" dirty="0">
                <a:solidFill>
                  <a:srgbClr val="1C1C1C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hairy</a:t>
            </a:r>
            <a:r>
              <a:rPr lang="en-GB" sz="3200" dirty="0">
                <a:solidFill>
                  <a:srgbClr val="1C1C1C"/>
                </a:solidFill>
                <a:latin typeface="+mn-lt"/>
                <a:ea typeface="+mj-ea"/>
                <a:cs typeface="+mj-cs"/>
              </a:rPr>
              <a:t> spider in the bathroom.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8" name="Picture 7" descr="A close up of a camera&#10;&#10;Description automatically generated with low confidence">
            <a:extLst>
              <a:ext uri="{FF2B5EF4-FFF2-40B4-BE49-F238E27FC236}">
                <a16:creationId xmlns:a16="http://schemas.microsoft.com/office/drawing/2014/main" id="{A3EE3D5F-C492-4782-B236-B6C62992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55" y="-2117509"/>
            <a:ext cx="2872495" cy="16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2.59259E-6 L -3.05556E-6 0.88009 " pathEditMode="relative" rAng="0" ptsTypes="AA" p14:bounceEnd="43000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2.59259E-6 L -3.05556E-6 0.8800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sz="4000" b="0" dirty="0">
                <a:latin typeface="+mn-lt"/>
              </a:rPr>
              <a:t>A slug was in my kitchen.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707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A </a:t>
            </a:r>
            <a:r>
              <a:rPr lang="en-GB" sz="3200" b="1" dirty="0">
                <a:solidFill>
                  <a:srgbClr val="CF7CB3"/>
                </a:solidFill>
              </a:rPr>
              <a:t>slimy</a:t>
            </a:r>
            <a:r>
              <a:rPr lang="en-GB" sz="3200" dirty="0">
                <a:solidFill>
                  <a:srgbClr val="1C1C1C"/>
                </a:solidFill>
              </a:rPr>
              <a:t>, </a:t>
            </a:r>
            <a:r>
              <a:rPr lang="en-GB" sz="3200" b="1" dirty="0">
                <a:solidFill>
                  <a:srgbClr val="CF7CB3"/>
                </a:solidFill>
              </a:rPr>
              <a:t>sticky</a:t>
            </a:r>
            <a:r>
              <a:rPr lang="en-GB" sz="3200" dirty="0">
                <a:solidFill>
                  <a:srgbClr val="1C1C1C"/>
                </a:solidFill>
              </a:rPr>
              <a:t> slug was in my kitchen.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DA86615-A56B-4349-AAED-547C49A49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501" y="2313104"/>
            <a:ext cx="2932451" cy="33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46893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sz="4000" b="0" dirty="0">
                <a:latin typeface="+mn-lt"/>
              </a:rPr>
              <a:t>I found a ladybird on a leaf.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707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I found a </a:t>
            </a:r>
            <a:r>
              <a:rPr lang="en-GB" sz="3200" b="1" dirty="0">
                <a:solidFill>
                  <a:srgbClr val="CF7CB3"/>
                </a:solidFill>
              </a:rPr>
              <a:t>tiny</a:t>
            </a:r>
            <a:r>
              <a:rPr lang="en-GB" sz="3200" dirty="0">
                <a:solidFill>
                  <a:srgbClr val="1C1C1C"/>
                </a:solidFill>
              </a:rPr>
              <a:t> ladybird on a </a:t>
            </a:r>
            <a:r>
              <a:rPr lang="en-GB" sz="3200" b="1" dirty="0">
                <a:solidFill>
                  <a:srgbClr val="CF7CB3"/>
                </a:solidFill>
              </a:rPr>
              <a:t>big</a:t>
            </a:r>
            <a:r>
              <a:rPr lang="en-GB" sz="3200" dirty="0">
                <a:solidFill>
                  <a:srgbClr val="1C1C1C"/>
                </a:solidFill>
              </a:rPr>
              <a:t> leaf.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7" name="Picture 6" descr="A picture containing accessory, guitar&#10;&#10;Description automatically generated">
            <a:extLst>
              <a:ext uri="{FF2B5EF4-FFF2-40B4-BE49-F238E27FC236}">
                <a16:creationId xmlns:a16="http://schemas.microsoft.com/office/drawing/2014/main" id="{3191277E-4A58-47AA-855D-5F8161068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30" y="3681671"/>
            <a:ext cx="7326434" cy="2411154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38E7A89-5634-45A7-8BE4-0307F0F61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26" y="2055136"/>
            <a:ext cx="1927777" cy="15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-0.00243 -0.00254 -0.00451 -0.00416 -0.00625 -0.0074 C -0.01198 -0.01736 -0.00416 -0.01134 -0.0118 -0.02083 C -0.01337 -0.02268 -0.01545 -0.02384 -0.01736 -0.02523 C -0.01823 -0.02615 -0.01927 -0.02824 -0.02048 -0.02916 C -0.02309 -0.02893 -0.02587 -0.02916 -0.0283 -0.02754 C -0.0309 -0.02523 -0.0309 -0.01527 -0.03159 -0.01157 C -0.03212 -0.00926 -0.03316 -0.0074 -0.03403 -0.00486 C -0.03941 0.01528 -0.03298 -0.00578 -0.03837 0.01111 C -0.04132 0.00949 -0.04392 0.00903 -0.04583 0.00417 C -0.05225 -0.01134 -0.0434 0.00023 -0.05243 -0.00926 C -0.0559 -0.00764 -0.05903 -0.00764 -0.06163 -0.00486 C -0.06354 -0.00254 -0.06597 0.01436 -0.06614 0.01528 C -0.06979 0.03519 -0.06632 0.01482 -0.07031 0.03102 C -0.071 0.03357 -0.07135 0.03611 -0.07153 0.03797 C -0.07604 0.03426 -0.07812 0.03403 -0.08159 0.02686 C -0.09132 0.00718 -0.07343 0.03542 -0.08819 0.01343 C -0.09357 0.01528 -0.10017 0.01412 -0.10468 0.01991 C -0.11267 0.02963 -0.11962 0.04306 -0.125 0.05834 C -0.12778 0.06829 -0.12864 0.07199 -0.13246 0.07894 C -0.1335 0.08056 -0.13489 0.08195 -0.13576 0.08311 C -0.13837 0.08264 -0.14132 0.08357 -0.1434 0.08102 C -0.14653 0.07709 -0.15139 0.06528 -0.15139 0.06551 C -0.15555 0.06829 -0.15989 0.07014 -0.16371 0.07454 C -0.16475 0.0757 -0.16528 0.07894 -0.1658 0.08102 C -0.16701 0.08565 -0.16788 0.09028 -0.16909 0.09445 C -0.171 0.10232 -0.17239 0.10348 -0.17569 0.11065 L -0.19566 0.10162 C -0.19722 0.10047 -0.19861 0.10023 -0.20017 0.09908 C -0.20225 0.09769 -0.20382 0.0963 -0.20555 0.09445 C -0.20677 0.09398 -0.20798 0.09306 -0.20903 0.09236 C -0.21406 0.09306 -0.21944 0.09144 -0.22448 0.09445 C -0.23003 0.09838 -0.23837 0.12014 -0.24253 0.12639 C -0.2467 0.13357 -0.24826 0.13704 -0.25347 0.14236 C -0.25503 0.14398 -0.25729 0.14491 -0.25903 0.1463 C -0.26024 0.14908 -0.26093 0.15162 -0.26198 0.15348 C -0.26371 0.15533 -0.27031 0.15764 -0.27118 0.15834 C -0.27239 0.15672 -0.28194 0.15023 -0.28437 0.1463 C -0.28628 0.14422 -0.28698 0.13959 -0.28889 0.1375 C -0.29062 0.13588 -0.29253 0.13658 -0.29462 0.13565 C -0.29531 0.13473 -0.29653 0.1338 -0.29774 0.13287 C -0.30191 0.1338 -0.30625 0.13195 -0.30989 0.13565 C -0.3118 0.13704 -0.3118 0.14329 -0.31319 0.1463 C -0.3151 0.15093 -0.31962 0.15648 -0.32205 0.15996 C -0.33073 0.18889 -0.31996 0.15348 -0.32986 0.18264 C -0.3309 0.18658 -0.33177 0.19051 -0.33333 0.19422 C -0.33385 0.19584 -0.33819 0.2051 -0.33975 0.20533 C -0.35017 0.20718 -0.36076 0.20695 -0.37083 0.20764 C -0.37239 0.21019 -0.37482 0.21158 -0.37656 0.21436 C -0.37795 0.2169 -0.37864 0.22084 -0.37951 0.22361 C -0.3809 0.22639 -0.38281 0.22801 -0.3842 0.23033 C -0.38975 0.24699 -0.38246 0.22639 -0.38975 0.24375 C -0.39045 0.24584 -0.39097 0.24908 -0.39184 0.2507 C -0.3934 0.25255 -0.39496 0.25209 -0.39618 0.25278 C -0.40416 0.24121 -0.40243 0.24028 -0.41753 0.2507 C -0.41909 0.25186 -0.41927 0.25718 -0.421 0.25973 C -0.42153 0.26135 -0.42291 0.26135 -0.4243 0.26227 C -0.42465 0.26412 -0.42517 0.2669 -0.42621 0.26875 C -0.42882 0.27385 -0.43073 0.27385 -0.4342 0.27547 C -0.43524 0.27686 -0.43611 0.27871 -0.4375 0.27986 C -0.43993 0.28287 -0.44496 0.28403 -0.44722 0.28473 C -0.4533 0.28403 -0.4592 0.2838 -0.4651 0.28218 C -0.46632 0.28195 -0.46736 0.27917 -0.46857 0.27986 C -0.47118 0.28195 -0.47291 0.28611 -0.47517 0.28912 C -0.47621 0.29051 -0.47691 0.29422 -0.47847 0.29422 L -0.48021 0.29422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sz="4000" b="0" dirty="0">
                <a:latin typeface="+mn-lt"/>
              </a:rPr>
              <a:t>A butterfly flew into my house.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83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A</a:t>
            </a:r>
            <a:r>
              <a:rPr lang="en-GB" sz="3200" b="1" dirty="0">
                <a:solidFill>
                  <a:srgbClr val="CF7CB3"/>
                </a:solidFill>
              </a:rPr>
              <a:t> brown </a:t>
            </a:r>
            <a:r>
              <a:rPr lang="en-GB" sz="3200" dirty="0">
                <a:solidFill>
                  <a:srgbClr val="1C1C1C"/>
                </a:solidFill>
              </a:rPr>
              <a:t>and </a:t>
            </a:r>
            <a:r>
              <a:rPr lang="en-GB" sz="3200" b="1" dirty="0">
                <a:solidFill>
                  <a:srgbClr val="CF7CB3"/>
                </a:solidFill>
              </a:rPr>
              <a:t>orange</a:t>
            </a:r>
            <a:r>
              <a:rPr lang="en-GB" sz="3200" dirty="0">
                <a:solidFill>
                  <a:srgbClr val="1C1C1C"/>
                </a:solidFill>
              </a:rPr>
              <a:t> butterfly flew into my house.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4" name="Picture 3" descr="A picture containing window&#10;&#10;Description automatically generated">
            <a:extLst>
              <a:ext uri="{FF2B5EF4-FFF2-40B4-BE49-F238E27FC236}">
                <a16:creationId xmlns:a16="http://schemas.microsoft.com/office/drawing/2014/main" id="{D0F82B70-23AC-4E5C-B66C-234E45FE1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1" y="2177302"/>
            <a:ext cx="3483864" cy="31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b="0" dirty="0"/>
              <a:t>The worm dug through the soil.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83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The </a:t>
            </a:r>
            <a:r>
              <a:rPr lang="en-GB" sz="3200" b="1" dirty="0">
                <a:solidFill>
                  <a:srgbClr val="CF7CB3"/>
                </a:solidFill>
              </a:rPr>
              <a:t>wiggly</a:t>
            </a:r>
            <a:r>
              <a:rPr lang="en-GB" sz="3200" dirty="0">
                <a:solidFill>
                  <a:srgbClr val="1C1C1C"/>
                </a:solidFill>
              </a:rPr>
              <a:t>, </a:t>
            </a:r>
            <a:r>
              <a:rPr lang="en-GB" sz="3200" b="1" dirty="0">
                <a:solidFill>
                  <a:srgbClr val="CF7CB3"/>
                </a:solidFill>
              </a:rPr>
              <a:t>pink</a:t>
            </a:r>
            <a:r>
              <a:rPr lang="en-GB" sz="3200" dirty="0">
                <a:solidFill>
                  <a:srgbClr val="1C1C1C"/>
                </a:solidFill>
              </a:rPr>
              <a:t> worm dug through the soil.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82B70-23AC-4E5C-B66C-234E45FE1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1" y="2313104"/>
            <a:ext cx="2555584" cy="31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</TotalTime>
  <Words>110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Twinkl</vt:lpstr>
      <vt:lpstr>PowerPoint Template</vt:lpstr>
      <vt:lpstr>PowerPoint Presentation</vt:lpstr>
      <vt:lpstr>An adjective is a describing word.</vt:lpstr>
      <vt:lpstr>There was a spider in the bathroom.</vt:lpstr>
      <vt:lpstr>A slug was in my kitchen.</vt:lpstr>
      <vt:lpstr>I found a ladybird on a leaf.</vt:lpstr>
      <vt:lpstr>A butterfly flew into my house.</vt:lpstr>
      <vt:lpstr>The worm dug through the soil.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Jacqui Ford</dc:creator>
  <cp:lastModifiedBy>daniella devita</cp:lastModifiedBy>
  <cp:revision>5</cp:revision>
  <dcterms:created xsi:type="dcterms:W3CDTF">2021-02-19T13:51:38Z</dcterms:created>
  <dcterms:modified xsi:type="dcterms:W3CDTF">2021-04-02T12:36:58Z</dcterms:modified>
</cp:coreProperties>
</file>