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C8E"/>
    <a:srgbClr val="E063BE"/>
    <a:srgbClr val="AD3C7D"/>
    <a:srgbClr val="E94C68"/>
    <a:srgbClr val="8AC64C"/>
    <a:srgbClr val="75A841"/>
    <a:srgbClr val="FFFFFF"/>
    <a:srgbClr val="18A0DB"/>
    <a:srgbClr val="F08215"/>
    <a:srgbClr val="3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el</a:t>
            </a:r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et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4431" y="1084635"/>
            <a:ext cx="1525665" cy="672562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06971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v</a:t>
            </a:r>
            <a:r>
              <a:rPr lang="en-GB" sz="23900" b="1" dirty="0" err="1"/>
              <a:t>aff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3161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2363" y="444767"/>
            <a:ext cx="1089516" cy="177716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4979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548607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an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4431" y="1096690"/>
            <a:ext cx="1525665" cy="648453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28634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v</a:t>
            </a:r>
            <a:r>
              <a:rPr lang="en-GB" sz="23900" b="1" dirty="0" err="1"/>
              <a:t>ux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3161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319" y="783438"/>
            <a:ext cx="1554761" cy="109803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4979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et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5"/>
          <a:stretch/>
        </p:blipFill>
        <p:spPr>
          <a:xfrm>
            <a:off x="7074221" y="159346"/>
            <a:ext cx="1486085" cy="2473772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458934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>
                <a:solidFill>
                  <a:srgbClr val="653C8E"/>
                </a:solidFill>
              </a:rPr>
              <a:t>v</a:t>
            </a:r>
            <a:r>
              <a:rPr lang="en-GB" sz="23900" b="1" dirty="0" err="1"/>
              <a:t>ot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3161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198" y="550774"/>
            <a:ext cx="1570786" cy="1559206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4979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345702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Be</a:t>
            </a:r>
            <a:r>
              <a:rPr lang="en-GB" sz="23900" b="1" dirty="0">
                <a:solidFill>
                  <a:srgbClr val="653C8E"/>
                </a:solidFill>
              </a:rPr>
              <a:t>v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6" t="-4853" r="55698" b="56290"/>
          <a:stretch/>
        </p:blipFill>
        <p:spPr>
          <a:xfrm>
            <a:off x="6965208" y="427839"/>
            <a:ext cx="1695723" cy="220527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6894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ell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3161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638" y="512296"/>
            <a:ext cx="1183252" cy="1990813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4979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225095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Ke</a:t>
            </a:r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in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2839" y="187929"/>
            <a:ext cx="1388850" cy="226564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92754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rgbClr val="653C8E"/>
                </a:solidFill>
              </a:rPr>
              <a:t>v</a:t>
            </a:r>
            <a:r>
              <a:rPr lang="en-GB" sz="23900" b="1" dirty="0"/>
              <a:t>it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3161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689" y="604257"/>
            <a:ext cx="1503150" cy="156862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AD3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4979"/>
            <a:ext cx="1607640" cy="553718"/>
          </a:xfrm>
          <a:prstGeom prst="roundRect">
            <a:avLst/>
          </a:prstGeom>
          <a:solidFill>
            <a:srgbClr val="E06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931683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212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15</cp:revision>
  <dcterms:created xsi:type="dcterms:W3CDTF">2021-03-18T13:10:42Z</dcterms:created>
  <dcterms:modified xsi:type="dcterms:W3CDTF">2021-04-01T18:51:40Z</dcterms:modified>
</cp:coreProperties>
</file>