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5" r:id="rId4"/>
    <p:sldId id="276" r:id="rId5"/>
    <p:sldId id="278" r:id="rId6"/>
    <p:sldId id="279" r:id="rId7"/>
    <p:sldId id="280" r:id="rId8"/>
    <p:sldId id="277" r:id="rId9"/>
    <p:sldId id="281" r:id="rId10"/>
    <p:sldId id="267" r:id="rId11"/>
  </p:sldIdLst>
  <p:sldSz cx="9144000" cy="6858000" type="screen4x3"/>
  <p:notesSz cx="6858000" cy="9144000"/>
  <p:embeddedFontLst>
    <p:embeddedFont>
      <p:font typeface="KaiTi" panose="02010609060101010101" pitchFamily="49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472" y="19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AFC1D-08CE-4C93-BC7A-DABC488F4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" y="1331962"/>
            <a:ext cx="7390701" cy="508908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C7A0C82-8E29-433F-AE21-D0B5F2BB6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7" y="436950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草丛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6F4B2-9043-4786-9B61-9C01A53A2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884">
            <a:off x="2287389" y="1380835"/>
            <a:ext cx="4559691" cy="463943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803A927-F329-4189-9B25-A911D78A7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571" y="303213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叶子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80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929D9-9BBB-477B-854C-6BBEEC8FA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2" y="2000688"/>
            <a:ext cx="6358855" cy="353051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345BDF2-99E8-426A-9F9D-66821A412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6" y="331788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青柠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103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556FE-C481-498F-925B-6D1ED70AF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24" y="1766567"/>
            <a:ext cx="6143969" cy="415606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38DB554-5953-4CA5-880A-27E95AD6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7" y="335207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喷壶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354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13DB4-2285-43CC-95ED-4BCD897D2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31" y="1837188"/>
            <a:ext cx="3935612" cy="417352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BA7405E-87F4-4F60-8190-24CE308F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8" y="407988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苹果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033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9B1D5-FDC7-4947-9691-E2E5275E6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87" y="1842734"/>
            <a:ext cx="5812826" cy="400439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036A695-2E90-49E5-B9B6-806E79594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8" y="410800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黄瓜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14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E4765-BCEF-429F-BB08-181A27ECF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32" y="1585519"/>
            <a:ext cx="3801600" cy="434130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D3D587E-279F-4905-8FBE-0348E5AE9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605" y="385190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西兰花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634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0D799-5E73-4CD2-95F1-118FC5FE5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9" y="1937516"/>
            <a:ext cx="7171123" cy="34482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5EEAD02-83CF-4E4E-AFBB-01F92849F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338" y="436563"/>
            <a:ext cx="2031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豌豆</a:t>
            </a:r>
            <a:endParaRPr lang="en-GB" altLang="en-US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830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13</TotalTime>
  <Words>17</Words>
  <Application>Microsoft Macintosh PowerPoint</Application>
  <PresentationFormat>On-screen Show (4:3)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</vt:lpstr>
      <vt:lpstr>Twinkl</vt:lpstr>
      <vt:lpstr>KaiTi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A5</dc:creator>
  <cp:lastModifiedBy>Grace Goodwin</cp:lastModifiedBy>
  <cp:revision>4</cp:revision>
  <dcterms:created xsi:type="dcterms:W3CDTF">2020-05-15T02:45:03Z</dcterms:created>
  <dcterms:modified xsi:type="dcterms:W3CDTF">2021-09-13T15:03:49Z</dcterms:modified>
</cp:coreProperties>
</file>