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60" r:id="rId1"/>
  </p:sldMasterIdLst>
  <p:sldIdLst>
    <p:sldId id="257" r:id="rId2"/>
    <p:sldId id="259" r:id="rId3"/>
    <p:sldId id="266" r:id="rId4"/>
    <p:sldId id="267" r:id="rId5"/>
    <p:sldId id="270" r:id="rId6"/>
    <p:sldId id="268" r:id="rId7"/>
    <p:sldId id="269" r:id="rId8"/>
    <p:sldId id="271" r:id="rId9"/>
    <p:sldId id="272" r:id="rId10"/>
  </p:sldIdLst>
  <p:sldSz cx="9144000" cy="6858000" type="screen4x3"/>
  <p:notesSz cx="6858000" cy="9144000"/>
  <p:embeddedFontLst>
    <p:embeddedFont>
      <p:font typeface="KaiTi" panose="02010609060101010101" pitchFamily="49" charset="-12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>
          <p15:clr>
            <a:srgbClr val="A4A3A4"/>
          </p15:clr>
        </p15:guide>
        <p15:guide id="2" pos="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640" y="192"/>
      </p:cViewPr>
      <p:guideLst>
        <p:guide orient="horz" pos="73"/>
        <p:guide pos="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FEAD6-1732-D646-8C87-96EA09AC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9604-3348-4741-BB64-E42581370E88}" type="datetimeFigureOut">
              <a:rPr lang="en-GB"/>
              <a:pPr>
                <a:defRPr/>
              </a:pPr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75B3E-E4F6-7A4F-9B04-9772EC04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70136-1E06-BD49-B83D-1570D8DA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2DC7-207E-F740-8066-26DF03C4E3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24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9955C-F939-414E-9A6A-C36A9B97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E55D-E979-3945-ACAE-13DB42D65CFD}" type="datetimeFigureOut">
              <a:rPr lang="en-GB"/>
              <a:pPr>
                <a:defRPr/>
              </a:pPr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02ABF-91B7-BE4B-AE40-5804E5BD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85FA7-EC65-2148-9663-7600663C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41AE3-F142-6E46-B6E8-DBBC1FC1C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659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CA4F1-2E22-314B-A915-C1CFFC7F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3DF69-976A-9947-BDE0-DC1E77759750}" type="datetimeFigureOut">
              <a:rPr lang="en-GB"/>
              <a:pPr>
                <a:defRPr/>
              </a:pPr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F12C0-3682-7A42-BFE2-C4A402E4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217DD-77B0-E54E-84EF-34A8EBB8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2F226-CFDD-F447-A92E-9DE19B98A2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532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72197-531C-234C-9169-2800C091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1701-7622-CA4D-86CF-1F9E7CAB8903}" type="datetimeFigureOut">
              <a:rPr lang="en-GB"/>
              <a:pPr>
                <a:defRPr/>
              </a:pPr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FB3DA-8781-814F-93FA-B5EE8538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E41C5-3FAD-B743-A037-A9894BCA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9015-6AB5-A844-A6FA-E314258A3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72F02-9F14-E24E-B8DB-2D43F500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6C23-0ABC-4741-B739-23D6C192BE8C}" type="datetimeFigureOut">
              <a:rPr lang="en-GB"/>
              <a:pPr>
                <a:defRPr/>
              </a:pPr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66583-4B5B-9343-B8A5-DD3F7D77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1C1AB-070A-D846-84FA-5126DF67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DA97-A897-FF4B-A799-8CBCD44BF2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645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619078-D83A-9B4F-BB19-0DB27ADA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F7F5-29A3-DD43-A19F-EE2806F55183}" type="datetimeFigureOut">
              <a:rPr lang="en-GB"/>
              <a:pPr>
                <a:defRPr/>
              </a:pPr>
              <a:t>13/09/2021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3B8C6B-8FAD-DD4E-BA5E-5FDB279D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D4F60D-303C-2A42-B0F3-3A9C3955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AC56-AB05-1043-BD1B-2646734AEA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04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512373-FB9C-ED44-8CA1-8D227500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1227-4F60-B546-AC3E-1C30574F78F6}" type="datetimeFigureOut">
              <a:rPr lang="en-GB"/>
              <a:pPr>
                <a:defRPr/>
              </a:pPr>
              <a:t>13/09/2021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68362C-7F0F-E343-9955-0842693F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E2569A-1B2E-F241-BC26-C56FA8D3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4B40-30EF-424F-A15A-4C46EAD16F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518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2C2793-6460-A34D-BFFF-FBD89A35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B1CC-01F5-CB42-A896-920F8AFE6523}" type="datetimeFigureOut">
              <a:rPr lang="en-GB"/>
              <a:pPr>
                <a:defRPr/>
              </a:pPr>
              <a:t>13/09/2021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502D54-D42A-5E40-B77B-73B4167F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A41B87-5691-C44D-9CE5-4E1FE3A0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BD0C-4057-8B4E-BFC5-E02110A031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204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E7A2FB-0F77-AC44-BD6D-A4663D93D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12040-BF6C-824A-AF6B-839C93AB7546}" type="datetimeFigureOut">
              <a:rPr lang="en-GB"/>
              <a:pPr>
                <a:defRPr/>
              </a:pPr>
              <a:t>13/09/2021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78B7A6-FB5F-894C-BD76-C63E3C48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8BF607-5D5D-3D41-BCA9-5E03A88A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7AF9-4095-3A4F-BB58-6E48A7B3B0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735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42EC25-2E83-7247-B22E-8509E55C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9741-4650-9144-A523-BD004E751E72}" type="datetimeFigureOut">
              <a:rPr lang="en-GB"/>
              <a:pPr>
                <a:defRPr/>
              </a:pPr>
              <a:t>13/09/2021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DE85CB-4C22-3445-9172-7D9F1A88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B50ABE-0D76-A34E-BA61-6AAB6EB0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3B92-DEE6-8147-B681-3EB628248B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363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B059F4-1A61-A247-AFAF-2443AA34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6D1F-82F4-AD41-9C5C-2A2874D4852C}" type="datetimeFigureOut">
              <a:rPr lang="en-GB"/>
              <a:pPr>
                <a:defRPr/>
              </a:pPr>
              <a:t>13/09/2021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732F7F-D927-944F-89EB-F071BBEAD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84AF6B-FBA4-2846-9489-E069EBD2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2652-5035-E047-81EE-CF004E947E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96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184E7BA-8DE9-0640-80A7-95472B502B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90385A8-FFE1-3343-BE51-A02FDA9E40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1CA54-9EA5-C84A-857D-CBFBF1398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123B8F-9A33-F041-B992-546E132B39D2}" type="datetimeFigureOut">
              <a:rPr lang="en-GB"/>
              <a:pPr>
                <a:defRPr/>
              </a:pPr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471B3-C126-2C49-9340-56376276E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B10E3-10FB-3B43-8E7A-2D7E56867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CACDC73-C775-B34C-9C29-946394FEA2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27A7E188-0307-AF44-9064-955C18FAAF37}"/>
              </a:ext>
            </a:extLst>
          </p:cNvPr>
          <p:cNvSpPr/>
          <p:nvPr/>
        </p:nvSpPr>
        <p:spPr>
          <a:xfrm>
            <a:off x="1397000" y="254000"/>
            <a:ext cx="6350000" cy="6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75" name="Picture 14">
            <a:extLst>
              <a:ext uri="{FF2B5EF4-FFF2-40B4-BE49-F238E27FC236}">
                <a16:creationId xmlns:a16="http://schemas.microsoft.com/office/drawing/2014/main" id="{BD55AB99-32FA-1E4E-9EFD-BCAB4EA9D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673576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>
            <a:extLst>
              <a:ext uri="{FF2B5EF4-FFF2-40B4-BE49-F238E27FC236}">
                <a16:creationId xmlns:a16="http://schemas.microsoft.com/office/drawing/2014/main" id="{8C6B5FE3-6062-C94E-8CBA-114096E23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2633663"/>
            <a:ext cx="34163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6">
            <a:extLst>
              <a:ext uri="{FF2B5EF4-FFF2-40B4-BE49-F238E27FC236}">
                <a16:creationId xmlns:a16="http://schemas.microsoft.com/office/drawing/2014/main" id="{5A18EC56-E20F-7241-951E-1EB97B2E0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950913"/>
            <a:ext cx="203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>
                <a:latin typeface="KaiTi" panose="02010609060101010101" pitchFamily="49" charset="-122"/>
                <a:ea typeface="KaiTi" panose="02010609060101010101" pitchFamily="49" charset="-122"/>
              </a:rPr>
              <a:t>枫叶</a:t>
            </a:r>
            <a:endParaRPr lang="en-GB" altLang="en-US" sz="720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765CF3E5-34E1-774F-8ADD-1A4734CADABC}"/>
              </a:ext>
            </a:extLst>
          </p:cNvPr>
          <p:cNvSpPr/>
          <p:nvPr/>
        </p:nvSpPr>
        <p:spPr>
          <a:xfrm>
            <a:off x="1397000" y="254000"/>
            <a:ext cx="6350000" cy="6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099" name="Picture 14">
            <a:extLst>
              <a:ext uri="{FF2B5EF4-FFF2-40B4-BE49-F238E27FC236}">
                <a16:creationId xmlns:a16="http://schemas.microsoft.com/office/drawing/2014/main" id="{BF873DB8-18C7-A44E-A922-C85748196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673576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>
            <a:extLst>
              <a:ext uri="{FF2B5EF4-FFF2-40B4-BE49-F238E27FC236}">
                <a16:creationId xmlns:a16="http://schemas.microsoft.com/office/drawing/2014/main" id="{959285AB-D059-EC4C-91F7-B5DD12A8A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2565400"/>
            <a:ext cx="26447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6">
            <a:extLst>
              <a:ext uri="{FF2B5EF4-FFF2-40B4-BE49-F238E27FC236}">
                <a16:creationId xmlns:a16="http://schemas.microsoft.com/office/drawing/2014/main" id="{ED34C8AA-48EA-C74A-A1A7-30CCAF59F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950913"/>
            <a:ext cx="203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>
                <a:latin typeface="KaiTi" panose="02010609060101010101" pitchFamily="49" charset="-122"/>
                <a:ea typeface="KaiTi" panose="02010609060101010101" pitchFamily="49" charset="-122"/>
              </a:rPr>
              <a:t>樱桃</a:t>
            </a:r>
            <a:endParaRPr lang="en-GB" altLang="en-US" sz="720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1FFE50AE-F32D-6E43-B31C-06038D5C535B}"/>
              </a:ext>
            </a:extLst>
          </p:cNvPr>
          <p:cNvSpPr/>
          <p:nvPr/>
        </p:nvSpPr>
        <p:spPr>
          <a:xfrm>
            <a:off x="1397000" y="254000"/>
            <a:ext cx="6350000" cy="6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123" name="Picture 14">
            <a:extLst>
              <a:ext uri="{FF2B5EF4-FFF2-40B4-BE49-F238E27FC236}">
                <a16:creationId xmlns:a16="http://schemas.microsoft.com/office/drawing/2014/main" id="{93D69D71-92D3-1B45-851F-959B2E74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673576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">
            <a:extLst>
              <a:ext uri="{FF2B5EF4-FFF2-40B4-BE49-F238E27FC236}">
                <a16:creationId xmlns:a16="http://schemas.microsoft.com/office/drawing/2014/main" id="{46DE594A-8775-454A-95E4-E95CBA2D7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801938"/>
            <a:ext cx="15922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>
            <a:extLst>
              <a:ext uri="{FF2B5EF4-FFF2-40B4-BE49-F238E27FC236}">
                <a16:creationId xmlns:a16="http://schemas.microsoft.com/office/drawing/2014/main" id="{A8D388B7-5506-EB44-B983-A282B9B2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57982">
            <a:off x="3055144" y="3629819"/>
            <a:ext cx="15922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9F978500-A2FF-FB40-A4DF-6EE24C938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52">
            <a:off x="4478338" y="3551238"/>
            <a:ext cx="1590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6">
            <a:extLst>
              <a:ext uri="{FF2B5EF4-FFF2-40B4-BE49-F238E27FC236}">
                <a16:creationId xmlns:a16="http://schemas.microsoft.com/office/drawing/2014/main" id="{B4A44D48-8ADF-3846-993B-A12BC547B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950913"/>
            <a:ext cx="203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>
                <a:latin typeface="KaiTi" panose="02010609060101010101" pitchFamily="49" charset="-122"/>
                <a:ea typeface="KaiTi" panose="02010609060101010101" pitchFamily="49" charset="-122"/>
              </a:rPr>
              <a:t>草莓</a:t>
            </a:r>
            <a:endParaRPr lang="en-GB" altLang="en-US" sz="720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E376CB9F-FC76-E243-BC2C-D78A4A0217E0}"/>
              </a:ext>
            </a:extLst>
          </p:cNvPr>
          <p:cNvSpPr/>
          <p:nvPr/>
        </p:nvSpPr>
        <p:spPr>
          <a:xfrm>
            <a:off x="1397000" y="254000"/>
            <a:ext cx="6350000" cy="6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147" name="Picture 14">
            <a:extLst>
              <a:ext uri="{FF2B5EF4-FFF2-40B4-BE49-F238E27FC236}">
                <a16:creationId xmlns:a16="http://schemas.microsoft.com/office/drawing/2014/main" id="{E879D340-FCE8-AC41-AFEB-7CEEBB35A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673576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>
            <a:extLst>
              <a:ext uri="{FF2B5EF4-FFF2-40B4-BE49-F238E27FC236}">
                <a16:creationId xmlns:a16="http://schemas.microsoft.com/office/drawing/2014/main" id="{5C8282CD-77D6-6C4C-952B-C60FA0BC6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743200"/>
            <a:ext cx="197485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>
            <a:extLst>
              <a:ext uri="{FF2B5EF4-FFF2-40B4-BE49-F238E27FC236}">
                <a16:creationId xmlns:a16="http://schemas.microsoft.com/office/drawing/2014/main" id="{48A80DA7-63CC-1D4C-926C-85C37A31E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950913"/>
            <a:ext cx="2955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>
                <a:latin typeface="KaiTi" panose="02010609060101010101" pitchFamily="49" charset="-122"/>
                <a:ea typeface="KaiTi" panose="02010609060101010101" pitchFamily="49" charset="-122"/>
              </a:rPr>
              <a:t>灭火器</a:t>
            </a:r>
            <a:endParaRPr lang="en-GB" altLang="en-US" sz="720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A40DF521-117A-2D49-AE93-60D8224B25E8}"/>
              </a:ext>
            </a:extLst>
          </p:cNvPr>
          <p:cNvSpPr/>
          <p:nvPr/>
        </p:nvSpPr>
        <p:spPr>
          <a:xfrm>
            <a:off x="1397000" y="254000"/>
            <a:ext cx="6350000" cy="6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71" name="Picture 14">
            <a:extLst>
              <a:ext uri="{FF2B5EF4-FFF2-40B4-BE49-F238E27FC236}">
                <a16:creationId xmlns:a16="http://schemas.microsoft.com/office/drawing/2014/main" id="{C20274AB-1CB0-504C-9734-D0D4E5AB8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673576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6">
            <a:extLst>
              <a:ext uri="{FF2B5EF4-FFF2-40B4-BE49-F238E27FC236}">
                <a16:creationId xmlns:a16="http://schemas.microsoft.com/office/drawing/2014/main" id="{4F7F4EE8-7F54-3244-8672-FFA5EB013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1220788"/>
            <a:ext cx="2955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>
                <a:latin typeface="KaiTi" panose="02010609060101010101" pitchFamily="49" charset="-122"/>
                <a:ea typeface="KaiTi" panose="02010609060101010101" pitchFamily="49" charset="-122"/>
              </a:rPr>
              <a:t>西红柿</a:t>
            </a:r>
            <a:endParaRPr lang="en-GB" altLang="en-US" sz="720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173" name="Picture 3">
            <a:extLst>
              <a:ext uri="{FF2B5EF4-FFF2-40B4-BE49-F238E27FC236}">
                <a16:creationId xmlns:a16="http://schemas.microsoft.com/office/drawing/2014/main" id="{DCC90A0E-155D-4744-9A8F-6CB2A588F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2657475"/>
            <a:ext cx="30511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45E5C440-40AC-884E-964C-59598EFDADFE}"/>
              </a:ext>
            </a:extLst>
          </p:cNvPr>
          <p:cNvSpPr/>
          <p:nvPr/>
        </p:nvSpPr>
        <p:spPr>
          <a:xfrm>
            <a:off x="1397000" y="254000"/>
            <a:ext cx="6350000" cy="6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195" name="Picture 14">
            <a:extLst>
              <a:ext uri="{FF2B5EF4-FFF2-40B4-BE49-F238E27FC236}">
                <a16:creationId xmlns:a16="http://schemas.microsoft.com/office/drawing/2014/main" id="{0BA96C65-1223-4B49-9D24-844459422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673576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">
            <a:extLst>
              <a:ext uri="{FF2B5EF4-FFF2-40B4-BE49-F238E27FC236}">
                <a16:creationId xmlns:a16="http://schemas.microsoft.com/office/drawing/2014/main" id="{127EE5C4-5894-AB40-9719-EE98E5DA8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817813"/>
            <a:ext cx="46736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6">
            <a:extLst>
              <a:ext uri="{FF2B5EF4-FFF2-40B4-BE49-F238E27FC236}">
                <a16:creationId xmlns:a16="http://schemas.microsoft.com/office/drawing/2014/main" id="{1AE666C0-B6BD-E247-9689-67C583AE2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950913"/>
            <a:ext cx="2955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>
                <a:latin typeface="KaiTi" panose="02010609060101010101" pitchFamily="49" charset="-122"/>
                <a:ea typeface="KaiTi" panose="02010609060101010101" pitchFamily="49" charset="-122"/>
              </a:rPr>
              <a:t>消防车</a:t>
            </a:r>
            <a:endParaRPr lang="en-GB" altLang="en-US" sz="720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5CDE66D2-7937-064C-886E-54E9DCAA79D3}"/>
              </a:ext>
            </a:extLst>
          </p:cNvPr>
          <p:cNvSpPr/>
          <p:nvPr/>
        </p:nvSpPr>
        <p:spPr>
          <a:xfrm>
            <a:off x="1397000" y="254000"/>
            <a:ext cx="6350000" cy="6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19" name="Picture 14">
            <a:extLst>
              <a:ext uri="{FF2B5EF4-FFF2-40B4-BE49-F238E27FC236}">
                <a16:creationId xmlns:a16="http://schemas.microsoft.com/office/drawing/2014/main" id="{F480E587-B3D8-D543-BA1E-64DB9FAA8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673576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>
            <a:extLst>
              <a:ext uri="{FF2B5EF4-FFF2-40B4-BE49-F238E27FC236}">
                <a16:creationId xmlns:a16="http://schemas.microsoft.com/office/drawing/2014/main" id="{91028015-03A2-EA4B-8175-8CF9E496B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695575"/>
            <a:ext cx="230187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6">
            <a:extLst>
              <a:ext uri="{FF2B5EF4-FFF2-40B4-BE49-F238E27FC236}">
                <a16:creationId xmlns:a16="http://schemas.microsoft.com/office/drawing/2014/main" id="{45D0807F-431F-4443-B4EA-3EC1830F0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950913"/>
            <a:ext cx="203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>
                <a:latin typeface="KaiTi" panose="02010609060101010101" pitchFamily="49" charset="-122"/>
                <a:ea typeface="KaiTi" panose="02010609060101010101" pitchFamily="49" charset="-122"/>
              </a:rPr>
              <a:t>苹果</a:t>
            </a:r>
            <a:endParaRPr lang="en-GB" altLang="en-US" sz="720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17</Words>
  <Application>Microsoft Macintosh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Calibri Light</vt:lpstr>
      <vt:lpstr>KaiTi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Seaton</dc:creator>
  <cp:lastModifiedBy>Grace Goodwin</cp:lastModifiedBy>
  <cp:revision>18</cp:revision>
  <dcterms:created xsi:type="dcterms:W3CDTF">2014-10-03T07:47:39Z</dcterms:created>
  <dcterms:modified xsi:type="dcterms:W3CDTF">2021-09-13T14:02:37Z</dcterms:modified>
</cp:coreProperties>
</file>