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KaiTi" panose="02010609060101010101" pitchFamily="49" charset="-122"/>
      <p:regular r:id="rId20"/>
    </p:embeddedFont>
    <p:embeddedFont>
      <p:font typeface="Twinkl" panose="02000000000000000000" pitchFamily="2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B3"/>
    <a:srgbClr val="00B59B"/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06" y="10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1CD5420-2B55-44F9-A51B-C3EB43E10AFB}"/>
              </a:ext>
            </a:extLst>
          </p:cNvPr>
          <p:cNvSpPr txBox="1"/>
          <p:nvPr/>
        </p:nvSpPr>
        <p:spPr>
          <a:xfrm>
            <a:off x="2019665" y="-71005"/>
            <a:ext cx="6753224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0" i="0" dirty="0">
                <a:ln w="444500">
                  <a:solidFill>
                    <a:schemeClr val="bg1"/>
                  </a:solidFill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亅</a:t>
            </a:r>
            <a:endParaRPr lang="en-MY" sz="40000" dirty="0">
              <a:ln w="444500">
                <a:solidFill>
                  <a:schemeClr val="bg1"/>
                </a:solidFill>
              </a:ln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1AA7C4-CD79-4AFC-8F4F-1908F4F13C54}"/>
              </a:ext>
            </a:extLst>
          </p:cNvPr>
          <p:cNvSpPr txBox="1"/>
          <p:nvPr/>
        </p:nvSpPr>
        <p:spPr>
          <a:xfrm>
            <a:off x="2019665" y="-155039"/>
            <a:ext cx="6753224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0" i="0" dirty="0"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亅</a:t>
            </a:r>
            <a:endParaRPr lang="en-MY" sz="40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5D1CD575-5B37-4814-A309-4017BF45599D}"/>
              </a:ext>
            </a:extLst>
          </p:cNvPr>
          <p:cNvSpPr/>
          <p:nvPr/>
        </p:nvSpPr>
        <p:spPr>
          <a:xfrm>
            <a:off x="4605190" y="1269074"/>
            <a:ext cx="251670" cy="251670"/>
          </a:xfrm>
          <a:prstGeom prst="ellipse">
            <a:avLst/>
          </a:prstGeom>
          <a:solidFill>
            <a:srgbClr val="92C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inish">
            <a:extLst>
              <a:ext uri="{FF2B5EF4-FFF2-40B4-BE49-F238E27FC236}">
                <a16:creationId xmlns:a16="http://schemas.microsoft.com/office/drawing/2014/main" id="{DCACB707-6416-456A-8B95-DA75732AF1E8}"/>
              </a:ext>
            </a:extLst>
          </p:cNvPr>
          <p:cNvSpPr/>
          <p:nvPr/>
        </p:nvSpPr>
        <p:spPr>
          <a:xfrm>
            <a:off x="3887305" y="4855255"/>
            <a:ext cx="251670" cy="251670"/>
          </a:xfrm>
          <a:prstGeom prst="ellipse">
            <a:avLst/>
          </a:prstGeom>
          <a:solidFill>
            <a:srgbClr val="BE0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D3FF26D-A9A8-4D65-8737-6EE36D8EF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25" y="186431"/>
            <a:ext cx="129246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9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00521 0.56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56296 L -0.07066 0.4979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0B3C68B-1781-4FCA-AB58-7A794720BD1A}"/>
              </a:ext>
            </a:extLst>
          </p:cNvPr>
          <p:cNvSpPr txBox="1"/>
          <p:nvPr/>
        </p:nvSpPr>
        <p:spPr>
          <a:xfrm>
            <a:off x="2325168" y="-60861"/>
            <a:ext cx="60960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0" i="0" dirty="0">
                <a:ln w="444500">
                  <a:solidFill>
                    <a:schemeClr val="bg1"/>
                  </a:solidFill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乚</a:t>
            </a:r>
            <a:endParaRPr lang="en-MY" sz="40000" dirty="0">
              <a:ln w="444500">
                <a:solidFill>
                  <a:schemeClr val="bg1"/>
                </a:solidFill>
              </a:ln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48E8C0-337F-4C07-9712-F7A03B864D8B}"/>
              </a:ext>
            </a:extLst>
          </p:cNvPr>
          <p:cNvSpPr txBox="1"/>
          <p:nvPr/>
        </p:nvSpPr>
        <p:spPr>
          <a:xfrm>
            <a:off x="2292350" y="-60861"/>
            <a:ext cx="60960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0" i="0" dirty="0"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乚</a:t>
            </a:r>
            <a:endParaRPr lang="en-MY" sz="40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6D819C3B-5F76-45EE-A2B3-A35813DCFD2F}"/>
              </a:ext>
            </a:extLst>
          </p:cNvPr>
          <p:cNvSpPr/>
          <p:nvPr/>
        </p:nvSpPr>
        <p:spPr>
          <a:xfrm>
            <a:off x="3735527" y="1707868"/>
            <a:ext cx="251670" cy="251670"/>
          </a:xfrm>
          <a:prstGeom prst="ellipse">
            <a:avLst/>
          </a:prstGeom>
          <a:solidFill>
            <a:srgbClr val="92C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inish">
            <a:extLst>
              <a:ext uri="{FF2B5EF4-FFF2-40B4-BE49-F238E27FC236}">
                <a16:creationId xmlns:a16="http://schemas.microsoft.com/office/drawing/2014/main" id="{D1755790-C548-4D94-8820-A23EC5F72C56}"/>
              </a:ext>
            </a:extLst>
          </p:cNvPr>
          <p:cNvSpPr/>
          <p:nvPr/>
        </p:nvSpPr>
        <p:spPr>
          <a:xfrm>
            <a:off x="6361581" y="3708586"/>
            <a:ext cx="251670" cy="251670"/>
          </a:xfrm>
          <a:prstGeom prst="ellipse">
            <a:avLst/>
          </a:prstGeom>
          <a:solidFill>
            <a:srgbClr val="BE0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1F9A08C-DCD4-4BD5-BCCF-F64E0D5A5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41" y="549275"/>
            <a:ext cx="129246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0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C -2.77778E-6 0.0706 0.00226 0.26991 0.00226 0.34167 C 0.00226 0.43796 0.07865 0.4287 0.14288 0.4287 L 0.28733 0.4287 " pathEditMode="relative" rAng="0" ptsTypes="AAAA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8" y="2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75 0.42638 L 0.29028 0.2879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81DB45-9AFB-42F5-B5D7-3C043893E404}"/>
              </a:ext>
            </a:extLst>
          </p:cNvPr>
          <p:cNvSpPr txBox="1">
            <a:spLocks/>
          </p:cNvSpPr>
          <p:nvPr/>
        </p:nvSpPr>
        <p:spPr>
          <a:xfrm>
            <a:off x="755650" y="245564"/>
            <a:ext cx="7632700" cy="878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3200" u="sng" dirty="0">
                <a:solidFill>
                  <a:srgbClr val="0076B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操作说明</a:t>
            </a:r>
            <a:endParaRPr lang="en-MY" altLang="zh-CN" sz="3200" u="sng" dirty="0">
              <a:solidFill>
                <a:srgbClr val="0076B3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与孩子一起学习基本笔画。请参考以下笔画名称表。</a:t>
            </a:r>
            <a:endParaRPr lang="en-MY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AC46C8-E9AE-45F3-86C7-F1B21072C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645" y="1521848"/>
            <a:ext cx="5444200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3EEFE8C-A1EA-424F-8211-FA35CCA2A706}"/>
              </a:ext>
            </a:extLst>
          </p:cNvPr>
          <p:cNvSpPr txBox="1">
            <a:spLocks/>
          </p:cNvSpPr>
          <p:nvPr/>
        </p:nvSpPr>
        <p:spPr>
          <a:xfrm>
            <a:off x="-198371" y="2400502"/>
            <a:ext cx="9144000" cy="2387600"/>
          </a:xfrm>
          <a:prstGeom prst="roundRect">
            <a:avLst>
              <a:gd name="adj" fmla="val 9641"/>
            </a:avLst>
          </a:prstGeom>
          <a:noFill/>
          <a:ln w="25400">
            <a:solidFill>
              <a:schemeClr val="bg1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zh-CN" altLang="en-US" sz="60000" dirty="0">
                <a:ln w="444500">
                  <a:solidFill>
                    <a:schemeClr val="bg1"/>
                  </a:solidFill>
                </a:ln>
                <a:latin typeface="KaiTi" panose="02010609060101010101" pitchFamily="49" charset="-122"/>
                <a:ea typeface="KaiTi" panose="02010609060101010101" pitchFamily="49" charset="-122"/>
              </a:rPr>
              <a:t>丶</a:t>
            </a:r>
            <a:endParaRPr lang="en-MY" sz="60000" dirty="0">
              <a:ln w="444500">
                <a:solidFill>
                  <a:schemeClr val="bg1"/>
                </a:solidFill>
              </a:ln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7CDE7E-5FD8-4F36-AF76-8CA3492247C8}"/>
              </a:ext>
            </a:extLst>
          </p:cNvPr>
          <p:cNvSpPr txBox="1">
            <a:spLocks/>
          </p:cNvSpPr>
          <p:nvPr/>
        </p:nvSpPr>
        <p:spPr>
          <a:xfrm>
            <a:off x="-198371" y="2400502"/>
            <a:ext cx="9144000" cy="2387600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zh-CN" altLang="en-US" sz="60000" dirty="0">
                <a:latin typeface="KaiTi" panose="02010609060101010101" pitchFamily="49" charset="-122"/>
                <a:ea typeface="KaiTi" panose="02010609060101010101" pitchFamily="49" charset="-122"/>
              </a:rPr>
              <a:t>丶</a:t>
            </a:r>
            <a:endParaRPr lang="en-MY" sz="60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Start">
            <a:extLst>
              <a:ext uri="{FF2B5EF4-FFF2-40B4-BE49-F238E27FC236}">
                <a16:creationId xmlns:a16="http://schemas.microsoft.com/office/drawing/2014/main" id="{E2FCE072-5ACF-4B44-BB4C-C6EF13B11621}"/>
              </a:ext>
            </a:extLst>
          </p:cNvPr>
          <p:cNvSpPr/>
          <p:nvPr/>
        </p:nvSpPr>
        <p:spPr>
          <a:xfrm>
            <a:off x="3601562" y="2695036"/>
            <a:ext cx="251670" cy="251670"/>
          </a:xfrm>
          <a:prstGeom prst="ellipse">
            <a:avLst/>
          </a:prstGeom>
          <a:solidFill>
            <a:srgbClr val="92C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inish">
            <a:extLst>
              <a:ext uri="{FF2B5EF4-FFF2-40B4-BE49-F238E27FC236}">
                <a16:creationId xmlns:a16="http://schemas.microsoft.com/office/drawing/2014/main" id="{97D293BF-3DEC-4248-8E02-B95E6B0B8188}"/>
              </a:ext>
            </a:extLst>
          </p:cNvPr>
          <p:cNvSpPr/>
          <p:nvPr/>
        </p:nvSpPr>
        <p:spPr>
          <a:xfrm>
            <a:off x="5122893" y="4076203"/>
            <a:ext cx="251670" cy="251670"/>
          </a:xfrm>
          <a:prstGeom prst="ellipse">
            <a:avLst/>
          </a:prstGeom>
          <a:solidFill>
            <a:srgbClr val="BE0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CFA6345-A485-48C6-9CDC-5563D1048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97" y="1528407"/>
            <a:ext cx="129246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16562 0.2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87DA0D5-297A-4156-ACDA-1B6327B737DF}"/>
              </a:ext>
            </a:extLst>
          </p:cNvPr>
          <p:cNvSpPr txBox="1">
            <a:spLocks/>
          </p:cNvSpPr>
          <p:nvPr/>
        </p:nvSpPr>
        <p:spPr>
          <a:xfrm>
            <a:off x="2019655" y="549275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zh-CN" altLang="en-US" sz="40000" dirty="0">
                <a:ln w="444500">
                  <a:solidFill>
                    <a:schemeClr val="bg1"/>
                  </a:solidFill>
                </a:ln>
                <a:latin typeface="KaiTi" panose="02010609060101010101" pitchFamily="49" charset="-122"/>
                <a:ea typeface="KaiTi" panose="02010609060101010101" pitchFamily="49" charset="-122"/>
              </a:rPr>
              <a:t>一</a:t>
            </a:r>
            <a:endParaRPr lang="en-MY" sz="40000" dirty="0">
              <a:ln w="444500">
                <a:solidFill>
                  <a:schemeClr val="bg1"/>
                </a:solidFill>
              </a:ln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FC6A47-66A6-4669-8B95-9C8163D197BE}"/>
              </a:ext>
            </a:extLst>
          </p:cNvPr>
          <p:cNvSpPr txBox="1">
            <a:spLocks/>
          </p:cNvSpPr>
          <p:nvPr/>
        </p:nvSpPr>
        <p:spPr>
          <a:xfrm>
            <a:off x="2019655" y="549275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zh-CN" altLang="en-US" sz="40000" dirty="0">
                <a:latin typeface="KaiTi" panose="02010609060101010101" pitchFamily="49" charset="-122"/>
                <a:ea typeface="KaiTi" panose="02010609060101010101" pitchFamily="49" charset="-122"/>
              </a:rPr>
              <a:t>一</a:t>
            </a:r>
            <a:endParaRPr lang="en-MY" sz="40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06479AED-6E2D-4742-A917-34DE94647E04}"/>
              </a:ext>
            </a:extLst>
          </p:cNvPr>
          <p:cNvSpPr/>
          <p:nvPr/>
        </p:nvSpPr>
        <p:spPr>
          <a:xfrm>
            <a:off x="2718422" y="3310538"/>
            <a:ext cx="251670" cy="251670"/>
          </a:xfrm>
          <a:prstGeom prst="ellipse">
            <a:avLst/>
          </a:prstGeom>
          <a:solidFill>
            <a:srgbClr val="92C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inish">
            <a:extLst>
              <a:ext uri="{FF2B5EF4-FFF2-40B4-BE49-F238E27FC236}">
                <a16:creationId xmlns:a16="http://schemas.microsoft.com/office/drawing/2014/main" id="{65E44F72-2A22-4911-B6FD-7F751A349994}"/>
              </a:ext>
            </a:extLst>
          </p:cNvPr>
          <p:cNvSpPr/>
          <p:nvPr/>
        </p:nvSpPr>
        <p:spPr>
          <a:xfrm>
            <a:off x="6591655" y="3058868"/>
            <a:ext cx="251670" cy="251670"/>
          </a:xfrm>
          <a:prstGeom prst="ellipse">
            <a:avLst/>
          </a:prstGeom>
          <a:solidFill>
            <a:srgbClr val="BE0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80D2C3D-97E2-432A-BC22-2CC75E4BE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80" y="2143909"/>
            <a:ext cx="129246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741 L 0.42014 -0.0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8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C16560-EE6C-4B6D-BCF2-6FA3CA680590}"/>
              </a:ext>
            </a:extLst>
          </p:cNvPr>
          <p:cNvSpPr txBox="1">
            <a:spLocks/>
          </p:cNvSpPr>
          <p:nvPr/>
        </p:nvSpPr>
        <p:spPr>
          <a:xfrm>
            <a:off x="1939124" y="818901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zh-CN" altLang="en-US" sz="40000" dirty="0">
                <a:ln w="444500">
                  <a:solidFill>
                    <a:schemeClr val="bg1"/>
                  </a:solidFill>
                </a:ln>
                <a:latin typeface="KaiTi" panose="02010609060101010101" pitchFamily="49" charset="-122"/>
                <a:ea typeface="KaiTi" panose="02010609060101010101" pitchFamily="49" charset="-122"/>
              </a:rPr>
              <a:t>丨</a:t>
            </a:r>
            <a:endParaRPr lang="en-MY" sz="40000" dirty="0">
              <a:ln w="444500">
                <a:solidFill>
                  <a:schemeClr val="bg1"/>
                </a:solidFill>
              </a:ln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5385FC-AB39-426A-8A6E-4369AE51FD7C}"/>
              </a:ext>
            </a:extLst>
          </p:cNvPr>
          <p:cNvSpPr txBox="1">
            <a:spLocks/>
          </p:cNvSpPr>
          <p:nvPr/>
        </p:nvSpPr>
        <p:spPr>
          <a:xfrm>
            <a:off x="1959836" y="818901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zh-CN" altLang="en-US" sz="40000" dirty="0">
                <a:latin typeface="KaiTi" panose="02010609060101010101" pitchFamily="49" charset="-122"/>
                <a:ea typeface="KaiTi" panose="02010609060101010101" pitchFamily="49" charset="-122"/>
              </a:rPr>
              <a:t>丨</a:t>
            </a:r>
            <a:endParaRPr lang="en-MY" sz="40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3169654D-3229-4FB2-9FDF-E72B3ECB3055}"/>
              </a:ext>
            </a:extLst>
          </p:cNvPr>
          <p:cNvSpPr/>
          <p:nvPr/>
        </p:nvSpPr>
        <p:spPr>
          <a:xfrm>
            <a:off x="4666004" y="1627395"/>
            <a:ext cx="251670" cy="251670"/>
          </a:xfrm>
          <a:prstGeom prst="ellipse">
            <a:avLst/>
          </a:prstGeom>
          <a:solidFill>
            <a:srgbClr val="92C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inish">
            <a:extLst>
              <a:ext uri="{FF2B5EF4-FFF2-40B4-BE49-F238E27FC236}">
                <a16:creationId xmlns:a16="http://schemas.microsoft.com/office/drawing/2014/main" id="{EA6166DA-B652-497A-848A-B69D60E2E8CA}"/>
              </a:ext>
            </a:extLst>
          </p:cNvPr>
          <p:cNvSpPr/>
          <p:nvPr/>
        </p:nvSpPr>
        <p:spPr>
          <a:xfrm>
            <a:off x="4540169" y="5393724"/>
            <a:ext cx="251670" cy="251670"/>
          </a:xfrm>
          <a:prstGeom prst="ellipse">
            <a:avLst/>
          </a:prstGeom>
          <a:solidFill>
            <a:srgbClr val="BE0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7CB9EEE-3D02-4971-A2FD-15FEB970F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39" y="460766"/>
            <a:ext cx="129246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7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L -0.00886 0.56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2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17B6699-E681-4AB3-B58D-25DDC166EF2D}"/>
              </a:ext>
            </a:extLst>
          </p:cNvPr>
          <p:cNvSpPr txBox="1">
            <a:spLocks/>
          </p:cNvSpPr>
          <p:nvPr/>
        </p:nvSpPr>
        <p:spPr>
          <a:xfrm>
            <a:off x="1760115" y="352436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zh-CN" altLang="en-US" sz="40000" dirty="0">
                <a:ln w="444500">
                  <a:solidFill>
                    <a:schemeClr val="bg1"/>
                  </a:solidFill>
                </a:ln>
                <a:latin typeface="KaiTi" panose="02010609060101010101" pitchFamily="49" charset="-122"/>
                <a:ea typeface="KaiTi" panose="02010609060101010101" pitchFamily="49" charset="-122"/>
              </a:rPr>
              <a:t>丿</a:t>
            </a:r>
            <a:endParaRPr lang="en-MY" sz="40000" dirty="0">
              <a:ln w="444500">
                <a:solidFill>
                  <a:schemeClr val="bg1"/>
                </a:solidFill>
              </a:ln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C6056-9B65-4519-8855-83ABAF6180ED}"/>
              </a:ext>
            </a:extLst>
          </p:cNvPr>
          <p:cNvSpPr txBox="1">
            <a:spLocks/>
          </p:cNvSpPr>
          <p:nvPr/>
        </p:nvSpPr>
        <p:spPr>
          <a:xfrm>
            <a:off x="1760115" y="360525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zh-CN" altLang="en-US" sz="40000" dirty="0">
                <a:latin typeface="KaiTi" panose="02010609060101010101" pitchFamily="49" charset="-122"/>
                <a:ea typeface="KaiTi" panose="02010609060101010101" pitchFamily="49" charset="-122"/>
              </a:rPr>
              <a:t>丿</a:t>
            </a:r>
            <a:endParaRPr lang="en-MY" sz="40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75CB1086-2985-470B-8166-F4E3DA877830}"/>
              </a:ext>
            </a:extLst>
          </p:cNvPr>
          <p:cNvSpPr/>
          <p:nvPr/>
        </p:nvSpPr>
        <p:spPr>
          <a:xfrm>
            <a:off x="4606080" y="1335311"/>
            <a:ext cx="251670" cy="251670"/>
          </a:xfrm>
          <a:prstGeom prst="ellipse">
            <a:avLst/>
          </a:prstGeom>
          <a:solidFill>
            <a:srgbClr val="92C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inish">
            <a:extLst>
              <a:ext uri="{FF2B5EF4-FFF2-40B4-BE49-F238E27FC236}">
                <a16:creationId xmlns:a16="http://schemas.microsoft.com/office/drawing/2014/main" id="{09472985-744B-41BB-BB1D-07359AC45FF4}"/>
              </a:ext>
            </a:extLst>
          </p:cNvPr>
          <p:cNvSpPr/>
          <p:nvPr/>
        </p:nvSpPr>
        <p:spPr>
          <a:xfrm>
            <a:off x="2809111" y="5119547"/>
            <a:ext cx="251670" cy="251670"/>
          </a:xfrm>
          <a:prstGeom prst="ellipse">
            <a:avLst/>
          </a:prstGeom>
          <a:solidFill>
            <a:srgbClr val="BE0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91FB293-A4BF-46AF-BB46-789A2DDAC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79" y="294517"/>
            <a:ext cx="129246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1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139 C 2.77778E-6 0.08426 -0.02049 0.22037 -0.02778 0.2831 C -0.03455 0.3456 -0.03073 0.34282 -0.04219 0.37361 C -0.05295 0.4037 -0.05295 0.41944 -0.09254 0.4669 C -0.11424 0.48819 -0.15243 0.53935 -0.19288 0.53935 " pathEditMode="relative" rAng="540000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1C41164-C29A-456B-A7F6-8A908DD25E75}"/>
              </a:ext>
            </a:extLst>
          </p:cNvPr>
          <p:cNvSpPr/>
          <p:nvPr/>
        </p:nvSpPr>
        <p:spPr>
          <a:xfrm rot="19327109">
            <a:off x="4176782" y="566698"/>
            <a:ext cx="1876428" cy="60266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3F5A2C-1A9B-4679-A67C-D090D0274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79" b="85197" l="5484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941" y="774262"/>
            <a:ext cx="5483982" cy="5377841"/>
          </a:xfrm>
          <a:prstGeom prst="rect">
            <a:avLst/>
          </a:prstGeom>
        </p:spPr>
      </p:pic>
      <p:sp>
        <p:nvSpPr>
          <p:cNvPr id="3" name="Start">
            <a:extLst>
              <a:ext uri="{FF2B5EF4-FFF2-40B4-BE49-F238E27FC236}">
                <a16:creationId xmlns:a16="http://schemas.microsoft.com/office/drawing/2014/main" id="{93C861B1-577A-4576-82D5-BF8398706EF8}"/>
              </a:ext>
            </a:extLst>
          </p:cNvPr>
          <p:cNvSpPr/>
          <p:nvPr/>
        </p:nvSpPr>
        <p:spPr>
          <a:xfrm>
            <a:off x="3217416" y="1588508"/>
            <a:ext cx="251670" cy="251670"/>
          </a:xfrm>
          <a:prstGeom prst="ellipse">
            <a:avLst/>
          </a:prstGeom>
          <a:solidFill>
            <a:srgbClr val="92C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inish">
            <a:extLst>
              <a:ext uri="{FF2B5EF4-FFF2-40B4-BE49-F238E27FC236}">
                <a16:creationId xmlns:a16="http://schemas.microsoft.com/office/drawing/2014/main" id="{44B090D4-8406-4F9A-8E7C-1DE8E2845CC9}"/>
              </a:ext>
            </a:extLst>
          </p:cNvPr>
          <p:cNvSpPr/>
          <p:nvPr/>
        </p:nvSpPr>
        <p:spPr>
          <a:xfrm>
            <a:off x="6498165" y="5009837"/>
            <a:ext cx="251670" cy="251670"/>
          </a:xfrm>
          <a:prstGeom prst="ellipse">
            <a:avLst/>
          </a:prstGeom>
          <a:solidFill>
            <a:srgbClr val="BE0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BF90F85-1CE1-4BA3-A5B9-C3A4B3A09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51" y="421879"/>
            <a:ext cx="129246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3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C 0.0231 0.08009 0.04983 0.13333 0.0915 0.21065 C 0.13264 0.28727 0.17344 0.41852 0.2474 0.46157 C 0.30834 0.49213 0.29358 0.50092 0.35157 0.5009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9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50A774F3-6793-44CF-8AA0-66FDFA9986B7}"/>
              </a:ext>
            </a:extLst>
          </p:cNvPr>
          <p:cNvSpPr/>
          <p:nvPr/>
        </p:nvSpPr>
        <p:spPr>
          <a:xfrm rot="2843985">
            <a:off x="4178047" y="638643"/>
            <a:ext cx="1876428" cy="48134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314321-8C78-4D67-ABCA-F4D8189B4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7053">
            <a:off x="2019010" y="2524433"/>
            <a:ext cx="5649281" cy="1809133"/>
          </a:xfrm>
          <a:prstGeom prst="rect">
            <a:avLst/>
          </a:prstGeom>
        </p:spPr>
      </p:pic>
      <p:sp>
        <p:nvSpPr>
          <p:cNvPr id="3" name="Start">
            <a:extLst>
              <a:ext uri="{FF2B5EF4-FFF2-40B4-BE49-F238E27FC236}">
                <a16:creationId xmlns:a16="http://schemas.microsoft.com/office/drawing/2014/main" id="{12665F17-24E1-43AC-B321-E5973A892D93}"/>
              </a:ext>
            </a:extLst>
          </p:cNvPr>
          <p:cNvSpPr/>
          <p:nvPr/>
        </p:nvSpPr>
        <p:spPr>
          <a:xfrm>
            <a:off x="3609915" y="3983782"/>
            <a:ext cx="251670" cy="251670"/>
          </a:xfrm>
          <a:prstGeom prst="ellipse">
            <a:avLst/>
          </a:prstGeom>
          <a:solidFill>
            <a:srgbClr val="92C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inish">
            <a:extLst>
              <a:ext uri="{FF2B5EF4-FFF2-40B4-BE49-F238E27FC236}">
                <a16:creationId xmlns:a16="http://schemas.microsoft.com/office/drawing/2014/main" id="{15459F7C-6CB2-4058-9BF3-AB87753467B8}"/>
              </a:ext>
            </a:extLst>
          </p:cNvPr>
          <p:cNvSpPr/>
          <p:nvPr/>
        </p:nvSpPr>
        <p:spPr>
          <a:xfrm>
            <a:off x="6440227" y="1619655"/>
            <a:ext cx="251670" cy="251670"/>
          </a:xfrm>
          <a:prstGeom prst="ellipse">
            <a:avLst/>
          </a:prstGeom>
          <a:solidFill>
            <a:srgbClr val="BE0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D8674CF-5E53-4990-8479-4768182BF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50" y="2817153"/>
            <a:ext cx="129246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5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31024 -0.343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3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84B352-9F97-4151-9F12-C92E890D115D}"/>
              </a:ext>
            </a:extLst>
          </p:cNvPr>
          <p:cNvSpPr txBox="1"/>
          <p:nvPr/>
        </p:nvSpPr>
        <p:spPr>
          <a:xfrm>
            <a:off x="2046481" y="-801984"/>
            <a:ext cx="6096000" cy="7786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0000" i="0" dirty="0">
                <a:ln w="444500">
                  <a:solidFill>
                    <a:schemeClr val="bg1"/>
                  </a:solidFill>
                </a:ln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ㄑ</a:t>
            </a:r>
            <a:endParaRPr lang="en-MY" sz="50000" dirty="0">
              <a:ln w="444500">
                <a:solidFill>
                  <a:schemeClr val="bg1"/>
                </a:solidFill>
              </a:ln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3E3ACF-31BF-4399-A0F3-0EF83BEE0AD7}"/>
              </a:ext>
            </a:extLst>
          </p:cNvPr>
          <p:cNvSpPr txBox="1"/>
          <p:nvPr/>
        </p:nvSpPr>
        <p:spPr>
          <a:xfrm>
            <a:off x="2046481" y="-928747"/>
            <a:ext cx="6096000" cy="7786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0000" i="0" dirty="0"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ㄑ</a:t>
            </a:r>
            <a:endParaRPr lang="en-MY" sz="50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48BC7CA5-9707-4A5E-8FA2-848051576591}"/>
              </a:ext>
            </a:extLst>
          </p:cNvPr>
          <p:cNvSpPr/>
          <p:nvPr/>
        </p:nvSpPr>
        <p:spPr>
          <a:xfrm>
            <a:off x="5269410" y="1202487"/>
            <a:ext cx="251670" cy="251670"/>
          </a:xfrm>
          <a:prstGeom prst="ellipse">
            <a:avLst/>
          </a:prstGeom>
          <a:solidFill>
            <a:srgbClr val="92C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inish">
            <a:extLst>
              <a:ext uri="{FF2B5EF4-FFF2-40B4-BE49-F238E27FC236}">
                <a16:creationId xmlns:a16="http://schemas.microsoft.com/office/drawing/2014/main" id="{11D726F0-F764-4FAC-A157-DEA36DAEDBB7}"/>
              </a:ext>
            </a:extLst>
          </p:cNvPr>
          <p:cNvSpPr/>
          <p:nvPr/>
        </p:nvSpPr>
        <p:spPr>
          <a:xfrm>
            <a:off x="5855471" y="5313789"/>
            <a:ext cx="251670" cy="251670"/>
          </a:xfrm>
          <a:prstGeom prst="ellipse">
            <a:avLst/>
          </a:prstGeom>
          <a:solidFill>
            <a:srgbClr val="BE0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3713FA7-9C77-4D08-B5B2-6AE2D055F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245" y="35858"/>
            <a:ext cx="129246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1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0.00023 C -0.02395 0.04884 -0.06232 0.20764 -0.08298 0.26504 C -0.10642 0.32847 -0.10329 0.32199 -0.08819 0.35069 C -0.071 0.38217 -0.06215 0.38889 -0.03454 0.44166 C -0.00486 0.48032 0.02674 0.53634 0.0625 0.59467 " pathEditMode="relative" rAng="2400000" ptsTypes="A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 Templat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9E672C99-2731-4C91-91B2-96A90CF6B535}" vid="{7F266D33-4E3D-4AB1-8B43-991C0A718D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147</TotalTime>
  <Words>41</Words>
  <Application>Microsoft Office PowerPoint</Application>
  <PresentationFormat>On-screen Show (4:3)</PresentationFormat>
  <Paragraphs>16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KaiTi</vt:lpstr>
      <vt:lpstr>Calibri</vt:lpstr>
      <vt:lpstr>Twinkl</vt:lpstr>
      <vt:lpstr>Arial</vt:lpstr>
      <vt:lpstr>PowerPoint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Jacqui Ford</dc:creator>
  <cp:lastModifiedBy>Twinkl Twinkl</cp:lastModifiedBy>
  <cp:revision>4</cp:revision>
  <dcterms:created xsi:type="dcterms:W3CDTF">2021-02-19T13:51:38Z</dcterms:created>
  <dcterms:modified xsi:type="dcterms:W3CDTF">2021-09-06T10:10:06Z</dcterms:modified>
</cp:coreProperties>
</file>