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85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eport Rg" panose="020F0503030200020004" charset="0"/>
      <p:regular r:id="rId11"/>
      <p:bold r:id="rId12"/>
    </p:embeddedFont>
    <p:embeddedFont>
      <p:font typeface="Twinkl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457" userDrawn="1">
          <p15:clr>
            <a:srgbClr val="A4A3A4"/>
          </p15:clr>
        </p15:guide>
        <p15:guide id="4" pos="515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219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109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6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BD84"/>
    <a:srgbClr val="C0DFC3"/>
    <a:srgbClr val="00B2F1"/>
    <a:srgbClr val="FEAF15"/>
    <a:srgbClr val="7FC34A"/>
    <a:srgbClr val="F88629"/>
    <a:srgbClr val="F37078"/>
    <a:srgbClr val="E8F6FB"/>
    <a:srgbClr val="FC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4" y="1836"/>
      </p:cViewPr>
      <p:guideLst>
        <p:guide orient="horz" pos="2137"/>
        <p:guide pos="2457"/>
        <p:guide pos="5155"/>
        <p:guide orient="horz" pos="3974"/>
        <p:guide pos="7219"/>
        <p:guide orient="horz" pos="346"/>
        <p:guide pos="1096"/>
        <p:guide orient="horz" pos="482"/>
        <p:guide orient="horz" pos="3838"/>
        <p:guide pos="65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99" y="5764802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Report Rg" panose="020F05030302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Report Rg" panose="020F05030302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alk onder">
            <a:extLst>
              <a:ext uri="{FF2B5EF4-FFF2-40B4-BE49-F238E27FC236}">
                <a16:creationId xmlns:a16="http://schemas.microsoft.com/office/drawing/2014/main" id="{7D3BF98A-7E58-49F0-BDBB-6552C58B1AAA}"/>
              </a:ext>
            </a:extLst>
          </p:cNvPr>
          <p:cNvGrpSpPr/>
          <p:nvPr/>
        </p:nvGrpSpPr>
        <p:grpSpPr>
          <a:xfrm>
            <a:off x="0" y="3848633"/>
            <a:ext cx="12192002" cy="2311225"/>
            <a:chOff x="0" y="3848633"/>
            <a:chExt cx="12192002" cy="2311225"/>
          </a:xfrm>
        </p:grpSpPr>
        <p:sp>
          <p:nvSpPr>
            <p:cNvPr id="137" name="Clear sentence">
              <a:extLst>
                <a:ext uri="{FF2B5EF4-FFF2-40B4-BE49-F238E27FC236}">
                  <a16:creationId xmlns:a16="http://schemas.microsoft.com/office/drawing/2014/main" id="{CAB0FF18-9C37-4821-848F-EC9F768FECF1}"/>
                </a:ext>
              </a:extLst>
            </p:cNvPr>
            <p:cNvSpPr/>
            <p:nvPr/>
          </p:nvSpPr>
          <p:spPr>
            <a:xfrm>
              <a:off x="0" y="3848633"/>
              <a:ext cx="12192002" cy="2311225"/>
            </a:xfrm>
            <a:prstGeom prst="roundRect">
              <a:avLst>
                <a:gd name="adj" fmla="val 0"/>
              </a:avLst>
            </a:prstGeom>
            <a:solidFill>
              <a:srgbClr val="E8F6F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400" b="1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BC635D-61C2-4371-91F8-BAAE0320C277}"/>
                </a:ext>
              </a:extLst>
            </p:cNvPr>
            <p:cNvCxnSpPr/>
            <p:nvPr/>
          </p:nvCxnSpPr>
          <p:spPr>
            <a:xfrm>
              <a:off x="0" y="3864961"/>
              <a:ext cx="12192000" cy="0"/>
            </a:xfrm>
            <a:prstGeom prst="line">
              <a:avLst/>
            </a:prstGeom>
            <a:ln w="444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E1ABF6C-13F2-4A42-80D4-440552AE7A90}"/>
                </a:ext>
              </a:extLst>
            </p:cNvPr>
            <p:cNvCxnSpPr/>
            <p:nvPr/>
          </p:nvCxnSpPr>
          <p:spPr>
            <a:xfrm>
              <a:off x="0" y="6146103"/>
              <a:ext cx="12192000" cy="0"/>
            </a:xfrm>
            <a:prstGeom prst="line">
              <a:avLst/>
            </a:prstGeom>
            <a:ln w="444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2" name="Clear sentence">
            <a:extLst>
              <a:ext uri="{FF2B5EF4-FFF2-40B4-BE49-F238E27FC236}">
                <a16:creationId xmlns:a16="http://schemas.microsoft.com/office/drawing/2014/main" id="{A038053B-EB7A-45AA-8C68-7D08AC516482}"/>
              </a:ext>
            </a:extLst>
          </p:cNvPr>
          <p:cNvSpPr/>
          <p:nvPr/>
        </p:nvSpPr>
        <p:spPr>
          <a:xfrm>
            <a:off x="742951" y="1674702"/>
            <a:ext cx="1980000" cy="1980000"/>
          </a:xfrm>
          <a:prstGeom prst="roundRect">
            <a:avLst/>
          </a:prstGeom>
          <a:solidFill>
            <a:srgbClr val="FCE8E8"/>
          </a:solidFill>
          <a:ln w="57150">
            <a:solidFill>
              <a:srgbClr val="F37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Report Rg" panose="020F0503030200020004" pitchFamily="34" charset="0"/>
              </a:rPr>
              <a:t>Clear sentence</a:t>
            </a:r>
          </a:p>
        </p:txBody>
      </p:sp>
      <p:sp>
        <p:nvSpPr>
          <p:cNvPr id="48" name="Place When">
            <a:extLst>
              <a:ext uri="{FF2B5EF4-FFF2-40B4-BE49-F238E27FC236}">
                <a16:creationId xmlns:a16="http://schemas.microsoft.com/office/drawing/2014/main" id="{92721917-D3E1-4B07-80BE-110BBBFB68C7}"/>
              </a:ext>
            </a:extLst>
          </p:cNvPr>
          <p:cNvSpPr/>
          <p:nvPr/>
        </p:nvSpPr>
        <p:spPr>
          <a:xfrm>
            <a:off x="9404771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00B2F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44" name="Place Who">
            <a:extLst>
              <a:ext uri="{FF2B5EF4-FFF2-40B4-BE49-F238E27FC236}">
                <a16:creationId xmlns:a16="http://schemas.microsoft.com/office/drawing/2014/main" id="{2701CF5C-D764-4787-84B3-51C944235BC8}"/>
              </a:ext>
            </a:extLst>
          </p:cNvPr>
          <p:cNvSpPr/>
          <p:nvPr/>
        </p:nvSpPr>
        <p:spPr>
          <a:xfrm>
            <a:off x="2908406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F8862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47" name="Place Where">
            <a:extLst>
              <a:ext uri="{FF2B5EF4-FFF2-40B4-BE49-F238E27FC236}">
                <a16:creationId xmlns:a16="http://schemas.microsoft.com/office/drawing/2014/main" id="{0E67B2AE-10A5-4602-BBA2-DE9348E339C8}"/>
              </a:ext>
            </a:extLst>
          </p:cNvPr>
          <p:cNvSpPr/>
          <p:nvPr/>
        </p:nvSpPr>
        <p:spPr>
          <a:xfrm>
            <a:off x="7239316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7FC34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45" name="Place doing what">
            <a:extLst>
              <a:ext uri="{FF2B5EF4-FFF2-40B4-BE49-F238E27FC236}">
                <a16:creationId xmlns:a16="http://schemas.microsoft.com/office/drawing/2014/main" id="{B83CFC96-E06D-4C78-95BA-16F57C0CFD3E}"/>
              </a:ext>
            </a:extLst>
          </p:cNvPr>
          <p:cNvSpPr/>
          <p:nvPr/>
        </p:nvSpPr>
        <p:spPr>
          <a:xfrm>
            <a:off x="5073861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FEAF15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12" name="Who">
            <a:extLst>
              <a:ext uri="{FF2B5EF4-FFF2-40B4-BE49-F238E27FC236}">
                <a16:creationId xmlns:a16="http://schemas.microsoft.com/office/drawing/2014/main" id="{B461A275-4A48-4D22-AF82-D785C04ECDCD}"/>
              </a:ext>
            </a:extLst>
          </p:cNvPr>
          <p:cNvSpPr/>
          <p:nvPr/>
        </p:nvSpPr>
        <p:spPr>
          <a:xfrm>
            <a:off x="2908406" y="539854"/>
            <a:ext cx="1980000" cy="900000"/>
          </a:xfrm>
          <a:prstGeom prst="roundRect">
            <a:avLst/>
          </a:prstGeom>
          <a:solidFill>
            <a:srgbClr val="F88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Who?</a:t>
            </a:r>
          </a:p>
        </p:txBody>
      </p:sp>
      <p:sp>
        <p:nvSpPr>
          <p:cNvPr id="13" name="Doing What?">
            <a:extLst>
              <a:ext uri="{FF2B5EF4-FFF2-40B4-BE49-F238E27FC236}">
                <a16:creationId xmlns:a16="http://schemas.microsoft.com/office/drawing/2014/main" id="{7B0C0752-83F5-40DF-A209-11805B63DDAA}"/>
              </a:ext>
            </a:extLst>
          </p:cNvPr>
          <p:cNvSpPr/>
          <p:nvPr/>
        </p:nvSpPr>
        <p:spPr>
          <a:xfrm>
            <a:off x="5073861" y="539854"/>
            <a:ext cx="1980000" cy="900000"/>
          </a:xfrm>
          <a:prstGeom prst="roundRect">
            <a:avLst/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Doing What?</a:t>
            </a:r>
          </a:p>
        </p:txBody>
      </p:sp>
      <p:sp>
        <p:nvSpPr>
          <p:cNvPr id="15" name="Where?">
            <a:extLst>
              <a:ext uri="{FF2B5EF4-FFF2-40B4-BE49-F238E27FC236}">
                <a16:creationId xmlns:a16="http://schemas.microsoft.com/office/drawing/2014/main" id="{27FA0E41-46D5-415D-AA3F-2387CF70C2D1}"/>
              </a:ext>
            </a:extLst>
          </p:cNvPr>
          <p:cNvSpPr/>
          <p:nvPr/>
        </p:nvSpPr>
        <p:spPr>
          <a:xfrm>
            <a:off x="7239316" y="539854"/>
            <a:ext cx="1980000" cy="900000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Where?</a:t>
            </a:r>
          </a:p>
        </p:txBody>
      </p:sp>
      <p:sp>
        <p:nvSpPr>
          <p:cNvPr id="16" name="When">
            <a:extLst>
              <a:ext uri="{FF2B5EF4-FFF2-40B4-BE49-F238E27FC236}">
                <a16:creationId xmlns:a16="http://schemas.microsoft.com/office/drawing/2014/main" id="{552EF6A0-CC93-4876-A612-17B3729D8522}"/>
              </a:ext>
            </a:extLst>
          </p:cNvPr>
          <p:cNvSpPr/>
          <p:nvPr/>
        </p:nvSpPr>
        <p:spPr>
          <a:xfrm>
            <a:off x="9404771" y="539854"/>
            <a:ext cx="1980000" cy="900000"/>
          </a:xfrm>
          <a:prstGeom prst="roundRect">
            <a:avLst/>
          </a:prstGeom>
          <a:solidFill>
            <a:srgbClr val="00B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When?</a:t>
            </a:r>
          </a:p>
        </p:txBody>
      </p:sp>
      <p:sp>
        <p:nvSpPr>
          <p:cNvPr id="123" name="Arrow">
            <a:extLst>
              <a:ext uri="{FF2B5EF4-FFF2-40B4-BE49-F238E27FC236}">
                <a16:creationId xmlns:a16="http://schemas.microsoft.com/office/drawing/2014/main" id="{6E644BA6-F32D-449B-AA61-C3C3DC4DA2AE}"/>
              </a:ext>
            </a:extLst>
          </p:cNvPr>
          <p:cNvSpPr/>
          <p:nvPr/>
        </p:nvSpPr>
        <p:spPr>
          <a:xfrm>
            <a:off x="-3" y="521225"/>
            <a:ext cx="2722954" cy="821367"/>
          </a:xfrm>
          <a:prstGeom prst="rightArrow">
            <a:avLst>
              <a:gd name="adj1" fmla="val 68397"/>
              <a:gd name="adj2" fmla="val 45765"/>
            </a:avLst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lvl="1" algn="ctr"/>
            <a:r>
              <a:rPr lang="en-GB" sz="1600" b="1" dirty="0">
                <a:solidFill>
                  <a:schemeClr val="tx1"/>
                </a:solidFill>
                <a:latin typeface="Report Rg" panose="020F0503030200020004" pitchFamily="34" charset="0"/>
              </a:rPr>
              <a:t>Click on the buttons for new words </a:t>
            </a:r>
          </a:p>
        </p:txBody>
      </p:sp>
      <p:grpSp>
        <p:nvGrpSpPr>
          <p:cNvPr id="39" name="Orange 1">
            <a:extLst>
              <a:ext uri="{FF2B5EF4-FFF2-40B4-BE49-F238E27FC236}">
                <a16:creationId xmlns:a16="http://schemas.microsoft.com/office/drawing/2014/main" id="{1F6FC2DD-66D8-4334-8DB0-279A7BC41134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556E7A22-C505-4652-AD51-BE10C9146CEC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85A1DFE-C0D6-4CD5-B611-CF67BE46150B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teacher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B9BAE8-31AC-4D1D-806B-6F27E85F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7229" y="4079880"/>
              <a:ext cx="1674125" cy="1421878"/>
            </a:xfrm>
            <a:prstGeom prst="rect">
              <a:avLst/>
            </a:prstGeom>
          </p:spPr>
        </p:pic>
      </p:grpSp>
      <p:grpSp>
        <p:nvGrpSpPr>
          <p:cNvPr id="40" name="Orange 2">
            <a:extLst>
              <a:ext uri="{FF2B5EF4-FFF2-40B4-BE49-F238E27FC236}">
                <a16:creationId xmlns:a16="http://schemas.microsoft.com/office/drawing/2014/main" id="{8E49E0CA-DB08-4217-BB6B-C484EE34562E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FC06689-E09A-4E61-886E-BB47AE7E4D58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2A255A-22FC-4516-8540-61A675BD7182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frog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F0BEC2D-DF73-4E71-9D08-635B0B1CC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43" y="4497791"/>
              <a:ext cx="1671126" cy="1015482"/>
            </a:xfrm>
            <a:prstGeom prst="rect">
              <a:avLst/>
            </a:prstGeom>
          </p:spPr>
        </p:pic>
      </p:grpSp>
      <p:grpSp>
        <p:nvGrpSpPr>
          <p:cNvPr id="54" name="Orange 3">
            <a:extLst>
              <a:ext uri="{FF2B5EF4-FFF2-40B4-BE49-F238E27FC236}">
                <a16:creationId xmlns:a16="http://schemas.microsoft.com/office/drawing/2014/main" id="{6E727AA4-9D81-4655-899C-3BFE6D5650F0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7736B5CD-CF9A-4A46-B7F9-563C9781E7E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6537124-C31A-4A23-8751-AA9A2C296192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boy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7857F7A-D727-430A-8959-F28DA4FD2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16"/>
            <a:stretch/>
          </p:blipFill>
          <p:spPr>
            <a:xfrm>
              <a:off x="5492745" y="4058893"/>
              <a:ext cx="1400473" cy="1496107"/>
            </a:xfrm>
            <a:prstGeom prst="rect">
              <a:avLst/>
            </a:prstGeom>
          </p:spPr>
        </p:pic>
      </p:grpSp>
      <p:grpSp>
        <p:nvGrpSpPr>
          <p:cNvPr id="41" name="Orange 4">
            <a:extLst>
              <a:ext uri="{FF2B5EF4-FFF2-40B4-BE49-F238E27FC236}">
                <a16:creationId xmlns:a16="http://schemas.microsoft.com/office/drawing/2014/main" id="{5C23CE2B-F2CF-4E05-9982-6BAC33F39F39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BCA2E93-D06B-42DD-8042-C209D6E4F01F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A2EC90A-4F09-4E3A-BAEF-329F546A023C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tiger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F9E3C6-A4FB-4E00-9DC1-57859FC8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786" y="4457279"/>
              <a:ext cx="1814671" cy="897093"/>
            </a:xfrm>
            <a:prstGeom prst="rect">
              <a:avLst/>
            </a:prstGeom>
          </p:spPr>
        </p:pic>
      </p:grpSp>
      <p:grpSp>
        <p:nvGrpSpPr>
          <p:cNvPr id="42" name="Orange 5">
            <a:extLst>
              <a:ext uri="{FF2B5EF4-FFF2-40B4-BE49-F238E27FC236}">
                <a16:creationId xmlns:a16="http://schemas.microsoft.com/office/drawing/2014/main" id="{D1626597-C317-48AC-B803-3F32F1BF232D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67D618FB-68C4-40C6-AD1E-C2F11EFA7633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0B7FEBB-E23E-4A8F-971F-0A4E17F33B02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dog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6C4315-ADCC-427A-867F-DD704422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933" y="4200524"/>
              <a:ext cx="943136" cy="1400453"/>
            </a:xfrm>
            <a:prstGeom prst="rect">
              <a:avLst/>
            </a:prstGeom>
          </p:spPr>
        </p:pic>
      </p:grpSp>
      <p:grpSp>
        <p:nvGrpSpPr>
          <p:cNvPr id="141" name="Orange 1A">
            <a:extLst>
              <a:ext uri="{FF2B5EF4-FFF2-40B4-BE49-F238E27FC236}">
                <a16:creationId xmlns:a16="http://schemas.microsoft.com/office/drawing/2014/main" id="{A77D47A8-8087-4327-BD58-D18396B9167A}"/>
              </a:ext>
            </a:extLst>
          </p:cNvPr>
          <p:cNvGrpSpPr/>
          <p:nvPr/>
        </p:nvGrpSpPr>
        <p:grpSpPr>
          <a:xfrm>
            <a:off x="2914082" y="1681940"/>
            <a:ext cx="1980000" cy="1980000"/>
            <a:chOff x="742951" y="4014245"/>
            <a:chExt cx="1980000" cy="1980000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CE635D53-2E2F-4CFB-9CC2-619195A656A6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E9EF2AE-75AC-4C8B-BF4D-768BA5415E9B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teacher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2FE8E8FC-9F33-4C0C-ADBE-4DC349375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7229" y="4079880"/>
              <a:ext cx="1674125" cy="1421878"/>
            </a:xfrm>
            <a:prstGeom prst="rect">
              <a:avLst/>
            </a:prstGeom>
          </p:spPr>
        </p:pic>
      </p:grpSp>
      <p:grpSp>
        <p:nvGrpSpPr>
          <p:cNvPr id="145" name="Orange 2A">
            <a:extLst>
              <a:ext uri="{FF2B5EF4-FFF2-40B4-BE49-F238E27FC236}">
                <a16:creationId xmlns:a16="http://schemas.microsoft.com/office/drawing/2014/main" id="{5E662EC0-BE23-4A23-83B3-BB0B9C56AEEE}"/>
              </a:ext>
            </a:extLst>
          </p:cNvPr>
          <p:cNvGrpSpPr/>
          <p:nvPr/>
        </p:nvGrpSpPr>
        <p:grpSpPr>
          <a:xfrm>
            <a:off x="2914082" y="1681940"/>
            <a:ext cx="1980000" cy="1980000"/>
            <a:chOff x="2908406" y="4014245"/>
            <a:chExt cx="1980000" cy="1980000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F75F8AE1-8248-4256-9EB3-51E0D8F03CB2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A24C3E-6FDE-4E5E-83EC-39548D49170C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frog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6D964A97-FC6B-4600-98C8-688B0C56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43" y="4497791"/>
              <a:ext cx="1671126" cy="1015482"/>
            </a:xfrm>
            <a:prstGeom prst="rect">
              <a:avLst/>
            </a:prstGeom>
          </p:spPr>
        </p:pic>
      </p:grpSp>
      <p:grpSp>
        <p:nvGrpSpPr>
          <p:cNvPr id="149" name="Orange 4A">
            <a:extLst>
              <a:ext uri="{FF2B5EF4-FFF2-40B4-BE49-F238E27FC236}">
                <a16:creationId xmlns:a16="http://schemas.microsoft.com/office/drawing/2014/main" id="{4EDF6FD0-21D1-408B-B819-A617C233B94E}"/>
              </a:ext>
            </a:extLst>
          </p:cNvPr>
          <p:cNvGrpSpPr/>
          <p:nvPr/>
        </p:nvGrpSpPr>
        <p:grpSpPr>
          <a:xfrm>
            <a:off x="2914081" y="1681940"/>
            <a:ext cx="1980002" cy="1980000"/>
            <a:chOff x="7239314" y="4014245"/>
            <a:chExt cx="1980002" cy="1980000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7611B42B-DD26-4C0D-8A2A-2C68B2A9D561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217D4FD-6871-4562-B81F-D2A6F9279239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tiger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C748B4D-8290-4F6B-9C42-E4806A78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786" y="4457279"/>
              <a:ext cx="1814671" cy="897093"/>
            </a:xfrm>
            <a:prstGeom prst="rect">
              <a:avLst/>
            </a:prstGeom>
          </p:spPr>
        </p:pic>
      </p:grpSp>
      <p:grpSp>
        <p:nvGrpSpPr>
          <p:cNvPr id="157" name="Orange 3A">
            <a:extLst>
              <a:ext uri="{FF2B5EF4-FFF2-40B4-BE49-F238E27FC236}">
                <a16:creationId xmlns:a16="http://schemas.microsoft.com/office/drawing/2014/main" id="{200FFD1F-A865-43FA-96C4-89FABF3A31F1}"/>
              </a:ext>
            </a:extLst>
          </p:cNvPr>
          <p:cNvGrpSpPr/>
          <p:nvPr/>
        </p:nvGrpSpPr>
        <p:grpSpPr>
          <a:xfrm>
            <a:off x="2914082" y="1681940"/>
            <a:ext cx="1980000" cy="1980000"/>
            <a:chOff x="5073861" y="4014245"/>
            <a:chExt cx="1980000" cy="1980000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5C03537F-F4EF-4EA8-9A7F-A03A846302AA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49C584-EFF2-4BBB-B0F0-46B075F93C63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boy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F5B09D5F-4792-42EC-BD33-BCFCABB7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16"/>
            <a:stretch/>
          </p:blipFill>
          <p:spPr>
            <a:xfrm>
              <a:off x="5492745" y="4058893"/>
              <a:ext cx="1400473" cy="1496107"/>
            </a:xfrm>
            <a:prstGeom prst="rect">
              <a:avLst/>
            </a:prstGeom>
          </p:spPr>
        </p:pic>
      </p:grpSp>
      <p:grpSp>
        <p:nvGrpSpPr>
          <p:cNvPr id="153" name="Orange 5A">
            <a:extLst>
              <a:ext uri="{FF2B5EF4-FFF2-40B4-BE49-F238E27FC236}">
                <a16:creationId xmlns:a16="http://schemas.microsoft.com/office/drawing/2014/main" id="{30BEA4B5-8BFD-40AB-8E95-D2A3838962C5}"/>
              </a:ext>
            </a:extLst>
          </p:cNvPr>
          <p:cNvGrpSpPr/>
          <p:nvPr/>
        </p:nvGrpSpPr>
        <p:grpSpPr>
          <a:xfrm>
            <a:off x="2914080" y="1681940"/>
            <a:ext cx="1980005" cy="1980000"/>
            <a:chOff x="9404766" y="4014245"/>
            <a:chExt cx="1980005" cy="1980000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380EC0C7-08FA-4394-9229-08941B5BB091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94F9D40-82EB-4BC3-8DD7-958F688301B1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dog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5516D8F7-9407-49DA-9692-967C18CC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933" y="4200524"/>
              <a:ext cx="943136" cy="1400453"/>
            </a:xfrm>
            <a:prstGeom prst="rect">
              <a:avLst/>
            </a:prstGeom>
          </p:spPr>
        </p:pic>
      </p:grpSp>
      <p:grpSp>
        <p:nvGrpSpPr>
          <p:cNvPr id="185" name="Yellow 1">
            <a:extLst>
              <a:ext uri="{FF2B5EF4-FFF2-40B4-BE49-F238E27FC236}">
                <a16:creationId xmlns:a16="http://schemas.microsoft.com/office/drawing/2014/main" id="{B088E0FF-5E4C-416D-80F3-27FBBD7AECAF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26A617D1-ACBE-41B8-97E6-369C732C27E9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0CA45D3-9D38-418A-BBF2-A613E90455DF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sitting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766AAAB-B48A-4144-8FE1-561506D56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6" y="4237084"/>
              <a:ext cx="1810500" cy="1311996"/>
            </a:xfrm>
            <a:prstGeom prst="rect">
              <a:avLst/>
            </a:prstGeom>
          </p:spPr>
        </p:pic>
      </p:grpSp>
      <p:grpSp>
        <p:nvGrpSpPr>
          <p:cNvPr id="189" name="Yellow 2">
            <a:extLst>
              <a:ext uri="{FF2B5EF4-FFF2-40B4-BE49-F238E27FC236}">
                <a16:creationId xmlns:a16="http://schemas.microsoft.com/office/drawing/2014/main" id="{F0EB3ACD-61B1-436F-90F6-705EF2FF11A1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B646973C-33E8-495D-8FB3-4A6EE9A64819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33E09A-7785-4ABD-8A8B-E224740C2F53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jumping</a:t>
              </a: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23561238-B561-440C-8011-1023DECF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73" y="4169654"/>
              <a:ext cx="991420" cy="1408807"/>
            </a:xfrm>
            <a:prstGeom prst="rect">
              <a:avLst/>
            </a:prstGeom>
          </p:spPr>
        </p:pic>
      </p:grpSp>
      <p:grpSp>
        <p:nvGrpSpPr>
          <p:cNvPr id="193" name="Yellow 3">
            <a:extLst>
              <a:ext uri="{FF2B5EF4-FFF2-40B4-BE49-F238E27FC236}">
                <a16:creationId xmlns:a16="http://schemas.microsoft.com/office/drawing/2014/main" id="{74BC4732-2366-4D5A-9B79-1CFF537FFFE9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CB5BBCD6-5F40-4645-B73E-0C7F59A91E9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7B1AF4F-A1D6-4E7A-9083-F066EB67D9B3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writing</a:t>
              </a: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E2F29DA-9FCF-4661-AF26-18E45A1CA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584" y="4111895"/>
              <a:ext cx="1375261" cy="1385152"/>
            </a:xfrm>
            <a:prstGeom prst="rect">
              <a:avLst/>
            </a:prstGeom>
          </p:spPr>
        </p:pic>
      </p:grpSp>
      <p:grpSp>
        <p:nvGrpSpPr>
          <p:cNvPr id="197" name="Yellow 4">
            <a:extLst>
              <a:ext uri="{FF2B5EF4-FFF2-40B4-BE49-F238E27FC236}">
                <a16:creationId xmlns:a16="http://schemas.microsoft.com/office/drawing/2014/main" id="{D2080BB8-C515-4AD0-8C33-FB92F09634FF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4A6FB639-60F1-4EF0-AD6F-AFFAABCCD9B4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A4DAA27-366B-4864-A42F-721D8A6628E8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running</a:t>
              </a:r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A46FC15-FE7D-410E-BA66-956695117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289" y="4187062"/>
              <a:ext cx="1018521" cy="1412041"/>
            </a:xfrm>
            <a:prstGeom prst="rect">
              <a:avLst/>
            </a:prstGeom>
          </p:spPr>
        </p:pic>
      </p:grpSp>
      <p:grpSp>
        <p:nvGrpSpPr>
          <p:cNvPr id="201" name="Yellow 5">
            <a:extLst>
              <a:ext uri="{FF2B5EF4-FFF2-40B4-BE49-F238E27FC236}">
                <a16:creationId xmlns:a16="http://schemas.microsoft.com/office/drawing/2014/main" id="{E5A6B048-B84D-43B6-9981-FE39E3B93A83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ABF20E41-9950-42F3-AA78-F5E3D05FB853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EB85E57-3562-47EB-9D17-8947E718E006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playing</a:t>
              </a:r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C01D104A-68E5-409E-A60E-4473BFC4D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72" y="4098003"/>
              <a:ext cx="1596587" cy="1480458"/>
            </a:xfrm>
            <a:prstGeom prst="rect">
              <a:avLst/>
            </a:prstGeom>
          </p:spPr>
        </p:pic>
      </p:grpSp>
      <p:grpSp>
        <p:nvGrpSpPr>
          <p:cNvPr id="229" name="Yellow 1A">
            <a:extLst>
              <a:ext uri="{FF2B5EF4-FFF2-40B4-BE49-F238E27FC236}">
                <a16:creationId xmlns:a16="http://schemas.microsoft.com/office/drawing/2014/main" id="{B8C70834-9223-4BCB-AB24-B453453902E3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742951" y="4014245"/>
            <a:chExt cx="1980000" cy="1980000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1D9FBFA9-3948-4EF5-8DCD-5073713865D5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6A5D23FC-0EBE-433E-A9DF-1327432C5254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sitting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06B8F5BD-598F-4B4C-8C67-6254DC1A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6" y="4237084"/>
              <a:ext cx="1810500" cy="1311996"/>
            </a:xfrm>
            <a:prstGeom prst="rect">
              <a:avLst/>
            </a:prstGeom>
          </p:spPr>
        </p:pic>
      </p:grpSp>
      <p:grpSp>
        <p:nvGrpSpPr>
          <p:cNvPr id="233" name="Yellow 2A">
            <a:extLst>
              <a:ext uri="{FF2B5EF4-FFF2-40B4-BE49-F238E27FC236}">
                <a16:creationId xmlns:a16="http://schemas.microsoft.com/office/drawing/2014/main" id="{0BAD7E29-FB8E-4EE3-8B25-D449DC9351EA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2908406" y="4014245"/>
            <a:chExt cx="1980000" cy="1980000"/>
          </a:xfrm>
        </p:grpSpPr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id="{5A8B8802-A7F8-4C53-87BB-3FBB84BADDF4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F9641D3-20D9-447C-8946-6BBB45279F13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jumping</a:t>
              </a:r>
            </a:p>
          </p:txBody>
        </p: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1A356CE6-865B-4EB2-B2B9-3394A0D4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73" y="4169654"/>
              <a:ext cx="991420" cy="1408807"/>
            </a:xfrm>
            <a:prstGeom prst="rect">
              <a:avLst/>
            </a:prstGeom>
          </p:spPr>
        </p:pic>
      </p:grpSp>
      <p:grpSp>
        <p:nvGrpSpPr>
          <p:cNvPr id="237" name="Yellow 3A">
            <a:extLst>
              <a:ext uri="{FF2B5EF4-FFF2-40B4-BE49-F238E27FC236}">
                <a16:creationId xmlns:a16="http://schemas.microsoft.com/office/drawing/2014/main" id="{457FC146-8E53-46C6-BC56-58B0D5F0ED34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5073861" y="4014245"/>
            <a:chExt cx="1980000" cy="1980000"/>
          </a:xfrm>
        </p:grpSpPr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id="{8B92CF93-9983-4963-9BC5-914A50F0147E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43F3AD49-7EB9-4DD5-AFB2-3EE06011B497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writing</a:t>
              </a:r>
            </a:p>
          </p:txBody>
        </p:sp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99A06818-B2FE-492E-AA62-80D9FFC5B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584" y="4111895"/>
              <a:ext cx="1375261" cy="1385152"/>
            </a:xfrm>
            <a:prstGeom prst="rect">
              <a:avLst/>
            </a:prstGeom>
          </p:spPr>
        </p:pic>
      </p:grpSp>
      <p:grpSp>
        <p:nvGrpSpPr>
          <p:cNvPr id="241" name="Yellow 4A">
            <a:extLst>
              <a:ext uri="{FF2B5EF4-FFF2-40B4-BE49-F238E27FC236}">
                <a16:creationId xmlns:a16="http://schemas.microsoft.com/office/drawing/2014/main" id="{684A6CDC-87EF-456A-B00A-04AC9CFB39CB}"/>
              </a:ext>
            </a:extLst>
          </p:cNvPr>
          <p:cNvGrpSpPr/>
          <p:nvPr/>
        </p:nvGrpSpPr>
        <p:grpSpPr>
          <a:xfrm>
            <a:off x="5081626" y="1677057"/>
            <a:ext cx="1980002" cy="1980000"/>
            <a:chOff x="7239314" y="4014245"/>
            <a:chExt cx="1980002" cy="1980000"/>
          </a:xfrm>
        </p:grpSpPr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2C515BA7-18F2-4B1A-98C8-B2976440E5A8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37A61F8-6496-48DC-9B8A-DEBA37B1775D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running</a:t>
              </a:r>
            </a:p>
          </p:txBody>
        </p: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40FB6E94-1AC7-477C-A40E-B5D462F3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289" y="4187062"/>
              <a:ext cx="1018521" cy="1412041"/>
            </a:xfrm>
            <a:prstGeom prst="rect">
              <a:avLst/>
            </a:prstGeom>
          </p:spPr>
        </p:pic>
      </p:grpSp>
      <p:grpSp>
        <p:nvGrpSpPr>
          <p:cNvPr id="245" name="Yellow 5A">
            <a:extLst>
              <a:ext uri="{FF2B5EF4-FFF2-40B4-BE49-F238E27FC236}">
                <a16:creationId xmlns:a16="http://schemas.microsoft.com/office/drawing/2014/main" id="{26A2D196-8A9B-4FFB-A3B8-789B39CDAA45}"/>
              </a:ext>
            </a:extLst>
          </p:cNvPr>
          <p:cNvGrpSpPr/>
          <p:nvPr/>
        </p:nvGrpSpPr>
        <p:grpSpPr>
          <a:xfrm>
            <a:off x="5081625" y="1677057"/>
            <a:ext cx="1980005" cy="1980000"/>
            <a:chOff x="9404766" y="4014245"/>
            <a:chExt cx="1980005" cy="1980000"/>
          </a:xfrm>
        </p:grpSpPr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853D1D85-AC2A-44A2-81D5-39FCA9F581CB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4AD85E09-5094-4BD1-A1FE-0EE1E602A408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playing</a:t>
              </a: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D268222A-2BBD-46C3-8BB4-37AFF7B6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72" y="4098003"/>
              <a:ext cx="1596587" cy="1480458"/>
            </a:xfrm>
            <a:prstGeom prst="rect">
              <a:avLst/>
            </a:prstGeom>
          </p:spPr>
        </p:pic>
      </p:grpSp>
      <p:grpSp>
        <p:nvGrpSpPr>
          <p:cNvPr id="249" name="Green 5">
            <a:extLst>
              <a:ext uri="{FF2B5EF4-FFF2-40B4-BE49-F238E27FC236}">
                <a16:creationId xmlns:a16="http://schemas.microsoft.com/office/drawing/2014/main" id="{51059645-37A7-4455-9474-CDFC1AE6C14A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F741E6F0-6C5B-4746-9A9E-C6E52062ED67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D483C34-C789-49F7-9837-F2DF08ABD55E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movies</a:t>
              </a:r>
            </a:p>
          </p:txBody>
        </p: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EDEA2F4-2DFB-4808-8812-CEB44CAF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976" y="4296872"/>
              <a:ext cx="1721373" cy="1191131"/>
            </a:xfrm>
            <a:prstGeom prst="rect">
              <a:avLst/>
            </a:prstGeom>
          </p:spPr>
        </p:pic>
      </p:grpSp>
      <p:grpSp>
        <p:nvGrpSpPr>
          <p:cNvPr id="253" name="Green 3">
            <a:extLst>
              <a:ext uri="{FF2B5EF4-FFF2-40B4-BE49-F238E27FC236}">
                <a16:creationId xmlns:a16="http://schemas.microsoft.com/office/drawing/2014/main" id="{6410F317-F2F9-49F5-966C-EF33FEF5D90B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961A762A-FEFE-4DC6-8E9D-387B3ED65148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0E9163AB-1F81-402B-B469-17E193517A6A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beach</a:t>
              </a:r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4BD555C2-95E3-4025-A1A0-9B650EBFA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2186" r="13346" b="6674"/>
            <a:stretch/>
          </p:blipFill>
          <p:spPr>
            <a:xfrm>
              <a:off x="5198697" y="4134645"/>
              <a:ext cx="1730328" cy="1367112"/>
            </a:xfrm>
            <a:prstGeom prst="roundRect">
              <a:avLst/>
            </a:prstGeom>
          </p:spPr>
        </p:pic>
      </p:grpSp>
      <p:grpSp>
        <p:nvGrpSpPr>
          <p:cNvPr id="257" name="Green 2">
            <a:extLst>
              <a:ext uri="{FF2B5EF4-FFF2-40B4-BE49-F238E27FC236}">
                <a16:creationId xmlns:a16="http://schemas.microsoft.com/office/drawing/2014/main" id="{6EF4BC73-298F-4B27-80FB-E19894BC4634}"/>
              </a:ext>
            </a:extLst>
          </p:cNvPr>
          <p:cNvGrpSpPr/>
          <p:nvPr/>
        </p:nvGrpSpPr>
        <p:grpSpPr>
          <a:xfrm>
            <a:off x="2908406" y="4014245"/>
            <a:ext cx="1980000" cy="2034892"/>
            <a:chOff x="2908406" y="4014245"/>
            <a:chExt cx="1980000" cy="2034892"/>
          </a:xfrm>
        </p:grpSpPr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329C3BA5-B7F4-4E24-8AE5-2BC92882FB76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9888B558-8EC1-4C76-AAB4-64722A06D0F5}"/>
                </a:ext>
              </a:extLst>
            </p:cNvPr>
            <p:cNvSpPr/>
            <p:nvPr/>
          </p:nvSpPr>
          <p:spPr>
            <a:xfrm>
              <a:off x="2908406" y="5218140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classroom</a:t>
              </a:r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96F2F701-DC54-42F1-ABA8-A793F2E4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92" y="4058893"/>
              <a:ext cx="1294535" cy="1247966"/>
            </a:xfrm>
            <a:prstGeom prst="rect">
              <a:avLst/>
            </a:prstGeom>
          </p:spPr>
        </p:pic>
      </p:grpSp>
      <p:grpSp>
        <p:nvGrpSpPr>
          <p:cNvPr id="261" name="Green 1">
            <a:extLst>
              <a:ext uri="{FF2B5EF4-FFF2-40B4-BE49-F238E27FC236}">
                <a16:creationId xmlns:a16="http://schemas.microsoft.com/office/drawing/2014/main" id="{F91EC4C8-5F96-4367-8887-2844D66186D9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88550672-42E3-4DD7-9A77-BE8CF098DC64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EFA5E780-5371-4367-922D-0B8E7F1B253D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park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025BC34-C31D-4954-A86E-1360289AA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2065" r="7662" b="2065"/>
            <a:stretch/>
          </p:blipFill>
          <p:spPr>
            <a:xfrm>
              <a:off x="874736" y="4134645"/>
              <a:ext cx="1730328" cy="1367111"/>
            </a:xfrm>
            <a:prstGeom prst="roundRect">
              <a:avLst/>
            </a:prstGeom>
          </p:spPr>
        </p:pic>
      </p:grpSp>
      <p:grpSp>
        <p:nvGrpSpPr>
          <p:cNvPr id="265" name="Green 4">
            <a:extLst>
              <a:ext uri="{FF2B5EF4-FFF2-40B4-BE49-F238E27FC236}">
                <a16:creationId xmlns:a16="http://schemas.microsoft.com/office/drawing/2014/main" id="{D9256ADE-25F5-4A9E-8042-2CC018D86E5C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33E6C59E-A605-4054-9810-28F687669DCE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6E878C5-C3F6-4347-9651-4D853626F146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zoo</a:t>
              </a:r>
            </a:p>
          </p:txBody>
        </p:sp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009CBEFF-5AC1-430C-836F-75B548244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582" r="12307" b="23924"/>
            <a:stretch/>
          </p:blipFill>
          <p:spPr>
            <a:xfrm>
              <a:off x="7364149" y="4203310"/>
              <a:ext cx="1730328" cy="1223541"/>
            </a:xfrm>
            <a:prstGeom prst="roundRect">
              <a:avLst/>
            </a:prstGeom>
          </p:spPr>
        </p:pic>
      </p:grpSp>
      <p:grpSp>
        <p:nvGrpSpPr>
          <p:cNvPr id="269" name="Green 5A">
            <a:extLst>
              <a:ext uri="{FF2B5EF4-FFF2-40B4-BE49-F238E27FC236}">
                <a16:creationId xmlns:a16="http://schemas.microsoft.com/office/drawing/2014/main" id="{3217C0D1-20CE-4D93-A68D-CC488431D81A}"/>
              </a:ext>
            </a:extLst>
          </p:cNvPr>
          <p:cNvGrpSpPr/>
          <p:nvPr/>
        </p:nvGrpSpPr>
        <p:grpSpPr>
          <a:xfrm>
            <a:off x="7258909" y="1686555"/>
            <a:ext cx="1980005" cy="1980000"/>
            <a:chOff x="9404766" y="4014245"/>
            <a:chExt cx="1980005" cy="1980000"/>
          </a:xfrm>
        </p:grpSpPr>
        <p:sp>
          <p:nvSpPr>
            <p:cNvPr id="270" name="Rectangle: Rounded Corners 269">
              <a:extLst>
                <a:ext uri="{FF2B5EF4-FFF2-40B4-BE49-F238E27FC236}">
                  <a16:creationId xmlns:a16="http://schemas.microsoft.com/office/drawing/2014/main" id="{E58FBB03-54D2-4CEB-84ED-220F0227F61B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DEA1AD7-3D02-4D1C-BA9F-72EC1C861DF7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movies</a:t>
              </a:r>
            </a:p>
          </p:txBody>
        </p: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EA41F013-CAA9-4815-A539-D6D845C2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976" y="4296872"/>
              <a:ext cx="1721373" cy="1191131"/>
            </a:xfrm>
            <a:prstGeom prst="rect">
              <a:avLst/>
            </a:prstGeom>
          </p:spPr>
        </p:pic>
      </p:grpSp>
      <p:grpSp>
        <p:nvGrpSpPr>
          <p:cNvPr id="273" name="Green 3A">
            <a:extLst>
              <a:ext uri="{FF2B5EF4-FFF2-40B4-BE49-F238E27FC236}">
                <a16:creationId xmlns:a16="http://schemas.microsoft.com/office/drawing/2014/main" id="{915F8D9F-EFE1-47DE-BB0D-63FAD7BA69CA}"/>
              </a:ext>
            </a:extLst>
          </p:cNvPr>
          <p:cNvGrpSpPr/>
          <p:nvPr/>
        </p:nvGrpSpPr>
        <p:grpSpPr>
          <a:xfrm>
            <a:off x="7258911" y="1686555"/>
            <a:ext cx="1980000" cy="1980000"/>
            <a:chOff x="5073861" y="4014245"/>
            <a:chExt cx="1980000" cy="1980000"/>
          </a:xfrm>
        </p:grpSpPr>
        <p:sp>
          <p:nvSpPr>
            <p:cNvPr id="274" name="Rectangle: Rounded Corners 273">
              <a:extLst>
                <a:ext uri="{FF2B5EF4-FFF2-40B4-BE49-F238E27FC236}">
                  <a16:creationId xmlns:a16="http://schemas.microsoft.com/office/drawing/2014/main" id="{BD9732C0-F530-4C29-AC43-09396FCE771A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469AA05D-EAEF-4064-9507-B46C45474E84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beach</a:t>
              </a:r>
            </a:p>
          </p:txBody>
        </p:sp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5F379FA2-FCA1-44B4-A527-BF4679999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2186" r="13346" b="6674"/>
            <a:stretch/>
          </p:blipFill>
          <p:spPr>
            <a:xfrm>
              <a:off x="5198697" y="4134645"/>
              <a:ext cx="1730328" cy="1367112"/>
            </a:xfrm>
            <a:prstGeom prst="roundRect">
              <a:avLst/>
            </a:prstGeom>
          </p:spPr>
        </p:pic>
      </p:grpSp>
      <p:grpSp>
        <p:nvGrpSpPr>
          <p:cNvPr id="277" name="Green 2A">
            <a:extLst>
              <a:ext uri="{FF2B5EF4-FFF2-40B4-BE49-F238E27FC236}">
                <a16:creationId xmlns:a16="http://schemas.microsoft.com/office/drawing/2014/main" id="{973F6456-0E39-4111-AE3A-C11F7FD10321}"/>
              </a:ext>
            </a:extLst>
          </p:cNvPr>
          <p:cNvGrpSpPr/>
          <p:nvPr/>
        </p:nvGrpSpPr>
        <p:grpSpPr>
          <a:xfrm>
            <a:off x="7258911" y="1659109"/>
            <a:ext cx="1980000" cy="2034892"/>
            <a:chOff x="2908406" y="4014245"/>
            <a:chExt cx="1980000" cy="2034892"/>
          </a:xfrm>
        </p:grpSpPr>
        <p:sp>
          <p:nvSpPr>
            <p:cNvPr id="278" name="Rectangle: Rounded Corners 277">
              <a:extLst>
                <a:ext uri="{FF2B5EF4-FFF2-40B4-BE49-F238E27FC236}">
                  <a16:creationId xmlns:a16="http://schemas.microsoft.com/office/drawing/2014/main" id="{93838B95-89BF-4386-9305-E249B83255CA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EE6F29A-B6BF-49A1-AF1D-429A784AA6FE}"/>
                </a:ext>
              </a:extLst>
            </p:cNvPr>
            <p:cNvSpPr/>
            <p:nvPr/>
          </p:nvSpPr>
          <p:spPr>
            <a:xfrm>
              <a:off x="2908406" y="5218140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classroom</a:t>
              </a:r>
            </a:p>
          </p:txBody>
        </p:sp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0DB5EC70-8174-4A57-99FB-9493E0473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92" y="4058893"/>
              <a:ext cx="1294535" cy="1247966"/>
            </a:xfrm>
            <a:prstGeom prst="rect">
              <a:avLst/>
            </a:prstGeom>
          </p:spPr>
        </p:pic>
      </p:grpSp>
      <p:grpSp>
        <p:nvGrpSpPr>
          <p:cNvPr id="281" name="Green 1A">
            <a:extLst>
              <a:ext uri="{FF2B5EF4-FFF2-40B4-BE49-F238E27FC236}">
                <a16:creationId xmlns:a16="http://schemas.microsoft.com/office/drawing/2014/main" id="{73FA13AC-23CA-4F79-888E-C47FCEA3FF7B}"/>
              </a:ext>
            </a:extLst>
          </p:cNvPr>
          <p:cNvGrpSpPr/>
          <p:nvPr/>
        </p:nvGrpSpPr>
        <p:grpSpPr>
          <a:xfrm>
            <a:off x="7258911" y="1686555"/>
            <a:ext cx="1980000" cy="1980000"/>
            <a:chOff x="742951" y="4014245"/>
            <a:chExt cx="1980000" cy="1980000"/>
          </a:xfrm>
        </p:grpSpPr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77A92E06-0E8A-4D39-8B4A-75759704C736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36BE632D-D8CE-4B40-B355-556EEABEF173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park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04F78994-0BC7-42D2-B05C-D42BF97D3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2065" r="7662" b="2065"/>
            <a:stretch/>
          </p:blipFill>
          <p:spPr>
            <a:xfrm>
              <a:off x="874736" y="4134645"/>
              <a:ext cx="1730328" cy="1367111"/>
            </a:xfrm>
            <a:prstGeom prst="roundRect">
              <a:avLst/>
            </a:prstGeom>
          </p:spPr>
        </p:pic>
      </p:grpSp>
      <p:grpSp>
        <p:nvGrpSpPr>
          <p:cNvPr id="285" name="Green 4A">
            <a:extLst>
              <a:ext uri="{FF2B5EF4-FFF2-40B4-BE49-F238E27FC236}">
                <a16:creationId xmlns:a16="http://schemas.microsoft.com/office/drawing/2014/main" id="{5B3B8A38-5AEC-468D-B809-778C52D97F73}"/>
              </a:ext>
            </a:extLst>
          </p:cNvPr>
          <p:cNvGrpSpPr/>
          <p:nvPr/>
        </p:nvGrpSpPr>
        <p:grpSpPr>
          <a:xfrm>
            <a:off x="7258910" y="1672487"/>
            <a:ext cx="1980002" cy="1980000"/>
            <a:chOff x="7239314" y="4014245"/>
            <a:chExt cx="1980002" cy="1980000"/>
          </a:xfrm>
        </p:grpSpPr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373C0821-8BDD-4932-BD84-F5DE23A195BF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3BE81864-6FC1-4F38-A883-BE65BD3F8205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zoo</a:t>
              </a: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62B38FDB-A879-42F2-B550-8A0CB3ABD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582" r="12307" b="23924"/>
            <a:stretch/>
          </p:blipFill>
          <p:spPr>
            <a:xfrm>
              <a:off x="7364149" y="4203310"/>
              <a:ext cx="1730328" cy="1223541"/>
            </a:xfrm>
            <a:prstGeom prst="roundRect">
              <a:avLst/>
            </a:prstGeom>
          </p:spPr>
        </p:pic>
      </p:grpSp>
      <p:grpSp>
        <p:nvGrpSpPr>
          <p:cNvPr id="289" name="Blue 5">
            <a:extLst>
              <a:ext uri="{FF2B5EF4-FFF2-40B4-BE49-F238E27FC236}">
                <a16:creationId xmlns:a16="http://schemas.microsoft.com/office/drawing/2014/main" id="{DCE38CBC-184C-497F-82FF-F819C414BD6F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CB6CB922-BE3F-45AE-A338-3FEFD418AD25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577C73F1-5E87-43FC-A3ED-490FA673AADD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Monday.</a:t>
              </a:r>
            </a:p>
          </p:txBody>
        </p:sp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1742CFBC-524D-411D-BF8F-411FE0BCB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846" y="4175612"/>
              <a:ext cx="1697633" cy="953006"/>
            </a:xfrm>
            <a:prstGeom prst="rect">
              <a:avLst/>
            </a:prstGeom>
          </p:spPr>
        </p:pic>
      </p:grpSp>
      <p:grpSp>
        <p:nvGrpSpPr>
          <p:cNvPr id="293" name="Blue 4">
            <a:extLst>
              <a:ext uri="{FF2B5EF4-FFF2-40B4-BE49-F238E27FC236}">
                <a16:creationId xmlns:a16="http://schemas.microsoft.com/office/drawing/2014/main" id="{64BCCA6D-39EF-4635-9428-402CBF210A01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011EDD47-54BC-44A4-9994-85E823138EA5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6E6C7645-A2DB-40F4-A494-2481FE4DAE60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vacation.</a:t>
              </a:r>
            </a:p>
          </p:txBody>
        </p: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54FFFD04-83D5-4048-8161-041C02CA2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" t="1496" r="5717"/>
            <a:stretch/>
          </p:blipFill>
          <p:spPr>
            <a:xfrm>
              <a:off x="7364149" y="4101671"/>
              <a:ext cx="1730328" cy="1400085"/>
            </a:xfrm>
            <a:prstGeom prst="roundRect">
              <a:avLst/>
            </a:prstGeom>
          </p:spPr>
        </p:pic>
      </p:grpSp>
      <p:grpSp>
        <p:nvGrpSpPr>
          <p:cNvPr id="297" name="Blue 3">
            <a:extLst>
              <a:ext uri="{FF2B5EF4-FFF2-40B4-BE49-F238E27FC236}">
                <a16:creationId xmlns:a16="http://schemas.microsoft.com/office/drawing/2014/main" id="{DB7DCAF4-6B82-4D9C-B7C9-5F1BD7C594F6}"/>
              </a:ext>
            </a:extLst>
          </p:cNvPr>
          <p:cNvGrpSpPr/>
          <p:nvPr/>
        </p:nvGrpSpPr>
        <p:grpSpPr>
          <a:xfrm>
            <a:off x="5073861" y="4014245"/>
            <a:ext cx="1991158" cy="1987622"/>
            <a:chOff x="5073861" y="4014245"/>
            <a:chExt cx="1991158" cy="1987622"/>
          </a:xfrm>
        </p:grpSpPr>
        <p:sp>
          <p:nvSpPr>
            <p:cNvPr id="298" name="Rectangle: Rounded Corners 297">
              <a:extLst>
                <a:ext uri="{FF2B5EF4-FFF2-40B4-BE49-F238E27FC236}">
                  <a16:creationId xmlns:a16="http://schemas.microsoft.com/office/drawing/2014/main" id="{D1F2D721-984F-47B9-93B9-9CD6F97519C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75CF8B1-1A25-41A2-94A3-637D0E1CEFB8}"/>
                </a:ext>
              </a:extLst>
            </p:cNvPr>
            <p:cNvSpPr/>
            <p:nvPr/>
          </p:nvSpPr>
          <p:spPr>
            <a:xfrm>
              <a:off x="5085020" y="5170870"/>
              <a:ext cx="1979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evening.</a:t>
              </a: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B05242CC-BA5E-4434-BE05-BB381FA83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3" t="23598" r="1676" b="6016"/>
            <a:stretch/>
          </p:blipFill>
          <p:spPr>
            <a:xfrm>
              <a:off x="5208791" y="4101671"/>
              <a:ext cx="1740650" cy="1057413"/>
            </a:xfrm>
            <a:prstGeom prst="roundRect">
              <a:avLst/>
            </a:prstGeom>
          </p:spPr>
        </p:pic>
      </p:grpSp>
      <p:grpSp>
        <p:nvGrpSpPr>
          <p:cNvPr id="301" name="Blue 2">
            <a:extLst>
              <a:ext uri="{FF2B5EF4-FFF2-40B4-BE49-F238E27FC236}">
                <a16:creationId xmlns:a16="http://schemas.microsoft.com/office/drawing/2014/main" id="{6B69C18E-B2C1-4C8F-9F10-B5CD0BF726E3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302" name="Rectangle: Rounded Corners 301">
              <a:extLst>
                <a:ext uri="{FF2B5EF4-FFF2-40B4-BE49-F238E27FC236}">
                  <a16:creationId xmlns:a16="http://schemas.microsoft.com/office/drawing/2014/main" id="{2EF2F667-3B37-4F96-B5C0-B5D8E428B018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FF792BC-C79F-47C1-A7C2-7AD4E68A3D31}"/>
                </a:ext>
              </a:extLst>
            </p:cNvPr>
            <p:cNvSpPr/>
            <p:nvPr/>
          </p:nvSpPr>
          <p:spPr>
            <a:xfrm>
              <a:off x="2908406" y="5163248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afternoon.</a:t>
              </a:r>
            </a:p>
          </p:txBody>
        </p:sp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B368EC96-5F91-4991-B96F-4DF827CA7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2"/>
            <a:stretch/>
          </p:blipFill>
          <p:spPr>
            <a:xfrm>
              <a:off x="3043247" y="4144482"/>
              <a:ext cx="1718687" cy="1047216"/>
            </a:xfrm>
            <a:prstGeom prst="roundRect">
              <a:avLst/>
            </a:prstGeom>
          </p:spPr>
        </p:pic>
      </p:grpSp>
      <p:grpSp>
        <p:nvGrpSpPr>
          <p:cNvPr id="305" name="Blue 1">
            <a:extLst>
              <a:ext uri="{FF2B5EF4-FFF2-40B4-BE49-F238E27FC236}">
                <a16:creationId xmlns:a16="http://schemas.microsoft.com/office/drawing/2014/main" id="{655EDD6D-B81C-410B-88A4-628ABA3C8CFA}"/>
              </a:ext>
            </a:extLst>
          </p:cNvPr>
          <p:cNvGrpSpPr/>
          <p:nvPr/>
        </p:nvGrpSpPr>
        <p:grpSpPr>
          <a:xfrm>
            <a:off x="742951" y="4014245"/>
            <a:ext cx="1980000" cy="1995357"/>
            <a:chOff x="742951" y="4014245"/>
            <a:chExt cx="1980000" cy="1995357"/>
          </a:xfrm>
        </p:grpSpPr>
        <p:sp>
          <p:nvSpPr>
            <p:cNvPr id="306" name="Rectangle: Rounded Corners 305">
              <a:extLst>
                <a:ext uri="{FF2B5EF4-FFF2-40B4-BE49-F238E27FC236}">
                  <a16:creationId xmlns:a16="http://schemas.microsoft.com/office/drawing/2014/main" id="{08D6F450-0204-480B-A20A-1EBC5865291F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A038F35F-CAC0-4929-8A50-1A370D8E8431}"/>
                </a:ext>
              </a:extLst>
            </p:cNvPr>
            <p:cNvSpPr/>
            <p:nvPr/>
          </p:nvSpPr>
          <p:spPr>
            <a:xfrm>
              <a:off x="742951" y="5178605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weekend.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16C9E0BE-EF6B-44D4-8C9A-1D0806CE7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35" y="4207635"/>
              <a:ext cx="1694860" cy="951449"/>
            </a:xfrm>
            <a:prstGeom prst="rect">
              <a:avLst/>
            </a:prstGeom>
          </p:spPr>
        </p:pic>
      </p:grpSp>
      <p:grpSp>
        <p:nvGrpSpPr>
          <p:cNvPr id="309" name="Blue 5A">
            <a:extLst>
              <a:ext uri="{FF2B5EF4-FFF2-40B4-BE49-F238E27FC236}">
                <a16:creationId xmlns:a16="http://schemas.microsoft.com/office/drawing/2014/main" id="{E7E2D2CF-A88D-4E40-BF1A-AF6CD00DA5B6}"/>
              </a:ext>
            </a:extLst>
          </p:cNvPr>
          <p:cNvGrpSpPr/>
          <p:nvPr/>
        </p:nvGrpSpPr>
        <p:grpSpPr>
          <a:xfrm>
            <a:off x="9416597" y="1699614"/>
            <a:ext cx="1980005" cy="1980000"/>
            <a:chOff x="9404766" y="4014245"/>
            <a:chExt cx="1980005" cy="1980000"/>
          </a:xfrm>
        </p:grpSpPr>
        <p:sp>
          <p:nvSpPr>
            <p:cNvPr id="310" name="Rectangle: Rounded Corners 309">
              <a:extLst>
                <a:ext uri="{FF2B5EF4-FFF2-40B4-BE49-F238E27FC236}">
                  <a16:creationId xmlns:a16="http://schemas.microsoft.com/office/drawing/2014/main" id="{E3AC2948-E3C5-4967-8C84-716B768DC2D2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13614DC-8555-432A-9761-F331333F3BD7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Monday.</a:t>
              </a:r>
            </a:p>
          </p:txBody>
        </p:sp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A1DD617E-5A9F-4FA9-9908-3148A364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846" y="4175612"/>
              <a:ext cx="1697633" cy="953006"/>
            </a:xfrm>
            <a:prstGeom prst="rect">
              <a:avLst/>
            </a:prstGeom>
          </p:spPr>
        </p:pic>
      </p:grpSp>
      <p:grpSp>
        <p:nvGrpSpPr>
          <p:cNvPr id="313" name="Blue 4A">
            <a:extLst>
              <a:ext uri="{FF2B5EF4-FFF2-40B4-BE49-F238E27FC236}">
                <a16:creationId xmlns:a16="http://schemas.microsoft.com/office/drawing/2014/main" id="{FCDD7797-6601-477D-8FAA-8AD4321A1669}"/>
              </a:ext>
            </a:extLst>
          </p:cNvPr>
          <p:cNvGrpSpPr/>
          <p:nvPr/>
        </p:nvGrpSpPr>
        <p:grpSpPr>
          <a:xfrm>
            <a:off x="9416598" y="1699614"/>
            <a:ext cx="1980002" cy="1980000"/>
            <a:chOff x="7239314" y="4014245"/>
            <a:chExt cx="1980002" cy="1980000"/>
          </a:xfrm>
        </p:grpSpPr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18DA2D9F-7E33-46CD-A05D-B0C717DBE1A3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4729898-9B38-4CCE-9112-3EE12A9804D9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vacation.</a:t>
              </a:r>
            </a:p>
          </p:txBody>
        </p:sp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3D83F152-034C-4A94-ABC2-51934DBD1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" t="1496" r="5717"/>
            <a:stretch/>
          </p:blipFill>
          <p:spPr>
            <a:xfrm>
              <a:off x="7364149" y="4101671"/>
              <a:ext cx="1730328" cy="1400085"/>
            </a:xfrm>
            <a:prstGeom prst="roundRect">
              <a:avLst/>
            </a:prstGeom>
          </p:spPr>
        </p:pic>
      </p:grpSp>
      <p:grpSp>
        <p:nvGrpSpPr>
          <p:cNvPr id="317" name="Blue 3A">
            <a:extLst>
              <a:ext uri="{FF2B5EF4-FFF2-40B4-BE49-F238E27FC236}">
                <a16:creationId xmlns:a16="http://schemas.microsoft.com/office/drawing/2014/main" id="{AFB68117-22FB-40A8-956B-9CC9844BFA22}"/>
              </a:ext>
            </a:extLst>
          </p:cNvPr>
          <p:cNvGrpSpPr/>
          <p:nvPr/>
        </p:nvGrpSpPr>
        <p:grpSpPr>
          <a:xfrm>
            <a:off x="9416599" y="1699614"/>
            <a:ext cx="1995530" cy="1982065"/>
            <a:chOff x="5073861" y="4014245"/>
            <a:chExt cx="1995530" cy="1982065"/>
          </a:xfrm>
        </p:grpSpPr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74B81349-3A07-4B5F-8CAB-B028B4B72E6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8B4AA7D5-2FB0-422D-9816-18F5560B43BE}"/>
                </a:ext>
              </a:extLst>
            </p:cNvPr>
            <p:cNvSpPr/>
            <p:nvPr/>
          </p:nvSpPr>
          <p:spPr>
            <a:xfrm>
              <a:off x="5089392" y="5165313"/>
              <a:ext cx="1979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evening.</a:t>
              </a:r>
            </a:p>
          </p:txBody>
        </p:sp>
        <p:pic>
          <p:nvPicPr>
            <p:cNvPr id="320" name="Picture 319">
              <a:extLst>
                <a:ext uri="{FF2B5EF4-FFF2-40B4-BE49-F238E27FC236}">
                  <a16:creationId xmlns:a16="http://schemas.microsoft.com/office/drawing/2014/main" id="{91FBF010-CE44-4135-B80C-FF4E64258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5" t="21025" r="3277" b="4625"/>
            <a:stretch/>
          </p:blipFill>
          <p:spPr>
            <a:xfrm>
              <a:off x="5208791" y="4101671"/>
              <a:ext cx="1740650" cy="1090027"/>
            </a:xfrm>
            <a:prstGeom prst="roundRect">
              <a:avLst/>
            </a:prstGeom>
          </p:spPr>
        </p:pic>
      </p:grpSp>
      <p:grpSp>
        <p:nvGrpSpPr>
          <p:cNvPr id="321" name="Blue 2A">
            <a:extLst>
              <a:ext uri="{FF2B5EF4-FFF2-40B4-BE49-F238E27FC236}">
                <a16:creationId xmlns:a16="http://schemas.microsoft.com/office/drawing/2014/main" id="{FEE5A414-B482-478C-9CF9-BE5CB42C5880}"/>
              </a:ext>
            </a:extLst>
          </p:cNvPr>
          <p:cNvGrpSpPr/>
          <p:nvPr/>
        </p:nvGrpSpPr>
        <p:grpSpPr>
          <a:xfrm>
            <a:off x="9416599" y="1699614"/>
            <a:ext cx="1980000" cy="1980000"/>
            <a:chOff x="2908406" y="4014245"/>
            <a:chExt cx="1980000" cy="1980000"/>
          </a:xfrm>
        </p:grpSpPr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8376BBF1-428A-435C-8159-A1F908FAA796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7B7FC520-2086-4EC7-8DD2-2F010ADF4DE4}"/>
                </a:ext>
              </a:extLst>
            </p:cNvPr>
            <p:cNvSpPr/>
            <p:nvPr/>
          </p:nvSpPr>
          <p:spPr>
            <a:xfrm>
              <a:off x="2908406" y="5163248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afternoon.</a:t>
              </a:r>
            </a:p>
          </p:txBody>
        </p:sp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9A927A79-5605-4BE8-A8DB-322C61C3E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2"/>
            <a:stretch/>
          </p:blipFill>
          <p:spPr>
            <a:xfrm>
              <a:off x="3043247" y="4144482"/>
              <a:ext cx="1718687" cy="1047216"/>
            </a:xfrm>
            <a:prstGeom prst="roundRect">
              <a:avLst/>
            </a:prstGeom>
          </p:spPr>
        </p:pic>
      </p:grpSp>
      <p:grpSp>
        <p:nvGrpSpPr>
          <p:cNvPr id="325" name="Blue 1A">
            <a:extLst>
              <a:ext uri="{FF2B5EF4-FFF2-40B4-BE49-F238E27FC236}">
                <a16:creationId xmlns:a16="http://schemas.microsoft.com/office/drawing/2014/main" id="{DEEB2A19-6284-4801-883D-13D8C8B6722C}"/>
              </a:ext>
            </a:extLst>
          </p:cNvPr>
          <p:cNvGrpSpPr/>
          <p:nvPr/>
        </p:nvGrpSpPr>
        <p:grpSpPr>
          <a:xfrm>
            <a:off x="9416599" y="1691936"/>
            <a:ext cx="1980000" cy="1995357"/>
            <a:chOff x="742951" y="4014245"/>
            <a:chExt cx="1980000" cy="1995357"/>
          </a:xfrm>
        </p:grpSpPr>
        <p:sp>
          <p:nvSpPr>
            <p:cNvPr id="326" name="Rectangle: Rounded Corners 325">
              <a:extLst>
                <a:ext uri="{FF2B5EF4-FFF2-40B4-BE49-F238E27FC236}">
                  <a16:creationId xmlns:a16="http://schemas.microsoft.com/office/drawing/2014/main" id="{273037F3-B00A-4BA5-8124-70974914E78C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E4260320-978A-4D86-BD17-8C51422153FC}"/>
                </a:ext>
              </a:extLst>
            </p:cNvPr>
            <p:cNvSpPr/>
            <p:nvPr/>
          </p:nvSpPr>
          <p:spPr>
            <a:xfrm>
              <a:off x="742951" y="5178605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weekend.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28" name="Picture 327">
              <a:extLst>
                <a:ext uri="{FF2B5EF4-FFF2-40B4-BE49-F238E27FC236}">
                  <a16:creationId xmlns:a16="http://schemas.microsoft.com/office/drawing/2014/main" id="{E15DB234-CDC0-47E9-BDC5-D3CBE7C6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35" y="4207635"/>
              <a:ext cx="1694860" cy="951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3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47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6EAEA7E0-6381-4D76-9CEC-1DCCB74AFC73}" vid="{34831997-7DB2-43BD-B4DB-1AF541D3BE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K-2 Widescreen PowerPoint</Template>
  <TotalTime>1579</TotalTime>
  <Words>124</Words>
  <Application>Microsoft Office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Report Rg</vt:lpstr>
      <vt:lpstr>Twinkl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Simone Wouters</cp:lastModifiedBy>
  <cp:revision>42</cp:revision>
  <dcterms:created xsi:type="dcterms:W3CDTF">2021-02-26T16:20:54Z</dcterms:created>
  <dcterms:modified xsi:type="dcterms:W3CDTF">2021-03-04T10:08:39Z</dcterms:modified>
</cp:coreProperties>
</file>