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99" r:id="rId2"/>
    <p:sldId id="313" r:id="rId3"/>
    <p:sldId id="315" r:id="rId4"/>
    <p:sldId id="300" r:id="rId5"/>
    <p:sldId id="301" r:id="rId6"/>
    <p:sldId id="302" r:id="rId7"/>
    <p:sldId id="303" r:id="rId8"/>
    <p:sldId id="305" r:id="rId9"/>
    <p:sldId id="304" r:id="rId10"/>
    <p:sldId id="308" r:id="rId11"/>
    <p:sldId id="310" r:id="rId12"/>
    <p:sldId id="306" r:id="rId13"/>
    <p:sldId id="311" r:id="rId14"/>
    <p:sldId id="309" r:id="rId15"/>
    <p:sldId id="307" r:id="rId16"/>
    <p:sldId id="314"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Corbel" panose="020B0503020204020204" pitchFamily="34" charset="0"/>
      <p:regular r:id="rId24"/>
      <p:bold r:id="rId25"/>
      <p:italic r:id="rId26"/>
      <p:boldItalic r:id="rId27"/>
    </p:embeddedFont>
    <p:embeddedFont>
      <p:font typeface="KaiTi" panose="02010609060101010101" pitchFamily="49" charset="-122"/>
      <p:regular r:id="rId28"/>
    </p:embeddedFont>
    <p:embeddedFont>
      <p:font typeface="Roboto" panose="02000000000000000000" pitchFamily="2" charset="0"/>
      <p:regular r:id="rId29"/>
      <p:bold r:id="rId30"/>
      <p:italic r:id="rId31"/>
      <p:boldItalic r:id="rId32"/>
    </p:embeddedFont>
    <p:embeddedFont>
      <p:font typeface="Twinkl" panose="02000000000000000000" pitchFamily="2" charset="0"/>
      <p:regular r:id="rId33"/>
      <p:bold r:id="rId34"/>
    </p:embeddedFont>
  </p:embeddedFontLst>
  <p:defaultTextStyle>
    <a:defPPr>
      <a:defRPr lang="en-US"/>
    </a:defPPr>
    <a:lvl1pPr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5pPr>
    <a:lvl6pPr marL="2286000" algn="l" defTabSz="914400" rtl="0" eaLnBrk="1" latinLnBrk="0" hangingPunct="1">
      <a:defRPr kern="1200">
        <a:solidFill>
          <a:schemeClr val="tx1"/>
        </a:solidFill>
        <a:latin typeface="Twinkl" panose="02000000000000000000" pitchFamily="2" charset="0"/>
        <a:ea typeface="+mn-ea"/>
        <a:cs typeface="+mn-cs"/>
      </a:defRPr>
    </a:lvl6pPr>
    <a:lvl7pPr marL="2743200" algn="l" defTabSz="914400" rtl="0" eaLnBrk="1" latinLnBrk="0" hangingPunct="1">
      <a:defRPr kern="1200">
        <a:solidFill>
          <a:schemeClr val="tx1"/>
        </a:solidFill>
        <a:latin typeface="Twinkl" panose="02000000000000000000" pitchFamily="2" charset="0"/>
        <a:ea typeface="+mn-ea"/>
        <a:cs typeface="+mn-cs"/>
      </a:defRPr>
    </a:lvl7pPr>
    <a:lvl8pPr marL="3200400" algn="l" defTabSz="914400" rtl="0" eaLnBrk="1" latinLnBrk="0" hangingPunct="1">
      <a:defRPr kern="1200">
        <a:solidFill>
          <a:schemeClr val="tx1"/>
        </a:solidFill>
        <a:latin typeface="Twinkl" panose="02000000000000000000" pitchFamily="2" charset="0"/>
        <a:ea typeface="+mn-ea"/>
        <a:cs typeface="+mn-cs"/>
      </a:defRPr>
    </a:lvl8pPr>
    <a:lvl9pPr marL="3657600" algn="l" defTabSz="914400" rtl="0" eaLnBrk="1" latinLnBrk="0" hangingPunct="1">
      <a:defRPr kern="1200">
        <a:solidFill>
          <a:schemeClr val="tx1"/>
        </a:solidFill>
        <a:latin typeface="Twinkl" panose="02000000000000000000"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66"/>
    <a:srgbClr val="BC0105"/>
    <a:srgbClr val="4DB1E3"/>
    <a:srgbClr val="18A0DB"/>
    <a:srgbClr val="DE1E5A"/>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4660"/>
  </p:normalViewPr>
  <p:slideViewPr>
    <p:cSldViewPr snapToGrid="0">
      <p:cViewPr varScale="1">
        <p:scale>
          <a:sx n="86" d="100"/>
          <a:sy n="86" d="100"/>
        </p:scale>
        <p:origin x="773"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6FA1C3-902C-4659-8DD6-A7656754B0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2B0017D1-7713-42C0-A7C4-C7D6FCD615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6944163-0ABF-465A-8A7C-07747819AEBE}" type="datetimeFigureOut">
              <a:rPr lang="en-GB"/>
              <a:pPr>
                <a:defRPr/>
              </a:pPr>
              <a:t>15/02/2022</a:t>
            </a:fld>
            <a:endParaRPr lang="en-GB"/>
          </a:p>
        </p:txBody>
      </p:sp>
      <p:sp>
        <p:nvSpPr>
          <p:cNvPr id="4" name="Footer Placeholder 3">
            <a:extLst>
              <a:ext uri="{FF2B5EF4-FFF2-40B4-BE49-F238E27FC236}">
                <a16:creationId xmlns:a16="http://schemas.microsoft.com/office/drawing/2014/main" id="{A3B177AD-B426-4539-84B2-228EF124AB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1F033C46-50CC-46EE-B7FE-3069A161E2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A9395FA-CB80-43E9-955E-AD087F7766D7}"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FC3B15-FFCD-4BFA-85AD-4A782A9B39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F7BF8DD-2C17-43C0-B79A-965F4E72B5B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60E5B3D-8DF8-4862-83B8-7D2F61AA2161}" type="datetimeFigureOut">
              <a:rPr lang="en-GB"/>
              <a:pPr>
                <a:defRPr/>
              </a:pPr>
              <a:t>15/02/2022</a:t>
            </a:fld>
            <a:endParaRPr lang="en-GB"/>
          </a:p>
        </p:txBody>
      </p:sp>
      <p:sp>
        <p:nvSpPr>
          <p:cNvPr id="4" name="Slide Image Placeholder 3">
            <a:extLst>
              <a:ext uri="{FF2B5EF4-FFF2-40B4-BE49-F238E27FC236}">
                <a16:creationId xmlns:a16="http://schemas.microsoft.com/office/drawing/2014/main" id="{35B17D56-0D0C-4899-8125-BBF4D8562E95}"/>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2399554B-4D54-4B59-BF13-D737E1679E7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DFFEEA82-A3DB-4CF6-A37C-399CAC9A963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804B8334-6523-4208-8674-4A80FF824E2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6C15C62-AA41-459E-8FF8-ADB4988A5A2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97E02819-124A-4DA4-BB5B-5079ECC5B46C}"/>
              </a:ext>
            </a:extLst>
          </p:cNvPr>
          <p:cNvSpPr/>
          <p:nvPr userDrawn="1"/>
        </p:nvSpPr>
        <p:spPr>
          <a:xfrm>
            <a:off x="4137025" y="3152775"/>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385609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B746971-6F6F-41C9-8237-E1A722A83B74}"/>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427908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EB826B85-DCE7-4F42-B816-2E64CE2647DC}"/>
              </a:ext>
            </a:extLst>
          </p:cNvPr>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58124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10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503A0151-180E-4D80-A1E1-669402709C4D}"/>
              </a:ext>
            </a:extLst>
          </p:cNvPr>
          <p:cNvSpPr/>
          <p:nvPr userDrawn="1"/>
        </p:nvSpPr>
        <p:spPr>
          <a:xfrm>
            <a:off x="4137025" y="3152775"/>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399379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2795402-1959-4A6E-9D04-BBE9264139F6}"/>
              </a:ext>
            </a:extLst>
          </p:cNvPr>
          <p:cNvSpPr>
            <a:spLocks noGrp="1" noChangeArrowheads="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8D65F48-E752-4A6A-85E0-5ED5E4D2E676}"/>
              </a:ext>
            </a:extLst>
          </p:cNvPr>
          <p:cNvSpPr>
            <a:spLocks noGrp="1" noChangeArrowheads="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anose="02000000000000000000" pitchFamily="2" charset="0"/>
        </a:defRPr>
      </a:lvl2pPr>
      <a:lvl3pPr algn="l" rtl="0" eaLnBrk="0" fontAlgn="base" hangingPunct="0">
        <a:lnSpc>
          <a:spcPct val="90000"/>
        </a:lnSpc>
        <a:spcBef>
          <a:spcPct val="0"/>
        </a:spcBef>
        <a:spcAft>
          <a:spcPct val="0"/>
        </a:spcAft>
        <a:defRPr sz="4000" b="1">
          <a:solidFill>
            <a:srgbClr val="1C1C1C"/>
          </a:solidFill>
          <a:latin typeface="Twinkl" panose="02000000000000000000" pitchFamily="2" charset="0"/>
        </a:defRPr>
      </a:lvl3pPr>
      <a:lvl4pPr algn="l" rtl="0" eaLnBrk="0" fontAlgn="base" hangingPunct="0">
        <a:lnSpc>
          <a:spcPct val="90000"/>
        </a:lnSpc>
        <a:spcBef>
          <a:spcPct val="0"/>
        </a:spcBef>
        <a:spcAft>
          <a:spcPct val="0"/>
        </a:spcAft>
        <a:defRPr sz="4000" b="1">
          <a:solidFill>
            <a:srgbClr val="1C1C1C"/>
          </a:solidFill>
          <a:latin typeface="Twinkl" panose="02000000000000000000" pitchFamily="2" charset="0"/>
        </a:defRPr>
      </a:lvl4pPr>
      <a:lvl5pPr algn="l" rtl="0" eaLnBrk="0" fontAlgn="base" hangingPunct="0">
        <a:lnSpc>
          <a:spcPct val="90000"/>
        </a:lnSpc>
        <a:spcBef>
          <a:spcPct val="0"/>
        </a:spcBef>
        <a:spcAft>
          <a:spcPct val="0"/>
        </a:spcAft>
        <a:defRPr sz="4000" b="1">
          <a:solidFill>
            <a:srgbClr val="1C1C1C"/>
          </a:solidFill>
          <a:latin typeface="Twinkl" panose="02000000000000000000" pitchFamily="2" charset="0"/>
        </a:defRPr>
      </a:lvl5pPr>
      <a:lvl6pPr marL="457200" algn="l" rtl="0" fontAlgn="base">
        <a:lnSpc>
          <a:spcPct val="90000"/>
        </a:lnSpc>
        <a:spcBef>
          <a:spcPct val="0"/>
        </a:spcBef>
        <a:spcAft>
          <a:spcPct val="0"/>
        </a:spcAft>
        <a:defRPr sz="4000" b="1">
          <a:solidFill>
            <a:srgbClr val="1C1C1C"/>
          </a:solidFill>
          <a:latin typeface="Twinkl" panose="02000000000000000000" pitchFamily="2" charset="0"/>
        </a:defRPr>
      </a:lvl6pPr>
      <a:lvl7pPr marL="914400" algn="l" rtl="0" fontAlgn="base">
        <a:lnSpc>
          <a:spcPct val="90000"/>
        </a:lnSpc>
        <a:spcBef>
          <a:spcPct val="0"/>
        </a:spcBef>
        <a:spcAft>
          <a:spcPct val="0"/>
        </a:spcAft>
        <a:defRPr sz="4000" b="1">
          <a:solidFill>
            <a:srgbClr val="1C1C1C"/>
          </a:solidFill>
          <a:latin typeface="Twinkl" panose="02000000000000000000" pitchFamily="2" charset="0"/>
        </a:defRPr>
      </a:lvl7pPr>
      <a:lvl8pPr marL="1371600" algn="l" rtl="0" fontAlgn="base">
        <a:lnSpc>
          <a:spcPct val="90000"/>
        </a:lnSpc>
        <a:spcBef>
          <a:spcPct val="0"/>
        </a:spcBef>
        <a:spcAft>
          <a:spcPct val="0"/>
        </a:spcAft>
        <a:defRPr sz="4000" b="1">
          <a:solidFill>
            <a:srgbClr val="1C1C1C"/>
          </a:solidFill>
          <a:latin typeface="Twinkl" panose="02000000000000000000" pitchFamily="2" charset="0"/>
        </a:defRPr>
      </a:lvl8pPr>
      <a:lvl9pPr marL="1828800" algn="l" rtl="0" fontAlgn="base">
        <a:lnSpc>
          <a:spcPct val="90000"/>
        </a:lnSpc>
        <a:spcBef>
          <a:spcPct val="0"/>
        </a:spcBef>
        <a:spcAft>
          <a:spcPct val="0"/>
        </a:spcAft>
        <a:defRPr sz="4000" b="1">
          <a:solidFill>
            <a:srgbClr val="1C1C1C"/>
          </a:solidFill>
          <a:latin typeface="Twinkl" panose="02000000000000000000"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anose="02000000000000000000"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anose="02000000000000000000"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anose="02000000000000000000"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anose="02000000000000000000"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6496B-9973-4837-9061-D7002E546630}"/>
              </a:ext>
            </a:extLst>
          </p:cNvPr>
          <p:cNvSpPr txBox="1">
            <a:spLocks/>
          </p:cNvSpPr>
          <p:nvPr/>
        </p:nvSpPr>
        <p:spPr>
          <a:xfrm>
            <a:off x="457200" y="510787"/>
            <a:ext cx="8220075" cy="652318"/>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b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br>
            <a:r>
              <a:rPr lang="zh-CN" altLang="en-US" sz="2800" dirty="0">
                <a:solidFill>
                  <a:schemeClr val="accent1"/>
                </a:solidFill>
                <a:latin typeface="KaiTi" panose="02010609060101010101" pitchFamily="49" charset="-122"/>
                <a:ea typeface="KaiTi" panose="02010609060101010101" pitchFamily="49" charset="-122"/>
                <a:cs typeface="Arial" panose="020B0604020202020204" pitchFamily="34" charset="0"/>
              </a:rPr>
              <a:t>免责声明</a:t>
            </a:r>
            <a:endParaRPr lang="en-GB" altLang="en-US" sz="2800" dirty="0">
              <a:solidFill>
                <a:schemeClr val="accent1"/>
              </a:solidFill>
              <a:latin typeface="KaiTi" panose="02010609060101010101" pitchFamily="49" charset="-122"/>
              <a:ea typeface="KaiTi" panose="02010609060101010101" pitchFamily="49" charset="-122"/>
              <a:cs typeface="Arial" panose="020B0604020202020204" pitchFamily="34" charset="0"/>
            </a:endParaRPr>
          </a:p>
        </p:txBody>
      </p:sp>
      <p:grpSp>
        <p:nvGrpSpPr>
          <p:cNvPr id="4" name="Group 3">
            <a:extLst>
              <a:ext uri="{FF2B5EF4-FFF2-40B4-BE49-F238E27FC236}">
                <a16:creationId xmlns:a16="http://schemas.microsoft.com/office/drawing/2014/main" id="{838FC962-9471-4E1E-B001-EB56F9315C75}"/>
              </a:ext>
            </a:extLst>
          </p:cNvPr>
          <p:cNvGrpSpPr/>
          <p:nvPr/>
        </p:nvGrpSpPr>
        <p:grpSpPr>
          <a:xfrm>
            <a:off x="743837" y="1783980"/>
            <a:ext cx="7644513" cy="3775594"/>
            <a:chOff x="743837" y="1344833"/>
            <a:chExt cx="7644513" cy="3775594"/>
          </a:xfrm>
        </p:grpSpPr>
        <p:sp>
          <p:nvSpPr>
            <p:cNvPr id="5" name="Rectangle 4">
              <a:extLst>
                <a:ext uri="{FF2B5EF4-FFF2-40B4-BE49-F238E27FC236}">
                  <a16:creationId xmlns:a16="http://schemas.microsoft.com/office/drawing/2014/main" id="{2049A49A-016A-4A00-8A98-16DDC9778411}"/>
                </a:ext>
              </a:extLst>
            </p:cNvPr>
            <p:cNvSpPr/>
            <p:nvPr/>
          </p:nvSpPr>
          <p:spPr>
            <a:xfrm>
              <a:off x="743837" y="1344833"/>
              <a:ext cx="1266195" cy="52322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a:p>
              <a:r>
                <a:rPr lang="zh-CN" altLang="en-US" sz="1600" b="1" dirty="0">
                  <a:latin typeface="KaiTi" panose="02010609060101010101" pitchFamily="49" charset="-122"/>
                  <a:ea typeface="KaiTi" panose="02010609060101010101" pitchFamily="49" charset="-122"/>
                </a:rPr>
                <a:t>动画</a:t>
              </a:r>
              <a:endParaRPr lang="en-GB" sz="1600" b="1" dirty="0">
                <a:latin typeface="KaiTi" panose="02010609060101010101" pitchFamily="49" charset="-122"/>
                <a:ea typeface="KaiTi" panose="02010609060101010101" pitchFamily="49" charset="-122"/>
              </a:endParaRPr>
            </a:p>
          </p:txBody>
        </p:sp>
        <p:sp>
          <p:nvSpPr>
            <p:cNvPr id="6" name="Rectangle 5">
              <a:extLst>
                <a:ext uri="{FF2B5EF4-FFF2-40B4-BE49-F238E27FC236}">
                  <a16:creationId xmlns:a16="http://schemas.microsoft.com/office/drawing/2014/main" id="{6C3C9B33-FB56-4BF9-A560-79723F6C8655}"/>
                </a:ext>
              </a:extLst>
            </p:cNvPr>
            <p:cNvSpPr/>
            <p:nvPr/>
          </p:nvSpPr>
          <p:spPr>
            <a:xfrm>
              <a:off x="755650" y="1868053"/>
              <a:ext cx="7632700" cy="3252374"/>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zh-CN" altLang="en-US" sz="1400" dirty="0">
                  <a:latin typeface="KaiTi" panose="02010609060101010101" pitchFamily="49" charset="-122"/>
                  <a:ea typeface="KaiTi" panose="02010609060101010101" pitchFamily="49" charset="-122"/>
                </a:rPr>
                <a:t>本教学资源采用动画设计，使材料在教学过程中更加有趣。为了保证您能以正确的格式查看内容，请“幻灯片放映模式”查看幻灯片。这将帮助您进入到演示模式。如果您在“幻灯片放映模式”外查看幻灯片，您可能会发现某些文本和图像相互重叠，或者难以阅读。</a:t>
              </a:r>
              <a:endParaRPr lang="en-GB" sz="1400" dirty="0">
                <a:latin typeface="KaiTi" panose="02010609060101010101" pitchFamily="49" charset="-122"/>
                <a:ea typeface="KaiTi" panose="02010609060101010101" pitchFamily="49" charset="-122"/>
              </a:endParaRP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a:p>
              <a:pPr>
                <a:spcAft>
                  <a:spcPts val="600"/>
                </a:spcAft>
              </a:pPr>
              <a:r>
                <a:rPr lang="zh-CN" altLang="en-US" dirty="0">
                  <a:latin typeface="KaiTi" panose="02010609060101010101" pitchFamily="49" charset="-122"/>
                  <a:ea typeface="KaiTi" panose="02010609060101010101" pitchFamily="49" charset="-122"/>
                </a:rPr>
                <a:t>进入到幻灯片放映模式，请您选择幻灯片放映菜单，然后选择从头开始，或从当前幻灯片开始。</a:t>
              </a:r>
              <a:endParaRPr lang="en-GB" sz="1400" dirty="0">
                <a:latin typeface="KaiTi" panose="02010609060101010101" pitchFamily="49" charset="-122"/>
                <a:ea typeface="KaiTi" panose="02010609060101010101" pitchFamily="49" charset="-122"/>
              </a:endParaRPr>
            </a:p>
          </p:txBody>
        </p:sp>
      </p:grpSp>
      <p:sp>
        <p:nvSpPr>
          <p:cNvPr id="7" name="Rectangle 6">
            <a:extLst>
              <a:ext uri="{FF2B5EF4-FFF2-40B4-BE49-F238E27FC236}">
                <a16:creationId xmlns:a16="http://schemas.microsoft.com/office/drawing/2014/main" id="{516951E5-E6D6-4E08-8AF0-7B3FD9B0AB9F}"/>
              </a:ext>
            </a:extLst>
          </p:cNvPr>
          <p:cNvSpPr/>
          <p:nvPr/>
        </p:nvSpPr>
        <p:spPr>
          <a:xfrm>
            <a:off x="743836" y="1342663"/>
            <a:ext cx="7644513" cy="523220"/>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br>
              <a:rPr lang="en-GB" sz="1400" dirty="0">
                <a:latin typeface="Roboto" panose="02000000000000000000" pitchFamily="2" charset="0"/>
                <a:ea typeface="Roboto" panose="02000000000000000000" pitchFamily="2" charset="0"/>
              </a:rPr>
            </a:br>
            <a:r>
              <a:rPr lang="zh-CN" altLang="en-US" sz="1400" dirty="0">
                <a:latin typeface="KaiTi" panose="02010609060101010101" pitchFamily="49" charset="-122"/>
                <a:ea typeface="KaiTi" panose="02010609060101010101" pitchFamily="49" charset="-122"/>
              </a:rPr>
              <a:t>我们希望您在我们的网站上找到实用的信息和教学资源。</a:t>
            </a:r>
            <a:endParaRPr lang="en-GB" sz="1400"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3892527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1" y="933049"/>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US" altLang="zh-CN" sz="4000" dirty="0">
                <a:latin typeface="Calibri" panose="020F0502020204030204" pitchFamily="34" charset="0"/>
                <a:cs typeface="Calibri" panose="020F0502020204030204" pitchFamily="34" charset="0"/>
              </a:rPr>
              <a:t>n</a:t>
            </a:r>
            <a:r>
              <a:rPr lang="en-MY" sz="4000" dirty="0" err="1">
                <a:latin typeface="Calibri" panose="020F0502020204030204" pitchFamily="34" charset="0"/>
                <a:cs typeface="Calibri" panose="020F0502020204030204" pitchFamily="34" charset="0"/>
              </a:rPr>
              <a:t>íng</a:t>
            </a:r>
            <a:r>
              <a:rPr lang="en-MY" sz="4000" dirty="0">
                <a:latin typeface="Calibri" panose="020F0502020204030204" pitchFamily="34" charset="0"/>
                <a:cs typeface="Calibri" panose="020F0502020204030204" pitchFamily="34" charset="0"/>
              </a:rPr>
              <a:t> </a:t>
            </a:r>
            <a:r>
              <a:rPr lang="en-MY" sz="4000" dirty="0" err="1">
                <a:latin typeface="Calibri" panose="020F0502020204030204" pitchFamily="34" charset="0"/>
                <a:cs typeface="Calibri" panose="020F0502020204030204" pitchFamily="34" charset="0"/>
              </a:rPr>
              <a:t>méng</a:t>
            </a:r>
            <a:endParaRPr lang="en-MY" sz="4000" dirty="0">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6165" y="1044807"/>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1" y="2798964"/>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dirty="0" err="1"/>
              <a:t>nóu</a:t>
            </a:r>
            <a:r>
              <a:rPr lang="en-MY" dirty="0"/>
              <a:t> </a:t>
            </a:r>
            <a:r>
              <a:rPr lang="en-MY" dirty="0" err="1"/>
              <a:t>lǎo</a:t>
            </a:r>
            <a:endParaRPr lang="en-MY" sz="4000" dirty="0"/>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56200" y="466487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000" dirty="0" err="1"/>
              <a:t>māo</a:t>
            </a:r>
            <a:r>
              <a:rPr lang="en-MY" sz="4000" dirty="0"/>
              <a:t> </a:t>
            </a:r>
            <a:r>
              <a:rPr lang="en-MY" sz="4000" dirty="0" err="1"/>
              <a:t>nǎo</a:t>
            </a:r>
            <a:r>
              <a:rPr lang="en-MY" sz="4000" dirty="0"/>
              <a:t> </a:t>
            </a:r>
            <a:endParaRPr lang="en-GB" sz="4000" dirty="0">
              <a:latin typeface="KaiTi" panose="02010609060101010101" pitchFamily="49" charset="-122"/>
              <a:ea typeface="KaiTi" panose="02010609060101010101" pitchFamily="49" charset="-122"/>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Rectangle: Rounded Corners 7">
            <a:extLst>
              <a:ext uri="{FF2B5EF4-FFF2-40B4-BE49-F238E27FC236}">
                <a16:creationId xmlns:a16="http://schemas.microsoft.com/office/drawing/2014/main" id="{F73505EC-0644-4BC3-A022-5569499A5BBD}"/>
              </a:ext>
            </a:extLst>
          </p:cNvPr>
          <p:cNvSpPr/>
          <p:nvPr/>
        </p:nvSpPr>
        <p:spPr>
          <a:xfrm>
            <a:off x="1156201" y="2734444"/>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US" altLang="zh-CN" sz="4400" dirty="0" err="1">
                <a:latin typeface="Calibri" panose="020F0502020204030204" pitchFamily="34" charset="0"/>
                <a:cs typeface="Calibri" panose="020F0502020204030204" pitchFamily="34" charset="0"/>
              </a:rPr>
              <a:t>p</a:t>
            </a:r>
            <a:r>
              <a:rPr lang="en-US" altLang="zh-CN" sz="4400" dirty="0" err="1">
                <a:latin typeface="Calibri" panose="020F0502020204030204" pitchFamily="34" charset="0"/>
                <a:ea typeface="KaiTi" panose="02010609060101010101" pitchFamily="49" charset="-122"/>
                <a:cs typeface="Calibri" panose="020F0502020204030204" pitchFamily="34" charset="0"/>
              </a:rPr>
              <a:t>īng</a:t>
            </a:r>
            <a:r>
              <a:rPr lang="en-MY" sz="4400" dirty="0">
                <a:latin typeface="Calibri" panose="020F0502020204030204" pitchFamily="34" charset="0"/>
                <a:cs typeface="Calibri" panose="020F0502020204030204" pitchFamily="34" charset="0"/>
              </a:rPr>
              <a:t> </a:t>
            </a:r>
            <a:r>
              <a:rPr lang="en-US" altLang="zh-CN" sz="4400" dirty="0" err="1">
                <a:latin typeface="Calibri" panose="020F0502020204030204" pitchFamily="34" charset="0"/>
                <a:cs typeface="Calibri" panose="020F0502020204030204" pitchFamily="34" charset="0"/>
              </a:rPr>
              <a:t>p</a:t>
            </a:r>
            <a:r>
              <a:rPr lang="en-US" altLang="zh-CN" sz="4400" dirty="0" err="1">
                <a:latin typeface="Calibri" panose="020F0502020204030204" pitchFamily="34" charset="0"/>
                <a:ea typeface="KaiTi" panose="02010609060101010101" pitchFamily="49" charset="-122"/>
                <a:cs typeface="Calibri" panose="020F0502020204030204" pitchFamily="34" charset="0"/>
              </a:rPr>
              <a:t>āng</a:t>
            </a:r>
            <a:endParaRPr lang="en-MY" sz="44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08AF1656-C393-446D-AAE4-5CC204E5038C}"/>
              </a:ext>
            </a:extLst>
          </p:cNvPr>
          <p:cNvSpPr/>
          <p:nvPr/>
        </p:nvSpPr>
        <p:spPr>
          <a:xfrm>
            <a:off x="1156200" y="460035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US" altLang="zh-CN" sz="4400" dirty="0" err="1">
                <a:latin typeface="Calibri" panose="020F0502020204030204" pitchFamily="34" charset="0"/>
                <a:ea typeface="KaiTi" panose="02010609060101010101" pitchFamily="49" charset="-122"/>
                <a:cs typeface="Calibri" panose="020F0502020204030204" pitchFamily="34" charset="0"/>
              </a:rPr>
              <a:t>bīng</a:t>
            </a:r>
            <a:r>
              <a:rPr lang="en-US" altLang="zh-CN" sz="4400" dirty="0">
                <a:latin typeface="Calibri" panose="020F0502020204030204" pitchFamily="34" charset="0"/>
                <a:ea typeface="KaiTi" panose="02010609060101010101" pitchFamily="49" charset="-122"/>
                <a:cs typeface="Calibri" panose="020F0502020204030204" pitchFamily="34" charset="0"/>
              </a:rPr>
              <a:t> </a:t>
            </a:r>
            <a:r>
              <a:rPr lang="en-US" altLang="zh-CN" sz="4400" dirty="0" err="1">
                <a:latin typeface="Calibri" panose="020F0502020204030204" pitchFamily="34" charset="0"/>
                <a:ea typeface="KaiTi" panose="02010609060101010101" pitchFamily="49" charset="-122"/>
                <a:cs typeface="Calibri" panose="020F0502020204030204" pitchFamily="34" charset="0"/>
              </a:rPr>
              <a:t>fēng</a:t>
            </a:r>
            <a:endParaRPr lang="en-GB" sz="4400" dirty="0">
              <a:latin typeface="Calibri" panose="020F0502020204030204" pitchFamily="34" charset="0"/>
              <a:ea typeface="KaiTi" panose="02010609060101010101" pitchFamily="49" charset="-122"/>
              <a:cs typeface="Calibri" panose="020F0502020204030204" pitchFamily="34" charset="0"/>
            </a:endParaRPr>
          </a:p>
        </p:txBody>
      </p:sp>
      <p:sp>
        <p:nvSpPr>
          <p:cNvPr id="13" name="TextBox 12">
            <a:extLst>
              <a:ext uri="{FF2B5EF4-FFF2-40B4-BE49-F238E27FC236}">
                <a16:creationId xmlns:a16="http://schemas.microsoft.com/office/drawing/2014/main" id="{3B360AFD-AF37-430B-B019-F3395FFDDFBD}"/>
              </a:ext>
            </a:extLst>
          </p:cNvPr>
          <p:cNvSpPr txBox="1"/>
          <p:nvPr/>
        </p:nvSpPr>
        <p:spPr>
          <a:xfrm>
            <a:off x="5890801" y="4664879"/>
            <a:ext cx="1801232"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柠檬</a:t>
            </a:r>
            <a:endParaRPr lang="en-MY" sz="6000" dirty="0">
              <a:latin typeface="Corbel" panose="020B0503020204020204" pitchFamily="34" charset="0"/>
              <a:ea typeface="KaiTi" panose="02010609060101010101" pitchFamily="49" charset="-122"/>
            </a:endParaRPr>
          </a:p>
        </p:txBody>
      </p:sp>
      <p:sp>
        <p:nvSpPr>
          <p:cNvPr id="14" name="Rectangle: Rounded Corners 13">
            <a:extLst>
              <a:ext uri="{FF2B5EF4-FFF2-40B4-BE49-F238E27FC236}">
                <a16:creationId xmlns:a16="http://schemas.microsoft.com/office/drawing/2014/main" id="{4772B4E1-2CE0-41C9-9094-1E017EA5FA12}"/>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13681" b="136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6551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fill="hold" grpId="0" nodeType="clickEffect">
                                  <p:stCondLst>
                                    <p:cond delay="0"/>
                                  </p:stCondLst>
                                  <p:childTnLst>
                                    <p:animRot by="120000">
                                      <p:cBhvr>
                                        <p:cTn id="39" dur="100" fill="hold">
                                          <p:stCondLst>
                                            <p:cond delay="0"/>
                                          </p:stCondLst>
                                        </p:cTn>
                                        <p:tgtEl>
                                          <p:spTgt spid="11"/>
                                        </p:tgtEl>
                                        <p:attrNameLst>
                                          <p:attrName>r</p:attrName>
                                        </p:attrNameLst>
                                      </p:cBhvr>
                                    </p:animRot>
                                    <p:animRot by="-240000">
                                      <p:cBhvr>
                                        <p:cTn id="40" dur="200" fill="hold">
                                          <p:stCondLst>
                                            <p:cond delay="200"/>
                                          </p:stCondLst>
                                        </p:cTn>
                                        <p:tgtEl>
                                          <p:spTgt spid="11"/>
                                        </p:tgtEl>
                                        <p:attrNameLst>
                                          <p:attrName>r</p:attrName>
                                        </p:attrNameLst>
                                      </p:cBhvr>
                                    </p:animRot>
                                    <p:animRot by="240000">
                                      <p:cBhvr>
                                        <p:cTn id="41" dur="200" fill="hold">
                                          <p:stCondLst>
                                            <p:cond delay="400"/>
                                          </p:stCondLst>
                                        </p:cTn>
                                        <p:tgtEl>
                                          <p:spTgt spid="11"/>
                                        </p:tgtEl>
                                        <p:attrNameLst>
                                          <p:attrName>r</p:attrName>
                                        </p:attrNameLst>
                                      </p:cBhvr>
                                    </p:animRot>
                                    <p:animRot by="-240000">
                                      <p:cBhvr>
                                        <p:cTn id="42" dur="200" fill="hold">
                                          <p:stCondLst>
                                            <p:cond delay="600"/>
                                          </p:stCondLst>
                                        </p:cTn>
                                        <p:tgtEl>
                                          <p:spTgt spid="11"/>
                                        </p:tgtEl>
                                        <p:attrNameLst>
                                          <p:attrName>r</p:attrName>
                                        </p:attrNameLst>
                                      </p:cBhvr>
                                    </p:animRot>
                                    <p:animRot by="120000">
                                      <p:cBhvr>
                                        <p:cTn id="43"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childTnLst>
        </p:cTn>
      </p:par>
    </p:tnLst>
    <p:bldLst>
      <p:bldP spid="10" grpId="0" animBg="1"/>
      <p:bldP spid="12" grpId="0" animBg="1"/>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1" y="4486255"/>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dì</a:t>
            </a:r>
            <a:r>
              <a:rPr lang="en-MY" sz="4400" dirty="0">
                <a:solidFill>
                  <a:schemeClr val="bg1"/>
                </a:solidFill>
                <a:latin typeface="Calibri" panose="020F0502020204030204" pitchFamily="34" charset="0"/>
                <a:cs typeface="Calibri" panose="020F0502020204030204" pitchFamily="34" charset="0"/>
              </a:rPr>
              <a:t> </a:t>
            </a:r>
            <a:r>
              <a:rPr lang="en-MY" sz="4400" dirty="0" err="1">
                <a:solidFill>
                  <a:schemeClr val="bg1"/>
                </a:solidFill>
                <a:latin typeface="Calibri" panose="020F0502020204030204" pitchFamily="34" charset="0"/>
                <a:cs typeface="Calibri" panose="020F0502020204030204" pitchFamily="34" charset="0"/>
              </a:rPr>
              <a:t>tú</a:t>
            </a:r>
            <a:endParaRPr lang="en-MY" sz="4400" dirty="0">
              <a:solidFill>
                <a:schemeClr val="bg1"/>
              </a:solidFill>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82792" y="4588388"/>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2" y="950176"/>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nì</a:t>
            </a:r>
            <a:r>
              <a:rPr lang="en-MY" sz="4400" dirty="0">
                <a:solidFill>
                  <a:schemeClr val="bg1"/>
                </a:solidFill>
                <a:latin typeface="Calibri" panose="020F0502020204030204" pitchFamily="34" charset="0"/>
                <a:cs typeface="Calibri" panose="020F0502020204030204" pitchFamily="34" charset="0"/>
              </a:rPr>
              <a:t> </a:t>
            </a:r>
            <a:r>
              <a:rPr lang="en-MY" sz="4400" dirty="0" err="1">
                <a:solidFill>
                  <a:schemeClr val="bg1"/>
                </a:solidFill>
                <a:latin typeface="Calibri" panose="020F0502020204030204" pitchFamily="34" charset="0"/>
                <a:cs typeface="Calibri" panose="020F0502020204030204" pitchFamily="34" charset="0"/>
              </a:rPr>
              <a:t>tù</a:t>
            </a:r>
            <a:endParaRPr lang="en-MY" sz="4400" dirty="0">
              <a:solidFill>
                <a:schemeClr val="bg1"/>
              </a:solidFill>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87784" y="2718216"/>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tì</a:t>
            </a:r>
            <a:r>
              <a:rPr lang="en-MY" sz="4400" dirty="0">
                <a:solidFill>
                  <a:schemeClr val="bg1"/>
                </a:solidFill>
                <a:latin typeface="Calibri" panose="020F0502020204030204" pitchFamily="34" charset="0"/>
                <a:cs typeface="Calibri" panose="020F0502020204030204" pitchFamily="34" charset="0"/>
              </a:rPr>
              <a:t> </a:t>
            </a:r>
            <a:r>
              <a:rPr lang="en-MY" sz="4400" dirty="0" err="1">
                <a:solidFill>
                  <a:schemeClr val="bg1"/>
                </a:solidFill>
                <a:latin typeface="Calibri" panose="020F0502020204030204" pitchFamily="34" charset="0"/>
                <a:cs typeface="Calibri" panose="020F0502020204030204" pitchFamily="34" charset="0"/>
              </a:rPr>
              <a:t>dù</a:t>
            </a:r>
            <a:endParaRPr lang="en-MY" sz="4400" dirty="0">
              <a:solidFill>
                <a:schemeClr val="bg1"/>
              </a:solidFill>
              <a:latin typeface="Calibri" panose="020F0502020204030204" pitchFamily="34" charset="0"/>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BD9B797A-EBC9-4779-A270-93F2AF6802D1}"/>
              </a:ext>
            </a:extLst>
          </p:cNvPr>
          <p:cNvSpPr txBox="1"/>
          <p:nvPr/>
        </p:nvSpPr>
        <p:spPr>
          <a:xfrm>
            <a:off x="5890801" y="4664879"/>
            <a:ext cx="1801232"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地图</a:t>
            </a:r>
            <a:endParaRPr lang="en-MY" sz="6000" dirty="0">
              <a:latin typeface="Corbel" panose="020B0503020204020204" pitchFamily="34" charset="0"/>
              <a:ea typeface="KaiTi" panose="02010609060101010101" pitchFamily="49" charset="-122"/>
            </a:endParaRPr>
          </a:p>
        </p:txBody>
      </p:sp>
      <p:sp>
        <p:nvSpPr>
          <p:cNvPr id="13" name="Rectangle: Rounded Corners 12">
            <a:extLst>
              <a:ext uri="{FF2B5EF4-FFF2-40B4-BE49-F238E27FC236}">
                <a16:creationId xmlns:a16="http://schemas.microsoft.com/office/drawing/2014/main" id="{82CA20F4-4394-42DD-B9B4-4058CC54D229}"/>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21830" b="218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5001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0" y="2704437"/>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latin typeface="Calibri" panose="020F0502020204030204" pitchFamily="34" charset="0"/>
                <a:cs typeface="Calibri" panose="020F0502020204030204" pitchFamily="34" charset="0"/>
              </a:rPr>
              <a:t>tǔ</a:t>
            </a:r>
            <a:r>
              <a:rPr lang="en-MY" sz="4400" dirty="0">
                <a:latin typeface="Calibri" panose="020F0502020204030204" pitchFamily="34" charset="0"/>
                <a:cs typeface="Calibri" panose="020F0502020204030204" pitchFamily="34" charset="0"/>
              </a:rPr>
              <a:t> </a:t>
            </a:r>
            <a:r>
              <a:rPr lang="en-MY" sz="4400" dirty="0" err="1">
                <a:latin typeface="Calibri" panose="020F0502020204030204" pitchFamily="34" charset="0"/>
                <a:cs typeface="Calibri" panose="020F0502020204030204" pitchFamily="34" charset="0"/>
              </a:rPr>
              <a:t>dòu</a:t>
            </a:r>
            <a:endParaRPr lang="en-MY" sz="4400" dirty="0">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25039" y="2912107"/>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0" y="976828"/>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latin typeface="Calibri" panose="020F0502020204030204" pitchFamily="34" charset="0"/>
                <a:cs typeface="Calibri" panose="020F0502020204030204" pitchFamily="34" charset="0"/>
              </a:rPr>
              <a:t>mǔ</a:t>
            </a:r>
            <a:r>
              <a:rPr lang="en-MY" sz="4400" dirty="0">
                <a:latin typeface="Calibri" panose="020F0502020204030204" pitchFamily="34" charset="0"/>
                <a:cs typeface="Calibri" panose="020F0502020204030204" pitchFamily="34" charset="0"/>
              </a:rPr>
              <a:t> </a:t>
            </a:r>
            <a:r>
              <a:rPr lang="en-MY" sz="4400" dirty="0" err="1">
                <a:latin typeface="Calibri" panose="020F0502020204030204" pitchFamily="34" charset="0"/>
                <a:cs typeface="Calibri" panose="020F0502020204030204" pitchFamily="34" charset="0"/>
              </a:rPr>
              <a:t>lòu</a:t>
            </a:r>
            <a:endParaRPr lang="en-MY" sz="4400" dirty="0">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56200" y="466487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latin typeface="Calibri" panose="020F0502020204030204" pitchFamily="34" charset="0"/>
                <a:cs typeface="Calibri" panose="020F0502020204030204" pitchFamily="34" charset="0"/>
              </a:rPr>
              <a:t>dǔ</a:t>
            </a:r>
            <a:r>
              <a:rPr lang="en-MY" sz="4400" dirty="0">
                <a:latin typeface="Calibri" panose="020F0502020204030204" pitchFamily="34" charset="0"/>
                <a:cs typeface="Calibri" panose="020F0502020204030204" pitchFamily="34" charset="0"/>
              </a:rPr>
              <a:t> </a:t>
            </a:r>
            <a:r>
              <a:rPr lang="en-MY" sz="4400" dirty="0" err="1">
                <a:latin typeface="Calibri" panose="020F0502020204030204" pitchFamily="34" charset="0"/>
                <a:cs typeface="Calibri" panose="020F0502020204030204" pitchFamily="34" charset="0"/>
              </a:rPr>
              <a:t>tòu</a:t>
            </a:r>
            <a:endParaRPr lang="en-MY" sz="4400" dirty="0">
              <a:latin typeface="Calibri" panose="020F0502020204030204" pitchFamily="34" charset="0"/>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B6B389BC-1F12-418A-8839-CACA036E8403}"/>
              </a:ext>
            </a:extLst>
          </p:cNvPr>
          <p:cNvSpPr txBox="1"/>
          <p:nvPr/>
        </p:nvSpPr>
        <p:spPr>
          <a:xfrm>
            <a:off x="5890801" y="4664879"/>
            <a:ext cx="1801232"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土豆</a:t>
            </a:r>
            <a:endParaRPr lang="en-MY" sz="6000" dirty="0">
              <a:latin typeface="Corbel" panose="020B0503020204020204" pitchFamily="34" charset="0"/>
              <a:ea typeface="KaiTi" panose="02010609060101010101" pitchFamily="49" charset="-122"/>
            </a:endParaRPr>
          </a:p>
        </p:txBody>
      </p:sp>
      <p:sp>
        <p:nvSpPr>
          <p:cNvPr id="13" name="Rectangle: Rounded Corners 12">
            <a:extLst>
              <a:ext uri="{FF2B5EF4-FFF2-40B4-BE49-F238E27FC236}">
                <a16:creationId xmlns:a16="http://schemas.microsoft.com/office/drawing/2014/main" id="{B019C519-716D-40DC-BCE5-475E50CF74D5}"/>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17007" b="170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151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1" y="933049"/>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latin typeface="Calibri" panose="020F0502020204030204" pitchFamily="34" charset="0"/>
                <a:cs typeface="Calibri" panose="020F0502020204030204" pitchFamily="34" charset="0"/>
              </a:rPr>
              <a:t>ní</a:t>
            </a:r>
            <a:r>
              <a:rPr lang="en-MY" sz="4400" dirty="0">
                <a:latin typeface="Calibri" panose="020F0502020204030204" pitchFamily="34" charset="0"/>
                <a:cs typeface="Calibri" panose="020F0502020204030204" pitchFamily="34" charset="0"/>
              </a:rPr>
              <a:t> </a:t>
            </a:r>
            <a:r>
              <a:rPr lang="en-MY" sz="4400" dirty="0" err="1">
                <a:latin typeface="Calibri" panose="020F0502020204030204" pitchFamily="34" charset="0"/>
                <a:cs typeface="Calibri" panose="020F0502020204030204" pitchFamily="34" charset="0"/>
              </a:rPr>
              <a:t>tǔ</a:t>
            </a:r>
            <a:endParaRPr lang="en-MY" sz="4400" dirty="0">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6165" y="1044807"/>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1" y="2798964"/>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latin typeface="Calibri" panose="020F0502020204030204" pitchFamily="34" charset="0"/>
                <a:cs typeface="Calibri" panose="020F0502020204030204" pitchFamily="34" charset="0"/>
              </a:rPr>
              <a:t>lí</a:t>
            </a:r>
            <a:r>
              <a:rPr lang="en-MY" sz="4400" dirty="0">
                <a:latin typeface="Calibri" panose="020F0502020204030204" pitchFamily="34" charset="0"/>
                <a:cs typeface="Calibri" panose="020F0502020204030204" pitchFamily="34" charset="0"/>
              </a:rPr>
              <a:t> </a:t>
            </a:r>
            <a:r>
              <a:rPr lang="en-MY" sz="4400" dirty="0" err="1">
                <a:latin typeface="Calibri" panose="020F0502020204030204" pitchFamily="34" charset="0"/>
                <a:cs typeface="Calibri" panose="020F0502020204030204" pitchFamily="34" charset="0"/>
              </a:rPr>
              <a:t>dǔ</a:t>
            </a:r>
            <a:endParaRPr lang="en-MY" sz="4400" dirty="0">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56200" y="466487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latin typeface="Calibri" panose="020F0502020204030204" pitchFamily="34" charset="0"/>
                <a:cs typeface="Calibri" panose="020F0502020204030204" pitchFamily="34" charset="0"/>
              </a:rPr>
              <a:t>mí</a:t>
            </a:r>
            <a:r>
              <a:rPr lang="en-MY" sz="4400" dirty="0">
                <a:latin typeface="Calibri" panose="020F0502020204030204" pitchFamily="34" charset="0"/>
                <a:cs typeface="Calibri" panose="020F0502020204030204" pitchFamily="34" charset="0"/>
              </a:rPr>
              <a:t> </a:t>
            </a:r>
            <a:r>
              <a:rPr lang="en-MY" sz="4400" dirty="0" err="1">
                <a:latin typeface="Calibri" panose="020F0502020204030204" pitchFamily="34" charset="0"/>
                <a:cs typeface="Calibri" panose="020F0502020204030204" pitchFamily="34" charset="0"/>
              </a:rPr>
              <a:t>tǔ</a:t>
            </a:r>
            <a:endParaRPr lang="en-MY" sz="4400" dirty="0">
              <a:latin typeface="Calibri" panose="020F0502020204030204" pitchFamily="34" charset="0"/>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38DF69FD-5877-44BE-BB6F-3E04C2FCDA16}"/>
              </a:ext>
            </a:extLst>
          </p:cNvPr>
          <p:cNvSpPr txBox="1"/>
          <p:nvPr/>
        </p:nvSpPr>
        <p:spPr>
          <a:xfrm>
            <a:off x="5890801" y="4664879"/>
            <a:ext cx="1801232"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泥土</a:t>
            </a:r>
            <a:endParaRPr lang="en-MY" sz="6000" dirty="0">
              <a:latin typeface="Corbel" panose="020B0503020204020204" pitchFamily="34" charset="0"/>
              <a:ea typeface="KaiTi" panose="02010609060101010101" pitchFamily="49" charset="-122"/>
            </a:endParaRPr>
          </a:p>
        </p:txBody>
      </p:sp>
      <p:sp>
        <p:nvSpPr>
          <p:cNvPr id="11" name="Rectangle: Rounded Corners 10">
            <a:extLst>
              <a:ext uri="{FF2B5EF4-FFF2-40B4-BE49-F238E27FC236}">
                <a16:creationId xmlns:a16="http://schemas.microsoft.com/office/drawing/2014/main" id="{1DD9E662-63D1-4134-B8E5-1A742024EB2C}"/>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19890" b="198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2416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0" y="2704437"/>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lán</a:t>
            </a:r>
            <a:r>
              <a:rPr lang="en-MY" sz="4400" dirty="0">
                <a:solidFill>
                  <a:schemeClr val="bg1"/>
                </a:solidFill>
                <a:latin typeface="Calibri" panose="020F0502020204030204" pitchFamily="34" charset="0"/>
                <a:cs typeface="Calibri" panose="020F0502020204030204" pitchFamily="34" charset="0"/>
              </a:rPr>
              <a:t> </a:t>
            </a:r>
            <a:r>
              <a:rPr lang="en-MY" sz="4400" dirty="0" err="1">
                <a:solidFill>
                  <a:schemeClr val="bg1"/>
                </a:solidFill>
                <a:latin typeface="Calibri" panose="020F0502020204030204" pitchFamily="34" charset="0"/>
                <a:cs typeface="Calibri" panose="020F0502020204030204" pitchFamily="34" charset="0"/>
              </a:rPr>
              <a:t>tiān</a:t>
            </a:r>
            <a:endParaRPr lang="en-MY" sz="4400" dirty="0">
              <a:solidFill>
                <a:schemeClr val="bg1"/>
              </a:solidFill>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25039" y="2912107"/>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0" y="976828"/>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nán</a:t>
            </a:r>
            <a:r>
              <a:rPr lang="en-MY" sz="4400" dirty="0">
                <a:solidFill>
                  <a:schemeClr val="bg1"/>
                </a:solidFill>
                <a:latin typeface="Calibri" panose="020F0502020204030204" pitchFamily="34" charset="0"/>
                <a:cs typeface="Calibri" panose="020F0502020204030204" pitchFamily="34" charset="0"/>
              </a:rPr>
              <a:t> </a:t>
            </a:r>
            <a:r>
              <a:rPr lang="en-MY" sz="4400" dirty="0" err="1">
                <a:solidFill>
                  <a:schemeClr val="bg1"/>
                </a:solidFill>
                <a:latin typeface="Calibri" panose="020F0502020204030204" pitchFamily="34" charset="0"/>
                <a:cs typeface="Calibri" panose="020F0502020204030204" pitchFamily="34" charset="0"/>
              </a:rPr>
              <a:t>tiān</a:t>
            </a:r>
            <a:endParaRPr lang="en-MY" sz="4400" dirty="0">
              <a:solidFill>
                <a:schemeClr val="bg1"/>
              </a:solidFill>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56200" y="466487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lín</a:t>
            </a:r>
            <a:r>
              <a:rPr lang="en-MY" sz="4400" dirty="0">
                <a:solidFill>
                  <a:schemeClr val="bg1"/>
                </a:solidFill>
                <a:latin typeface="Calibri" panose="020F0502020204030204" pitchFamily="34" charset="0"/>
                <a:cs typeface="Calibri" panose="020F0502020204030204" pitchFamily="34" charset="0"/>
              </a:rPr>
              <a:t> </a:t>
            </a:r>
            <a:r>
              <a:rPr lang="en-MY" sz="4400" dirty="0" err="1">
                <a:solidFill>
                  <a:schemeClr val="bg1"/>
                </a:solidFill>
                <a:latin typeface="Calibri" panose="020F0502020204030204" pitchFamily="34" charset="0"/>
                <a:cs typeface="Calibri" panose="020F0502020204030204" pitchFamily="34" charset="0"/>
              </a:rPr>
              <a:t>tán</a:t>
            </a:r>
            <a:endParaRPr lang="en-MY" sz="4400" dirty="0">
              <a:solidFill>
                <a:schemeClr val="bg1"/>
              </a:solidFill>
              <a:latin typeface="Calibri" panose="020F0502020204030204" pitchFamily="34" charset="0"/>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13" name="TextBox 12">
            <a:extLst>
              <a:ext uri="{FF2B5EF4-FFF2-40B4-BE49-F238E27FC236}">
                <a16:creationId xmlns:a16="http://schemas.microsoft.com/office/drawing/2014/main" id="{907D7CAA-E3C3-449A-8F20-EC4CB1E75F63}"/>
              </a:ext>
            </a:extLst>
          </p:cNvPr>
          <p:cNvSpPr txBox="1"/>
          <p:nvPr/>
        </p:nvSpPr>
        <p:spPr>
          <a:xfrm>
            <a:off x="5366084" y="2466634"/>
            <a:ext cx="4572000" cy="646331"/>
          </a:xfrm>
          <a:prstGeom prst="rect">
            <a:avLst/>
          </a:prstGeom>
          <a:noFill/>
        </p:spPr>
        <p:txBody>
          <a:bodyPr wrap="square">
            <a:spAutoFit/>
          </a:bodyPr>
          <a:lstStyle/>
          <a:p>
            <a:br>
              <a:rPr lang="en-MY" dirty="0"/>
            </a:br>
            <a:endParaRPr lang="en-MY" dirty="0"/>
          </a:p>
        </p:txBody>
      </p:sp>
      <p:sp>
        <p:nvSpPr>
          <p:cNvPr id="14" name="TextBox 13">
            <a:extLst>
              <a:ext uri="{FF2B5EF4-FFF2-40B4-BE49-F238E27FC236}">
                <a16:creationId xmlns:a16="http://schemas.microsoft.com/office/drawing/2014/main" id="{15CFEA98-B88B-4D37-9058-5D9532AA03E6}"/>
              </a:ext>
            </a:extLst>
          </p:cNvPr>
          <p:cNvSpPr txBox="1"/>
          <p:nvPr/>
        </p:nvSpPr>
        <p:spPr>
          <a:xfrm>
            <a:off x="5890801" y="4664879"/>
            <a:ext cx="1801232"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蓝天</a:t>
            </a:r>
            <a:endParaRPr lang="en-MY" sz="6000" dirty="0">
              <a:latin typeface="Corbel" panose="020B0503020204020204" pitchFamily="34" charset="0"/>
              <a:ea typeface="KaiTi" panose="02010609060101010101" pitchFamily="49" charset="-122"/>
            </a:endParaRPr>
          </a:p>
        </p:txBody>
      </p:sp>
      <p:sp>
        <p:nvSpPr>
          <p:cNvPr id="15" name="Rectangle: Rounded Corners 14">
            <a:extLst>
              <a:ext uri="{FF2B5EF4-FFF2-40B4-BE49-F238E27FC236}">
                <a16:creationId xmlns:a16="http://schemas.microsoft.com/office/drawing/2014/main" id="{9E09CED4-8A40-417D-9BD7-49B493F17C93}"/>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19890" b="198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9749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1" y="4486255"/>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latin typeface="Calibri" panose="020F0502020204030204" pitchFamily="34" charset="0"/>
                <a:cs typeface="Calibri" panose="020F0502020204030204" pitchFamily="34" charset="0"/>
              </a:rPr>
              <a:t>líng</a:t>
            </a:r>
            <a:r>
              <a:rPr lang="en-MY" sz="4400" dirty="0">
                <a:latin typeface="Calibri" panose="020F0502020204030204" pitchFamily="34" charset="0"/>
                <a:cs typeface="Calibri" panose="020F0502020204030204" pitchFamily="34" charset="0"/>
              </a:rPr>
              <a:t> </a:t>
            </a:r>
            <a:r>
              <a:rPr lang="en-MY" sz="4400" dirty="0" err="1">
                <a:latin typeface="Calibri" panose="020F0502020204030204" pitchFamily="34" charset="0"/>
                <a:cs typeface="Calibri" panose="020F0502020204030204" pitchFamily="34" charset="0"/>
              </a:rPr>
              <a:t>dāng</a:t>
            </a:r>
            <a:endParaRPr lang="en-MY" sz="4400" dirty="0">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82792" y="4588388"/>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2" y="950176"/>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US" altLang="zh-CN" sz="4400" dirty="0">
                <a:latin typeface="Calibri" panose="020F0502020204030204" pitchFamily="34" charset="0"/>
                <a:cs typeface="Calibri" panose="020F0502020204030204" pitchFamily="34" charset="0"/>
              </a:rPr>
              <a:t>b</a:t>
            </a:r>
            <a:r>
              <a:rPr lang="en-MY" sz="4400" dirty="0" err="1">
                <a:latin typeface="Calibri" panose="020F0502020204030204" pitchFamily="34" charset="0"/>
                <a:cs typeface="Calibri" panose="020F0502020204030204" pitchFamily="34" charset="0"/>
              </a:rPr>
              <a:t>íng</a:t>
            </a:r>
            <a:r>
              <a:rPr lang="en-MY" sz="4400" dirty="0">
                <a:latin typeface="Calibri" panose="020F0502020204030204" pitchFamily="34" charset="0"/>
                <a:cs typeface="Calibri" panose="020F0502020204030204" pitchFamily="34" charset="0"/>
              </a:rPr>
              <a:t> </a:t>
            </a:r>
            <a:r>
              <a:rPr lang="en-MY" sz="4400" dirty="0" err="1">
                <a:latin typeface="Calibri" panose="020F0502020204030204" pitchFamily="34" charset="0"/>
                <a:cs typeface="Calibri" panose="020F0502020204030204" pitchFamily="34" charset="0"/>
              </a:rPr>
              <a:t>dāng</a:t>
            </a:r>
            <a:endParaRPr lang="en-MY" sz="4400" dirty="0">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87784" y="2718216"/>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US" altLang="zh-CN" sz="4400" dirty="0">
                <a:latin typeface="Calibri" panose="020F0502020204030204" pitchFamily="34" charset="0"/>
                <a:cs typeface="Calibri" panose="020F0502020204030204" pitchFamily="34" charset="0"/>
              </a:rPr>
              <a:t>n</a:t>
            </a:r>
            <a:r>
              <a:rPr lang="en-MY" sz="4400" dirty="0" err="1">
                <a:latin typeface="Calibri" panose="020F0502020204030204" pitchFamily="34" charset="0"/>
                <a:cs typeface="Calibri" panose="020F0502020204030204" pitchFamily="34" charset="0"/>
              </a:rPr>
              <a:t>íng</a:t>
            </a:r>
            <a:r>
              <a:rPr lang="en-MY" sz="4400" dirty="0">
                <a:latin typeface="Calibri" panose="020F0502020204030204" pitchFamily="34" charset="0"/>
                <a:cs typeface="Calibri" panose="020F0502020204030204" pitchFamily="34" charset="0"/>
              </a:rPr>
              <a:t> </a:t>
            </a:r>
            <a:r>
              <a:rPr lang="en-MY" sz="4400" dirty="0" err="1">
                <a:latin typeface="Calibri" panose="020F0502020204030204" pitchFamily="34" charset="0"/>
                <a:cs typeface="Calibri" panose="020F0502020204030204" pitchFamily="34" charset="0"/>
              </a:rPr>
              <a:t>lāng</a:t>
            </a:r>
            <a:endParaRPr lang="en-MY" sz="4400" dirty="0">
              <a:latin typeface="Calibri" panose="020F0502020204030204" pitchFamily="34" charset="0"/>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20709E97-0B6A-4D72-968A-1CD91A3A2B36}"/>
              </a:ext>
            </a:extLst>
          </p:cNvPr>
          <p:cNvSpPr txBox="1"/>
          <p:nvPr/>
        </p:nvSpPr>
        <p:spPr>
          <a:xfrm>
            <a:off x="5890801" y="4664879"/>
            <a:ext cx="1801232"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铃铛</a:t>
            </a:r>
            <a:endParaRPr lang="en-MY" sz="6000" dirty="0">
              <a:latin typeface="Corbel" panose="020B0503020204020204" pitchFamily="34" charset="0"/>
              <a:ea typeface="KaiTi" panose="02010609060101010101" pitchFamily="49" charset="-122"/>
            </a:endParaRPr>
          </a:p>
        </p:txBody>
      </p:sp>
      <p:sp>
        <p:nvSpPr>
          <p:cNvPr id="13" name="Rectangle: Rounded Corners 12">
            <a:extLst>
              <a:ext uri="{FF2B5EF4-FFF2-40B4-BE49-F238E27FC236}">
                <a16:creationId xmlns:a16="http://schemas.microsoft.com/office/drawing/2014/main" id="{D4BB6724-9C59-431E-B619-BD2A1105BF30}"/>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9915" b="99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8592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789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24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1" y="933049"/>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tī</a:t>
            </a:r>
            <a:endParaRPr lang="en-MY" sz="4400" dirty="0">
              <a:solidFill>
                <a:schemeClr val="bg1"/>
              </a:solidFill>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6165" y="1044807"/>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1" y="2798964"/>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tīng</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56200" y="466487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US" altLang="zh-CN" sz="4400">
                <a:solidFill>
                  <a:schemeClr val="bg1"/>
                </a:solidFill>
                <a:latin typeface="Calibri" panose="020F0502020204030204" pitchFamily="34" charset="0"/>
                <a:cs typeface="Calibri" panose="020F0502020204030204" pitchFamily="34" charset="0"/>
              </a:rPr>
              <a:t>d</a:t>
            </a:r>
            <a:r>
              <a:rPr lang="en-MY" sz="4400" dirty="0">
                <a:solidFill>
                  <a:schemeClr val="bg1"/>
                </a:solidFill>
                <a:latin typeface="Calibri" panose="020F0502020204030204" pitchFamily="34" charset="0"/>
                <a:cs typeface="Calibri" panose="020F0502020204030204" pitchFamily="34" charset="0"/>
              </a:rPr>
              <a:t>ī</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63EEA659-CE1C-40EC-88FE-053A03C71E6C}"/>
              </a:ext>
            </a:extLst>
          </p:cNvPr>
          <p:cNvSpPr txBox="1"/>
          <p:nvPr/>
        </p:nvSpPr>
        <p:spPr>
          <a:xfrm>
            <a:off x="6117650" y="4664879"/>
            <a:ext cx="1347534"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梯</a:t>
            </a:r>
            <a:endParaRPr lang="en-MY" sz="6000" dirty="0">
              <a:latin typeface="Corbel" panose="020B0503020204020204" pitchFamily="34" charset="0"/>
              <a:ea typeface="KaiTi" panose="02010609060101010101" pitchFamily="49" charset="-122"/>
            </a:endParaRPr>
          </a:p>
        </p:txBody>
      </p:sp>
      <p:sp>
        <p:nvSpPr>
          <p:cNvPr id="11" name="Rectangle: Rounded Corners 10">
            <a:extLst>
              <a:ext uri="{FF2B5EF4-FFF2-40B4-BE49-F238E27FC236}">
                <a16:creationId xmlns:a16="http://schemas.microsoft.com/office/drawing/2014/main" id="{3AEF57AB-AEA8-4EA2-812A-6789628EB295}"/>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l="21258" r="212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1" y="4486255"/>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solidFill>
                  <a:schemeClr val="bg1"/>
                </a:solidFill>
                <a:latin typeface="Calibri" panose="020F0502020204030204" pitchFamily="34" charset="0"/>
                <a:cs typeface="Calibri" panose="020F0502020204030204" pitchFamily="34" charset="0"/>
              </a:rPr>
              <a:t>lóng</a:t>
            </a:r>
            <a:endParaRPr lang="en-MY" sz="4400" dirty="0">
              <a:solidFill>
                <a:schemeClr val="bg1"/>
              </a:solidFill>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82792" y="4588388"/>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2" y="950176"/>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móng</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87784" y="2718216"/>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US" altLang="zh-CN" sz="4400" dirty="0">
                <a:solidFill>
                  <a:schemeClr val="bg1"/>
                </a:solidFill>
                <a:latin typeface="Calibri" panose="020F0502020204030204" pitchFamily="34" charset="0"/>
                <a:cs typeface="Calibri" panose="020F0502020204030204" pitchFamily="34" charset="0"/>
              </a:rPr>
              <a:t>s</a:t>
            </a:r>
            <a:r>
              <a:rPr lang="en-MY" sz="4400" dirty="0" err="1">
                <a:solidFill>
                  <a:schemeClr val="bg1"/>
                </a:solidFill>
                <a:latin typeface="Calibri" panose="020F0502020204030204" pitchFamily="34" charset="0"/>
                <a:cs typeface="Calibri" panose="020F0502020204030204" pitchFamily="34" charset="0"/>
              </a:rPr>
              <a:t>óng</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8D5B04B9-A11E-471A-9FA4-1227CFB08E4E}"/>
              </a:ext>
            </a:extLst>
          </p:cNvPr>
          <p:cNvSpPr txBox="1"/>
          <p:nvPr/>
        </p:nvSpPr>
        <p:spPr>
          <a:xfrm>
            <a:off x="6117650" y="4664879"/>
            <a:ext cx="1347534"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龙</a:t>
            </a:r>
            <a:endParaRPr lang="en-MY" sz="6000" dirty="0">
              <a:latin typeface="Corbel" panose="020B0503020204020204" pitchFamily="34" charset="0"/>
              <a:ea typeface="KaiTi" panose="02010609060101010101" pitchFamily="49" charset="-122"/>
            </a:endParaRPr>
          </a:p>
        </p:txBody>
      </p:sp>
      <p:sp>
        <p:nvSpPr>
          <p:cNvPr id="13" name="Rectangle: Rounded Corners 12">
            <a:extLst>
              <a:ext uri="{FF2B5EF4-FFF2-40B4-BE49-F238E27FC236}">
                <a16:creationId xmlns:a16="http://schemas.microsoft.com/office/drawing/2014/main" id="{7DF9B3BA-E2FC-4B39-9543-33024EAEAD90}"/>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22821" b="228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1263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0" y="2704437"/>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dàn</a:t>
            </a:r>
            <a:endParaRPr lang="en-MY" sz="4400" dirty="0">
              <a:solidFill>
                <a:schemeClr val="bg1"/>
              </a:solidFill>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25039" y="2912107"/>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0" y="976828"/>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bàn</a:t>
            </a:r>
            <a:endParaRPr lang="en-MY" sz="4400" dirty="0">
              <a:solidFill>
                <a:schemeClr val="bg1"/>
              </a:solidFill>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56200" y="466487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fàn</a:t>
            </a:r>
            <a:endParaRPr lang="en-MY" sz="4400" dirty="0">
              <a:solidFill>
                <a:schemeClr val="bg1"/>
              </a:solidFill>
              <a:latin typeface="Calibri" panose="020F0502020204030204" pitchFamily="34" charset="0"/>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B873E7F0-C4F1-4422-A56D-4403B10066CD}"/>
              </a:ext>
            </a:extLst>
          </p:cNvPr>
          <p:cNvSpPr txBox="1"/>
          <p:nvPr/>
        </p:nvSpPr>
        <p:spPr>
          <a:xfrm>
            <a:off x="6117650" y="4664879"/>
            <a:ext cx="1347534"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蛋</a:t>
            </a:r>
            <a:endParaRPr lang="en-MY" sz="6000" dirty="0">
              <a:latin typeface="Corbel" panose="020B0503020204020204" pitchFamily="34" charset="0"/>
              <a:ea typeface="KaiTi" panose="02010609060101010101" pitchFamily="49" charset="-122"/>
            </a:endParaRPr>
          </a:p>
        </p:txBody>
      </p:sp>
      <p:sp>
        <p:nvSpPr>
          <p:cNvPr id="13" name="Rectangle: Rounded Corners 12">
            <a:extLst>
              <a:ext uri="{FF2B5EF4-FFF2-40B4-BE49-F238E27FC236}">
                <a16:creationId xmlns:a16="http://schemas.microsoft.com/office/drawing/2014/main" id="{10E0A9C5-AF90-4F97-9056-BD259C78EA0F}"/>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31098" b="310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4306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1" y="4486255"/>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solidFill>
                  <a:schemeClr val="bg1"/>
                </a:solidFill>
                <a:latin typeface="Calibri" panose="020F0502020204030204" pitchFamily="34" charset="0"/>
                <a:cs typeface="Calibri" panose="020F0502020204030204" pitchFamily="34" charset="0"/>
              </a:rPr>
              <a:t>dāo</a:t>
            </a:r>
            <a:endParaRPr lang="en-MY" sz="4400" dirty="0">
              <a:solidFill>
                <a:schemeClr val="bg1"/>
              </a:solidFill>
              <a:latin typeface="Calibri" panose="020F0502020204030204" pitchFamily="34" charset="0"/>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82792" y="4588388"/>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1" y="950176"/>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solidFill>
                  <a:schemeClr val="bg1"/>
                </a:solidFill>
                <a:latin typeface="Calibri" panose="020F0502020204030204" pitchFamily="34" charset="0"/>
                <a:cs typeface="Calibri" panose="020F0502020204030204" pitchFamily="34" charset="0"/>
              </a:rPr>
              <a:t>bāo</a:t>
            </a:r>
            <a:endParaRPr lang="en-MY" sz="4400" dirty="0">
              <a:solidFill>
                <a:schemeClr val="bg1"/>
              </a:solidFill>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87784" y="2718216"/>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duō</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5E1B4AB0-1E35-41D4-B439-A75539021A51}"/>
              </a:ext>
            </a:extLst>
          </p:cNvPr>
          <p:cNvSpPr txBox="1"/>
          <p:nvPr/>
        </p:nvSpPr>
        <p:spPr>
          <a:xfrm>
            <a:off x="6117650" y="4664879"/>
            <a:ext cx="1347534"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刀</a:t>
            </a:r>
            <a:endParaRPr lang="en-MY" sz="6000" dirty="0">
              <a:latin typeface="Corbel" panose="020B0503020204020204" pitchFamily="34" charset="0"/>
              <a:ea typeface="KaiTi" panose="02010609060101010101" pitchFamily="49" charset="-122"/>
            </a:endParaRPr>
          </a:p>
        </p:txBody>
      </p:sp>
      <p:sp>
        <p:nvSpPr>
          <p:cNvPr id="13" name="Rectangle: Rounded Corners 12">
            <a:extLst>
              <a:ext uri="{FF2B5EF4-FFF2-40B4-BE49-F238E27FC236}">
                <a16:creationId xmlns:a16="http://schemas.microsoft.com/office/drawing/2014/main" id="{CDB1C897-349B-43FB-83BD-B4CCF52FEF5F}"/>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34238" b="3423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1411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0" y="2704437"/>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niú</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25039" y="2912107"/>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0" y="976828"/>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r>
              <a:rPr lang="en-MY" sz="4400" dirty="0" err="1">
                <a:solidFill>
                  <a:schemeClr val="bg1"/>
                </a:solidFill>
                <a:latin typeface="Calibri" panose="020F0502020204030204" pitchFamily="34" charset="0"/>
                <a:cs typeface="Calibri" panose="020F0502020204030204" pitchFamily="34" charset="0"/>
              </a:rPr>
              <a:t>miú</a:t>
            </a:r>
            <a:endParaRPr lang="en-MY" sz="4400" dirty="0">
              <a:solidFill>
                <a:schemeClr val="bg1"/>
              </a:solidFill>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56200" y="466487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spcBef>
                <a:spcPts val="0"/>
              </a:spcBef>
              <a:spcAft>
                <a:spcPts val="0"/>
              </a:spcAft>
            </a:pPr>
            <a:r>
              <a:rPr lang="en-MY" sz="4400" dirty="0" err="1">
                <a:solidFill>
                  <a:schemeClr val="bg1"/>
                </a:solidFill>
                <a:latin typeface="Calibri" panose="020F0502020204030204" pitchFamily="34" charset="0"/>
                <a:cs typeface="Calibri" panose="020F0502020204030204" pitchFamily="34" charset="0"/>
              </a:rPr>
              <a:t>nóng</a:t>
            </a:r>
            <a:endParaRPr lang="en-MY" sz="4400" dirty="0">
              <a:solidFill>
                <a:schemeClr val="bg1"/>
              </a:solidFill>
              <a:latin typeface="Calibri" panose="020F0502020204030204" pitchFamily="34" charset="0"/>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9194C78E-25F6-40FD-AAB6-D18473F71345}"/>
              </a:ext>
            </a:extLst>
          </p:cNvPr>
          <p:cNvSpPr txBox="1"/>
          <p:nvPr/>
        </p:nvSpPr>
        <p:spPr>
          <a:xfrm>
            <a:off x="6117650" y="4664879"/>
            <a:ext cx="1347534"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牛</a:t>
            </a:r>
            <a:endParaRPr lang="en-MY" sz="6000" dirty="0">
              <a:latin typeface="Corbel" panose="020B0503020204020204" pitchFamily="34" charset="0"/>
              <a:ea typeface="KaiTi" panose="02010609060101010101" pitchFamily="49" charset="-122"/>
            </a:endParaRPr>
          </a:p>
        </p:txBody>
      </p:sp>
      <p:sp>
        <p:nvSpPr>
          <p:cNvPr id="13" name="Rectangle: Rounded Corners 12">
            <a:extLst>
              <a:ext uri="{FF2B5EF4-FFF2-40B4-BE49-F238E27FC236}">
                <a16:creationId xmlns:a16="http://schemas.microsoft.com/office/drawing/2014/main" id="{662590A3-A5F4-41C0-AECE-335944F008A9}"/>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16186" b="161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3697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0" y="2704437"/>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liǎn</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25039" y="2912107"/>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0" y="976828"/>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miǎn</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56200" y="466487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niǎn</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858F0777-C6D1-424E-83B9-600D08304E01}"/>
              </a:ext>
            </a:extLst>
          </p:cNvPr>
          <p:cNvSpPr txBox="1"/>
          <p:nvPr/>
        </p:nvSpPr>
        <p:spPr>
          <a:xfrm>
            <a:off x="6117650" y="4664879"/>
            <a:ext cx="1347534"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脸</a:t>
            </a:r>
            <a:endParaRPr lang="en-MY" sz="6000" dirty="0">
              <a:latin typeface="Corbel" panose="020B0503020204020204" pitchFamily="34" charset="0"/>
              <a:ea typeface="KaiTi" panose="02010609060101010101" pitchFamily="49" charset="-122"/>
            </a:endParaRPr>
          </a:p>
        </p:txBody>
      </p:sp>
      <p:sp>
        <p:nvSpPr>
          <p:cNvPr id="13" name="Rectangle: Rounded Corners 12">
            <a:extLst>
              <a:ext uri="{FF2B5EF4-FFF2-40B4-BE49-F238E27FC236}">
                <a16:creationId xmlns:a16="http://schemas.microsoft.com/office/drawing/2014/main" id="{9F70E397-9DDD-418B-9BB7-D73F4ED5707D}"/>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7047" b="70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5351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88ADD3CC-5C4B-4D54-BD60-FF4C8D46CD02}"/>
              </a:ext>
            </a:extLst>
          </p:cNvPr>
          <p:cNvSpPr/>
          <p:nvPr/>
        </p:nvSpPr>
        <p:spPr>
          <a:xfrm>
            <a:off x="1156201" y="933049"/>
            <a:ext cx="2549525"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lā</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pic>
        <p:nvPicPr>
          <p:cNvPr id="9" name="Picture 8" descr="Shape&#10;&#10;Description automatically generated">
            <a:extLst>
              <a:ext uri="{FF2B5EF4-FFF2-40B4-BE49-F238E27FC236}">
                <a16:creationId xmlns:a16="http://schemas.microsoft.com/office/drawing/2014/main" id="{004D622F-7F8E-4EEF-A034-9CDBFED11D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6165" y="1044807"/>
            <a:ext cx="158115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CC804C73-F31A-43DC-81AB-A71091A33243}"/>
              </a:ext>
            </a:extLst>
          </p:cNvPr>
          <p:cNvSpPr/>
          <p:nvPr/>
        </p:nvSpPr>
        <p:spPr>
          <a:xfrm>
            <a:off x="1156201" y="2798964"/>
            <a:ext cx="2549524" cy="1030505"/>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nā</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54470505-4D9A-426B-87EA-A2E5ED802524}"/>
              </a:ext>
            </a:extLst>
          </p:cNvPr>
          <p:cNvSpPr/>
          <p:nvPr/>
        </p:nvSpPr>
        <p:spPr>
          <a:xfrm>
            <a:off x="1156200" y="4664879"/>
            <a:ext cx="2549523" cy="103050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eaLnBrk="1" fontAlgn="auto" hangingPunct="1">
              <a:spcBef>
                <a:spcPts val="0"/>
              </a:spcBef>
              <a:spcAft>
                <a:spcPts val="0"/>
              </a:spcAft>
              <a:defRPr/>
            </a:pPr>
            <a:r>
              <a:rPr lang="en-MY" sz="4400" dirty="0" err="1">
                <a:solidFill>
                  <a:schemeClr val="bg1"/>
                </a:solidFill>
                <a:latin typeface="Calibri" panose="020F0502020204030204" pitchFamily="34" charset="0"/>
                <a:cs typeface="Calibri" panose="020F0502020204030204" pitchFamily="34" charset="0"/>
              </a:rPr>
              <a:t>tā</a:t>
            </a:r>
            <a:endParaRPr lang="en-GB" sz="4400" dirty="0">
              <a:solidFill>
                <a:schemeClr val="bg1"/>
              </a:solidFill>
              <a:latin typeface="Calibri" panose="020F0502020204030204" pitchFamily="34" charset="0"/>
              <a:ea typeface="KaiTi" panose="02010609060101010101" pitchFamily="49" charset="-122"/>
              <a:cs typeface="Calibri" panose="020F0502020204030204" pitchFamily="34" charset="0"/>
            </a:endParaRPr>
          </a:p>
        </p:txBody>
      </p:sp>
      <p:sp>
        <p:nvSpPr>
          <p:cNvPr id="4" name="Arrow: Right 3">
            <a:hlinkClick r:id="" action="ppaction://hlinkshowjump?jump=nextslide"/>
            <a:extLst>
              <a:ext uri="{FF2B5EF4-FFF2-40B4-BE49-F238E27FC236}">
                <a16:creationId xmlns:a16="http://schemas.microsoft.com/office/drawing/2014/main" id="{4B0BAADF-1EFA-4976-8CD0-63D3E070EAEA}"/>
              </a:ext>
            </a:extLst>
          </p:cNvPr>
          <p:cNvSpPr/>
          <p:nvPr/>
        </p:nvSpPr>
        <p:spPr>
          <a:xfrm>
            <a:off x="7572652" y="5630863"/>
            <a:ext cx="1028423" cy="647700"/>
          </a:xfrm>
          <a:prstGeom prst="right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500" dirty="0">
                <a:solidFill>
                  <a:schemeClr val="tx1"/>
                </a:solidFill>
                <a:latin typeface="KaiTi" panose="02010609060101010101" pitchFamily="49" charset="-122"/>
                <a:ea typeface="KaiTi" panose="02010609060101010101" pitchFamily="49" charset="-122"/>
              </a:rPr>
              <a:t>下一页</a:t>
            </a:r>
            <a:endParaRPr lang="en-MY" sz="1500" dirty="0">
              <a:solidFill>
                <a:schemeClr val="tx1"/>
              </a:solidFill>
              <a:latin typeface="KaiTi" panose="02010609060101010101" pitchFamily="49" charset="-122"/>
              <a:ea typeface="KaiTi" panose="02010609060101010101" pitchFamily="49" charset="-122"/>
            </a:endParaRPr>
          </a:p>
        </p:txBody>
      </p:sp>
      <p:sp>
        <p:nvSpPr>
          <p:cNvPr id="8" name="TextBox 7">
            <a:extLst>
              <a:ext uri="{FF2B5EF4-FFF2-40B4-BE49-F238E27FC236}">
                <a16:creationId xmlns:a16="http://schemas.microsoft.com/office/drawing/2014/main" id="{E335196D-A288-4775-A8F2-2E12846145E8}"/>
              </a:ext>
            </a:extLst>
          </p:cNvPr>
          <p:cNvSpPr txBox="1"/>
          <p:nvPr/>
        </p:nvSpPr>
        <p:spPr>
          <a:xfrm>
            <a:off x="6117650" y="4664879"/>
            <a:ext cx="1347534" cy="1015663"/>
          </a:xfrm>
          <a:prstGeom prst="rect">
            <a:avLst/>
          </a:prstGeom>
          <a:noFill/>
        </p:spPr>
        <p:txBody>
          <a:bodyPr wrap="square" rtlCol="0">
            <a:spAutoFit/>
          </a:bodyPr>
          <a:lstStyle/>
          <a:p>
            <a:pPr algn="ctr"/>
            <a:r>
              <a:rPr lang="zh-CN" altLang="en-US" sz="6000" dirty="0">
                <a:latin typeface="Corbel" panose="020B0503020204020204" pitchFamily="34" charset="0"/>
                <a:ea typeface="KaiTi" panose="02010609060101010101" pitchFamily="49" charset="-122"/>
              </a:rPr>
              <a:t>拉</a:t>
            </a:r>
            <a:endParaRPr lang="en-MY" sz="6000" dirty="0">
              <a:latin typeface="Corbel" panose="020B0503020204020204" pitchFamily="34" charset="0"/>
              <a:ea typeface="KaiTi" panose="02010609060101010101" pitchFamily="49" charset="-122"/>
            </a:endParaRPr>
          </a:p>
        </p:txBody>
      </p:sp>
      <p:sp>
        <p:nvSpPr>
          <p:cNvPr id="11" name="Rectangle: Rounded Corners 10">
            <a:extLst>
              <a:ext uri="{FF2B5EF4-FFF2-40B4-BE49-F238E27FC236}">
                <a16:creationId xmlns:a16="http://schemas.microsoft.com/office/drawing/2014/main" id="{4CF2D5B2-756C-4C41-BEB1-CDE322669EE7}"/>
              </a:ext>
            </a:extLst>
          </p:cNvPr>
          <p:cNvSpPr/>
          <p:nvPr/>
        </p:nvSpPr>
        <p:spPr>
          <a:xfrm>
            <a:off x="5202315" y="933049"/>
            <a:ext cx="3178205" cy="3731830"/>
          </a:xfrm>
          <a:prstGeom prst="roundRect">
            <a:avLst/>
          </a:prstGeom>
          <a:blipFill dpi="0" rotWithShape="1">
            <a:blip r:embed="rId3" cstate="screen">
              <a:extLst>
                <a:ext uri="{28A0092B-C50C-407E-A947-70E740481C1C}">
                  <a14:useLocalDpi xmlns:a14="http://schemas.microsoft.com/office/drawing/2010/main"/>
                </a:ext>
              </a:extLst>
            </a:blip>
            <a:srcRect/>
            <a:stretch>
              <a:fillRect t="17256" b="172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3583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childTnLst>
        </p:cTn>
      </p:par>
    </p:tnLst>
    <p:bldLst>
      <p:bldP spid="10" grpId="0" animBg="1"/>
      <p:bldP spid="1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1169</TotalTime>
  <Words>346</Words>
  <Application>Microsoft Office PowerPoint</Application>
  <PresentationFormat>On-screen Show (4:3)</PresentationFormat>
  <Paragraphs>76</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Corbel</vt:lpstr>
      <vt:lpstr>Calibri</vt:lpstr>
      <vt:lpstr>Twinkl</vt:lpstr>
      <vt:lpstr>Roboto</vt:lpstr>
      <vt:lpstr>Arial</vt:lpstr>
      <vt:lpstr>KaiTi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Na Zhan</dc:creator>
  <cp:lastModifiedBy>Na Zhan</cp:lastModifiedBy>
  <cp:revision>47</cp:revision>
  <dcterms:created xsi:type="dcterms:W3CDTF">2021-10-02T21:53:43Z</dcterms:created>
  <dcterms:modified xsi:type="dcterms:W3CDTF">2022-02-15T21:20:09Z</dcterms:modified>
</cp:coreProperties>
</file>