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8"/>
  </p:notesMasterIdLst>
  <p:handoutMasterIdLst>
    <p:handoutMasterId r:id="rId19"/>
  </p:handoutMasterIdLst>
  <p:sldIdLst>
    <p:sldId id="263" r:id="rId2"/>
    <p:sldId id="264" r:id="rId3"/>
    <p:sldId id="265" r:id="rId4"/>
    <p:sldId id="266" r:id="rId5"/>
    <p:sldId id="269" r:id="rId6"/>
    <p:sldId id="276" r:id="rId7"/>
    <p:sldId id="267" r:id="rId8"/>
    <p:sldId id="270" r:id="rId9"/>
    <p:sldId id="273" r:id="rId10"/>
    <p:sldId id="268" r:id="rId11"/>
    <p:sldId id="277" r:id="rId12"/>
    <p:sldId id="271" r:id="rId13"/>
    <p:sldId id="274" r:id="rId14"/>
    <p:sldId id="275" r:id="rId15"/>
    <p:sldId id="278" r:id="rId16"/>
    <p:sldId id="279" r:id="rId17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Report" panose="02000506020000020003" pitchFamily="2" charset="77"/>
      <p:regular r:id="rId24"/>
      <p:bold r:id="rId25"/>
    </p:embeddedFont>
    <p:embeddedFont>
      <p:font typeface="Twinkl" pitchFamily="2" charset="77"/>
      <p:regular r:id="rId26"/>
      <p:bold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7DB1"/>
    <a:srgbClr val="BAD1BE"/>
    <a:srgbClr val="AFDEF9"/>
    <a:srgbClr val="6FBD84"/>
    <a:srgbClr val="8ACBC0"/>
    <a:srgbClr val="25B7BC"/>
    <a:srgbClr val="EE73AA"/>
    <a:srgbClr val="009640"/>
    <a:srgbClr val="FFE000"/>
    <a:srgbClr val="643C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 showGuides="1">
      <p:cViewPr varScale="1">
        <p:scale>
          <a:sx n="131" d="100"/>
          <a:sy n="131" d="100"/>
        </p:scale>
        <p:origin x="1344" y="184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11/03/2021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11/03/2021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resource/all-about-community-helpers-powerpoint-and-quiz-us-ss-204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resource/all-about-community-helpers-powerpoint-and-quiz-us-ss-204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eport" panose="02000506020000020003" pitchFamily="2" charset="0"/>
            </a:endParaRPr>
          </a:p>
        </p:txBody>
      </p:sp>
      <p:sp>
        <p:nvSpPr>
          <p:cNvPr id="4" name="Rectangle 3">
            <a:hlinkClick r:id="rId4"/>
            <a:extLst>
              <a:ext uri="{FF2B5EF4-FFF2-40B4-BE49-F238E27FC236}">
                <a16:creationId xmlns:a16="http://schemas.microsoft.com/office/drawing/2014/main" id="{3E08F410-5FB9-4D24-8B62-5EE212EB64E7}"/>
              </a:ext>
            </a:extLst>
          </p:cNvPr>
          <p:cNvSpPr/>
          <p:nvPr userDrawn="1"/>
        </p:nvSpPr>
        <p:spPr>
          <a:xfrm>
            <a:off x="0" y="5715000"/>
            <a:ext cx="1231900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hlinkClick r:id="rId4"/>
            <a:extLst>
              <a:ext uri="{FF2B5EF4-FFF2-40B4-BE49-F238E27FC236}">
                <a16:creationId xmlns:a16="http://schemas.microsoft.com/office/drawing/2014/main" id="{6FAB26DE-C4E7-4CC7-B548-7442F2A6D586}"/>
              </a:ext>
            </a:extLst>
          </p:cNvPr>
          <p:cNvSpPr/>
          <p:nvPr userDrawn="1"/>
        </p:nvSpPr>
        <p:spPr>
          <a:xfrm>
            <a:off x="7912100" y="5664200"/>
            <a:ext cx="1231900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Report" panose="02000506020000020003" pitchFamily="2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Report" panose="02000506020000020003" pitchFamily="2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Report" panose="02000506020000020003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3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eport" panose="02000506020000020003" pitchFamily="2" charset="0"/>
            </a:endParaRPr>
          </a:p>
        </p:txBody>
      </p:sp>
      <p:sp>
        <p:nvSpPr>
          <p:cNvPr id="5" name="Rectangle 4">
            <a:hlinkClick r:id="rId4"/>
            <a:extLst>
              <a:ext uri="{FF2B5EF4-FFF2-40B4-BE49-F238E27FC236}">
                <a16:creationId xmlns:a16="http://schemas.microsoft.com/office/drawing/2014/main" id="{15289FE6-E939-492D-9FB9-216F0B00494A}"/>
              </a:ext>
            </a:extLst>
          </p:cNvPr>
          <p:cNvSpPr/>
          <p:nvPr userDrawn="1"/>
        </p:nvSpPr>
        <p:spPr>
          <a:xfrm>
            <a:off x="0" y="5715000"/>
            <a:ext cx="1231900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hlinkClick r:id="rId4"/>
            <a:extLst>
              <a:ext uri="{FF2B5EF4-FFF2-40B4-BE49-F238E27FC236}">
                <a16:creationId xmlns:a16="http://schemas.microsoft.com/office/drawing/2014/main" id="{1EEE7B75-2173-4582-A11A-23E9E92954D4}"/>
              </a:ext>
            </a:extLst>
          </p:cNvPr>
          <p:cNvSpPr/>
          <p:nvPr userDrawn="1"/>
        </p:nvSpPr>
        <p:spPr>
          <a:xfrm>
            <a:off x="7912100" y="5664200"/>
            <a:ext cx="1231900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Report" panose="02000506020000020003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Report" panose="02000506020000020003" pitchFamily="2" charset="0"/>
          <a:ea typeface="Report" panose="02000506020000020003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Report" panose="02000506020000020003" pitchFamily="2" charset="0"/>
          <a:ea typeface="Report" panose="02000506020000020003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Report" panose="02000506020000020003" pitchFamily="2" charset="0"/>
          <a:ea typeface="Report" panose="02000506020000020003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Report" panose="02000506020000020003" pitchFamily="2" charset="0"/>
          <a:ea typeface="Report" panose="02000506020000020003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Report" panose="02000506020000020003" pitchFamily="2" charset="0"/>
          <a:ea typeface="Report" panose="02000506020000020003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7.png"/><Relationship Id="rId7" Type="http://schemas.openxmlformats.org/officeDocument/2006/relationships/image" Target="../media/image1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0.png"/><Relationship Id="rId7" Type="http://schemas.openxmlformats.org/officeDocument/2006/relationships/image" Target="../media/image1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3.png"/><Relationship Id="rId7" Type="http://schemas.openxmlformats.org/officeDocument/2006/relationships/image" Target="../media/image1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5.png"/><Relationship Id="rId7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46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8.png"/><Relationship Id="rId7" Type="http://schemas.openxmlformats.org/officeDocument/2006/relationships/image" Target="../media/image1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6.png"/><Relationship Id="rId4" Type="http://schemas.openxmlformats.org/officeDocument/2006/relationships/image" Target="../media/image49.png"/><Relationship Id="rId9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3.png"/><Relationship Id="rId7" Type="http://schemas.openxmlformats.org/officeDocument/2006/relationships/image" Target="../media/image1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4.png"/><Relationship Id="rId7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0.png"/><Relationship Id="rId7" Type="http://schemas.openxmlformats.org/officeDocument/2006/relationships/image" Target="../media/image12.pn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3.png"/><Relationship Id="rId7" Type="http://schemas.openxmlformats.org/officeDocument/2006/relationships/image" Target="../media/image1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6.png"/><Relationship Id="rId4" Type="http://schemas.openxmlformats.org/officeDocument/2006/relationships/image" Target="../media/image24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7.png"/><Relationship Id="rId7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1.png"/><Relationship Id="rId7" Type="http://schemas.openxmlformats.org/officeDocument/2006/relationships/image" Target="../media/image1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4.png"/><Relationship Id="rId7" Type="http://schemas.openxmlformats.org/officeDocument/2006/relationships/image" Target="../media/image1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556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971413" y="615236"/>
            <a:ext cx="6442745" cy="1224793"/>
            <a:chOff x="1971413" y="615236"/>
            <a:chExt cx="6442745" cy="1224793"/>
          </a:xfrm>
        </p:grpSpPr>
        <p:sp>
          <p:nvSpPr>
            <p:cNvPr id="11" name="Rounded Rectangle 10"/>
            <p:cNvSpPr/>
            <p:nvPr/>
          </p:nvSpPr>
          <p:spPr>
            <a:xfrm>
              <a:off x="2206304" y="615236"/>
              <a:ext cx="6207854" cy="1224793"/>
            </a:xfrm>
            <a:prstGeom prst="roundRect">
              <a:avLst>
                <a:gd name="adj" fmla="val 50000"/>
              </a:avLst>
            </a:prstGeom>
            <a:solidFill>
              <a:srgbClr val="AFDE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eport" panose="02000506020000020003" pitchFamily="2" charset="0"/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1971413" y="1166070"/>
              <a:ext cx="654341" cy="285225"/>
            </a:xfrm>
            <a:custGeom>
              <a:avLst/>
              <a:gdLst>
                <a:gd name="connsiteX0" fmla="*/ 402671 w 654341"/>
                <a:gd name="connsiteY0" fmla="*/ 0 h 285225"/>
                <a:gd name="connsiteX1" fmla="*/ 0 w 654341"/>
                <a:gd name="connsiteY1" fmla="*/ 251669 h 285225"/>
                <a:gd name="connsiteX2" fmla="*/ 654341 w 654341"/>
                <a:gd name="connsiteY2" fmla="*/ 285225 h 285225"/>
                <a:gd name="connsiteX3" fmla="*/ 402671 w 654341"/>
                <a:gd name="connsiteY3" fmla="*/ 0 h 285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4341" h="285225">
                  <a:moveTo>
                    <a:pt x="402671" y="0"/>
                  </a:moveTo>
                  <a:lnTo>
                    <a:pt x="0" y="251669"/>
                  </a:lnTo>
                  <a:lnTo>
                    <a:pt x="654341" y="285225"/>
                  </a:lnTo>
                  <a:lnTo>
                    <a:pt x="402671" y="0"/>
                  </a:lnTo>
                  <a:close/>
                </a:path>
              </a:pathLst>
            </a:custGeom>
            <a:solidFill>
              <a:srgbClr val="AFDE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eport" panose="02000506020000020003" pitchFamily="2" charset="0"/>
              </a:endParaRPr>
            </a:p>
          </p:txBody>
        </p:sp>
      </p:grp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31471" y="696923"/>
            <a:ext cx="6336745" cy="994306"/>
          </a:xfrm>
        </p:spPr>
        <p:txBody>
          <a:bodyPr/>
          <a:lstStyle/>
          <a:p>
            <a:r>
              <a:rPr lang="en-GB" sz="3600" dirty="0">
                <a:solidFill>
                  <a:srgbClr val="01407D"/>
                </a:solidFill>
              </a:rPr>
              <a:t>I have hurt my knee.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162" y="1921716"/>
            <a:ext cx="748454" cy="1582859"/>
          </a:xfrm>
          <a:prstGeom prst="rect">
            <a:avLst/>
          </a:prstGeom>
          <a:effectLst>
            <a:softEdge rad="0"/>
          </a:effectLst>
        </p:spPr>
      </p:pic>
      <p:sp>
        <p:nvSpPr>
          <p:cNvPr id="23" name="Title 1"/>
          <p:cNvSpPr txBox="1">
            <a:spLocks/>
          </p:cNvSpPr>
          <p:nvPr/>
        </p:nvSpPr>
        <p:spPr>
          <a:xfrm>
            <a:off x="4037806" y="4610469"/>
            <a:ext cx="1164672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4800" dirty="0">
                <a:solidFill>
                  <a:srgbClr val="01407D"/>
                </a:solidFill>
                <a:latin typeface="Report" panose="02000506020000020003" pitchFamily="2" charset="0"/>
              </a:rPr>
              <a:t>or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1338885" y="4018526"/>
            <a:ext cx="2505092" cy="2231286"/>
            <a:chOff x="1064899" y="3841190"/>
            <a:chExt cx="2505092" cy="2231286"/>
          </a:xfrm>
        </p:grpSpPr>
        <p:grpSp>
          <p:nvGrpSpPr>
            <p:cNvPr id="25" name="Group 24"/>
            <p:cNvGrpSpPr/>
            <p:nvPr/>
          </p:nvGrpSpPr>
          <p:grpSpPr>
            <a:xfrm>
              <a:off x="1255256" y="3989767"/>
              <a:ext cx="2314735" cy="2082709"/>
              <a:chOff x="3678614" y="1881012"/>
              <a:chExt cx="2504231" cy="2253210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3678614" y="1881012"/>
                <a:ext cx="2504231" cy="225321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90000"/>
                    <a:lumOff val="10000"/>
                  </a:schemeClr>
                </a:solidFill>
              </a:ln>
              <a:effectLst>
                <a:outerShdw blurRad="127000" dist="127000" dir="2580000" sx="97000" sy="97000" algn="ctr" rotWithShape="0">
                  <a:schemeClr val="tx1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Report" panose="02000506020000020003" pitchFamily="2" charset="0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3882290" y="2067595"/>
                <a:ext cx="2134672" cy="1596115"/>
              </a:xfrm>
              <a:prstGeom prst="rect">
                <a:avLst/>
              </a:prstGeom>
              <a:solidFill>
                <a:srgbClr val="EE73AA"/>
              </a:solidFill>
              <a:ln w="19050">
                <a:solidFill>
                  <a:schemeClr val="tx1">
                    <a:lumMod val="90000"/>
                    <a:lumOff val="10000"/>
                  </a:schemeClr>
                </a:solidFill>
              </a:ln>
              <a:effectLst>
                <a:outerShdw blurRad="127000" dist="127000" dir="2580000" sx="97000" sy="97000" algn="ctr" rotWithShape="0">
                  <a:schemeClr val="tx1">
                    <a:alpha val="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Report" panose="02000506020000020003" pitchFamily="2" charset="0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3806071" y="3707573"/>
                <a:ext cx="2263469" cy="3995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latin typeface="Report" panose="02000506020000020003" pitchFamily="2" charset="0"/>
                  </a:rPr>
                  <a:t>postal worker</a:t>
                </a:r>
              </a:p>
            </p:txBody>
          </p:sp>
        </p:grpSp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196" t="-2193" r="1196" b="59773"/>
            <a:stretch/>
          </p:blipFill>
          <p:spPr>
            <a:xfrm>
              <a:off x="1064899" y="3841190"/>
              <a:ext cx="2183050" cy="1791304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>
            <a:off x="5396307" y="3916267"/>
            <a:ext cx="2314735" cy="2333545"/>
            <a:chOff x="5762555" y="3738931"/>
            <a:chExt cx="2314735" cy="2333545"/>
          </a:xfrm>
        </p:grpSpPr>
        <p:grpSp>
          <p:nvGrpSpPr>
            <p:cNvPr id="34" name="Group 33"/>
            <p:cNvGrpSpPr/>
            <p:nvPr/>
          </p:nvGrpSpPr>
          <p:grpSpPr>
            <a:xfrm>
              <a:off x="5762555" y="3989767"/>
              <a:ext cx="2314735" cy="2082709"/>
              <a:chOff x="3678614" y="1881012"/>
              <a:chExt cx="2504231" cy="2253210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3678614" y="1881012"/>
                <a:ext cx="2504231" cy="225321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90000"/>
                    <a:lumOff val="10000"/>
                  </a:schemeClr>
                </a:solidFill>
              </a:ln>
              <a:effectLst>
                <a:outerShdw blurRad="127000" dist="127000" dir="2580000" sx="97000" sy="97000" algn="ctr" rotWithShape="0">
                  <a:schemeClr val="tx1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Report" panose="02000506020000020003" pitchFamily="2" charset="0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3882290" y="2067595"/>
                <a:ext cx="2134672" cy="1596115"/>
              </a:xfrm>
              <a:prstGeom prst="rect">
                <a:avLst/>
              </a:prstGeom>
              <a:solidFill>
                <a:srgbClr val="B9D36E"/>
              </a:solidFill>
              <a:ln w="19050">
                <a:solidFill>
                  <a:schemeClr val="tx1">
                    <a:lumMod val="90000"/>
                    <a:lumOff val="10000"/>
                  </a:schemeClr>
                </a:solidFill>
              </a:ln>
              <a:effectLst>
                <a:outerShdw blurRad="127000" dist="127000" dir="2580000" sx="97000" sy="97000" algn="ctr" rotWithShape="0">
                  <a:schemeClr val="tx1">
                    <a:alpha val="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Report" panose="02000506020000020003" pitchFamily="2" charset="0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3806071" y="3707573"/>
                <a:ext cx="2263469" cy="3995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latin typeface="Report" panose="02000506020000020003" pitchFamily="2" charset="0"/>
                  </a:rPr>
                  <a:t>nurse</a:t>
                </a:r>
              </a:p>
            </p:txBody>
          </p:sp>
        </p:grpSp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201"/>
            <a:stretch/>
          </p:blipFill>
          <p:spPr>
            <a:xfrm>
              <a:off x="6358332" y="3738931"/>
              <a:ext cx="1192197" cy="1893563"/>
            </a:xfrm>
            <a:prstGeom prst="rect">
              <a:avLst/>
            </a:prstGeom>
          </p:spPr>
        </p:pic>
      </p:grpSp>
      <p:sp>
        <p:nvSpPr>
          <p:cNvPr id="43" name="Rounded Rectangle 42"/>
          <p:cNvSpPr/>
          <p:nvPr/>
        </p:nvSpPr>
        <p:spPr>
          <a:xfrm>
            <a:off x="1543231" y="3298926"/>
            <a:ext cx="6146318" cy="520118"/>
          </a:xfrm>
          <a:prstGeom prst="roundRect">
            <a:avLst>
              <a:gd name="adj" fmla="val 50000"/>
            </a:avLst>
          </a:prstGeom>
          <a:solidFill>
            <a:srgbClr val="E94E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Report" panose="02000506020000020003" pitchFamily="2" charset="0"/>
              </a:rPr>
              <a:t>Who can help me?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583" y="6858000"/>
            <a:ext cx="5806023" cy="406646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674" y="6858000"/>
            <a:ext cx="5806023" cy="4066467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634" y="4270545"/>
            <a:ext cx="2160133" cy="1838549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3066404" y="3105959"/>
            <a:ext cx="3196676" cy="1025228"/>
            <a:chOff x="2206304" y="615236"/>
            <a:chExt cx="6207854" cy="1730103"/>
          </a:xfrm>
          <a:solidFill>
            <a:srgbClr val="B9D36E"/>
          </a:solidFill>
        </p:grpSpPr>
        <p:sp>
          <p:nvSpPr>
            <p:cNvPr id="54" name="Rounded Rectangle 53"/>
            <p:cNvSpPr/>
            <p:nvPr/>
          </p:nvSpPr>
          <p:spPr>
            <a:xfrm>
              <a:off x="2206304" y="615236"/>
              <a:ext cx="6207854" cy="122479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Report" panose="02000506020000020003" pitchFamily="2" charset="0"/>
                </a:rPr>
                <a:t>Correct. Good job!</a:t>
              </a:r>
            </a:p>
          </p:txBody>
        </p:sp>
        <p:sp>
          <p:nvSpPr>
            <p:cNvPr id="55" name="Freeform 54"/>
            <p:cNvSpPr/>
            <p:nvPr/>
          </p:nvSpPr>
          <p:spPr>
            <a:xfrm rot="16003124">
              <a:off x="4620488" y="1613820"/>
              <a:ext cx="851717" cy="611321"/>
            </a:xfrm>
            <a:custGeom>
              <a:avLst/>
              <a:gdLst>
                <a:gd name="connsiteX0" fmla="*/ 402671 w 654341"/>
                <a:gd name="connsiteY0" fmla="*/ 0 h 285225"/>
                <a:gd name="connsiteX1" fmla="*/ 0 w 654341"/>
                <a:gd name="connsiteY1" fmla="*/ 251669 h 285225"/>
                <a:gd name="connsiteX2" fmla="*/ 654341 w 654341"/>
                <a:gd name="connsiteY2" fmla="*/ 285225 h 285225"/>
                <a:gd name="connsiteX3" fmla="*/ 402671 w 654341"/>
                <a:gd name="connsiteY3" fmla="*/ 0 h 285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4341" h="285225">
                  <a:moveTo>
                    <a:pt x="402671" y="0"/>
                  </a:moveTo>
                  <a:lnTo>
                    <a:pt x="0" y="251669"/>
                  </a:lnTo>
                  <a:lnTo>
                    <a:pt x="654341" y="285225"/>
                  </a:lnTo>
                  <a:lnTo>
                    <a:pt x="402671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eport" panose="02000506020000020003" pitchFamily="2" charset="0"/>
              </a:endParaRPr>
            </a:p>
          </p:txBody>
        </p:sp>
      </p:grpSp>
      <p:pic>
        <p:nvPicPr>
          <p:cNvPr id="56" name="Picture 5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739" y="4944893"/>
            <a:ext cx="782272" cy="814625"/>
          </a:xfrm>
          <a:prstGeom prst="rect">
            <a:avLst/>
          </a:prstGeom>
        </p:spPr>
      </p:pic>
      <p:sp>
        <p:nvSpPr>
          <p:cNvPr id="57" name="Rounded Rectangle 56">
            <a:hlinkClick r:id="" action="ppaction://hlinkshowjump?jump=nextslide"/>
          </p:cNvPr>
          <p:cNvSpPr/>
          <p:nvPr/>
        </p:nvSpPr>
        <p:spPr>
          <a:xfrm>
            <a:off x="7145398" y="5510454"/>
            <a:ext cx="1364689" cy="622830"/>
          </a:xfrm>
          <a:prstGeom prst="roundRect">
            <a:avLst>
              <a:gd name="adj" fmla="val 40611"/>
            </a:avLst>
          </a:prstGeom>
          <a:solidFill>
            <a:srgbClr val="AFDEF9"/>
          </a:solidFill>
          <a:ln w="19050">
            <a:solidFill>
              <a:srgbClr val="01407D"/>
            </a:solidFill>
          </a:ln>
          <a:effectLst>
            <a:outerShdw dist="50800" dir="2820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1407D"/>
                </a:solidFill>
                <a:latin typeface="Report" panose="02000506020000020003" pitchFamily="2" charset="0"/>
              </a:rPr>
              <a:t>Next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1513668" y="3245654"/>
            <a:ext cx="3196676" cy="1025228"/>
            <a:chOff x="2206304" y="615236"/>
            <a:chExt cx="6207854" cy="1730103"/>
          </a:xfrm>
          <a:solidFill>
            <a:srgbClr val="B9D36E"/>
          </a:solidFill>
        </p:grpSpPr>
        <p:sp>
          <p:nvSpPr>
            <p:cNvPr id="62" name="Rounded Rectangle 61"/>
            <p:cNvSpPr/>
            <p:nvPr/>
          </p:nvSpPr>
          <p:spPr>
            <a:xfrm>
              <a:off x="2206304" y="615236"/>
              <a:ext cx="6207854" cy="122479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Report" panose="02000506020000020003" pitchFamily="2" charset="0"/>
                </a:rPr>
                <a:t>Try again!</a:t>
              </a:r>
            </a:p>
          </p:txBody>
        </p:sp>
        <p:sp>
          <p:nvSpPr>
            <p:cNvPr id="63" name="Freeform 62"/>
            <p:cNvSpPr/>
            <p:nvPr/>
          </p:nvSpPr>
          <p:spPr>
            <a:xfrm rot="16003124">
              <a:off x="3893944" y="1613820"/>
              <a:ext cx="851716" cy="611321"/>
            </a:xfrm>
            <a:custGeom>
              <a:avLst/>
              <a:gdLst>
                <a:gd name="connsiteX0" fmla="*/ 402671 w 654341"/>
                <a:gd name="connsiteY0" fmla="*/ 0 h 285225"/>
                <a:gd name="connsiteX1" fmla="*/ 0 w 654341"/>
                <a:gd name="connsiteY1" fmla="*/ 251669 h 285225"/>
                <a:gd name="connsiteX2" fmla="*/ 654341 w 654341"/>
                <a:gd name="connsiteY2" fmla="*/ 285225 h 285225"/>
                <a:gd name="connsiteX3" fmla="*/ 402671 w 654341"/>
                <a:gd name="connsiteY3" fmla="*/ 0 h 285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4341" h="285225">
                  <a:moveTo>
                    <a:pt x="402671" y="0"/>
                  </a:moveTo>
                  <a:lnTo>
                    <a:pt x="0" y="251669"/>
                  </a:lnTo>
                  <a:lnTo>
                    <a:pt x="654341" y="285225"/>
                  </a:lnTo>
                  <a:lnTo>
                    <a:pt x="402671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eport" panose="02000506020000020003" pitchFamily="2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738231" y="543756"/>
            <a:ext cx="1199626" cy="1429833"/>
            <a:chOff x="1669409" y="1491712"/>
            <a:chExt cx="2181138" cy="2599696"/>
          </a:xfrm>
        </p:grpSpPr>
        <p:sp>
          <p:nvSpPr>
            <p:cNvPr id="42" name="Oval 41"/>
            <p:cNvSpPr/>
            <p:nvPr/>
          </p:nvSpPr>
          <p:spPr>
            <a:xfrm>
              <a:off x="1669409" y="1734547"/>
              <a:ext cx="2114026" cy="2114026"/>
            </a:xfrm>
            <a:prstGeom prst="ellipse">
              <a:avLst/>
            </a:prstGeom>
            <a:solidFill>
              <a:srgbClr val="00A8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eport" panose="02000506020000020003" pitchFamily="2" charset="0"/>
              </a:endParaRPr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1687" y="1491712"/>
              <a:ext cx="2088860" cy="25996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000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3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accel="36154" fill="hold" nodeType="withEffect" p14:presetBounceEnd="77692">
                                      <p:stCondLst>
                                        <p:cond delay="800"/>
                                      </p:stCondLst>
                                      <p:childTnLst>
                                        <p:animMotion origin="layout" path="M -1.94444E-6 0.04074 L -1.94444E-6 0.00277 " pathEditMode="relative" rAng="0" ptsTypes="AA" p14:bounceEnd="77692">
                                          <p:cBhvr>
                                            <p:cTn id="9" dur="13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3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42" presetClass="path" presetSubtype="0" accel="36154" fill="hold" grpId="1" nodeType="withEffect" p14:presetBounceEnd="77692">
                                      <p:stCondLst>
                                        <p:cond delay="800"/>
                                      </p:stCondLst>
                                      <p:childTnLst>
                                        <p:animMotion origin="layout" path="M -1.94444E-6 0.04074 L -1.94444E-6 0.00277 " pathEditMode="relative" rAng="0" ptsTypes="AA" p14:bounceEnd="77692">
                                          <p:cBhvr>
                                            <p:cTn id="14" dur="1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3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42" presetClass="path" presetSubtype="0" accel="36154" fill="hold" grpId="1" nodeType="withEffect" p14:presetBounceEnd="77692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0.01574 L -1.11111E-6 0.00278 " pathEditMode="relative" rAng="0" ptsTypes="AA" p14:bounceEnd="77692">
                                          <p:cBhvr>
                                            <p:cTn id="26" dur="13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64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2" presetClass="path" presetSubtype="0" accel="18000" decel="82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022E-16 2.22222E-6 L 1.11022E-16 -0.44931 " pathEditMode="relative" rAng="0" ptsTypes="AA">
                                          <p:cBhvr>
                                            <p:cTn id="3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247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accel="18000" decel="8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0.54745 L -3.33333E-6 -1.11111E-6 " pathEditMode="relative" rAng="0" ptsTypes="AA">
                                          <p:cBhvr>
                                            <p:cTn id="3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738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42" presetClass="path" presetSubtype="0" accel="18000" decel="82000" autoRev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38889E-6 2.22222E-6 L -1.38889E-6 -0.44931 " pathEditMode="relative" rAng="0" ptsTypes="AA">
                                          <p:cBhvr>
                                            <p:cTn id="41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247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18000" decel="8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0.54746 L 3.33333E-6 -3.7037E-6 " pathEditMode="relative" rAng="0" ptsTypes="AA">
                                          <p:cBhvr>
                                            <p:cTn id="4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738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3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42" presetClass="path" presetSubtype="0" accel="36154" fill="hold" nodeType="withEffect" p14:presetBounceEnd="77692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2222E-6 0.04074 L 2.22222E-6 0.00277 " pathEditMode="relative" rAng="0" ptsTypes="AA" p14:bounceEnd="77692">
                                          <p:cBhvr>
                                            <p:cTn id="58" dur="13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60" presetID="10" presetClass="exit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3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42" presetClass="path" presetSubtype="0" accel="10000" decel="9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11111E-6 L -0.43194 -1.11111E-6 " pathEditMode="relative" rAng="0" ptsTypes="AA">
                                          <p:cBhvr>
                                            <p:cTn id="72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59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3" presetID="63" presetClass="path" presetSubtype="0" accel="24000" decel="76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3.7037E-6 L -0.21598 -3.7037E-6 " pathEditMode="relative" rAng="0" ptsTypes="AA">
                                          <p:cBhvr>
                                            <p:cTn id="74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79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3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accel="36154" fill="hold" nodeType="withEffect" p14:presetBounceEnd="77692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556E-7 0.04074 L 5.55556E-7 0.00277 " pathEditMode="relative" rAng="0" ptsTypes="AA" p14:bounceEnd="77692">
                                          <p:cBhvr>
                                            <p:cTn id="87" dur="13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89" presetID="10" presetClass="entr" presetSubtype="0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7" grpId="1"/>
          <p:bldP spid="23" grpId="0"/>
          <p:bldP spid="43" grpId="0" animBg="1"/>
          <p:bldP spid="43" grpId="1" animBg="1"/>
          <p:bldP spid="43" grpId="2" animBg="1"/>
          <p:bldP spid="5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3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accel="3615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Motion origin="layout" path="M -1.94444E-6 0.04074 L -1.94444E-6 0.00277 " pathEditMode="relative" rAng="0" ptsTypes="AA">
                                          <p:cBhvr>
                                            <p:cTn id="9" dur="13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3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42" presetClass="path" presetSubtype="0" accel="36154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Motion origin="layout" path="M -1.94444E-6 0.04074 L -1.94444E-6 0.00277 " pathEditMode="relative" rAng="0" ptsTypes="AA">
                                          <p:cBhvr>
                                            <p:cTn id="14" dur="1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3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42" presetClass="path" presetSubtype="0" accel="3615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0.01574 L -1.11111E-6 0.00278 " pathEditMode="relative" rAng="0" ptsTypes="AA">
                                          <p:cBhvr>
                                            <p:cTn id="26" dur="13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64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2" presetClass="path" presetSubtype="0" accel="18000" decel="82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022E-16 2.22222E-6 L 1.11022E-16 -0.44931 " pathEditMode="relative" rAng="0" ptsTypes="AA">
                                          <p:cBhvr>
                                            <p:cTn id="3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247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accel="18000" decel="8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0.54745 L -3.33333E-6 -1.11111E-6 " pathEditMode="relative" rAng="0" ptsTypes="AA">
                                          <p:cBhvr>
                                            <p:cTn id="3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738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42" presetClass="path" presetSubtype="0" accel="18000" decel="82000" autoRev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38889E-6 2.22222E-6 L -1.38889E-6 -0.44931 " pathEditMode="relative" rAng="0" ptsTypes="AA">
                                          <p:cBhvr>
                                            <p:cTn id="41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247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18000" decel="8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0.54746 L 3.33333E-6 -3.7037E-6 " pathEditMode="relative" rAng="0" ptsTypes="AA">
                                          <p:cBhvr>
                                            <p:cTn id="4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738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3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42" presetClass="path" presetSubtype="0" accel="3615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2222E-6 0.04074 L 2.22222E-6 0.00277 " pathEditMode="relative" rAng="0" ptsTypes="AA">
                                          <p:cBhvr>
                                            <p:cTn id="58" dur="13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60" presetID="10" presetClass="exit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3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42" presetClass="path" presetSubtype="0" accel="10000" decel="9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11111E-6 L -0.43194 -1.11111E-6 " pathEditMode="relative" rAng="0" ptsTypes="AA">
                                          <p:cBhvr>
                                            <p:cTn id="72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59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3" presetID="63" presetClass="path" presetSubtype="0" accel="24000" decel="76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3.7037E-6 L -0.21598 -3.7037E-6 " pathEditMode="relative" rAng="0" ptsTypes="AA">
                                          <p:cBhvr>
                                            <p:cTn id="74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79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3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accel="3615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556E-7 0.04074 L 5.55556E-7 0.00277 " pathEditMode="relative" rAng="0" ptsTypes="AA">
                                          <p:cBhvr>
                                            <p:cTn id="87" dur="13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89" presetID="10" presetClass="entr" presetSubtype="0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7" grpId="1"/>
          <p:bldP spid="23" grpId="0"/>
          <p:bldP spid="43" grpId="0" animBg="1"/>
          <p:bldP spid="43" grpId="1" animBg="1"/>
          <p:bldP spid="43" grpId="2" animBg="1"/>
          <p:bldP spid="57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971413" y="615236"/>
            <a:ext cx="6442745" cy="1224793"/>
            <a:chOff x="1971413" y="615236"/>
            <a:chExt cx="6442745" cy="1224793"/>
          </a:xfrm>
        </p:grpSpPr>
        <p:sp>
          <p:nvSpPr>
            <p:cNvPr id="11" name="Rounded Rectangle 10"/>
            <p:cNvSpPr/>
            <p:nvPr/>
          </p:nvSpPr>
          <p:spPr>
            <a:xfrm>
              <a:off x="2206304" y="615236"/>
              <a:ext cx="6207854" cy="1224793"/>
            </a:xfrm>
            <a:prstGeom prst="roundRect">
              <a:avLst>
                <a:gd name="adj" fmla="val 50000"/>
              </a:avLst>
            </a:prstGeom>
            <a:solidFill>
              <a:srgbClr val="AFDE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eport" panose="02000506020000020003" pitchFamily="2" charset="0"/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1971413" y="1166070"/>
              <a:ext cx="654341" cy="285225"/>
            </a:xfrm>
            <a:custGeom>
              <a:avLst/>
              <a:gdLst>
                <a:gd name="connsiteX0" fmla="*/ 402671 w 654341"/>
                <a:gd name="connsiteY0" fmla="*/ 0 h 285225"/>
                <a:gd name="connsiteX1" fmla="*/ 0 w 654341"/>
                <a:gd name="connsiteY1" fmla="*/ 251669 h 285225"/>
                <a:gd name="connsiteX2" fmla="*/ 654341 w 654341"/>
                <a:gd name="connsiteY2" fmla="*/ 285225 h 285225"/>
                <a:gd name="connsiteX3" fmla="*/ 402671 w 654341"/>
                <a:gd name="connsiteY3" fmla="*/ 0 h 285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4341" h="285225">
                  <a:moveTo>
                    <a:pt x="402671" y="0"/>
                  </a:moveTo>
                  <a:lnTo>
                    <a:pt x="0" y="251669"/>
                  </a:lnTo>
                  <a:lnTo>
                    <a:pt x="654341" y="285225"/>
                  </a:lnTo>
                  <a:lnTo>
                    <a:pt x="402671" y="0"/>
                  </a:lnTo>
                  <a:close/>
                </a:path>
              </a:pathLst>
            </a:custGeom>
            <a:solidFill>
              <a:srgbClr val="AFDE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eport" panose="02000506020000020003" pitchFamily="2" charset="0"/>
              </a:endParaRPr>
            </a:p>
          </p:txBody>
        </p:sp>
      </p:grp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31471" y="696923"/>
            <a:ext cx="6336745" cy="994306"/>
          </a:xfrm>
        </p:spPr>
        <p:txBody>
          <a:bodyPr/>
          <a:lstStyle/>
          <a:p>
            <a:r>
              <a:rPr lang="en-GB" sz="3600" dirty="0">
                <a:solidFill>
                  <a:srgbClr val="01407D"/>
                </a:solidFill>
              </a:rPr>
              <a:t>My teeth hurt.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312"/>
          <a:stretch/>
        </p:blipFill>
        <p:spPr>
          <a:xfrm>
            <a:off x="4131295" y="1870794"/>
            <a:ext cx="1043459" cy="1192280"/>
          </a:xfrm>
          <a:prstGeom prst="rect">
            <a:avLst/>
          </a:prstGeom>
          <a:effectLst>
            <a:softEdge rad="0"/>
          </a:effectLst>
        </p:spPr>
      </p:pic>
      <p:sp>
        <p:nvSpPr>
          <p:cNvPr id="23" name="Title 1"/>
          <p:cNvSpPr txBox="1">
            <a:spLocks/>
          </p:cNvSpPr>
          <p:nvPr/>
        </p:nvSpPr>
        <p:spPr>
          <a:xfrm>
            <a:off x="4037806" y="4610469"/>
            <a:ext cx="1164672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4800" dirty="0">
                <a:solidFill>
                  <a:srgbClr val="01407D"/>
                </a:solidFill>
                <a:latin typeface="Report" panose="02000506020000020003" pitchFamily="2" charset="0"/>
              </a:rPr>
              <a:t>or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1529242" y="3999750"/>
            <a:ext cx="2314735" cy="2250062"/>
            <a:chOff x="1255256" y="3822414"/>
            <a:chExt cx="2314735" cy="2250062"/>
          </a:xfrm>
        </p:grpSpPr>
        <p:grpSp>
          <p:nvGrpSpPr>
            <p:cNvPr id="25" name="Group 24"/>
            <p:cNvGrpSpPr/>
            <p:nvPr/>
          </p:nvGrpSpPr>
          <p:grpSpPr>
            <a:xfrm>
              <a:off x="1255256" y="3989767"/>
              <a:ext cx="2314735" cy="2082709"/>
              <a:chOff x="3678614" y="1881012"/>
              <a:chExt cx="2504231" cy="2253210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3678614" y="1881012"/>
                <a:ext cx="2504231" cy="225321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90000"/>
                    <a:lumOff val="10000"/>
                  </a:schemeClr>
                </a:solidFill>
              </a:ln>
              <a:effectLst>
                <a:outerShdw blurRad="127000" dist="127000" dir="2580000" sx="97000" sy="97000" algn="ctr" rotWithShape="0">
                  <a:schemeClr val="tx1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Report" panose="02000506020000020003" pitchFamily="2" charset="0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3882290" y="2067595"/>
                <a:ext cx="2134672" cy="1596115"/>
              </a:xfrm>
              <a:prstGeom prst="rect">
                <a:avLst/>
              </a:prstGeom>
              <a:solidFill>
                <a:srgbClr val="BAD1BE"/>
              </a:solidFill>
              <a:ln w="19050">
                <a:solidFill>
                  <a:schemeClr val="tx1">
                    <a:lumMod val="90000"/>
                    <a:lumOff val="10000"/>
                  </a:schemeClr>
                </a:solidFill>
              </a:ln>
              <a:effectLst>
                <a:outerShdw blurRad="127000" dist="127000" dir="2580000" sx="97000" sy="97000" algn="ctr" rotWithShape="0">
                  <a:schemeClr val="tx1">
                    <a:alpha val="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Report" panose="02000506020000020003" pitchFamily="2" charset="0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3806071" y="3707573"/>
                <a:ext cx="2263469" cy="3995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latin typeface="Report" panose="02000506020000020003" pitchFamily="2" charset="0"/>
                  </a:rPr>
                  <a:t>dentist</a:t>
                </a:r>
              </a:p>
            </p:txBody>
          </p:sp>
        </p:grpSp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9912"/>
            <a:stretch/>
          </p:blipFill>
          <p:spPr>
            <a:xfrm>
              <a:off x="1700782" y="3822414"/>
              <a:ext cx="1410268" cy="1810081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>
            <a:off x="5321926" y="4041426"/>
            <a:ext cx="2389116" cy="2208386"/>
            <a:chOff x="5688174" y="3864090"/>
            <a:chExt cx="2389116" cy="2208386"/>
          </a:xfrm>
        </p:grpSpPr>
        <p:grpSp>
          <p:nvGrpSpPr>
            <p:cNvPr id="34" name="Group 33"/>
            <p:cNvGrpSpPr/>
            <p:nvPr/>
          </p:nvGrpSpPr>
          <p:grpSpPr>
            <a:xfrm>
              <a:off x="5762555" y="3989767"/>
              <a:ext cx="2314735" cy="2082709"/>
              <a:chOff x="3678614" y="1881012"/>
              <a:chExt cx="2504231" cy="2253210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3678614" y="1881012"/>
                <a:ext cx="2504231" cy="225321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90000"/>
                    <a:lumOff val="10000"/>
                  </a:schemeClr>
                </a:solidFill>
              </a:ln>
              <a:effectLst>
                <a:outerShdw blurRad="127000" dist="127000" dir="2580000" sx="97000" sy="97000" algn="ctr" rotWithShape="0">
                  <a:schemeClr val="tx1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Report" panose="02000506020000020003" pitchFamily="2" charset="0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3882290" y="2067595"/>
                <a:ext cx="2134672" cy="1596115"/>
              </a:xfrm>
              <a:prstGeom prst="rect">
                <a:avLst/>
              </a:prstGeom>
              <a:solidFill>
                <a:srgbClr val="D47DB1"/>
              </a:solidFill>
              <a:ln w="19050">
                <a:solidFill>
                  <a:schemeClr val="tx1">
                    <a:lumMod val="90000"/>
                    <a:lumOff val="10000"/>
                  </a:schemeClr>
                </a:solidFill>
              </a:ln>
              <a:effectLst>
                <a:outerShdw blurRad="127000" dist="127000" dir="2580000" sx="97000" sy="97000" algn="ctr" rotWithShape="0">
                  <a:schemeClr val="tx1">
                    <a:alpha val="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Report" panose="02000506020000020003" pitchFamily="2" charset="0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3806071" y="3707573"/>
                <a:ext cx="2263469" cy="3995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latin typeface="Report" panose="02000506020000020003" pitchFamily="2" charset="0"/>
                  </a:rPr>
                  <a:t>referee</a:t>
                </a:r>
              </a:p>
            </p:txBody>
          </p:sp>
        </p:grpSp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52295"/>
            <a:stretch/>
          </p:blipFill>
          <p:spPr>
            <a:xfrm>
              <a:off x="5688174" y="3864090"/>
              <a:ext cx="1960415" cy="1768406"/>
            </a:xfrm>
            <a:prstGeom prst="rect">
              <a:avLst/>
            </a:prstGeom>
          </p:spPr>
        </p:pic>
      </p:grpSp>
      <p:sp>
        <p:nvSpPr>
          <p:cNvPr id="43" name="Rounded Rectangle 42"/>
          <p:cNvSpPr/>
          <p:nvPr/>
        </p:nvSpPr>
        <p:spPr>
          <a:xfrm>
            <a:off x="1543231" y="3298926"/>
            <a:ext cx="6146318" cy="520118"/>
          </a:xfrm>
          <a:prstGeom prst="roundRect">
            <a:avLst>
              <a:gd name="adj" fmla="val 50000"/>
            </a:avLst>
          </a:prstGeom>
          <a:solidFill>
            <a:srgbClr val="E94E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Report" panose="02000506020000020003" pitchFamily="2" charset="0"/>
              </a:rPr>
              <a:t>Who can help me?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583" y="6858000"/>
            <a:ext cx="5806023" cy="406646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674" y="6858000"/>
            <a:ext cx="5806023" cy="4066467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502" y="4255825"/>
            <a:ext cx="2160133" cy="1838549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3066404" y="3105959"/>
            <a:ext cx="3196676" cy="1025228"/>
            <a:chOff x="2206304" y="615236"/>
            <a:chExt cx="6207854" cy="1730103"/>
          </a:xfrm>
          <a:solidFill>
            <a:srgbClr val="B9D36E"/>
          </a:solidFill>
        </p:grpSpPr>
        <p:sp>
          <p:nvSpPr>
            <p:cNvPr id="54" name="Rounded Rectangle 53"/>
            <p:cNvSpPr/>
            <p:nvPr/>
          </p:nvSpPr>
          <p:spPr>
            <a:xfrm>
              <a:off x="2206304" y="615236"/>
              <a:ext cx="6207854" cy="122479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Report" panose="02000506020000020003" pitchFamily="2" charset="0"/>
                </a:rPr>
                <a:t>Correct. Good job!</a:t>
              </a:r>
            </a:p>
          </p:txBody>
        </p:sp>
        <p:sp>
          <p:nvSpPr>
            <p:cNvPr id="55" name="Freeform 54"/>
            <p:cNvSpPr/>
            <p:nvPr/>
          </p:nvSpPr>
          <p:spPr>
            <a:xfrm rot="16003124">
              <a:off x="4620488" y="1613820"/>
              <a:ext cx="851717" cy="611321"/>
            </a:xfrm>
            <a:custGeom>
              <a:avLst/>
              <a:gdLst>
                <a:gd name="connsiteX0" fmla="*/ 402671 w 654341"/>
                <a:gd name="connsiteY0" fmla="*/ 0 h 285225"/>
                <a:gd name="connsiteX1" fmla="*/ 0 w 654341"/>
                <a:gd name="connsiteY1" fmla="*/ 251669 h 285225"/>
                <a:gd name="connsiteX2" fmla="*/ 654341 w 654341"/>
                <a:gd name="connsiteY2" fmla="*/ 285225 h 285225"/>
                <a:gd name="connsiteX3" fmla="*/ 402671 w 654341"/>
                <a:gd name="connsiteY3" fmla="*/ 0 h 285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4341" h="285225">
                  <a:moveTo>
                    <a:pt x="402671" y="0"/>
                  </a:moveTo>
                  <a:lnTo>
                    <a:pt x="0" y="251669"/>
                  </a:lnTo>
                  <a:lnTo>
                    <a:pt x="654341" y="285225"/>
                  </a:lnTo>
                  <a:lnTo>
                    <a:pt x="402671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eport" panose="02000506020000020003" pitchFamily="2" charset="0"/>
              </a:endParaRPr>
            </a:p>
          </p:txBody>
        </p:sp>
      </p:grpSp>
      <p:pic>
        <p:nvPicPr>
          <p:cNvPr id="56" name="Picture 5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739" y="4944893"/>
            <a:ext cx="782272" cy="814625"/>
          </a:xfrm>
          <a:prstGeom prst="rect">
            <a:avLst/>
          </a:prstGeom>
        </p:spPr>
      </p:pic>
      <p:sp>
        <p:nvSpPr>
          <p:cNvPr id="57" name="Rounded Rectangle 56">
            <a:hlinkClick r:id="" action="ppaction://hlinkshowjump?jump=nextslide"/>
          </p:cNvPr>
          <p:cNvSpPr/>
          <p:nvPr/>
        </p:nvSpPr>
        <p:spPr>
          <a:xfrm>
            <a:off x="7145398" y="5510454"/>
            <a:ext cx="1364689" cy="622830"/>
          </a:xfrm>
          <a:prstGeom prst="roundRect">
            <a:avLst>
              <a:gd name="adj" fmla="val 40611"/>
            </a:avLst>
          </a:prstGeom>
          <a:solidFill>
            <a:srgbClr val="AFDEF9"/>
          </a:solidFill>
          <a:ln w="19050">
            <a:solidFill>
              <a:srgbClr val="01407D"/>
            </a:solidFill>
          </a:ln>
          <a:effectLst>
            <a:outerShdw dist="50800" dir="2820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1407D"/>
                </a:solidFill>
                <a:latin typeface="Report" panose="02000506020000020003" pitchFamily="2" charset="0"/>
              </a:rPr>
              <a:t>Next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5174754" y="3245654"/>
            <a:ext cx="3196676" cy="1025228"/>
            <a:chOff x="2206304" y="615236"/>
            <a:chExt cx="6207854" cy="1730103"/>
          </a:xfrm>
          <a:solidFill>
            <a:srgbClr val="B9D36E"/>
          </a:solidFill>
        </p:grpSpPr>
        <p:sp>
          <p:nvSpPr>
            <p:cNvPr id="62" name="Rounded Rectangle 61"/>
            <p:cNvSpPr/>
            <p:nvPr/>
          </p:nvSpPr>
          <p:spPr>
            <a:xfrm>
              <a:off x="2206304" y="615236"/>
              <a:ext cx="6207854" cy="122479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Report" panose="02000506020000020003" pitchFamily="2" charset="0"/>
                </a:rPr>
                <a:t>Try again!</a:t>
              </a:r>
            </a:p>
          </p:txBody>
        </p:sp>
        <p:sp>
          <p:nvSpPr>
            <p:cNvPr id="63" name="Freeform 62"/>
            <p:cNvSpPr/>
            <p:nvPr/>
          </p:nvSpPr>
          <p:spPr>
            <a:xfrm rot="16003124">
              <a:off x="3893944" y="1613820"/>
              <a:ext cx="851716" cy="611321"/>
            </a:xfrm>
            <a:custGeom>
              <a:avLst/>
              <a:gdLst>
                <a:gd name="connsiteX0" fmla="*/ 402671 w 654341"/>
                <a:gd name="connsiteY0" fmla="*/ 0 h 285225"/>
                <a:gd name="connsiteX1" fmla="*/ 0 w 654341"/>
                <a:gd name="connsiteY1" fmla="*/ 251669 h 285225"/>
                <a:gd name="connsiteX2" fmla="*/ 654341 w 654341"/>
                <a:gd name="connsiteY2" fmla="*/ 285225 h 285225"/>
                <a:gd name="connsiteX3" fmla="*/ 402671 w 654341"/>
                <a:gd name="connsiteY3" fmla="*/ 0 h 285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4341" h="285225">
                  <a:moveTo>
                    <a:pt x="402671" y="0"/>
                  </a:moveTo>
                  <a:lnTo>
                    <a:pt x="0" y="251669"/>
                  </a:lnTo>
                  <a:lnTo>
                    <a:pt x="654341" y="285225"/>
                  </a:lnTo>
                  <a:lnTo>
                    <a:pt x="402671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eport" panose="02000506020000020003" pitchFamily="2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738231" y="554804"/>
            <a:ext cx="1162714" cy="1470155"/>
            <a:chOff x="1669409" y="1511799"/>
            <a:chExt cx="2114026" cy="2673009"/>
          </a:xfrm>
        </p:grpSpPr>
        <p:sp>
          <p:nvSpPr>
            <p:cNvPr id="42" name="Oval 41"/>
            <p:cNvSpPr/>
            <p:nvPr/>
          </p:nvSpPr>
          <p:spPr>
            <a:xfrm>
              <a:off x="1669409" y="1734547"/>
              <a:ext cx="2114026" cy="2114026"/>
            </a:xfrm>
            <a:prstGeom prst="ellipse">
              <a:avLst/>
            </a:prstGeom>
            <a:solidFill>
              <a:srgbClr val="E94E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eport" panose="02000506020000020003" pitchFamily="2" charset="0"/>
              </a:endParaRPr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7531" y="1511799"/>
              <a:ext cx="1952622" cy="26730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938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3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accel="36154" fill="hold" nodeType="withEffect" p14:presetBounceEnd="77692">
                                      <p:stCondLst>
                                        <p:cond delay="800"/>
                                      </p:stCondLst>
                                      <p:childTnLst>
                                        <p:animMotion origin="layout" path="M -1.94444E-6 0.04074 L -1.94444E-6 0.00277 " pathEditMode="relative" rAng="0" ptsTypes="AA" p14:bounceEnd="77692">
                                          <p:cBhvr>
                                            <p:cTn id="9" dur="13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3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42" presetClass="path" presetSubtype="0" accel="36154" fill="hold" grpId="1" nodeType="withEffect" p14:presetBounceEnd="77692">
                                      <p:stCondLst>
                                        <p:cond delay="800"/>
                                      </p:stCondLst>
                                      <p:childTnLst>
                                        <p:animMotion origin="layout" path="M -1.94444E-6 0.04074 L -1.94444E-6 0.00277 " pathEditMode="relative" rAng="0" ptsTypes="AA" p14:bounceEnd="77692">
                                          <p:cBhvr>
                                            <p:cTn id="14" dur="1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3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42" presetClass="path" presetSubtype="0" accel="36154" fill="hold" grpId="1" nodeType="withEffect" p14:presetBounceEnd="77692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0.01574 L -1.11111E-6 0.00278 " pathEditMode="relative" rAng="0" ptsTypes="AA" p14:bounceEnd="77692">
                                          <p:cBhvr>
                                            <p:cTn id="26" dur="13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64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2" presetClass="path" presetSubtype="0" accel="18000" decel="82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022E-16 2.22222E-6 L 1.11022E-16 -0.44931 " pathEditMode="relative" rAng="0" ptsTypes="AA">
                                          <p:cBhvr>
                                            <p:cTn id="3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247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accel="18000" decel="8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.54746 L 0 -2.22222E-6 " pathEditMode="relative" rAng="0" ptsTypes="AA">
                                          <p:cBhvr>
                                            <p:cTn id="3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738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42" presetClass="path" presetSubtype="0" accel="18000" decel="82000" autoRev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38889E-6 2.22222E-6 L -1.38889E-6 -0.44931 " pathEditMode="relative" rAng="0" ptsTypes="AA">
                                          <p:cBhvr>
                                            <p:cTn id="41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247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18000" decel="8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.54746 L 0 -1.48148E-6 " pathEditMode="relative" rAng="0" ptsTypes="AA">
                                          <p:cBhvr>
                                            <p:cTn id="4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738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3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42" presetClass="path" presetSubtype="0" accel="36154" fill="hold" nodeType="withEffect" p14:presetBounceEnd="77692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0.04075 L 1.66667E-6 0.00278 " pathEditMode="relative" rAng="0" ptsTypes="AA" p14:bounceEnd="77692">
                                          <p:cBhvr>
                                            <p:cTn id="58" dur="13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60" presetID="10" presetClass="exit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3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42" presetClass="path" presetSubtype="0" accel="10000" decel="9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22222E-6 L 0.21111 -2.22222E-6 " pathEditMode="relative" rAng="0" ptsTypes="AA">
                                          <p:cBhvr>
                                            <p:cTn id="72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556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3" presetID="63" presetClass="path" presetSubtype="0" accel="24000" decel="76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1.48148E-6 L 0.42934 -1.48148E-6 " pathEditMode="relative" rAng="0" ptsTypes="AA">
                                          <p:cBhvr>
                                            <p:cTn id="74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145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3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accel="36154" fill="hold" nodeType="withEffect" p14:presetBounceEnd="77692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556E-7 0.04074 L 5.55556E-7 0.00277 " pathEditMode="relative" rAng="0" ptsTypes="AA" p14:bounceEnd="77692">
                                          <p:cBhvr>
                                            <p:cTn id="87" dur="13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89" presetID="10" presetClass="entr" presetSubtype="0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7" grpId="1"/>
          <p:bldP spid="23" grpId="0"/>
          <p:bldP spid="43" grpId="0" animBg="1"/>
          <p:bldP spid="43" grpId="1" animBg="1"/>
          <p:bldP spid="43" grpId="2" animBg="1"/>
          <p:bldP spid="5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3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accel="3615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Motion origin="layout" path="M -1.94444E-6 0.04074 L -1.94444E-6 0.00277 " pathEditMode="relative" rAng="0" ptsTypes="AA">
                                          <p:cBhvr>
                                            <p:cTn id="9" dur="13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3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42" presetClass="path" presetSubtype="0" accel="36154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Motion origin="layout" path="M -1.94444E-6 0.04074 L -1.94444E-6 0.00277 " pathEditMode="relative" rAng="0" ptsTypes="AA">
                                          <p:cBhvr>
                                            <p:cTn id="14" dur="1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3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42" presetClass="path" presetSubtype="0" accel="3615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0.01574 L -1.11111E-6 0.00278 " pathEditMode="relative" rAng="0" ptsTypes="AA">
                                          <p:cBhvr>
                                            <p:cTn id="26" dur="13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64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2" presetClass="path" presetSubtype="0" accel="18000" decel="82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022E-16 2.22222E-6 L 1.11022E-16 -0.44931 " pathEditMode="relative" rAng="0" ptsTypes="AA">
                                          <p:cBhvr>
                                            <p:cTn id="3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247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accel="18000" decel="8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.54746 L 0 -2.22222E-6 " pathEditMode="relative" rAng="0" ptsTypes="AA">
                                          <p:cBhvr>
                                            <p:cTn id="3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738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42" presetClass="path" presetSubtype="0" accel="18000" decel="82000" autoRev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38889E-6 2.22222E-6 L -1.38889E-6 -0.44931 " pathEditMode="relative" rAng="0" ptsTypes="AA">
                                          <p:cBhvr>
                                            <p:cTn id="41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247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18000" decel="8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.54746 L 0 -1.48148E-6 " pathEditMode="relative" rAng="0" ptsTypes="AA">
                                          <p:cBhvr>
                                            <p:cTn id="4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738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3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42" presetClass="path" presetSubtype="0" accel="3615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0.04075 L 1.66667E-6 0.00278 " pathEditMode="relative" rAng="0" ptsTypes="AA">
                                          <p:cBhvr>
                                            <p:cTn id="58" dur="13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60" presetID="10" presetClass="exit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3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42" presetClass="path" presetSubtype="0" accel="10000" decel="9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22222E-6 L 0.21111 -2.22222E-6 " pathEditMode="relative" rAng="0" ptsTypes="AA">
                                          <p:cBhvr>
                                            <p:cTn id="72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556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3" presetID="63" presetClass="path" presetSubtype="0" accel="24000" decel="76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1.48148E-6 L 0.42934 -1.48148E-6 " pathEditMode="relative" rAng="0" ptsTypes="AA">
                                          <p:cBhvr>
                                            <p:cTn id="74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145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3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accel="3615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556E-7 0.04074 L 5.55556E-7 0.00277 " pathEditMode="relative" rAng="0" ptsTypes="AA">
                                          <p:cBhvr>
                                            <p:cTn id="87" dur="13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89" presetID="10" presetClass="entr" presetSubtype="0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7" grpId="1"/>
          <p:bldP spid="23" grpId="0"/>
          <p:bldP spid="43" grpId="0" animBg="1"/>
          <p:bldP spid="43" grpId="1" animBg="1"/>
          <p:bldP spid="43" grpId="2" animBg="1"/>
          <p:bldP spid="57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971413" y="615236"/>
            <a:ext cx="6442745" cy="1224793"/>
            <a:chOff x="1971413" y="615236"/>
            <a:chExt cx="6442745" cy="1224793"/>
          </a:xfrm>
        </p:grpSpPr>
        <p:sp>
          <p:nvSpPr>
            <p:cNvPr id="11" name="Rounded Rectangle 10"/>
            <p:cNvSpPr/>
            <p:nvPr/>
          </p:nvSpPr>
          <p:spPr>
            <a:xfrm>
              <a:off x="2206304" y="615236"/>
              <a:ext cx="6207854" cy="1224793"/>
            </a:xfrm>
            <a:prstGeom prst="roundRect">
              <a:avLst>
                <a:gd name="adj" fmla="val 50000"/>
              </a:avLst>
            </a:prstGeom>
            <a:solidFill>
              <a:srgbClr val="AFDE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eport" panose="02000506020000020003" pitchFamily="2" charset="0"/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1971413" y="1166070"/>
              <a:ext cx="654341" cy="285225"/>
            </a:xfrm>
            <a:custGeom>
              <a:avLst/>
              <a:gdLst>
                <a:gd name="connsiteX0" fmla="*/ 402671 w 654341"/>
                <a:gd name="connsiteY0" fmla="*/ 0 h 285225"/>
                <a:gd name="connsiteX1" fmla="*/ 0 w 654341"/>
                <a:gd name="connsiteY1" fmla="*/ 251669 h 285225"/>
                <a:gd name="connsiteX2" fmla="*/ 654341 w 654341"/>
                <a:gd name="connsiteY2" fmla="*/ 285225 h 285225"/>
                <a:gd name="connsiteX3" fmla="*/ 402671 w 654341"/>
                <a:gd name="connsiteY3" fmla="*/ 0 h 285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4341" h="285225">
                  <a:moveTo>
                    <a:pt x="402671" y="0"/>
                  </a:moveTo>
                  <a:lnTo>
                    <a:pt x="0" y="251669"/>
                  </a:lnTo>
                  <a:lnTo>
                    <a:pt x="654341" y="285225"/>
                  </a:lnTo>
                  <a:lnTo>
                    <a:pt x="402671" y="0"/>
                  </a:lnTo>
                  <a:close/>
                </a:path>
              </a:pathLst>
            </a:custGeom>
            <a:solidFill>
              <a:srgbClr val="AFDE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eport" panose="02000506020000020003" pitchFamily="2" charset="0"/>
              </a:endParaRPr>
            </a:p>
          </p:txBody>
        </p:sp>
      </p:grp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31471" y="696923"/>
            <a:ext cx="6336745" cy="994306"/>
          </a:xfrm>
        </p:spPr>
        <p:txBody>
          <a:bodyPr/>
          <a:lstStyle/>
          <a:p>
            <a:r>
              <a:rPr lang="en-GB" sz="3200" dirty="0">
                <a:solidFill>
                  <a:srgbClr val="01407D"/>
                </a:solidFill>
              </a:rPr>
              <a:t>I want to change my hairstyle.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162" y="1895387"/>
            <a:ext cx="874367" cy="1285115"/>
          </a:xfrm>
          <a:prstGeom prst="rect">
            <a:avLst/>
          </a:prstGeom>
          <a:effectLst>
            <a:softEdge rad="0"/>
          </a:effectLst>
        </p:spPr>
      </p:pic>
      <p:sp>
        <p:nvSpPr>
          <p:cNvPr id="23" name="Title 1"/>
          <p:cNvSpPr txBox="1">
            <a:spLocks/>
          </p:cNvSpPr>
          <p:nvPr/>
        </p:nvSpPr>
        <p:spPr>
          <a:xfrm>
            <a:off x="4037806" y="4610469"/>
            <a:ext cx="1164672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4800" dirty="0">
                <a:solidFill>
                  <a:srgbClr val="01407D"/>
                </a:solidFill>
                <a:latin typeface="Report" panose="02000506020000020003" pitchFamily="2" charset="0"/>
              </a:rPr>
              <a:t>or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1420348" y="4018526"/>
            <a:ext cx="2688791" cy="2231286"/>
            <a:chOff x="1146362" y="3841190"/>
            <a:chExt cx="2688791" cy="2231286"/>
          </a:xfrm>
        </p:grpSpPr>
        <p:grpSp>
          <p:nvGrpSpPr>
            <p:cNvPr id="25" name="Group 24"/>
            <p:cNvGrpSpPr/>
            <p:nvPr/>
          </p:nvGrpSpPr>
          <p:grpSpPr>
            <a:xfrm>
              <a:off x="1255256" y="3989767"/>
              <a:ext cx="2314735" cy="2082709"/>
              <a:chOff x="3678614" y="1881012"/>
              <a:chExt cx="2504231" cy="2253210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3678614" y="1881012"/>
                <a:ext cx="2504231" cy="225321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90000"/>
                    <a:lumOff val="10000"/>
                  </a:schemeClr>
                </a:solidFill>
              </a:ln>
              <a:effectLst>
                <a:outerShdw blurRad="127000" dist="127000" dir="2580000" sx="97000" sy="97000" algn="ctr" rotWithShape="0">
                  <a:schemeClr val="tx1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Report" panose="02000506020000020003" pitchFamily="2" charset="0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3882290" y="2067595"/>
                <a:ext cx="2134672" cy="1596115"/>
              </a:xfrm>
              <a:prstGeom prst="rect">
                <a:avLst/>
              </a:prstGeom>
              <a:solidFill>
                <a:srgbClr val="643C90"/>
              </a:solidFill>
              <a:ln w="19050">
                <a:solidFill>
                  <a:schemeClr val="tx1">
                    <a:lumMod val="90000"/>
                    <a:lumOff val="10000"/>
                  </a:schemeClr>
                </a:solidFill>
              </a:ln>
              <a:effectLst>
                <a:outerShdw blurRad="127000" dist="127000" dir="2580000" sx="97000" sy="97000" algn="ctr" rotWithShape="0">
                  <a:schemeClr val="tx1">
                    <a:alpha val="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Report" panose="02000506020000020003" pitchFamily="2" charset="0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3806071" y="3707572"/>
                <a:ext cx="2263469" cy="3995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latin typeface="Report" panose="02000506020000020003" pitchFamily="2" charset="0"/>
                  </a:rPr>
                  <a:t>server</a:t>
                </a:r>
              </a:p>
            </p:txBody>
          </p:sp>
        </p:grpSp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4432"/>
            <a:stretch/>
          </p:blipFill>
          <p:spPr>
            <a:xfrm>
              <a:off x="1146362" y="3841190"/>
              <a:ext cx="2688791" cy="1791304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>
            <a:off x="5290296" y="3971443"/>
            <a:ext cx="2420746" cy="2278369"/>
            <a:chOff x="5656544" y="3794107"/>
            <a:chExt cx="2420746" cy="2278369"/>
          </a:xfrm>
        </p:grpSpPr>
        <p:grpSp>
          <p:nvGrpSpPr>
            <p:cNvPr id="34" name="Group 33"/>
            <p:cNvGrpSpPr/>
            <p:nvPr/>
          </p:nvGrpSpPr>
          <p:grpSpPr>
            <a:xfrm>
              <a:off x="5762555" y="3989767"/>
              <a:ext cx="2314735" cy="2082709"/>
              <a:chOff x="3678614" y="1881012"/>
              <a:chExt cx="2504231" cy="2253210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3678614" y="1881012"/>
                <a:ext cx="2504231" cy="225321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90000"/>
                    <a:lumOff val="10000"/>
                  </a:schemeClr>
                </a:solidFill>
              </a:ln>
              <a:effectLst>
                <a:outerShdw blurRad="127000" dist="127000" dir="2580000" sx="97000" sy="97000" algn="ctr" rotWithShape="0">
                  <a:schemeClr val="tx1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Report" panose="02000506020000020003" pitchFamily="2" charset="0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3882290" y="2067595"/>
                <a:ext cx="2134672" cy="1596115"/>
              </a:xfrm>
              <a:prstGeom prst="rect">
                <a:avLst/>
              </a:prstGeom>
              <a:solidFill>
                <a:srgbClr val="009640"/>
              </a:solidFill>
              <a:ln w="19050">
                <a:solidFill>
                  <a:schemeClr val="tx1">
                    <a:lumMod val="90000"/>
                    <a:lumOff val="10000"/>
                  </a:schemeClr>
                </a:solidFill>
              </a:ln>
              <a:effectLst>
                <a:outerShdw blurRad="127000" dist="127000" dir="2580000" sx="97000" sy="97000" algn="ctr" rotWithShape="0">
                  <a:schemeClr val="tx1">
                    <a:alpha val="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Report" panose="02000506020000020003" pitchFamily="2" charset="0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3806071" y="3707572"/>
                <a:ext cx="2263469" cy="3995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latin typeface="Report" panose="02000506020000020003" pitchFamily="2" charset="0"/>
                  </a:rPr>
                  <a:t>hair stylist</a:t>
                </a:r>
              </a:p>
            </p:txBody>
          </p:sp>
        </p:grpSp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512"/>
            <a:stretch/>
          </p:blipFill>
          <p:spPr>
            <a:xfrm>
              <a:off x="5656544" y="3794107"/>
              <a:ext cx="2188806" cy="1838387"/>
            </a:xfrm>
            <a:prstGeom prst="rect">
              <a:avLst/>
            </a:prstGeom>
          </p:spPr>
        </p:pic>
      </p:grpSp>
      <p:sp>
        <p:nvSpPr>
          <p:cNvPr id="43" name="Rounded Rectangle 42"/>
          <p:cNvSpPr/>
          <p:nvPr/>
        </p:nvSpPr>
        <p:spPr>
          <a:xfrm>
            <a:off x="1543231" y="3298926"/>
            <a:ext cx="6146318" cy="520118"/>
          </a:xfrm>
          <a:prstGeom prst="roundRect">
            <a:avLst>
              <a:gd name="adj" fmla="val 50000"/>
            </a:avLst>
          </a:prstGeom>
          <a:solidFill>
            <a:srgbClr val="E94E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Report" panose="02000506020000020003" pitchFamily="2" charset="0"/>
              </a:rPr>
              <a:t>Who can help me?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583" y="6858000"/>
            <a:ext cx="5806023" cy="406646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674" y="6858000"/>
            <a:ext cx="5806023" cy="4066467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539" y="4386932"/>
            <a:ext cx="2160133" cy="1838549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3066404" y="3105959"/>
            <a:ext cx="3196676" cy="1025228"/>
            <a:chOff x="2206304" y="615236"/>
            <a:chExt cx="6207854" cy="1730103"/>
          </a:xfrm>
          <a:solidFill>
            <a:srgbClr val="B9D36E"/>
          </a:solidFill>
        </p:grpSpPr>
        <p:sp>
          <p:nvSpPr>
            <p:cNvPr id="54" name="Rounded Rectangle 53"/>
            <p:cNvSpPr/>
            <p:nvPr/>
          </p:nvSpPr>
          <p:spPr>
            <a:xfrm>
              <a:off x="2206304" y="615236"/>
              <a:ext cx="6207854" cy="122479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Report" panose="02000506020000020003" pitchFamily="2" charset="0"/>
                </a:rPr>
                <a:t>Correct. Good job!</a:t>
              </a:r>
            </a:p>
          </p:txBody>
        </p:sp>
        <p:sp>
          <p:nvSpPr>
            <p:cNvPr id="55" name="Freeform 54"/>
            <p:cNvSpPr/>
            <p:nvPr/>
          </p:nvSpPr>
          <p:spPr>
            <a:xfrm rot="16003124">
              <a:off x="4620488" y="1613820"/>
              <a:ext cx="851717" cy="611321"/>
            </a:xfrm>
            <a:custGeom>
              <a:avLst/>
              <a:gdLst>
                <a:gd name="connsiteX0" fmla="*/ 402671 w 654341"/>
                <a:gd name="connsiteY0" fmla="*/ 0 h 285225"/>
                <a:gd name="connsiteX1" fmla="*/ 0 w 654341"/>
                <a:gd name="connsiteY1" fmla="*/ 251669 h 285225"/>
                <a:gd name="connsiteX2" fmla="*/ 654341 w 654341"/>
                <a:gd name="connsiteY2" fmla="*/ 285225 h 285225"/>
                <a:gd name="connsiteX3" fmla="*/ 402671 w 654341"/>
                <a:gd name="connsiteY3" fmla="*/ 0 h 285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4341" h="285225">
                  <a:moveTo>
                    <a:pt x="402671" y="0"/>
                  </a:moveTo>
                  <a:lnTo>
                    <a:pt x="0" y="251669"/>
                  </a:lnTo>
                  <a:lnTo>
                    <a:pt x="654341" y="285225"/>
                  </a:lnTo>
                  <a:lnTo>
                    <a:pt x="402671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eport" panose="02000506020000020003" pitchFamily="2" charset="0"/>
              </a:endParaRPr>
            </a:p>
          </p:txBody>
        </p:sp>
      </p:grpSp>
      <p:pic>
        <p:nvPicPr>
          <p:cNvPr id="56" name="Picture 5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739" y="4944893"/>
            <a:ext cx="782272" cy="814625"/>
          </a:xfrm>
          <a:prstGeom prst="rect">
            <a:avLst/>
          </a:prstGeom>
        </p:spPr>
      </p:pic>
      <p:sp>
        <p:nvSpPr>
          <p:cNvPr id="57" name="Rounded Rectangle 56">
            <a:hlinkClick r:id="" action="ppaction://hlinkshowjump?jump=nextslide"/>
          </p:cNvPr>
          <p:cNvSpPr/>
          <p:nvPr/>
        </p:nvSpPr>
        <p:spPr>
          <a:xfrm>
            <a:off x="7145398" y="5510454"/>
            <a:ext cx="1364689" cy="622830"/>
          </a:xfrm>
          <a:prstGeom prst="roundRect">
            <a:avLst>
              <a:gd name="adj" fmla="val 40611"/>
            </a:avLst>
          </a:prstGeom>
          <a:solidFill>
            <a:srgbClr val="AFDEF9"/>
          </a:solidFill>
          <a:ln w="19050">
            <a:solidFill>
              <a:srgbClr val="01407D"/>
            </a:solidFill>
          </a:ln>
          <a:effectLst>
            <a:outerShdw dist="50800" dir="2820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1407D"/>
                </a:solidFill>
                <a:latin typeface="Report" panose="02000506020000020003" pitchFamily="2" charset="0"/>
              </a:rPr>
              <a:t>Next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1513668" y="3245654"/>
            <a:ext cx="3196676" cy="1025228"/>
            <a:chOff x="2206304" y="615236"/>
            <a:chExt cx="6207854" cy="1730103"/>
          </a:xfrm>
          <a:solidFill>
            <a:srgbClr val="B9D36E"/>
          </a:solidFill>
        </p:grpSpPr>
        <p:sp>
          <p:nvSpPr>
            <p:cNvPr id="62" name="Rounded Rectangle 61"/>
            <p:cNvSpPr/>
            <p:nvPr/>
          </p:nvSpPr>
          <p:spPr>
            <a:xfrm>
              <a:off x="2206304" y="615236"/>
              <a:ext cx="6207854" cy="122479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Report" panose="02000506020000020003" pitchFamily="2" charset="0"/>
                </a:rPr>
                <a:t>Try again!</a:t>
              </a:r>
            </a:p>
          </p:txBody>
        </p:sp>
        <p:sp>
          <p:nvSpPr>
            <p:cNvPr id="63" name="Freeform 62"/>
            <p:cNvSpPr/>
            <p:nvPr/>
          </p:nvSpPr>
          <p:spPr>
            <a:xfrm rot="16003124">
              <a:off x="3893944" y="1613820"/>
              <a:ext cx="851716" cy="611321"/>
            </a:xfrm>
            <a:custGeom>
              <a:avLst/>
              <a:gdLst>
                <a:gd name="connsiteX0" fmla="*/ 402671 w 654341"/>
                <a:gd name="connsiteY0" fmla="*/ 0 h 285225"/>
                <a:gd name="connsiteX1" fmla="*/ 0 w 654341"/>
                <a:gd name="connsiteY1" fmla="*/ 251669 h 285225"/>
                <a:gd name="connsiteX2" fmla="*/ 654341 w 654341"/>
                <a:gd name="connsiteY2" fmla="*/ 285225 h 285225"/>
                <a:gd name="connsiteX3" fmla="*/ 402671 w 654341"/>
                <a:gd name="connsiteY3" fmla="*/ 0 h 285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4341" h="285225">
                  <a:moveTo>
                    <a:pt x="402671" y="0"/>
                  </a:moveTo>
                  <a:lnTo>
                    <a:pt x="0" y="251669"/>
                  </a:lnTo>
                  <a:lnTo>
                    <a:pt x="654341" y="285225"/>
                  </a:lnTo>
                  <a:lnTo>
                    <a:pt x="402671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eport" panose="02000506020000020003" pitchFamily="2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738231" y="543756"/>
            <a:ext cx="1199626" cy="1429833"/>
            <a:chOff x="1669409" y="1491712"/>
            <a:chExt cx="2181138" cy="2599696"/>
          </a:xfrm>
        </p:grpSpPr>
        <p:sp>
          <p:nvSpPr>
            <p:cNvPr id="42" name="Oval 41"/>
            <p:cNvSpPr/>
            <p:nvPr/>
          </p:nvSpPr>
          <p:spPr>
            <a:xfrm>
              <a:off x="1669409" y="1734547"/>
              <a:ext cx="2114026" cy="2114026"/>
            </a:xfrm>
            <a:prstGeom prst="ellipse">
              <a:avLst/>
            </a:prstGeom>
            <a:solidFill>
              <a:srgbClr val="00A8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eport" panose="02000506020000020003" pitchFamily="2" charset="0"/>
              </a:endParaRPr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1687" y="1491712"/>
              <a:ext cx="2088860" cy="25996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8081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3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accel="36154" fill="hold" nodeType="withEffect" p14:presetBounceEnd="77692">
                                      <p:stCondLst>
                                        <p:cond delay="800"/>
                                      </p:stCondLst>
                                      <p:childTnLst>
                                        <p:animMotion origin="layout" path="M -1.94444E-6 0.04074 L -1.94444E-6 0.00277 " pathEditMode="relative" rAng="0" ptsTypes="AA" p14:bounceEnd="77692">
                                          <p:cBhvr>
                                            <p:cTn id="9" dur="13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3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42" presetClass="path" presetSubtype="0" accel="36154" fill="hold" grpId="1" nodeType="withEffect" p14:presetBounceEnd="77692">
                                      <p:stCondLst>
                                        <p:cond delay="800"/>
                                      </p:stCondLst>
                                      <p:childTnLst>
                                        <p:animMotion origin="layout" path="M -1.94444E-6 0.04074 L -1.94444E-6 0.00277 " pathEditMode="relative" rAng="0" ptsTypes="AA" p14:bounceEnd="77692">
                                          <p:cBhvr>
                                            <p:cTn id="14" dur="1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3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42" presetClass="path" presetSubtype="0" accel="36154" fill="hold" grpId="1" nodeType="withEffect" p14:presetBounceEnd="77692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0.01574 L -1.11111E-6 0.00278 " pathEditMode="relative" rAng="0" ptsTypes="AA" p14:bounceEnd="77692">
                                          <p:cBhvr>
                                            <p:cTn id="26" dur="13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64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2" presetClass="path" presetSubtype="0" accel="18000" decel="82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022E-16 2.22222E-6 L 1.11022E-16 -0.44931 " pathEditMode="relative" rAng="0" ptsTypes="AA">
                                          <p:cBhvr>
                                            <p:cTn id="3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247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accel="18000" decel="8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0.54745 L 3.05556E-6 -1.11111E-6 " pathEditMode="relative" rAng="0" ptsTypes="AA">
                                          <p:cBhvr>
                                            <p:cTn id="3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738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42" presetClass="path" presetSubtype="0" accel="18000" decel="82000" autoRev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38889E-6 2.22222E-6 L -1.38889E-6 -0.44931 " pathEditMode="relative" rAng="0" ptsTypes="AA">
                                          <p:cBhvr>
                                            <p:cTn id="41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247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18000" decel="8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88889E-6 0.54745 L -3.88889E-6 1.11111E-6 " pathEditMode="relative" rAng="0" ptsTypes="AA">
                                          <p:cBhvr>
                                            <p:cTn id="4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738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3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42" presetClass="path" presetSubtype="0" accel="36154" fill="hold" nodeType="withEffect" p14:presetBounceEnd="77692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2222E-6 0.04074 L 2.22222E-6 0.00277 " pathEditMode="relative" rAng="0" ptsTypes="AA" p14:bounceEnd="77692">
                                          <p:cBhvr>
                                            <p:cTn id="58" dur="13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60" presetID="10" presetClass="exit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3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42" presetClass="path" presetSubtype="0" accel="10000" decel="9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1.11111E-6 L -0.43195 -1.11111E-6 " pathEditMode="relative" rAng="0" ptsTypes="AA">
                                          <p:cBhvr>
                                            <p:cTn id="72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59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3" presetID="63" presetClass="path" presetSubtype="0" accel="24000" decel="76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88889E-6 1.11111E-6 L -0.21597 1.11111E-6 " pathEditMode="relative" rAng="0" ptsTypes="AA">
                                          <p:cBhvr>
                                            <p:cTn id="74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79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3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accel="36154" fill="hold" nodeType="withEffect" p14:presetBounceEnd="77692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556E-7 0.04074 L 5.55556E-7 0.00277 " pathEditMode="relative" rAng="0" ptsTypes="AA" p14:bounceEnd="77692">
                                          <p:cBhvr>
                                            <p:cTn id="87" dur="13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89" presetID="10" presetClass="entr" presetSubtype="0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7" grpId="1"/>
          <p:bldP spid="23" grpId="0"/>
          <p:bldP spid="43" grpId="0" animBg="1"/>
          <p:bldP spid="43" grpId="1" animBg="1"/>
          <p:bldP spid="43" grpId="2" animBg="1"/>
          <p:bldP spid="5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3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accel="3615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Motion origin="layout" path="M -1.94444E-6 0.04074 L -1.94444E-6 0.00277 " pathEditMode="relative" rAng="0" ptsTypes="AA">
                                          <p:cBhvr>
                                            <p:cTn id="9" dur="13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3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42" presetClass="path" presetSubtype="0" accel="36154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Motion origin="layout" path="M -1.94444E-6 0.04074 L -1.94444E-6 0.00277 " pathEditMode="relative" rAng="0" ptsTypes="AA">
                                          <p:cBhvr>
                                            <p:cTn id="14" dur="1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3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42" presetClass="path" presetSubtype="0" accel="3615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0.01574 L -1.11111E-6 0.00278 " pathEditMode="relative" rAng="0" ptsTypes="AA">
                                          <p:cBhvr>
                                            <p:cTn id="26" dur="13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64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2" presetClass="path" presetSubtype="0" accel="18000" decel="82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022E-16 2.22222E-6 L 1.11022E-16 -0.44931 " pathEditMode="relative" rAng="0" ptsTypes="AA">
                                          <p:cBhvr>
                                            <p:cTn id="3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247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accel="18000" decel="8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0.54745 L 3.05556E-6 -1.11111E-6 " pathEditMode="relative" rAng="0" ptsTypes="AA">
                                          <p:cBhvr>
                                            <p:cTn id="3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738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42" presetClass="path" presetSubtype="0" accel="18000" decel="82000" autoRev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38889E-6 2.22222E-6 L -1.38889E-6 -0.44931 " pathEditMode="relative" rAng="0" ptsTypes="AA">
                                          <p:cBhvr>
                                            <p:cTn id="41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247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18000" decel="8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88889E-6 0.54745 L -3.88889E-6 1.11111E-6 " pathEditMode="relative" rAng="0" ptsTypes="AA">
                                          <p:cBhvr>
                                            <p:cTn id="4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738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3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42" presetClass="path" presetSubtype="0" accel="3615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2222E-6 0.04074 L 2.22222E-6 0.00277 " pathEditMode="relative" rAng="0" ptsTypes="AA">
                                          <p:cBhvr>
                                            <p:cTn id="58" dur="13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60" presetID="10" presetClass="exit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3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42" presetClass="path" presetSubtype="0" accel="10000" decel="9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1.11111E-6 L -0.43195 -1.11111E-6 " pathEditMode="relative" rAng="0" ptsTypes="AA">
                                          <p:cBhvr>
                                            <p:cTn id="72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59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3" presetID="63" presetClass="path" presetSubtype="0" accel="24000" decel="76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88889E-6 1.11111E-6 L -0.21597 1.11111E-6 " pathEditMode="relative" rAng="0" ptsTypes="AA">
                                          <p:cBhvr>
                                            <p:cTn id="74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79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3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accel="3615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556E-7 0.04074 L 5.55556E-7 0.00277 " pathEditMode="relative" rAng="0" ptsTypes="AA">
                                          <p:cBhvr>
                                            <p:cTn id="87" dur="13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89" presetID="10" presetClass="entr" presetSubtype="0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7" grpId="1"/>
          <p:bldP spid="23" grpId="0"/>
          <p:bldP spid="43" grpId="0" animBg="1"/>
          <p:bldP spid="43" grpId="1" animBg="1"/>
          <p:bldP spid="43" grpId="2" animBg="1"/>
          <p:bldP spid="57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38231" y="554804"/>
            <a:ext cx="1162714" cy="1470155"/>
            <a:chOff x="1669409" y="1511799"/>
            <a:chExt cx="2114026" cy="2673009"/>
          </a:xfrm>
        </p:grpSpPr>
        <p:sp>
          <p:nvSpPr>
            <p:cNvPr id="5" name="Oval 4"/>
            <p:cNvSpPr/>
            <p:nvPr/>
          </p:nvSpPr>
          <p:spPr>
            <a:xfrm>
              <a:off x="1669409" y="1734547"/>
              <a:ext cx="2114026" cy="2114026"/>
            </a:xfrm>
            <a:prstGeom prst="ellipse">
              <a:avLst/>
            </a:prstGeom>
            <a:solidFill>
              <a:srgbClr val="E94E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eport" panose="02000506020000020003" pitchFamily="2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7531" y="1511799"/>
              <a:ext cx="1952622" cy="2673009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1971413" y="615236"/>
            <a:ext cx="6442745" cy="1224793"/>
            <a:chOff x="1971413" y="615236"/>
            <a:chExt cx="6442745" cy="1224793"/>
          </a:xfrm>
        </p:grpSpPr>
        <p:sp>
          <p:nvSpPr>
            <p:cNvPr id="11" name="Rounded Rectangle 10"/>
            <p:cNvSpPr/>
            <p:nvPr/>
          </p:nvSpPr>
          <p:spPr>
            <a:xfrm>
              <a:off x="2206304" y="615236"/>
              <a:ext cx="6207854" cy="1224793"/>
            </a:xfrm>
            <a:prstGeom prst="roundRect">
              <a:avLst>
                <a:gd name="adj" fmla="val 50000"/>
              </a:avLst>
            </a:prstGeom>
            <a:solidFill>
              <a:srgbClr val="AFDE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eport" panose="02000506020000020003" pitchFamily="2" charset="0"/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1971413" y="1166070"/>
              <a:ext cx="654341" cy="285225"/>
            </a:xfrm>
            <a:custGeom>
              <a:avLst/>
              <a:gdLst>
                <a:gd name="connsiteX0" fmla="*/ 402671 w 654341"/>
                <a:gd name="connsiteY0" fmla="*/ 0 h 285225"/>
                <a:gd name="connsiteX1" fmla="*/ 0 w 654341"/>
                <a:gd name="connsiteY1" fmla="*/ 251669 h 285225"/>
                <a:gd name="connsiteX2" fmla="*/ 654341 w 654341"/>
                <a:gd name="connsiteY2" fmla="*/ 285225 h 285225"/>
                <a:gd name="connsiteX3" fmla="*/ 402671 w 654341"/>
                <a:gd name="connsiteY3" fmla="*/ 0 h 285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4341" h="285225">
                  <a:moveTo>
                    <a:pt x="402671" y="0"/>
                  </a:moveTo>
                  <a:lnTo>
                    <a:pt x="0" y="251669"/>
                  </a:lnTo>
                  <a:lnTo>
                    <a:pt x="654341" y="285225"/>
                  </a:lnTo>
                  <a:lnTo>
                    <a:pt x="402671" y="0"/>
                  </a:lnTo>
                  <a:close/>
                </a:path>
              </a:pathLst>
            </a:custGeom>
            <a:solidFill>
              <a:srgbClr val="AFDE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eport" panose="02000506020000020003" pitchFamily="2" charset="0"/>
              </a:endParaRPr>
            </a:p>
          </p:txBody>
        </p:sp>
      </p:grp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31471" y="696923"/>
            <a:ext cx="6336745" cy="994306"/>
          </a:xfrm>
        </p:spPr>
        <p:txBody>
          <a:bodyPr/>
          <a:lstStyle/>
          <a:p>
            <a:r>
              <a:rPr lang="en-US" sz="3600" dirty="0">
                <a:solidFill>
                  <a:srgbClr val="01407D"/>
                </a:solidFill>
              </a:rPr>
              <a:t>I just got fouled during soccer.</a:t>
            </a:r>
            <a:endParaRPr lang="en-GB" sz="3600" dirty="0">
              <a:solidFill>
                <a:srgbClr val="01407D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692" y="1982381"/>
            <a:ext cx="1059303" cy="1129949"/>
          </a:xfrm>
          <a:prstGeom prst="rect">
            <a:avLst/>
          </a:prstGeom>
          <a:effectLst>
            <a:softEdge rad="0"/>
          </a:effectLst>
        </p:spPr>
      </p:pic>
      <p:sp>
        <p:nvSpPr>
          <p:cNvPr id="23" name="Title 1"/>
          <p:cNvSpPr txBox="1">
            <a:spLocks/>
          </p:cNvSpPr>
          <p:nvPr/>
        </p:nvSpPr>
        <p:spPr>
          <a:xfrm>
            <a:off x="4037806" y="4610469"/>
            <a:ext cx="1164672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4800" dirty="0">
                <a:solidFill>
                  <a:srgbClr val="01407D"/>
                </a:solidFill>
                <a:latin typeface="Report" panose="02000506020000020003" pitchFamily="2" charset="0"/>
              </a:rPr>
              <a:t>or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1529242" y="3872821"/>
            <a:ext cx="2314735" cy="2376991"/>
            <a:chOff x="1255256" y="3695485"/>
            <a:chExt cx="2314735" cy="2376991"/>
          </a:xfrm>
        </p:grpSpPr>
        <p:grpSp>
          <p:nvGrpSpPr>
            <p:cNvPr id="25" name="Group 24"/>
            <p:cNvGrpSpPr/>
            <p:nvPr/>
          </p:nvGrpSpPr>
          <p:grpSpPr>
            <a:xfrm>
              <a:off x="1255256" y="3989767"/>
              <a:ext cx="2314735" cy="2082709"/>
              <a:chOff x="3678614" y="1881012"/>
              <a:chExt cx="2504231" cy="2253210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3678614" y="1881012"/>
                <a:ext cx="2504231" cy="225321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90000"/>
                    <a:lumOff val="10000"/>
                  </a:schemeClr>
                </a:solidFill>
              </a:ln>
              <a:effectLst>
                <a:outerShdw blurRad="127000" dist="127000" dir="2580000" sx="97000" sy="97000" algn="ctr" rotWithShape="0">
                  <a:schemeClr val="tx1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Report" panose="02000506020000020003" pitchFamily="2" charset="0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3882290" y="2067595"/>
                <a:ext cx="2134672" cy="1596115"/>
              </a:xfrm>
              <a:prstGeom prst="rect">
                <a:avLst/>
              </a:prstGeom>
              <a:solidFill>
                <a:srgbClr val="25B7BC"/>
              </a:solidFill>
              <a:ln w="19050">
                <a:solidFill>
                  <a:schemeClr val="tx1">
                    <a:lumMod val="90000"/>
                    <a:lumOff val="10000"/>
                  </a:schemeClr>
                </a:solidFill>
              </a:ln>
              <a:effectLst>
                <a:outerShdw blurRad="127000" dist="127000" dir="2580000" sx="97000" sy="97000" algn="ctr" rotWithShape="0">
                  <a:schemeClr val="tx1">
                    <a:alpha val="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Report" panose="02000506020000020003" pitchFamily="2" charset="0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3806071" y="3707573"/>
                <a:ext cx="2263469" cy="3995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latin typeface="Report" panose="02000506020000020003" pitchFamily="2" charset="0"/>
                  </a:rPr>
                  <a:t>baker</a:t>
                </a:r>
              </a:p>
            </p:txBody>
          </p:sp>
        </p:grpSp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5" t="-6517" r="-2285" b="56005"/>
            <a:stretch/>
          </p:blipFill>
          <p:spPr>
            <a:xfrm>
              <a:off x="1610998" y="3695485"/>
              <a:ext cx="1779391" cy="1937010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>
            <a:off x="5337464" y="3916267"/>
            <a:ext cx="2373578" cy="2333545"/>
            <a:chOff x="5703712" y="3738931"/>
            <a:chExt cx="2373578" cy="2333545"/>
          </a:xfrm>
        </p:grpSpPr>
        <p:grpSp>
          <p:nvGrpSpPr>
            <p:cNvPr id="34" name="Group 33"/>
            <p:cNvGrpSpPr/>
            <p:nvPr/>
          </p:nvGrpSpPr>
          <p:grpSpPr>
            <a:xfrm>
              <a:off x="5762555" y="3989767"/>
              <a:ext cx="2314735" cy="2082709"/>
              <a:chOff x="3678614" y="1881012"/>
              <a:chExt cx="2504231" cy="2253210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3678614" y="1881012"/>
                <a:ext cx="2504231" cy="225321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90000"/>
                    <a:lumOff val="10000"/>
                  </a:schemeClr>
                </a:solidFill>
              </a:ln>
              <a:effectLst>
                <a:outerShdw blurRad="127000" dist="127000" dir="2580000" sx="97000" sy="97000" algn="ctr" rotWithShape="0">
                  <a:schemeClr val="tx1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Report" panose="02000506020000020003" pitchFamily="2" charset="0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3882290" y="2067595"/>
                <a:ext cx="2134672" cy="1596115"/>
              </a:xfrm>
              <a:prstGeom prst="rect">
                <a:avLst/>
              </a:prstGeom>
              <a:solidFill>
                <a:srgbClr val="D47DB1"/>
              </a:solidFill>
              <a:ln w="19050">
                <a:solidFill>
                  <a:schemeClr val="tx1">
                    <a:lumMod val="90000"/>
                    <a:lumOff val="10000"/>
                  </a:schemeClr>
                </a:solidFill>
              </a:ln>
              <a:effectLst>
                <a:outerShdw blurRad="127000" dist="127000" dir="2580000" sx="97000" sy="97000" algn="ctr" rotWithShape="0">
                  <a:schemeClr val="tx1">
                    <a:alpha val="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Report" panose="02000506020000020003" pitchFamily="2" charset="0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3806071" y="3707573"/>
                <a:ext cx="2263469" cy="3995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latin typeface="Report" panose="02000506020000020003" pitchFamily="2" charset="0"/>
                  </a:rPr>
                  <a:t>referee</a:t>
                </a:r>
              </a:p>
            </p:txBody>
          </p:sp>
        </p:grpSp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484"/>
            <a:stretch/>
          </p:blipFill>
          <p:spPr>
            <a:xfrm>
              <a:off x="5703712" y="3738931"/>
              <a:ext cx="1906861" cy="1893564"/>
            </a:xfrm>
            <a:prstGeom prst="rect">
              <a:avLst/>
            </a:prstGeom>
          </p:spPr>
        </p:pic>
      </p:grpSp>
      <p:sp>
        <p:nvSpPr>
          <p:cNvPr id="43" name="Rounded Rectangle 42"/>
          <p:cNvSpPr/>
          <p:nvPr/>
        </p:nvSpPr>
        <p:spPr>
          <a:xfrm>
            <a:off x="1543231" y="3298926"/>
            <a:ext cx="6146318" cy="520118"/>
          </a:xfrm>
          <a:prstGeom prst="roundRect">
            <a:avLst>
              <a:gd name="adj" fmla="val 50000"/>
            </a:avLst>
          </a:prstGeom>
          <a:solidFill>
            <a:srgbClr val="E94E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Report" panose="02000506020000020003" pitchFamily="2" charset="0"/>
              </a:rPr>
              <a:t>Who can help me?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583" y="6858000"/>
            <a:ext cx="5806023" cy="406646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674" y="6858000"/>
            <a:ext cx="5806023" cy="4066467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801" y="4315890"/>
            <a:ext cx="2160133" cy="1838549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3066404" y="3105959"/>
            <a:ext cx="3196676" cy="1025228"/>
            <a:chOff x="2206304" y="615236"/>
            <a:chExt cx="6207854" cy="1730103"/>
          </a:xfrm>
          <a:solidFill>
            <a:srgbClr val="B9D36E"/>
          </a:solidFill>
        </p:grpSpPr>
        <p:sp>
          <p:nvSpPr>
            <p:cNvPr id="54" name="Rounded Rectangle 53"/>
            <p:cNvSpPr/>
            <p:nvPr/>
          </p:nvSpPr>
          <p:spPr>
            <a:xfrm>
              <a:off x="2206304" y="615236"/>
              <a:ext cx="6207854" cy="122479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Report" panose="02000506020000020003" pitchFamily="2" charset="0"/>
                </a:rPr>
                <a:t>Correct. Good job!</a:t>
              </a:r>
            </a:p>
          </p:txBody>
        </p:sp>
        <p:sp>
          <p:nvSpPr>
            <p:cNvPr id="55" name="Freeform 54"/>
            <p:cNvSpPr/>
            <p:nvPr/>
          </p:nvSpPr>
          <p:spPr>
            <a:xfrm rot="16003124">
              <a:off x="4620488" y="1613820"/>
              <a:ext cx="851717" cy="611321"/>
            </a:xfrm>
            <a:custGeom>
              <a:avLst/>
              <a:gdLst>
                <a:gd name="connsiteX0" fmla="*/ 402671 w 654341"/>
                <a:gd name="connsiteY0" fmla="*/ 0 h 285225"/>
                <a:gd name="connsiteX1" fmla="*/ 0 w 654341"/>
                <a:gd name="connsiteY1" fmla="*/ 251669 h 285225"/>
                <a:gd name="connsiteX2" fmla="*/ 654341 w 654341"/>
                <a:gd name="connsiteY2" fmla="*/ 285225 h 285225"/>
                <a:gd name="connsiteX3" fmla="*/ 402671 w 654341"/>
                <a:gd name="connsiteY3" fmla="*/ 0 h 285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4341" h="285225">
                  <a:moveTo>
                    <a:pt x="402671" y="0"/>
                  </a:moveTo>
                  <a:lnTo>
                    <a:pt x="0" y="251669"/>
                  </a:lnTo>
                  <a:lnTo>
                    <a:pt x="654341" y="285225"/>
                  </a:lnTo>
                  <a:lnTo>
                    <a:pt x="402671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eport" panose="02000506020000020003" pitchFamily="2" charset="0"/>
              </a:endParaRPr>
            </a:p>
          </p:txBody>
        </p:sp>
      </p:grpSp>
      <p:pic>
        <p:nvPicPr>
          <p:cNvPr id="56" name="Picture 5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739" y="4944893"/>
            <a:ext cx="782272" cy="814625"/>
          </a:xfrm>
          <a:prstGeom prst="rect">
            <a:avLst/>
          </a:prstGeom>
        </p:spPr>
      </p:pic>
      <p:sp>
        <p:nvSpPr>
          <p:cNvPr id="57" name="Rounded Rectangle 56">
            <a:hlinkClick r:id="" action="ppaction://hlinkshowjump?jump=nextslide"/>
          </p:cNvPr>
          <p:cNvSpPr/>
          <p:nvPr/>
        </p:nvSpPr>
        <p:spPr>
          <a:xfrm>
            <a:off x="7145398" y="5510454"/>
            <a:ext cx="1364689" cy="622830"/>
          </a:xfrm>
          <a:prstGeom prst="roundRect">
            <a:avLst>
              <a:gd name="adj" fmla="val 40611"/>
            </a:avLst>
          </a:prstGeom>
          <a:solidFill>
            <a:srgbClr val="AFDEF9"/>
          </a:solidFill>
          <a:ln w="19050">
            <a:solidFill>
              <a:srgbClr val="01407D"/>
            </a:solidFill>
          </a:ln>
          <a:effectLst>
            <a:outerShdw dist="50800" dir="2820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1407D"/>
                </a:solidFill>
                <a:latin typeface="Report" panose="02000506020000020003" pitchFamily="2" charset="0"/>
              </a:rPr>
              <a:t>Next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1513668" y="3245654"/>
            <a:ext cx="3196676" cy="1025228"/>
            <a:chOff x="2206304" y="615236"/>
            <a:chExt cx="6207854" cy="1730103"/>
          </a:xfrm>
          <a:solidFill>
            <a:srgbClr val="B9D36E"/>
          </a:solidFill>
        </p:grpSpPr>
        <p:sp>
          <p:nvSpPr>
            <p:cNvPr id="62" name="Rounded Rectangle 61"/>
            <p:cNvSpPr/>
            <p:nvPr/>
          </p:nvSpPr>
          <p:spPr>
            <a:xfrm>
              <a:off x="2206304" y="615236"/>
              <a:ext cx="6207854" cy="122479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Report" panose="02000506020000020003" pitchFamily="2" charset="0"/>
                </a:rPr>
                <a:t>Try again!</a:t>
              </a:r>
            </a:p>
          </p:txBody>
        </p:sp>
        <p:sp>
          <p:nvSpPr>
            <p:cNvPr id="63" name="Freeform 62"/>
            <p:cNvSpPr/>
            <p:nvPr/>
          </p:nvSpPr>
          <p:spPr>
            <a:xfrm rot="16003124">
              <a:off x="3893944" y="1613820"/>
              <a:ext cx="851716" cy="611321"/>
            </a:xfrm>
            <a:custGeom>
              <a:avLst/>
              <a:gdLst>
                <a:gd name="connsiteX0" fmla="*/ 402671 w 654341"/>
                <a:gd name="connsiteY0" fmla="*/ 0 h 285225"/>
                <a:gd name="connsiteX1" fmla="*/ 0 w 654341"/>
                <a:gd name="connsiteY1" fmla="*/ 251669 h 285225"/>
                <a:gd name="connsiteX2" fmla="*/ 654341 w 654341"/>
                <a:gd name="connsiteY2" fmla="*/ 285225 h 285225"/>
                <a:gd name="connsiteX3" fmla="*/ 402671 w 654341"/>
                <a:gd name="connsiteY3" fmla="*/ 0 h 285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4341" h="285225">
                  <a:moveTo>
                    <a:pt x="402671" y="0"/>
                  </a:moveTo>
                  <a:lnTo>
                    <a:pt x="0" y="251669"/>
                  </a:lnTo>
                  <a:lnTo>
                    <a:pt x="654341" y="285225"/>
                  </a:lnTo>
                  <a:lnTo>
                    <a:pt x="402671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eport" panose="02000506020000020003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674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3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accel="36154" fill="hold" nodeType="withEffect" p14:presetBounceEnd="77692">
                                      <p:stCondLst>
                                        <p:cond delay="800"/>
                                      </p:stCondLst>
                                      <p:childTnLst>
                                        <p:animMotion origin="layout" path="M -1.94444E-6 0.04074 L -1.94444E-6 0.00277 " pathEditMode="relative" rAng="0" ptsTypes="AA" p14:bounceEnd="77692">
                                          <p:cBhvr>
                                            <p:cTn id="9" dur="13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3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42" presetClass="path" presetSubtype="0" accel="36154" fill="hold" grpId="1" nodeType="withEffect" p14:presetBounceEnd="77692">
                                      <p:stCondLst>
                                        <p:cond delay="800"/>
                                      </p:stCondLst>
                                      <p:childTnLst>
                                        <p:animMotion origin="layout" path="M -1.94444E-6 0.04074 L -1.94444E-6 0.00277 " pathEditMode="relative" rAng="0" ptsTypes="AA" p14:bounceEnd="77692">
                                          <p:cBhvr>
                                            <p:cTn id="14" dur="1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3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42" presetClass="path" presetSubtype="0" accel="36154" fill="hold" grpId="1" nodeType="withEffect" p14:presetBounceEnd="77692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0.01574 L -1.11111E-6 0.00278 " pathEditMode="relative" rAng="0" ptsTypes="AA" p14:bounceEnd="77692">
                                          <p:cBhvr>
                                            <p:cTn id="26" dur="13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64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2" presetClass="path" presetSubtype="0" accel="18000" decel="82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022E-16 2.22222E-6 L 1.11022E-16 -0.44931 " pathEditMode="relative" rAng="0" ptsTypes="AA">
                                          <p:cBhvr>
                                            <p:cTn id="3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247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accel="18000" decel="8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.54746 L 0 -2.96296E-6 " pathEditMode="relative" rAng="0" ptsTypes="AA">
                                          <p:cBhvr>
                                            <p:cTn id="3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738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42" presetClass="path" presetSubtype="0" accel="18000" decel="82000" autoRev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38889E-6 2.22222E-6 L -1.38889E-6 -0.44931 " pathEditMode="relative" rAng="0" ptsTypes="AA">
                                          <p:cBhvr>
                                            <p:cTn id="41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247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18000" decel="8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94444E-6 0.54746 L 1.94444E-6 -3.7037E-6 " pathEditMode="relative" rAng="0" ptsTypes="AA">
                                          <p:cBhvr>
                                            <p:cTn id="4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738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3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42" presetClass="path" presetSubtype="0" accel="36154" fill="hold" nodeType="withEffect" p14:presetBounceEnd="77692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2222E-6 0.04074 L 2.22222E-6 0.00277 " pathEditMode="relative" rAng="0" ptsTypes="AA" p14:bounceEnd="77692">
                                          <p:cBhvr>
                                            <p:cTn id="58" dur="13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60" presetID="10" presetClass="exit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3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42" presetClass="path" presetSubtype="0" accel="10000" decel="9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96296E-6 L -0.43194 -2.96296E-6 " pathEditMode="relative" rAng="0" ptsTypes="AA">
                                          <p:cBhvr>
                                            <p:cTn id="72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59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3" presetID="63" presetClass="path" presetSubtype="0" accel="24000" decel="76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94444E-6 -3.7037E-6 L -0.21597 -3.7037E-6 " pathEditMode="relative" rAng="0" ptsTypes="AA">
                                          <p:cBhvr>
                                            <p:cTn id="74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79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3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accel="36154" fill="hold" nodeType="withEffect" p14:presetBounceEnd="77692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556E-7 0.04074 L 5.55556E-7 0.00277 " pathEditMode="relative" rAng="0" ptsTypes="AA" p14:bounceEnd="77692">
                                          <p:cBhvr>
                                            <p:cTn id="87" dur="13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89" presetID="10" presetClass="entr" presetSubtype="0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7" grpId="1"/>
          <p:bldP spid="23" grpId="0"/>
          <p:bldP spid="43" grpId="0" animBg="1"/>
          <p:bldP spid="43" grpId="1" animBg="1"/>
          <p:bldP spid="43" grpId="2" animBg="1"/>
          <p:bldP spid="5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3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accel="3615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Motion origin="layout" path="M -1.94444E-6 0.04074 L -1.94444E-6 0.00277 " pathEditMode="relative" rAng="0" ptsTypes="AA">
                                          <p:cBhvr>
                                            <p:cTn id="9" dur="13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3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42" presetClass="path" presetSubtype="0" accel="36154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Motion origin="layout" path="M -1.94444E-6 0.04074 L -1.94444E-6 0.00277 " pathEditMode="relative" rAng="0" ptsTypes="AA">
                                          <p:cBhvr>
                                            <p:cTn id="14" dur="1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3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42" presetClass="path" presetSubtype="0" accel="3615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0.01574 L -1.11111E-6 0.00278 " pathEditMode="relative" rAng="0" ptsTypes="AA">
                                          <p:cBhvr>
                                            <p:cTn id="26" dur="13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64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2" presetClass="path" presetSubtype="0" accel="18000" decel="82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022E-16 2.22222E-6 L 1.11022E-16 -0.44931 " pathEditMode="relative" rAng="0" ptsTypes="AA">
                                          <p:cBhvr>
                                            <p:cTn id="3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247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accel="18000" decel="8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.54746 L 0 -2.96296E-6 " pathEditMode="relative" rAng="0" ptsTypes="AA">
                                          <p:cBhvr>
                                            <p:cTn id="3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738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42" presetClass="path" presetSubtype="0" accel="18000" decel="82000" autoRev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38889E-6 2.22222E-6 L -1.38889E-6 -0.44931 " pathEditMode="relative" rAng="0" ptsTypes="AA">
                                          <p:cBhvr>
                                            <p:cTn id="41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247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18000" decel="8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94444E-6 0.54746 L 1.94444E-6 -3.7037E-6 " pathEditMode="relative" rAng="0" ptsTypes="AA">
                                          <p:cBhvr>
                                            <p:cTn id="4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738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3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42" presetClass="path" presetSubtype="0" accel="3615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2222E-6 0.04074 L 2.22222E-6 0.00277 " pathEditMode="relative" rAng="0" ptsTypes="AA">
                                          <p:cBhvr>
                                            <p:cTn id="58" dur="13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60" presetID="10" presetClass="exit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3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42" presetClass="path" presetSubtype="0" accel="10000" decel="9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96296E-6 L -0.43194 -2.96296E-6 " pathEditMode="relative" rAng="0" ptsTypes="AA">
                                          <p:cBhvr>
                                            <p:cTn id="72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59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3" presetID="63" presetClass="path" presetSubtype="0" accel="24000" decel="76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94444E-6 -3.7037E-6 L -0.21597 -3.7037E-6 " pathEditMode="relative" rAng="0" ptsTypes="AA">
                                          <p:cBhvr>
                                            <p:cTn id="74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79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3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accel="3615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556E-7 0.04074 L 5.55556E-7 0.00277 " pathEditMode="relative" rAng="0" ptsTypes="AA">
                                          <p:cBhvr>
                                            <p:cTn id="87" dur="13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89" presetID="10" presetClass="entr" presetSubtype="0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7" grpId="1"/>
          <p:bldP spid="23" grpId="0"/>
          <p:bldP spid="43" grpId="0" animBg="1"/>
          <p:bldP spid="43" grpId="1" animBg="1"/>
          <p:bldP spid="43" grpId="2" animBg="1"/>
          <p:bldP spid="57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/>
        </p:nvSpPr>
        <p:spPr>
          <a:xfrm>
            <a:off x="4037806" y="4610469"/>
            <a:ext cx="1164672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4800" dirty="0">
                <a:solidFill>
                  <a:srgbClr val="01407D"/>
                </a:solidFill>
                <a:latin typeface="Report" panose="02000506020000020003" pitchFamily="2" charset="0"/>
              </a:rPr>
              <a:t>or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529242" y="3900290"/>
            <a:ext cx="2314735" cy="2349522"/>
            <a:chOff x="1529242" y="3900290"/>
            <a:chExt cx="2314735" cy="2349522"/>
          </a:xfrm>
        </p:grpSpPr>
        <p:grpSp>
          <p:nvGrpSpPr>
            <p:cNvPr id="25" name="Group 24"/>
            <p:cNvGrpSpPr/>
            <p:nvPr/>
          </p:nvGrpSpPr>
          <p:grpSpPr>
            <a:xfrm>
              <a:off x="1529242" y="4167103"/>
              <a:ext cx="2314735" cy="2082709"/>
              <a:chOff x="3678614" y="1881012"/>
              <a:chExt cx="2504231" cy="2253210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3678614" y="1881012"/>
                <a:ext cx="2504231" cy="225321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90000"/>
                    <a:lumOff val="10000"/>
                  </a:schemeClr>
                </a:solidFill>
              </a:ln>
              <a:effectLst>
                <a:outerShdw blurRad="127000" dist="127000" dir="2580000" sx="97000" sy="97000" algn="ctr" rotWithShape="0">
                  <a:schemeClr val="tx1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Report" panose="02000506020000020003" pitchFamily="2" charset="0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3882290" y="2067595"/>
                <a:ext cx="2134672" cy="1596115"/>
              </a:xfrm>
              <a:prstGeom prst="rect">
                <a:avLst/>
              </a:prstGeom>
              <a:solidFill>
                <a:srgbClr val="6FBD84"/>
              </a:solidFill>
              <a:ln w="19050">
                <a:solidFill>
                  <a:schemeClr val="tx1">
                    <a:lumMod val="90000"/>
                    <a:lumOff val="10000"/>
                  </a:schemeClr>
                </a:solidFill>
              </a:ln>
              <a:effectLst>
                <a:outerShdw blurRad="127000" dist="127000" dir="2580000" sx="97000" sy="97000" algn="ctr" rotWithShape="0">
                  <a:schemeClr val="tx1">
                    <a:alpha val="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Report" panose="02000506020000020003" pitchFamily="2" charset="0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3806071" y="3707573"/>
                <a:ext cx="2263469" cy="3995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latin typeface="Report" panose="02000506020000020003" pitchFamily="2" charset="0"/>
                  </a:rPr>
                  <a:t>car salesperson</a:t>
                </a: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1783266" y="3900290"/>
              <a:ext cx="1868686" cy="1909542"/>
              <a:chOff x="1783266" y="3900290"/>
              <a:chExt cx="1868686" cy="1909542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83266" y="4657910"/>
                <a:ext cx="1868686" cy="828718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" b="63123"/>
              <a:stretch/>
            </p:blipFill>
            <p:spPr>
              <a:xfrm>
                <a:off x="1926967" y="3900290"/>
                <a:ext cx="1613675" cy="1909542"/>
              </a:xfrm>
              <a:prstGeom prst="rect">
                <a:avLst/>
              </a:prstGeom>
            </p:spPr>
          </p:pic>
        </p:grp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204" t="-2794" r="-14111" b="-3307"/>
          <a:stretch/>
        </p:blipFill>
        <p:spPr>
          <a:xfrm>
            <a:off x="-1361404" y="1132265"/>
            <a:ext cx="841708" cy="30885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grpSp>
        <p:nvGrpSpPr>
          <p:cNvPr id="15" name="Group 14"/>
          <p:cNvGrpSpPr/>
          <p:nvPr/>
        </p:nvGrpSpPr>
        <p:grpSpPr>
          <a:xfrm>
            <a:off x="1971413" y="615236"/>
            <a:ext cx="6442745" cy="1224793"/>
            <a:chOff x="1971413" y="615236"/>
            <a:chExt cx="6442745" cy="1224793"/>
          </a:xfrm>
        </p:grpSpPr>
        <p:sp>
          <p:nvSpPr>
            <p:cNvPr id="11" name="Rounded Rectangle 10"/>
            <p:cNvSpPr/>
            <p:nvPr/>
          </p:nvSpPr>
          <p:spPr>
            <a:xfrm>
              <a:off x="2206304" y="615236"/>
              <a:ext cx="6207854" cy="1224793"/>
            </a:xfrm>
            <a:prstGeom prst="roundRect">
              <a:avLst>
                <a:gd name="adj" fmla="val 50000"/>
              </a:avLst>
            </a:prstGeom>
            <a:solidFill>
              <a:srgbClr val="AFDE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eport" panose="02000506020000020003" pitchFamily="2" charset="0"/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1971413" y="1166070"/>
              <a:ext cx="654341" cy="285225"/>
            </a:xfrm>
            <a:custGeom>
              <a:avLst/>
              <a:gdLst>
                <a:gd name="connsiteX0" fmla="*/ 402671 w 654341"/>
                <a:gd name="connsiteY0" fmla="*/ 0 h 285225"/>
                <a:gd name="connsiteX1" fmla="*/ 0 w 654341"/>
                <a:gd name="connsiteY1" fmla="*/ 251669 h 285225"/>
                <a:gd name="connsiteX2" fmla="*/ 654341 w 654341"/>
                <a:gd name="connsiteY2" fmla="*/ 285225 h 285225"/>
                <a:gd name="connsiteX3" fmla="*/ 402671 w 654341"/>
                <a:gd name="connsiteY3" fmla="*/ 0 h 285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4341" h="285225">
                  <a:moveTo>
                    <a:pt x="402671" y="0"/>
                  </a:moveTo>
                  <a:lnTo>
                    <a:pt x="0" y="251669"/>
                  </a:lnTo>
                  <a:lnTo>
                    <a:pt x="654341" y="285225"/>
                  </a:lnTo>
                  <a:lnTo>
                    <a:pt x="402671" y="0"/>
                  </a:lnTo>
                  <a:close/>
                </a:path>
              </a:pathLst>
            </a:custGeom>
            <a:solidFill>
              <a:srgbClr val="AFDE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eport" panose="02000506020000020003" pitchFamily="2" charset="0"/>
              </a:endParaRPr>
            </a:p>
          </p:txBody>
        </p:sp>
      </p:grp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31471" y="696923"/>
            <a:ext cx="6336745" cy="994306"/>
          </a:xfrm>
        </p:spPr>
        <p:txBody>
          <a:bodyPr/>
          <a:lstStyle/>
          <a:p>
            <a:r>
              <a:rPr lang="en-GB" sz="3600" dirty="0">
                <a:solidFill>
                  <a:srgbClr val="01407D"/>
                </a:solidFill>
              </a:rPr>
              <a:t>I need a new car.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225" y="2077513"/>
            <a:ext cx="2178466" cy="938817"/>
          </a:xfrm>
          <a:prstGeom prst="rect">
            <a:avLst/>
          </a:prstGeom>
          <a:effectLst>
            <a:softEdge rad="0"/>
          </a:effectLst>
        </p:spPr>
      </p:pic>
      <p:grpSp>
        <p:nvGrpSpPr>
          <p:cNvPr id="39" name="Group 38"/>
          <p:cNvGrpSpPr/>
          <p:nvPr/>
        </p:nvGrpSpPr>
        <p:grpSpPr>
          <a:xfrm>
            <a:off x="5396307" y="3990906"/>
            <a:ext cx="2314735" cy="2258906"/>
            <a:chOff x="5762555" y="3813570"/>
            <a:chExt cx="2314735" cy="2258906"/>
          </a:xfrm>
        </p:grpSpPr>
        <p:grpSp>
          <p:nvGrpSpPr>
            <p:cNvPr id="34" name="Group 33"/>
            <p:cNvGrpSpPr/>
            <p:nvPr/>
          </p:nvGrpSpPr>
          <p:grpSpPr>
            <a:xfrm>
              <a:off x="5762555" y="3989767"/>
              <a:ext cx="2314735" cy="2082709"/>
              <a:chOff x="3678614" y="1881012"/>
              <a:chExt cx="2504231" cy="2253210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3678614" y="1881012"/>
                <a:ext cx="2504231" cy="225321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90000"/>
                    <a:lumOff val="10000"/>
                  </a:schemeClr>
                </a:solidFill>
              </a:ln>
              <a:effectLst>
                <a:outerShdw blurRad="127000" dist="127000" dir="2580000" sx="97000" sy="97000" algn="ctr" rotWithShape="0">
                  <a:schemeClr val="tx1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Report" panose="02000506020000020003" pitchFamily="2" charset="0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3882290" y="2067595"/>
                <a:ext cx="2134672" cy="1596115"/>
              </a:xfrm>
              <a:prstGeom prst="rect">
                <a:avLst/>
              </a:prstGeom>
              <a:solidFill>
                <a:srgbClr val="EE73AA"/>
              </a:solidFill>
              <a:ln w="19050">
                <a:solidFill>
                  <a:schemeClr val="tx1">
                    <a:lumMod val="90000"/>
                    <a:lumOff val="10000"/>
                  </a:schemeClr>
                </a:solidFill>
              </a:ln>
              <a:effectLst>
                <a:outerShdw blurRad="127000" dist="127000" dir="2580000" sx="97000" sy="97000" algn="ctr" rotWithShape="0">
                  <a:schemeClr val="tx1">
                    <a:alpha val="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Report" panose="02000506020000020003" pitchFamily="2" charset="0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3806071" y="3707573"/>
                <a:ext cx="2263469" cy="3995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latin typeface="Report" panose="02000506020000020003" pitchFamily="2" charset="0"/>
                  </a:rPr>
                  <a:t>teacher</a:t>
                </a:r>
              </a:p>
            </p:txBody>
          </p:sp>
        </p:grpSp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5299"/>
            <a:stretch/>
          </p:blipFill>
          <p:spPr>
            <a:xfrm>
              <a:off x="6069264" y="3813570"/>
              <a:ext cx="1627007" cy="1818926"/>
            </a:xfrm>
            <a:prstGeom prst="rect">
              <a:avLst/>
            </a:prstGeom>
          </p:spPr>
        </p:pic>
      </p:grpSp>
      <p:sp>
        <p:nvSpPr>
          <p:cNvPr id="43" name="Rounded Rectangle 42"/>
          <p:cNvSpPr/>
          <p:nvPr/>
        </p:nvSpPr>
        <p:spPr>
          <a:xfrm>
            <a:off x="1543231" y="3298926"/>
            <a:ext cx="6146318" cy="520118"/>
          </a:xfrm>
          <a:prstGeom prst="roundRect">
            <a:avLst>
              <a:gd name="adj" fmla="val 50000"/>
            </a:avLst>
          </a:prstGeom>
          <a:solidFill>
            <a:srgbClr val="E94E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Report" panose="02000506020000020003" pitchFamily="2" charset="0"/>
              </a:rPr>
              <a:t>Who can help me?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583" y="6858000"/>
            <a:ext cx="5806023" cy="406646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674" y="6858000"/>
            <a:ext cx="5806023" cy="4066467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119" y="4255825"/>
            <a:ext cx="2160133" cy="1838549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3066404" y="3105959"/>
            <a:ext cx="3196676" cy="1025228"/>
            <a:chOff x="2206304" y="615236"/>
            <a:chExt cx="6207854" cy="1730103"/>
          </a:xfrm>
          <a:solidFill>
            <a:srgbClr val="B9D36E"/>
          </a:solidFill>
        </p:grpSpPr>
        <p:sp>
          <p:nvSpPr>
            <p:cNvPr id="54" name="Rounded Rectangle 53"/>
            <p:cNvSpPr/>
            <p:nvPr/>
          </p:nvSpPr>
          <p:spPr>
            <a:xfrm>
              <a:off x="2206304" y="615236"/>
              <a:ext cx="6207854" cy="122479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Report" panose="02000506020000020003" pitchFamily="2" charset="0"/>
                </a:rPr>
                <a:t>Correct. Good job!</a:t>
              </a:r>
            </a:p>
          </p:txBody>
        </p:sp>
        <p:sp>
          <p:nvSpPr>
            <p:cNvPr id="55" name="Freeform 54"/>
            <p:cNvSpPr/>
            <p:nvPr/>
          </p:nvSpPr>
          <p:spPr>
            <a:xfrm rot="16003124">
              <a:off x="4620488" y="1613820"/>
              <a:ext cx="851717" cy="611321"/>
            </a:xfrm>
            <a:custGeom>
              <a:avLst/>
              <a:gdLst>
                <a:gd name="connsiteX0" fmla="*/ 402671 w 654341"/>
                <a:gd name="connsiteY0" fmla="*/ 0 h 285225"/>
                <a:gd name="connsiteX1" fmla="*/ 0 w 654341"/>
                <a:gd name="connsiteY1" fmla="*/ 251669 h 285225"/>
                <a:gd name="connsiteX2" fmla="*/ 654341 w 654341"/>
                <a:gd name="connsiteY2" fmla="*/ 285225 h 285225"/>
                <a:gd name="connsiteX3" fmla="*/ 402671 w 654341"/>
                <a:gd name="connsiteY3" fmla="*/ 0 h 285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4341" h="285225">
                  <a:moveTo>
                    <a:pt x="402671" y="0"/>
                  </a:moveTo>
                  <a:lnTo>
                    <a:pt x="0" y="251669"/>
                  </a:lnTo>
                  <a:lnTo>
                    <a:pt x="654341" y="285225"/>
                  </a:lnTo>
                  <a:lnTo>
                    <a:pt x="402671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eport" panose="02000506020000020003" pitchFamily="2" charset="0"/>
              </a:endParaRPr>
            </a:p>
          </p:txBody>
        </p:sp>
      </p:grpSp>
      <p:pic>
        <p:nvPicPr>
          <p:cNvPr id="56" name="Picture 5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739" y="4944893"/>
            <a:ext cx="782272" cy="814625"/>
          </a:xfrm>
          <a:prstGeom prst="rect">
            <a:avLst/>
          </a:prstGeom>
        </p:spPr>
      </p:pic>
      <p:sp>
        <p:nvSpPr>
          <p:cNvPr id="57" name="Rounded Rectangle 56">
            <a:hlinkClick r:id="" action="ppaction://hlinkshowjump?jump=nextslide"/>
          </p:cNvPr>
          <p:cNvSpPr/>
          <p:nvPr/>
        </p:nvSpPr>
        <p:spPr>
          <a:xfrm>
            <a:off x="7145398" y="5510454"/>
            <a:ext cx="1364689" cy="622830"/>
          </a:xfrm>
          <a:prstGeom prst="roundRect">
            <a:avLst>
              <a:gd name="adj" fmla="val 40611"/>
            </a:avLst>
          </a:prstGeom>
          <a:solidFill>
            <a:srgbClr val="AFDEF9"/>
          </a:solidFill>
          <a:ln w="19050">
            <a:solidFill>
              <a:srgbClr val="01407D"/>
            </a:solidFill>
          </a:ln>
          <a:effectLst>
            <a:outerShdw dist="50800" dir="2820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1407D"/>
                </a:solidFill>
                <a:latin typeface="Report" panose="02000506020000020003" pitchFamily="2" charset="0"/>
              </a:rPr>
              <a:t>Next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5344812" y="3245654"/>
            <a:ext cx="3196676" cy="1025228"/>
            <a:chOff x="2206304" y="615236"/>
            <a:chExt cx="6207854" cy="1730103"/>
          </a:xfrm>
          <a:solidFill>
            <a:srgbClr val="B9D36E"/>
          </a:solidFill>
        </p:grpSpPr>
        <p:sp>
          <p:nvSpPr>
            <p:cNvPr id="62" name="Rounded Rectangle 61"/>
            <p:cNvSpPr/>
            <p:nvPr/>
          </p:nvSpPr>
          <p:spPr>
            <a:xfrm>
              <a:off x="2206304" y="615236"/>
              <a:ext cx="6207854" cy="122479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Report" panose="02000506020000020003" pitchFamily="2" charset="0"/>
                </a:rPr>
                <a:t>Try again!</a:t>
              </a:r>
            </a:p>
          </p:txBody>
        </p:sp>
        <p:sp>
          <p:nvSpPr>
            <p:cNvPr id="63" name="Freeform 62"/>
            <p:cNvSpPr/>
            <p:nvPr/>
          </p:nvSpPr>
          <p:spPr>
            <a:xfrm rot="16003124">
              <a:off x="3893944" y="1613820"/>
              <a:ext cx="851716" cy="611321"/>
            </a:xfrm>
            <a:custGeom>
              <a:avLst/>
              <a:gdLst>
                <a:gd name="connsiteX0" fmla="*/ 402671 w 654341"/>
                <a:gd name="connsiteY0" fmla="*/ 0 h 285225"/>
                <a:gd name="connsiteX1" fmla="*/ 0 w 654341"/>
                <a:gd name="connsiteY1" fmla="*/ 251669 h 285225"/>
                <a:gd name="connsiteX2" fmla="*/ 654341 w 654341"/>
                <a:gd name="connsiteY2" fmla="*/ 285225 h 285225"/>
                <a:gd name="connsiteX3" fmla="*/ 402671 w 654341"/>
                <a:gd name="connsiteY3" fmla="*/ 0 h 285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4341" h="285225">
                  <a:moveTo>
                    <a:pt x="402671" y="0"/>
                  </a:moveTo>
                  <a:lnTo>
                    <a:pt x="0" y="251669"/>
                  </a:lnTo>
                  <a:lnTo>
                    <a:pt x="654341" y="285225"/>
                  </a:lnTo>
                  <a:lnTo>
                    <a:pt x="402671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eport" panose="02000506020000020003" pitchFamily="2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738231" y="543756"/>
            <a:ext cx="1199626" cy="1429833"/>
            <a:chOff x="1669409" y="1491712"/>
            <a:chExt cx="2181138" cy="2599696"/>
          </a:xfrm>
        </p:grpSpPr>
        <p:sp>
          <p:nvSpPr>
            <p:cNvPr id="48" name="Oval 47"/>
            <p:cNvSpPr/>
            <p:nvPr/>
          </p:nvSpPr>
          <p:spPr>
            <a:xfrm>
              <a:off x="1669409" y="1734547"/>
              <a:ext cx="2114026" cy="2114026"/>
            </a:xfrm>
            <a:prstGeom prst="ellipse">
              <a:avLst/>
            </a:prstGeom>
            <a:solidFill>
              <a:srgbClr val="00A8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eport" panose="02000506020000020003" pitchFamily="2" charset="0"/>
              </a:endParaRPr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1687" y="1491712"/>
              <a:ext cx="2088860" cy="25996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1701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3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accel="36154" fill="hold" nodeType="withEffect" p14:presetBounceEnd="77692">
                                      <p:stCondLst>
                                        <p:cond delay="800"/>
                                      </p:stCondLst>
                                      <p:childTnLst>
                                        <p:animMotion origin="layout" path="M -1.94444E-6 0.04074 L -1.94444E-6 0.00277 " pathEditMode="relative" rAng="0" ptsTypes="AA" p14:bounceEnd="77692">
                                          <p:cBhvr>
                                            <p:cTn id="9" dur="13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3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42" presetClass="path" presetSubtype="0" accel="36154" fill="hold" grpId="1" nodeType="withEffect" p14:presetBounceEnd="77692">
                                      <p:stCondLst>
                                        <p:cond delay="800"/>
                                      </p:stCondLst>
                                      <p:childTnLst>
                                        <p:animMotion origin="layout" path="M -1.94444E-6 0.04074 L -1.94444E-6 0.00277 " pathEditMode="relative" rAng="0" ptsTypes="AA" p14:bounceEnd="77692">
                                          <p:cBhvr>
                                            <p:cTn id="14" dur="1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3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42" presetClass="path" presetSubtype="0" accel="36154" fill="hold" grpId="1" nodeType="withEffect" p14:presetBounceEnd="77692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0.01574 L -1.11111E-6 0.00278 " pathEditMode="relative" rAng="0" ptsTypes="AA" p14:bounceEnd="77692">
                                          <p:cBhvr>
                                            <p:cTn id="26" dur="13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64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2" presetClass="path" presetSubtype="0" accel="18000" decel="82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022E-16 2.22222E-6 L 1.11022E-16 -0.44931 " pathEditMode="relative" rAng="0" ptsTypes="AA">
                                          <p:cBhvr>
                                            <p:cTn id="3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247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accel="18000" decel="8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.54746 L 0 -2.96296E-6 " pathEditMode="relative" rAng="0" ptsTypes="AA">
                                          <p:cBhvr>
                                            <p:cTn id="3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738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42" presetClass="path" presetSubtype="0" accel="18000" decel="82000" autoRev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38889E-6 2.22222E-6 L -1.38889E-6 -0.44931 " pathEditMode="relative" rAng="0" ptsTypes="AA">
                                          <p:cBhvr>
                                            <p:cTn id="41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247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18000" decel="8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94444E-6 0.54746 L 1.94444E-6 -3.7037E-6 " pathEditMode="relative" rAng="0" ptsTypes="AA">
                                          <p:cBhvr>
                                            <p:cTn id="4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738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6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3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42" presetClass="path" presetSubtype="0" accel="36154" fill="hold" nodeType="withEffect" p14:presetBounceEnd="77692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38889E-6 0.04074 L -1.38889E-6 0.00277 " pathEditMode="relative" rAng="0" ptsTypes="AA" p14:bounceEnd="77692">
                                          <p:cBhvr>
                                            <p:cTn id="61" dur="13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3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42" presetClass="path" presetSubtype="0" accel="10000" decel="9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3.7037E-6 L 0.22031 3.7037E-6 " pathEditMode="relative" rAng="0" ptsTypes="AA">
                                          <p:cBhvr>
                                            <p:cTn id="7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00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3" presetID="63" presetClass="path" presetSubtype="0" accel="24000" decel="76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2.22222E-6 L 0.44027 2.22222E-6 " pathEditMode="relative" rAng="0" ptsTypes="AA">
                                          <p:cBhvr>
                                            <p:cTn id="74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01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3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accel="36154" fill="hold" nodeType="withEffect" p14:presetBounceEnd="77692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556E-7 0.04074 L 5.55556E-7 0.00277 " pathEditMode="relative" rAng="0" ptsTypes="AA" p14:bounceEnd="77692">
                                          <p:cBhvr>
                                            <p:cTn id="87" dur="13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8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</p:childTnLst>
            </p:cTn>
          </p:par>
        </p:tnLst>
        <p:bldLst>
          <p:bldP spid="23" grpId="0"/>
          <p:bldP spid="17" grpId="0"/>
          <p:bldP spid="17" grpId="1"/>
          <p:bldP spid="43" grpId="0" animBg="1"/>
          <p:bldP spid="43" grpId="1" animBg="1"/>
          <p:bldP spid="43" grpId="2" animBg="1"/>
          <p:bldP spid="5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3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accel="3615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Motion origin="layout" path="M -1.94444E-6 0.04074 L -1.94444E-6 0.00277 " pathEditMode="relative" rAng="0" ptsTypes="AA">
                                          <p:cBhvr>
                                            <p:cTn id="9" dur="13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3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42" presetClass="path" presetSubtype="0" accel="36154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Motion origin="layout" path="M -1.94444E-6 0.04074 L -1.94444E-6 0.00277 " pathEditMode="relative" rAng="0" ptsTypes="AA">
                                          <p:cBhvr>
                                            <p:cTn id="14" dur="1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3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42" presetClass="path" presetSubtype="0" accel="3615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0.01574 L -1.11111E-6 0.00278 " pathEditMode="relative" rAng="0" ptsTypes="AA">
                                          <p:cBhvr>
                                            <p:cTn id="26" dur="13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64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2" presetClass="path" presetSubtype="0" accel="18000" decel="82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022E-16 2.22222E-6 L 1.11022E-16 -0.44931 " pathEditMode="relative" rAng="0" ptsTypes="AA">
                                          <p:cBhvr>
                                            <p:cTn id="3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247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accel="18000" decel="8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.54746 L 0 -2.96296E-6 " pathEditMode="relative" rAng="0" ptsTypes="AA">
                                          <p:cBhvr>
                                            <p:cTn id="3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738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42" presetClass="path" presetSubtype="0" accel="18000" decel="82000" autoRev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38889E-6 2.22222E-6 L -1.38889E-6 -0.44931 " pathEditMode="relative" rAng="0" ptsTypes="AA">
                                          <p:cBhvr>
                                            <p:cTn id="41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247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18000" decel="8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94444E-6 0.54746 L 1.94444E-6 -3.7037E-6 " pathEditMode="relative" rAng="0" ptsTypes="AA">
                                          <p:cBhvr>
                                            <p:cTn id="4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738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6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3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42" presetClass="path" presetSubtype="0" accel="3615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38889E-6 0.04074 L -1.38889E-6 0.00277 " pathEditMode="relative" rAng="0" ptsTypes="AA">
                                          <p:cBhvr>
                                            <p:cTn id="61" dur="13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3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42" presetClass="path" presetSubtype="0" accel="10000" decel="9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3.7037E-6 L 0.22031 3.7037E-6 " pathEditMode="relative" rAng="0" ptsTypes="AA">
                                          <p:cBhvr>
                                            <p:cTn id="7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00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3" presetID="63" presetClass="path" presetSubtype="0" accel="24000" decel="76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2.22222E-6 L 0.44027 2.22222E-6 " pathEditMode="relative" rAng="0" ptsTypes="AA">
                                          <p:cBhvr>
                                            <p:cTn id="74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01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3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accel="3615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556E-7 0.04074 L 5.55556E-7 0.00277 " pathEditMode="relative" rAng="0" ptsTypes="AA">
                                          <p:cBhvr>
                                            <p:cTn id="87" dur="13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8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</p:childTnLst>
            </p:cTn>
          </p:par>
        </p:tnLst>
        <p:bldLst>
          <p:bldP spid="23" grpId="0"/>
          <p:bldP spid="17" grpId="0"/>
          <p:bldP spid="17" grpId="1"/>
          <p:bldP spid="43" grpId="0" animBg="1"/>
          <p:bldP spid="43" grpId="1" animBg="1"/>
          <p:bldP spid="43" grpId="2" animBg="1"/>
          <p:bldP spid="57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971413" y="615236"/>
            <a:ext cx="6442745" cy="1224793"/>
            <a:chOff x="1971413" y="615236"/>
            <a:chExt cx="6442745" cy="1224793"/>
          </a:xfrm>
        </p:grpSpPr>
        <p:sp>
          <p:nvSpPr>
            <p:cNvPr id="11" name="Rounded Rectangle 10"/>
            <p:cNvSpPr/>
            <p:nvPr/>
          </p:nvSpPr>
          <p:spPr>
            <a:xfrm>
              <a:off x="2206304" y="615236"/>
              <a:ext cx="6207854" cy="1224793"/>
            </a:xfrm>
            <a:prstGeom prst="roundRect">
              <a:avLst>
                <a:gd name="adj" fmla="val 50000"/>
              </a:avLst>
            </a:prstGeom>
            <a:solidFill>
              <a:srgbClr val="AFDE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eport" panose="02000506020000020003" pitchFamily="2" charset="0"/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1971413" y="1166070"/>
              <a:ext cx="654341" cy="285225"/>
            </a:xfrm>
            <a:custGeom>
              <a:avLst/>
              <a:gdLst>
                <a:gd name="connsiteX0" fmla="*/ 402671 w 654341"/>
                <a:gd name="connsiteY0" fmla="*/ 0 h 285225"/>
                <a:gd name="connsiteX1" fmla="*/ 0 w 654341"/>
                <a:gd name="connsiteY1" fmla="*/ 251669 h 285225"/>
                <a:gd name="connsiteX2" fmla="*/ 654341 w 654341"/>
                <a:gd name="connsiteY2" fmla="*/ 285225 h 285225"/>
                <a:gd name="connsiteX3" fmla="*/ 402671 w 654341"/>
                <a:gd name="connsiteY3" fmla="*/ 0 h 285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4341" h="285225">
                  <a:moveTo>
                    <a:pt x="402671" y="0"/>
                  </a:moveTo>
                  <a:lnTo>
                    <a:pt x="0" y="251669"/>
                  </a:lnTo>
                  <a:lnTo>
                    <a:pt x="654341" y="285225"/>
                  </a:lnTo>
                  <a:lnTo>
                    <a:pt x="402671" y="0"/>
                  </a:lnTo>
                  <a:close/>
                </a:path>
              </a:pathLst>
            </a:custGeom>
            <a:solidFill>
              <a:srgbClr val="AFDE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eport" panose="02000506020000020003" pitchFamily="2" charset="0"/>
              </a:endParaRPr>
            </a:p>
          </p:txBody>
        </p:sp>
      </p:grp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31471" y="696923"/>
            <a:ext cx="6336745" cy="994306"/>
          </a:xfrm>
        </p:spPr>
        <p:txBody>
          <a:bodyPr/>
          <a:lstStyle/>
          <a:p>
            <a:r>
              <a:rPr lang="en-US" sz="3600" dirty="0">
                <a:solidFill>
                  <a:srgbClr val="01407D"/>
                </a:solidFill>
              </a:rPr>
              <a:t>My trash can is full.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83" b="47922"/>
          <a:stretch/>
        </p:blipFill>
        <p:spPr>
          <a:xfrm>
            <a:off x="4646019" y="1916376"/>
            <a:ext cx="750288" cy="1266439"/>
          </a:xfrm>
          <a:prstGeom prst="rect">
            <a:avLst/>
          </a:prstGeom>
          <a:effectLst>
            <a:softEdge rad="0"/>
          </a:effectLst>
        </p:spPr>
      </p:pic>
      <p:sp>
        <p:nvSpPr>
          <p:cNvPr id="23" name="Title 1"/>
          <p:cNvSpPr txBox="1">
            <a:spLocks/>
          </p:cNvSpPr>
          <p:nvPr/>
        </p:nvSpPr>
        <p:spPr>
          <a:xfrm>
            <a:off x="4037806" y="4610469"/>
            <a:ext cx="1164672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4800" dirty="0">
                <a:solidFill>
                  <a:srgbClr val="01407D"/>
                </a:solidFill>
                <a:latin typeface="Report" panose="02000506020000020003" pitchFamily="2" charset="0"/>
              </a:rPr>
              <a:t>or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1529242" y="3935155"/>
            <a:ext cx="2314735" cy="2314657"/>
            <a:chOff x="1255256" y="3757819"/>
            <a:chExt cx="2314735" cy="2314657"/>
          </a:xfrm>
        </p:grpSpPr>
        <p:grpSp>
          <p:nvGrpSpPr>
            <p:cNvPr id="25" name="Group 24"/>
            <p:cNvGrpSpPr/>
            <p:nvPr/>
          </p:nvGrpSpPr>
          <p:grpSpPr>
            <a:xfrm>
              <a:off x="1255256" y="3989767"/>
              <a:ext cx="2314735" cy="2082709"/>
              <a:chOff x="3678614" y="1881012"/>
              <a:chExt cx="2504231" cy="2253210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3678614" y="1881012"/>
                <a:ext cx="2504231" cy="225321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90000"/>
                    <a:lumOff val="10000"/>
                  </a:schemeClr>
                </a:solidFill>
              </a:ln>
              <a:effectLst>
                <a:outerShdw blurRad="127000" dist="127000" dir="2580000" sx="97000" sy="97000" algn="ctr" rotWithShape="0">
                  <a:schemeClr val="tx1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Report" panose="02000506020000020003" pitchFamily="2" charset="0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3882290" y="2067595"/>
                <a:ext cx="2134672" cy="1596115"/>
              </a:xfrm>
              <a:prstGeom prst="rect">
                <a:avLst/>
              </a:prstGeom>
              <a:solidFill>
                <a:srgbClr val="BAD1BE"/>
              </a:solidFill>
              <a:ln w="19050">
                <a:solidFill>
                  <a:schemeClr val="tx1">
                    <a:lumMod val="90000"/>
                    <a:lumOff val="10000"/>
                  </a:schemeClr>
                </a:solidFill>
              </a:ln>
              <a:effectLst>
                <a:outerShdw blurRad="127000" dist="127000" dir="2580000" sx="97000" sy="97000" algn="ctr" rotWithShape="0">
                  <a:schemeClr val="tx1">
                    <a:alpha val="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Report" panose="02000506020000020003" pitchFamily="2" charset="0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3806071" y="3707573"/>
                <a:ext cx="2263469" cy="3995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latin typeface="Report" panose="02000506020000020003" pitchFamily="2" charset="0"/>
                  </a:rPr>
                  <a:t>trash collector</a:t>
                </a:r>
              </a:p>
            </p:txBody>
          </p:sp>
        </p:grpSp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9787"/>
            <a:stretch/>
          </p:blipFill>
          <p:spPr>
            <a:xfrm>
              <a:off x="1430674" y="3757819"/>
              <a:ext cx="1835517" cy="1874677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>
            <a:off x="5396307" y="4058452"/>
            <a:ext cx="2314735" cy="2191360"/>
            <a:chOff x="5762555" y="3881116"/>
            <a:chExt cx="2314735" cy="2191360"/>
          </a:xfrm>
        </p:grpSpPr>
        <p:grpSp>
          <p:nvGrpSpPr>
            <p:cNvPr id="34" name="Group 33"/>
            <p:cNvGrpSpPr/>
            <p:nvPr/>
          </p:nvGrpSpPr>
          <p:grpSpPr>
            <a:xfrm>
              <a:off x="5762555" y="3989767"/>
              <a:ext cx="2314735" cy="2082709"/>
              <a:chOff x="3678614" y="1881012"/>
              <a:chExt cx="2504231" cy="2253210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3678614" y="1881012"/>
                <a:ext cx="2504231" cy="225321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90000"/>
                    <a:lumOff val="10000"/>
                  </a:schemeClr>
                </a:solidFill>
              </a:ln>
              <a:effectLst>
                <a:outerShdw blurRad="127000" dist="127000" dir="2580000" sx="97000" sy="97000" algn="ctr" rotWithShape="0">
                  <a:schemeClr val="tx1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Report" panose="02000506020000020003" pitchFamily="2" charset="0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3882290" y="2067595"/>
                <a:ext cx="2134672" cy="1596115"/>
              </a:xfrm>
              <a:prstGeom prst="rect">
                <a:avLst/>
              </a:prstGeom>
              <a:solidFill>
                <a:srgbClr val="D47DB1"/>
              </a:solidFill>
              <a:ln w="19050">
                <a:solidFill>
                  <a:schemeClr val="tx1">
                    <a:lumMod val="90000"/>
                    <a:lumOff val="10000"/>
                  </a:schemeClr>
                </a:solidFill>
              </a:ln>
              <a:effectLst>
                <a:outerShdw blurRad="127000" dist="127000" dir="2580000" sx="97000" sy="97000" algn="ctr" rotWithShape="0">
                  <a:schemeClr val="tx1">
                    <a:alpha val="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Report" panose="02000506020000020003" pitchFamily="2" charset="0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3806071" y="3707573"/>
                <a:ext cx="2263469" cy="3995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latin typeface="Report" panose="02000506020000020003" pitchFamily="2" charset="0"/>
                  </a:rPr>
                  <a:t>vet</a:t>
                </a:r>
              </a:p>
            </p:txBody>
          </p:sp>
        </p:grpSp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1519" t="-610" r="-8851" b="57040"/>
            <a:stretch/>
          </p:blipFill>
          <p:spPr>
            <a:xfrm>
              <a:off x="6188239" y="3881116"/>
              <a:ext cx="1460349" cy="1751380"/>
            </a:xfrm>
            <a:prstGeom prst="rect">
              <a:avLst/>
            </a:prstGeom>
          </p:spPr>
        </p:pic>
      </p:grpSp>
      <p:sp>
        <p:nvSpPr>
          <p:cNvPr id="43" name="Rounded Rectangle 42"/>
          <p:cNvSpPr/>
          <p:nvPr/>
        </p:nvSpPr>
        <p:spPr>
          <a:xfrm>
            <a:off x="1543231" y="3298926"/>
            <a:ext cx="6146318" cy="520118"/>
          </a:xfrm>
          <a:prstGeom prst="roundRect">
            <a:avLst>
              <a:gd name="adj" fmla="val 50000"/>
            </a:avLst>
          </a:prstGeom>
          <a:solidFill>
            <a:srgbClr val="E94E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Report" panose="02000506020000020003" pitchFamily="2" charset="0"/>
              </a:rPr>
              <a:t>Who can help me?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583" y="6858000"/>
            <a:ext cx="5806023" cy="406646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674" y="6858000"/>
            <a:ext cx="5806023" cy="4066467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288" y="4255825"/>
            <a:ext cx="2160133" cy="1838549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3066404" y="3105959"/>
            <a:ext cx="3196676" cy="1025228"/>
            <a:chOff x="2206304" y="615236"/>
            <a:chExt cx="6207854" cy="1730103"/>
          </a:xfrm>
          <a:solidFill>
            <a:srgbClr val="B9D36E"/>
          </a:solidFill>
        </p:grpSpPr>
        <p:sp>
          <p:nvSpPr>
            <p:cNvPr id="54" name="Rounded Rectangle 53"/>
            <p:cNvSpPr/>
            <p:nvPr/>
          </p:nvSpPr>
          <p:spPr>
            <a:xfrm>
              <a:off x="2206304" y="615236"/>
              <a:ext cx="6207854" cy="122479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Report" panose="02000506020000020003" pitchFamily="2" charset="0"/>
                </a:rPr>
                <a:t>Correct. Good job!</a:t>
              </a:r>
            </a:p>
          </p:txBody>
        </p:sp>
        <p:sp>
          <p:nvSpPr>
            <p:cNvPr id="55" name="Freeform 54"/>
            <p:cNvSpPr/>
            <p:nvPr/>
          </p:nvSpPr>
          <p:spPr>
            <a:xfrm rot="16003124">
              <a:off x="4620488" y="1613820"/>
              <a:ext cx="851717" cy="611321"/>
            </a:xfrm>
            <a:custGeom>
              <a:avLst/>
              <a:gdLst>
                <a:gd name="connsiteX0" fmla="*/ 402671 w 654341"/>
                <a:gd name="connsiteY0" fmla="*/ 0 h 285225"/>
                <a:gd name="connsiteX1" fmla="*/ 0 w 654341"/>
                <a:gd name="connsiteY1" fmla="*/ 251669 h 285225"/>
                <a:gd name="connsiteX2" fmla="*/ 654341 w 654341"/>
                <a:gd name="connsiteY2" fmla="*/ 285225 h 285225"/>
                <a:gd name="connsiteX3" fmla="*/ 402671 w 654341"/>
                <a:gd name="connsiteY3" fmla="*/ 0 h 285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4341" h="285225">
                  <a:moveTo>
                    <a:pt x="402671" y="0"/>
                  </a:moveTo>
                  <a:lnTo>
                    <a:pt x="0" y="251669"/>
                  </a:lnTo>
                  <a:lnTo>
                    <a:pt x="654341" y="285225"/>
                  </a:lnTo>
                  <a:lnTo>
                    <a:pt x="402671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eport" panose="02000506020000020003" pitchFamily="2" charset="0"/>
              </a:endParaRPr>
            </a:p>
          </p:txBody>
        </p:sp>
      </p:grpSp>
      <p:pic>
        <p:nvPicPr>
          <p:cNvPr id="56" name="Picture 5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739" y="4944893"/>
            <a:ext cx="782272" cy="814625"/>
          </a:xfrm>
          <a:prstGeom prst="rect">
            <a:avLst/>
          </a:prstGeom>
        </p:spPr>
      </p:pic>
      <p:sp>
        <p:nvSpPr>
          <p:cNvPr id="57" name="Rounded Rectangle 56">
            <a:hlinkClick r:id="" action="ppaction://hlinkshowjump?jump=nextslide"/>
          </p:cNvPr>
          <p:cNvSpPr/>
          <p:nvPr/>
        </p:nvSpPr>
        <p:spPr>
          <a:xfrm>
            <a:off x="7145398" y="5510454"/>
            <a:ext cx="1364689" cy="622830"/>
          </a:xfrm>
          <a:prstGeom prst="roundRect">
            <a:avLst>
              <a:gd name="adj" fmla="val 40611"/>
            </a:avLst>
          </a:prstGeom>
          <a:solidFill>
            <a:srgbClr val="AFDEF9"/>
          </a:solidFill>
          <a:ln w="19050">
            <a:solidFill>
              <a:srgbClr val="01407D"/>
            </a:solidFill>
          </a:ln>
          <a:effectLst>
            <a:outerShdw dist="50800" dir="2820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1407D"/>
                </a:solidFill>
                <a:latin typeface="Report" panose="02000506020000020003" pitchFamily="2" charset="0"/>
              </a:rPr>
              <a:t>Next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5174754" y="3245654"/>
            <a:ext cx="3196676" cy="1025228"/>
            <a:chOff x="2206304" y="615236"/>
            <a:chExt cx="6207854" cy="1730103"/>
          </a:xfrm>
          <a:solidFill>
            <a:srgbClr val="B9D36E"/>
          </a:solidFill>
        </p:grpSpPr>
        <p:sp>
          <p:nvSpPr>
            <p:cNvPr id="62" name="Rounded Rectangle 61"/>
            <p:cNvSpPr/>
            <p:nvPr/>
          </p:nvSpPr>
          <p:spPr>
            <a:xfrm>
              <a:off x="2206304" y="615236"/>
              <a:ext cx="6207854" cy="122479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Report" panose="02000506020000020003" pitchFamily="2" charset="0"/>
                </a:rPr>
                <a:t>Try again!</a:t>
              </a:r>
            </a:p>
          </p:txBody>
        </p:sp>
        <p:sp>
          <p:nvSpPr>
            <p:cNvPr id="63" name="Freeform 62"/>
            <p:cNvSpPr/>
            <p:nvPr/>
          </p:nvSpPr>
          <p:spPr>
            <a:xfrm rot="16003124">
              <a:off x="3893944" y="1613820"/>
              <a:ext cx="851716" cy="611321"/>
            </a:xfrm>
            <a:custGeom>
              <a:avLst/>
              <a:gdLst>
                <a:gd name="connsiteX0" fmla="*/ 402671 w 654341"/>
                <a:gd name="connsiteY0" fmla="*/ 0 h 285225"/>
                <a:gd name="connsiteX1" fmla="*/ 0 w 654341"/>
                <a:gd name="connsiteY1" fmla="*/ 251669 h 285225"/>
                <a:gd name="connsiteX2" fmla="*/ 654341 w 654341"/>
                <a:gd name="connsiteY2" fmla="*/ 285225 h 285225"/>
                <a:gd name="connsiteX3" fmla="*/ 402671 w 654341"/>
                <a:gd name="connsiteY3" fmla="*/ 0 h 285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4341" h="285225">
                  <a:moveTo>
                    <a:pt x="402671" y="0"/>
                  </a:moveTo>
                  <a:lnTo>
                    <a:pt x="0" y="251669"/>
                  </a:lnTo>
                  <a:lnTo>
                    <a:pt x="654341" y="285225"/>
                  </a:lnTo>
                  <a:lnTo>
                    <a:pt x="402671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eport" panose="02000506020000020003" pitchFamily="2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738231" y="554804"/>
            <a:ext cx="1162714" cy="1470155"/>
            <a:chOff x="1669409" y="1511799"/>
            <a:chExt cx="2114026" cy="2673009"/>
          </a:xfrm>
        </p:grpSpPr>
        <p:sp>
          <p:nvSpPr>
            <p:cNvPr id="42" name="Oval 41"/>
            <p:cNvSpPr/>
            <p:nvPr/>
          </p:nvSpPr>
          <p:spPr>
            <a:xfrm>
              <a:off x="1669409" y="1734547"/>
              <a:ext cx="2114026" cy="2114026"/>
            </a:xfrm>
            <a:prstGeom prst="ellipse">
              <a:avLst/>
            </a:prstGeom>
            <a:solidFill>
              <a:srgbClr val="E94E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eport" panose="02000506020000020003" pitchFamily="2" charset="0"/>
              </a:endParaRPr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7531" y="1511799"/>
              <a:ext cx="1952622" cy="26730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498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3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accel="36154" fill="hold" nodeType="withEffect" p14:presetBounceEnd="77692">
                                      <p:stCondLst>
                                        <p:cond delay="800"/>
                                      </p:stCondLst>
                                      <p:childTnLst>
                                        <p:animMotion origin="layout" path="M -1.94444E-6 0.04074 L -1.94444E-6 0.00277 " pathEditMode="relative" rAng="0" ptsTypes="AA" p14:bounceEnd="77692">
                                          <p:cBhvr>
                                            <p:cTn id="9" dur="13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3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42" presetClass="path" presetSubtype="0" accel="36154" fill="hold" grpId="1" nodeType="withEffect" p14:presetBounceEnd="77692">
                                      <p:stCondLst>
                                        <p:cond delay="800"/>
                                      </p:stCondLst>
                                      <p:childTnLst>
                                        <p:animMotion origin="layout" path="M -1.94444E-6 0.04074 L -1.94444E-6 0.00277 " pathEditMode="relative" rAng="0" ptsTypes="AA" p14:bounceEnd="77692">
                                          <p:cBhvr>
                                            <p:cTn id="14" dur="1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3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42" presetClass="path" presetSubtype="0" accel="36154" fill="hold" grpId="1" nodeType="withEffect" p14:presetBounceEnd="77692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0.01574 L -1.11111E-6 0.00278 " pathEditMode="relative" rAng="0" ptsTypes="AA" p14:bounceEnd="77692">
                                          <p:cBhvr>
                                            <p:cTn id="26" dur="13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64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2" presetClass="path" presetSubtype="0" accel="18000" decel="82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022E-16 2.22222E-6 L 1.11022E-16 -0.44931 " pathEditMode="relative" rAng="0" ptsTypes="AA">
                                          <p:cBhvr>
                                            <p:cTn id="3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247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accel="18000" decel="8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.54746 L 0 -2.59259E-6 " pathEditMode="relative" rAng="0" ptsTypes="AA">
                                          <p:cBhvr>
                                            <p:cTn id="3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738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42" presetClass="path" presetSubtype="0" accel="18000" decel="82000" autoRev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38889E-6 2.22222E-6 L -1.38889E-6 -0.44931 " pathEditMode="relative" rAng="0" ptsTypes="AA">
                                          <p:cBhvr>
                                            <p:cTn id="41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247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18000" decel="8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0.54745 L 3.33333E-6 -3.7037E-7 " pathEditMode="relative" rAng="0" ptsTypes="AA">
                                          <p:cBhvr>
                                            <p:cTn id="4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738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3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42" presetClass="path" presetSubtype="0" accel="36154" fill="hold" nodeType="withEffect" p14:presetBounceEnd="77692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0.04075 L 1.66667E-6 0.00278 " pathEditMode="relative" rAng="0" ptsTypes="AA" p14:bounceEnd="77692">
                                          <p:cBhvr>
                                            <p:cTn id="58" dur="13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60" presetID="10" presetClass="exit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3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42" presetClass="path" presetSubtype="0" accel="10000" decel="9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0.21111 -2.59259E-6 " pathEditMode="relative" rAng="0" ptsTypes="AA">
                                          <p:cBhvr>
                                            <p:cTn id="72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556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3" presetID="63" presetClass="path" presetSubtype="0" accel="24000" decel="76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3.7037E-7 L 0.42934 -3.7037E-7 " pathEditMode="relative" rAng="0" ptsTypes="AA">
                                          <p:cBhvr>
                                            <p:cTn id="74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145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3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accel="36154" fill="hold" nodeType="withEffect" p14:presetBounceEnd="77692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556E-7 0.04074 L 5.55556E-7 0.00277 " pathEditMode="relative" rAng="0" ptsTypes="AA" p14:bounceEnd="77692">
                                          <p:cBhvr>
                                            <p:cTn id="87" dur="13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89" presetID="10" presetClass="entr" presetSubtype="0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7" grpId="1"/>
          <p:bldP spid="23" grpId="0"/>
          <p:bldP spid="43" grpId="0" animBg="1"/>
          <p:bldP spid="43" grpId="1" animBg="1"/>
          <p:bldP spid="43" grpId="2" animBg="1"/>
          <p:bldP spid="5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3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accel="3615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Motion origin="layout" path="M -1.94444E-6 0.04074 L -1.94444E-6 0.00277 " pathEditMode="relative" rAng="0" ptsTypes="AA">
                                          <p:cBhvr>
                                            <p:cTn id="9" dur="13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3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42" presetClass="path" presetSubtype="0" accel="36154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Motion origin="layout" path="M -1.94444E-6 0.04074 L -1.94444E-6 0.00277 " pathEditMode="relative" rAng="0" ptsTypes="AA">
                                          <p:cBhvr>
                                            <p:cTn id="14" dur="1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3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42" presetClass="path" presetSubtype="0" accel="3615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0.01574 L -1.11111E-6 0.00278 " pathEditMode="relative" rAng="0" ptsTypes="AA">
                                          <p:cBhvr>
                                            <p:cTn id="26" dur="13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64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2" presetClass="path" presetSubtype="0" accel="18000" decel="82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022E-16 2.22222E-6 L 1.11022E-16 -0.44931 " pathEditMode="relative" rAng="0" ptsTypes="AA">
                                          <p:cBhvr>
                                            <p:cTn id="3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247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accel="18000" decel="8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.54746 L 0 -2.59259E-6 " pathEditMode="relative" rAng="0" ptsTypes="AA">
                                          <p:cBhvr>
                                            <p:cTn id="3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738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42" presetClass="path" presetSubtype="0" accel="18000" decel="82000" autoRev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38889E-6 2.22222E-6 L -1.38889E-6 -0.44931 " pathEditMode="relative" rAng="0" ptsTypes="AA">
                                          <p:cBhvr>
                                            <p:cTn id="41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247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18000" decel="8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0.54745 L 3.33333E-6 -3.7037E-7 " pathEditMode="relative" rAng="0" ptsTypes="AA">
                                          <p:cBhvr>
                                            <p:cTn id="4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738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3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42" presetClass="path" presetSubtype="0" accel="3615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0.04075 L 1.66667E-6 0.00278 " pathEditMode="relative" rAng="0" ptsTypes="AA">
                                          <p:cBhvr>
                                            <p:cTn id="58" dur="13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60" presetID="10" presetClass="exit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3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42" presetClass="path" presetSubtype="0" accel="10000" decel="9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0.21111 -2.59259E-6 " pathEditMode="relative" rAng="0" ptsTypes="AA">
                                          <p:cBhvr>
                                            <p:cTn id="72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556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3" presetID="63" presetClass="path" presetSubtype="0" accel="24000" decel="76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3.7037E-7 L 0.42934 -3.7037E-7 " pathEditMode="relative" rAng="0" ptsTypes="AA">
                                          <p:cBhvr>
                                            <p:cTn id="74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145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3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accel="3615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556E-7 0.04074 L 5.55556E-7 0.00277 " pathEditMode="relative" rAng="0" ptsTypes="AA">
                                          <p:cBhvr>
                                            <p:cTn id="87" dur="13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89" presetID="10" presetClass="entr" presetSubtype="0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7" grpId="1"/>
          <p:bldP spid="23" grpId="0"/>
          <p:bldP spid="43" grpId="0" animBg="1"/>
          <p:bldP spid="43" grpId="1" animBg="1"/>
          <p:bldP spid="43" grpId="2" animBg="1"/>
          <p:bldP spid="57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358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38231" y="543756"/>
            <a:ext cx="1199626" cy="1429833"/>
            <a:chOff x="1669409" y="1491712"/>
            <a:chExt cx="2181138" cy="2599696"/>
          </a:xfrm>
        </p:grpSpPr>
        <p:sp>
          <p:nvSpPr>
            <p:cNvPr id="5" name="Oval 4"/>
            <p:cNvSpPr/>
            <p:nvPr/>
          </p:nvSpPr>
          <p:spPr>
            <a:xfrm>
              <a:off x="1669409" y="1734547"/>
              <a:ext cx="2114026" cy="2114026"/>
            </a:xfrm>
            <a:prstGeom prst="ellipse">
              <a:avLst/>
            </a:prstGeom>
            <a:solidFill>
              <a:srgbClr val="00A8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eport" panose="02000506020000020003" pitchFamily="2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1687" y="1491712"/>
              <a:ext cx="2088860" cy="2599696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1971413" y="615236"/>
            <a:ext cx="6442745" cy="1224793"/>
            <a:chOff x="1971413" y="615236"/>
            <a:chExt cx="6442745" cy="1224793"/>
          </a:xfrm>
        </p:grpSpPr>
        <p:sp>
          <p:nvSpPr>
            <p:cNvPr id="11" name="Rounded Rectangle 10"/>
            <p:cNvSpPr/>
            <p:nvPr/>
          </p:nvSpPr>
          <p:spPr>
            <a:xfrm>
              <a:off x="2206304" y="615236"/>
              <a:ext cx="6207854" cy="1224793"/>
            </a:xfrm>
            <a:prstGeom prst="roundRect">
              <a:avLst>
                <a:gd name="adj" fmla="val 50000"/>
              </a:avLst>
            </a:prstGeom>
            <a:solidFill>
              <a:srgbClr val="AFDE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eport" panose="02000506020000020003" pitchFamily="2" charset="0"/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1971413" y="1166070"/>
              <a:ext cx="654341" cy="285225"/>
            </a:xfrm>
            <a:custGeom>
              <a:avLst/>
              <a:gdLst>
                <a:gd name="connsiteX0" fmla="*/ 402671 w 654341"/>
                <a:gd name="connsiteY0" fmla="*/ 0 h 285225"/>
                <a:gd name="connsiteX1" fmla="*/ 0 w 654341"/>
                <a:gd name="connsiteY1" fmla="*/ 251669 h 285225"/>
                <a:gd name="connsiteX2" fmla="*/ 654341 w 654341"/>
                <a:gd name="connsiteY2" fmla="*/ 285225 h 285225"/>
                <a:gd name="connsiteX3" fmla="*/ 402671 w 654341"/>
                <a:gd name="connsiteY3" fmla="*/ 0 h 285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4341" h="285225">
                  <a:moveTo>
                    <a:pt x="402671" y="0"/>
                  </a:moveTo>
                  <a:lnTo>
                    <a:pt x="0" y="251669"/>
                  </a:lnTo>
                  <a:lnTo>
                    <a:pt x="654341" y="285225"/>
                  </a:lnTo>
                  <a:lnTo>
                    <a:pt x="402671" y="0"/>
                  </a:lnTo>
                  <a:close/>
                </a:path>
              </a:pathLst>
            </a:custGeom>
            <a:solidFill>
              <a:srgbClr val="AFDE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eport" panose="02000506020000020003" pitchFamily="2" charset="0"/>
              </a:endParaRPr>
            </a:p>
          </p:txBody>
        </p:sp>
      </p:grp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31471" y="696923"/>
            <a:ext cx="6336745" cy="994306"/>
          </a:xfrm>
        </p:spPr>
        <p:txBody>
          <a:bodyPr/>
          <a:lstStyle/>
          <a:p>
            <a:r>
              <a:rPr lang="en-GB" dirty="0">
                <a:solidFill>
                  <a:srgbClr val="01407D"/>
                </a:solidFill>
              </a:rPr>
              <a:t>I need to cross the road.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" t="11476" r="-251" b="-11476"/>
          <a:stretch/>
        </p:blipFill>
        <p:spPr>
          <a:xfrm>
            <a:off x="3497154" y="1921716"/>
            <a:ext cx="2238472" cy="1582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Title 1"/>
          <p:cNvSpPr txBox="1">
            <a:spLocks/>
          </p:cNvSpPr>
          <p:nvPr/>
        </p:nvSpPr>
        <p:spPr>
          <a:xfrm>
            <a:off x="4037806" y="4610469"/>
            <a:ext cx="1164672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4800" dirty="0">
                <a:solidFill>
                  <a:srgbClr val="01407D"/>
                </a:solidFill>
                <a:latin typeface="Report" panose="02000506020000020003" pitchFamily="2" charset="0"/>
              </a:rPr>
              <a:t>or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1529242" y="4023847"/>
            <a:ext cx="2314735" cy="2225965"/>
            <a:chOff x="1255256" y="3846511"/>
            <a:chExt cx="2314735" cy="2225965"/>
          </a:xfrm>
        </p:grpSpPr>
        <p:grpSp>
          <p:nvGrpSpPr>
            <p:cNvPr id="25" name="Group 24"/>
            <p:cNvGrpSpPr/>
            <p:nvPr/>
          </p:nvGrpSpPr>
          <p:grpSpPr>
            <a:xfrm>
              <a:off x="1255256" y="3989767"/>
              <a:ext cx="2314735" cy="2082709"/>
              <a:chOff x="3678614" y="1881012"/>
              <a:chExt cx="2504231" cy="2253210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3678614" y="1881012"/>
                <a:ext cx="2504231" cy="225321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90000"/>
                    <a:lumOff val="10000"/>
                  </a:schemeClr>
                </a:solidFill>
              </a:ln>
              <a:effectLst>
                <a:outerShdw blurRad="127000" dist="127000" dir="2580000" sx="97000" sy="97000" algn="ctr" rotWithShape="0">
                  <a:schemeClr val="tx1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Report" panose="02000506020000020003" pitchFamily="2" charset="0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3882290" y="2067595"/>
                <a:ext cx="2134672" cy="1596115"/>
              </a:xfrm>
              <a:prstGeom prst="rect">
                <a:avLst/>
              </a:prstGeom>
              <a:solidFill>
                <a:srgbClr val="AFDEF9"/>
              </a:solidFill>
              <a:ln w="19050">
                <a:solidFill>
                  <a:schemeClr val="tx1">
                    <a:lumMod val="90000"/>
                    <a:lumOff val="10000"/>
                  </a:schemeClr>
                </a:solidFill>
              </a:ln>
              <a:effectLst>
                <a:outerShdw blurRad="127000" dist="127000" dir="2580000" sx="97000" sy="97000" algn="ctr" rotWithShape="0">
                  <a:schemeClr val="tx1">
                    <a:alpha val="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Report" panose="02000506020000020003" pitchFamily="2" charset="0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3806071" y="3707572"/>
                <a:ext cx="2263469" cy="3995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latin typeface="Report" panose="02000506020000020003" pitchFamily="2" charset="0"/>
                  </a:rPr>
                  <a:t>crossing guard</a:t>
                </a:r>
              </a:p>
            </p:txBody>
          </p:sp>
        </p:grpSp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21" t="194" r="-4469" b="35015"/>
            <a:stretch/>
          </p:blipFill>
          <p:spPr>
            <a:xfrm>
              <a:off x="1436122" y="3846511"/>
              <a:ext cx="1844199" cy="1785983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>
            <a:off x="5396307" y="4023847"/>
            <a:ext cx="2314735" cy="2225965"/>
            <a:chOff x="5762555" y="3846511"/>
            <a:chExt cx="2314735" cy="2225965"/>
          </a:xfrm>
        </p:grpSpPr>
        <p:grpSp>
          <p:nvGrpSpPr>
            <p:cNvPr id="34" name="Group 33"/>
            <p:cNvGrpSpPr/>
            <p:nvPr/>
          </p:nvGrpSpPr>
          <p:grpSpPr>
            <a:xfrm>
              <a:off x="5762555" y="3989767"/>
              <a:ext cx="2314735" cy="2082709"/>
              <a:chOff x="3678614" y="1881012"/>
              <a:chExt cx="2504231" cy="2253210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3678614" y="1881012"/>
                <a:ext cx="2504231" cy="225321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90000"/>
                    <a:lumOff val="10000"/>
                  </a:schemeClr>
                </a:solidFill>
              </a:ln>
              <a:effectLst>
                <a:outerShdw blurRad="127000" dist="127000" dir="2580000" sx="97000" sy="97000" algn="ctr" rotWithShape="0">
                  <a:schemeClr val="tx1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Report" panose="02000506020000020003" pitchFamily="2" charset="0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3882290" y="2067595"/>
                <a:ext cx="2134672" cy="1596115"/>
              </a:xfrm>
              <a:prstGeom prst="rect">
                <a:avLst/>
              </a:prstGeom>
              <a:solidFill>
                <a:srgbClr val="B9D36E"/>
              </a:solidFill>
              <a:ln w="19050">
                <a:solidFill>
                  <a:schemeClr val="tx1">
                    <a:lumMod val="90000"/>
                    <a:lumOff val="10000"/>
                  </a:schemeClr>
                </a:solidFill>
              </a:ln>
              <a:effectLst>
                <a:outerShdw blurRad="127000" dist="127000" dir="2580000" sx="97000" sy="97000" algn="ctr" rotWithShape="0">
                  <a:schemeClr val="tx1">
                    <a:alpha val="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Report" panose="02000506020000020003" pitchFamily="2" charset="0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3806071" y="3707573"/>
                <a:ext cx="2263469" cy="3995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latin typeface="Report" panose="02000506020000020003" pitchFamily="2" charset="0"/>
                  </a:rPr>
                  <a:t>nurse</a:t>
                </a:r>
              </a:p>
            </p:txBody>
          </p:sp>
        </p:grpSp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046"/>
            <a:stretch/>
          </p:blipFill>
          <p:spPr>
            <a:xfrm>
              <a:off x="6422045" y="3846511"/>
              <a:ext cx="1033328" cy="1785983"/>
            </a:xfrm>
            <a:prstGeom prst="rect">
              <a:avLst/>
            </a:prstGeom>
          </p:spPr>
        </p:pic>
      </p:grpSp>
      <p:sp>
        <p:nvSpPr>
          <p:cNvPr id="43" name="Rounded Rectangle 42"/>
          <p:cNvSpPr/>
          <p:nvPr/>
        </p:nvSpPr>
        <p:spPr>
          <a:xfrm>
            <a:off x="1543231" y="3298926"/>
            <a:ext cx="6146318" cy="520118"/>
          </a:xfrm>
          <a:prstGeom prst="roundRect">
            <a:avLst>
              <a:gd name="adj" fmla="val 50000"/>
            </a:avLst>
          </a:prstGeom>
          <a:solidFill>
            <a:srgbClr val="E94E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Report" panose="02000506020000020003" pitchFamily="2" charset="0"/>
              </a:rPr>
              <a:t>Who can help me?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583" y="6858000"/>
            <a:ext cx="5806023" cy="406646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674" y="6858000"/>
            <a:ext cx="5806023" cy="4066467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074" y="4270545"/>
            <a:ext cx="2160133" cy="1838549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3066404" y="3105959"/>
            <a:ext cx="3196676" cy="1025228"/>
            <a:chOff x="2206304" y="615236"/>
            <a:chExt cx="6207854" cy="1730103"/>
          </a:xfrm>
          <a:solidFill>
            <a:srgbClr val="B9D36E"/>
          </a:solidFill>
        </p:grpSpPr>
        <p:sp>
          <p:nvSpPr>
            <p:cNvPr id="54" name="Rounded Rectangle 53"/>
            <p:cNvSpPr/>
            <p:nvPr/>
          </p:nvSpPr>
          <p:spPr>
            <a:xfrm>
              <a:off x="2206304" y="615236"/>
              <a:ext cx="6207854" cy="122479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Report" panose="02000506020000020003" pitchFamily="2" charset="0"/>
                </a:rPr>
                <a:t>Correct. Good job!</a:t>
              </a:r>
            </a:p>
          </p:txBody>
        </p:sp>
        <p:sp>
          <p:nvSpPr>
            <p:cNvPr id="55" name="Freeform 54"/>
            <p:cNvSpPr/>
            <p:nvPr/>
          </p:nvSpPr>
          <p:spPr>
            <a:xfrm rot="16003124">
              <a:off x="4620488" y="1613820"/>
              <a:ext cx="851717" cy="611321"/>
            </a:xfrm>
            <a:custGeom>
              <a:avLst/>
              <a:gdLst>
                <a:gd name="connsiteX0" fmla="*/ 402671 w 654341"/>
                <a:gd name="connsiteY0" fmla="*/ 0 h 285225"/>
                <a:gd name="connsiteX1" fmla="*/ 0 w 654341"/>
                <a:gd name="connsiteY1" fmla="*/ 251669 h 285225"/>
                <a:gd name="connsiteX2" fmla="*/ 654341 w 654341"/>
                <a:gd name="connsiteY2" fmla="*/ 285225 h 285225"/>
                <a:gd name="connsiteX3" fmla="*/ 402671 w 654341"/>
                <a:gd name="connsiteY3" fmla="*/ 0 h 285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4341" h="285225">
                  <a:moveTo>
                    <a:pt x="402671" y="0"/>
                  </a:moveTo>
                  <a:lnTo>
                    <a:pt x="0" y="251669"/>
                  </a:lnTo>
                  <a:lnTo>
                    <a:pt x="654341" y="285225"/>
                  </a:lnTo>
                  <a:lnTo>
                    <a:pt x="402671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eport" panose="02000506020000020003" pitchFamily="2" charset="0"/>
              </a:endParaRPr>
            </a:p>
          </p:txBody>
        </p:sp>
      </p:grpSp>
      <p:pic>
        <p:nvPicPr>
          <p:cNvPr id="56" name="Picture 5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739" y="4944893"/>
            <a:ext cx="782272" cy="814625"/>
          </a:xfrm>
          <a:prstGeom prst="rect">
            <a:avLst/>
          </a:prstGeom>
        </p:spPr>
      </p:pic>
      <p:sp>
        <p:nvSpPr>
          <p:cNvPr id="57" name="Rounded Rectangle 56">
            <a:hlinkClick r:id="" action="ppaction://hlinkshowjump?jump=nextslide"/>
          </p:cNvPr>
          <p:cNvSpPr/>
          <p:nvPr/>
        </p:nvSpPr>
        <p:spPr>
          <a:xfrm>
            <a:off x="7145398" y="5510454"/>
            <a:ext cx="1364689" cy="622830"/>
          </a:xfrm>
          <a:prstGeom prst="roundRect">
            <a:avLst>
              <a:gd name="adj" fmla="val 40611"/>
            </a:avLst>
          </a:prstGeom>
          <a:solidFill>
            <a:srgbClr val="AFDEF9"/>
          </a:solidFill>
          <a:ln w="19050">
            <a:solidFill>
              <a:srgbClr val="01407D"/>
            </a:solidFill>
          </a:ln>
          <a:effectLst>
            <a:outerShdw dist="50800" dir="2820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1407D"/>
                </a:solidFill>
                <a:latin typeface="Report" panose="02000506020000020003" pitchFamily="2" charset="0"/>
              </a:rPr>
              <a:t>Next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5174754" y="3245654"/>
            <a:ext cx="3196676" cy="1025228"/>
            <a:chOff x="2206304" y="615236"/>
            <a:chExt cx="6207854" cy="1730103"/>
          </a:xfrm>
          <a:solidFill>
            <a:srgbClr val="B9D36E"/>
          </a:solidFill>
        </p:grpSpPr>
        <p:sp>
          <p:nvSpPr>
            <p:cNvPr id="62" name="Rounded Rectangle 61"/>
            <p:cNvSpPr/>
            <p:nvPr/>
          </p:nvSpPr>
          <p:spPr>
            <a:xfrm>
              <a:off x="2206304" y="615236"/>
              <a:ext cx="6207854" cy="122479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Report" panose="02000506020000020003" pitchFamily="2" charset="0"/>
                </a:rPr>
                <a:t>Try again!</a:t>
              </a:r>
            </a:p>
          </p:txBody>
        </p:sp>
        <p:sp>
          <p:nvSpPr>
            <p:cNvPr id="63" name="Freeform 62"/>
            <p:cNvSpPr/>
            <p:nvPr/>
          </p:nvSpPr>
          <p:spPr>
            <a:xfrm rot="16003124">
              <a:off x="3893944" y="1613820"/>
              <a:ext cx="851716" cy="611321"/>
            </a:xfrm>
            <a:custGeom>
              <a:avLst/>
              <a:gdLst>
                <a:gd name="connsiteX0" fmla="*/ 402671 w 654341"/>
                <a:gd name="connsiteY0" fmla="*/ 0 h 285225"/>
                <a:gd name="connsiteX1" fmla="*/ 0 w 654341"/>
                <a:gd name="connsiteY1" fmla="*/ 251669 h 285225"/>
                <a:gd name="connsiteX2" fmla="*/ 654341 w 654341"/>
                <a:gd name="connsiteY2" fmla="*/ 285225 h 285225"/>
                <a:gd name="connsiteX3" fmla="*/ 402671 w 654341"/>
                <a:gd name="connsiteY3" fmla="*/ 0 h 285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4341" h="285225">
                  <a:moveTo>
                    <a:pt x="402671" y="0"/>
                  </a:moveTo>
                  <a:lnTo>
                    <a:pt x="0" y="251669"/>
                  </a:lnTo>
                  <a:lnTo>
                    <a:pt x="654341" y="285225"/>
                  </a:lnTo>
                  <a:lnTo>
                    <a:pt x="402671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eport" panose="02000506020000020003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807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3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accel="36154" fill="hold" nodeType="withEffect" p14:presetBounceEnd="77692">
                                      <p:stCondLst>
                                        <p:cond delay="800"/>
                                      </p:stCondLst>
                                      <p:childTnLst>
                                        <p:animMotion origin="layout" path="M -1.94444E-6 0.04074 L -1.94444E-6 0.00277 " pathEditMode="relative" rAng="0" ptsTypes="AA" p14:bounceEnd="77692">
                                          <p:cBhvr>
                                            <p:cTn id="9" dur="13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3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42" presetClass="path" presetSubtype="0" accel="36154" fill="hold" grpId="1" nodeType="withEffect" p14:presetBounceEnd="77692">
                                      <p:stCondLst>
                                        <p:cond delay="800"/>
                                      </p:stCondLst>
                                      <p:childTnLst>
                                        <p:animMotion origin="layout" path="M -1.94444E-6 0.04074 L -1.94444E-6 0.00277 " pathEditMode="relative" rAng="0" ptsTypes="AA" p14:bounceEnd="77692">
                                          <p:cBhvr>
                                            <p:cTn id="14" dur="1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3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42" presetClass="path" presetSubtype="0" accel="36154" fill="hold" grpId="1" nodeType="withEffect" p14:presetBounceEnd="77692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0.01574 L -1.11111E-6 0.00278 " pathEditMode="relative" rAng="0" ptsTypes="AA" p14:bounceEnd="77692">
                                          <p:cBhvr>
                                            <p:cTn id="26" dur="13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64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2" presetClass="path" presetSubtype="0" accel="18000" decel="82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022E-16 2.22222E-6 L 1.11022E-16 -0.44931 " pathEditMode="relative" rAng="0" ptsTypes="AA">
                                          <p:cBhvr>
                                            <p:cTn id="3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247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accel="18000" decel="8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.54746 L 0 -4.07407E-6 " pathEditMode="relative" rAng="0" ptsTypes="AA">
                                          <p:cBhvr>
                                            <p:cTn id="3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738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42" presetClass="path" presetSubtype="0" accel="18000" decel="82000" autoRev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38889E-6 2.22222E-6 L -1.38889E-6 -0.44931 " pathEditMode="relative" rAng="0" ptsTypes="AA">
                                          <p:cBhvr>
                                            <p:cTn id="41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247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18000" decel="8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.54746 L 0 -7.40741E-7 " pathEditMode="relative" rAng="0" ptsTypes="AA">
                                          <p:cBhvr>
                                            <p:cTn id="4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685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3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42" presetClass="path" presetSubtype="0" accel="36154" fill="hold" nodeType="withEffect" p14:presetBounceEnd="77692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0.04075 L 1.66667E-6 0.00278 " pathEditMode="relative" rAng="0" ptsTypes="AA" p14:bounceEnd="77692">
                                          <p:cBhvr>
                                            <p:cTn id="58" dur="13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60" presetID="10" presetClass="exit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3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42" presetClass="path" presetSubtype="0" accel="10000" decel="9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07407E-6 L 0.21111 -4.07407E-6 " pathEditMode="relative" rAng="0" ptsTypes="AA">
                                          <p:cBhvr>
                                            <p:cTn id="72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556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3" presetID="63" presetClass="path" presetSubtype="0" accel="24000" decel="76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4.07407E-6 L 0.42934 -4.07407E-6 " pathEditMode="relative" rAng="0" ptsTypes="AA">
                                          <p:cBhvr>
                                            <p:cTn id="74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145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3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accel="36154" fill="hold" nodeType="withEffect" p14:presetBounceEnd="77692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556E-7 0.04074 L 5.55556E-7 0.00277 " pathEditMode="relative" rAng="0" ptsTypes="AA" p14:bounceEnd="77692">
                                          <p:cBhvr>
                                            <p:cTn id="87" dur="13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89" presetID="10" presetClass="entr" presetSubtype="0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7" grpId="1"/>
          <p:bldP spid="23" grpId="0"/>
          <p:bldP spid="43" grpId="0" animBg="1"/>
          <p:bldP spid="43" grpId="1" animBg="1"/>
          <p:bldP spid="43" grpId="2" animBg="1"/>
          <p:bldP spid="5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3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accel="3615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Motion origin="layout" path="M -1.94444E-6 0.04074 L -1.94444E-6 0.00277 " pathEditMode="relative" rAng="0" ptsTypes="AA">
                                          <p:cBhvr>
                                            <p:cTn id="9" dur="13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3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42" presetClass="path" presetSubtype="0" accel="36154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Motion origin="layout" path="M -1.94444E-6 0.04074 L -1.94444E-6 0.00277 " pathEditMode="relative" rAng="0" ptsTypes="AA">
                                          <p:cBhvr>
                                            <p:cTn id="14" dur="1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3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42" presetClass="path" presetSubtype="0" accel="3615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0.01574 L -1.11111E-6 0.00278 " pathEditMode="relative" rAng="0" ptsTypes="AA">
                                          <p:cBhvr>
                                            <p:cTn id="26" dur="13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64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2" presetClass="path" presetSubtype="0" accel="18000" decel="82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022E-16 2.22222E-6 L 1.11022E-16 -0.44931 " pathEditMode="relative" rAng="0" ptsTypes="AA">
                                          <p:cBhvr>
                                            <p:cTn id="3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247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accel="18000" decel="8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.54746 L 0 -7.40741E-7 " pathEditMode="relative" rAng="0" ptsTypes="AA">
                                          <p:cBhvr>
                                            <p:cTn id="3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685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42" presetClass="path" presetSubtype="0" accel="18000" decel="82000" autoRev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38889E-6 2.22222E-6 L -1.38889E-6 -0.44931 " pathEditMode="relative" rAng="0" ptsTypes="AA">
                                          <p:cBhvr>
                                            <p:cTn id="41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247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18000" decel="8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.54746 L 0 -7.40741E-7 " pathEditMode="relative" rAng="0" ptsTypes="AA">
                                          <p:cBhvr>
                                            <p:cTn id="4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685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3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42" presetClass="path" presetSubtype="0" accel="3615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0.04075 L 1.66667E-6 0.00278 " pathEditMode="relative" rAng="0" ptsTypes="AA">
                                          <p:cBhvr>
                                            <p:cTn id="58" dur="13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60" presetID="10" presetClass="exit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3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42" presetClass="path" presetSubtype="0" accel="10000" decel="9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07407E-6 L 0.21111 -4.07407E-6 " pathEditMode="relative" rAng="0" ptsTypes="AA">
                                          <p:cBhvr>
                                            <p:cTn id="72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556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3" presetID="63" presetClass="path" presetSubtype="0" accel="24000" decel="76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4.07407E-6 L 0.42934 -4.07407E-6 " pathEditMode="relative" rAng="0" ptsTypes="AA">
                                          <p:cBhvr>
                                            <p:cTn id="74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145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3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accel="3615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556E-7 0.04074 L 5.55556E-7 0.00277 " pathEditMode="relative" rAng="0" ptsTypes="AA">
                                          <p:cBhvr>
                                            <p:cTn id="87" dur="13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89" presetID="10" presetClass="entr" presetSubtype="0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7" grpId="1"/>
          <p:bldP spid="23" grpId="0"/>
          <p:bldP spid="43" grpId="0" animBg="1"/>
          <p:bldP spid="43" grpId="1" animBg="1"/>
          <p:bldP spid="43" grpId="2" animBg="1"/>
          <p:bldP spid="57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38231" y="554804"/>
            <a:ext cx="1162714" cy="1470155"/>
            <a:chOff x="1669409" y="1511799"/>
            <a:chExt cx="2114026" cy="2673009"/>
          </a:xfrm>
        </p:grpSpPr>
        <p:sp>
          <p:nvSpPr>
            <p:cNvPr id="5" name="Oval 4"/>
            <p:cNvSpPr/>
            <p:nvPr/>
          </p:nvSpPr>
          <p:spPr>
            <a:xfrm>
              <a:off x="1669409" y="1734547"/>
              <a:ext cx="2114026" cy="2114026"/>
            </a:xfrm>
            <a:prstGeom prst="ellipse">
              <a:avLst/>
            </a:prstGeom>
            <a:solidFill>
              <a:srgbClr val="E94E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eport" panose="02000506020000020003" pitchFamily="2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7531" y="1511799"/>
              <a:ext cx="1952622" cy="2673009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1971413" y="615236"/>
            <a:ext cx="6442745" cy="1224793"/>
            <a:chOff x="1971413" y="615236"/>
            <a:chExt cx="6442745" cy="1224793"/>
          </a:xfrm>
        </p:grpSpPr>
        <p:sp>
          <p:nvSpPr>
            <p:cNvPr id="11" name="Rounded Rectangle 10"/>
            <p:cNvSpPr/>
            <p:nvPr/>
          </p:nvSpPr>
          <p:spPr>
            <a:xfrm>
              <a:off x="2206304" y="615236"/>
              <a:ext cx="6207854" cy="1224793"/>
            </a:xfrm>
            <a:prstGeom prst="roundRect">
              <a:avLst>
                <a:gd name="adj" fmla="val 50000"/>
              </a:avLst>
            </a:prstGeom>
            <a:solidFill>
              <a:srgbClr val="AFDE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eport" panose="02000506020000020003" pitchFamily="2" charset="0"/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1971413" y="1166070"/>
              <a:ext cx="654341" cy="285225"/>
            </a:xfrm>
            <a:custGeom>
              <a:avLst/>
              <a:gdLst>
                <a:gd name="connsiteX0" fmla="*/ 402671 w 654341"/>
                <a:gd name="connsiteY0" fmla="*/ 0 h 285225"/>
                <a:gd name="connsiteX1" fmla="*/ 0 w 654341"/>
                <a:gd name="connsiteY1" fmla="*/ 251669 h 285225"/>
                <a:gd name="connsiteX2" fmla="*/ 654341 w 654341"/>
                <a:gd name="connsiteY2" fmla="*/ 285225 h 285225"/>
                <a:gd name="connsiteX3" fmla="*/ 402671 w 654341"/>
                <a:gd name="connsiteY3" fmla="*/ 0 h 285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4341" h="285225">
                  <a:moveTo>
                    <a:pt x="402671" y="0"/>
                  </a:moveTo>
                  <a:lnTo>
                    <a:pt x="0" y="251669"/>
                  </a:lnTo>
                  <a:lnTo>
                    <a:pt x="654341" y="285225"/>
                  </a:lnTo>
                  <a:lnTo>
                    <a:pt x="402671" y="0"/>
                  </a:lnTo>
                  <a:close/>
                </a:path>
              </a:pathLst>
            </a:custGeom>
            <a:solidFill>
              <a:srgbClr val="AFDE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eport" panose="02000506020000020003" pitchFamily="2" charset="0"/>
              </a:endParaRPr>
            </a:p>
          </p:txBody>
        </p:sp>
      </p:grp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31471" y="696923"/>
            <a:ext cx="6336745" cy="994306"/>
          </a:xfrm>
        </p:spPr>
        <p:txBody>
          <a:bodyPr/>
          <a:lstStyle/>
          <a:p>
            <a:r>
              <a:rPr lang="en-GB" sz="3600" dirty="0">
                <a:solidFill>
                  <a:srgbClr val="01407D"/>
                </a:solidFill>
              </a:rPr>
              <a:t>I need help with my work.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108" y="1921716"/>
            <a:ext cx="1620563" cy="1582859"/>
          </a:xfrm>
          <a:prstGeom prst="rect">
            <a:avLst/>
          </a:prstGeom>
          <a:effectLst>
            <a:softEdge rad="0"/>
          </a:effectLst>
        </p:spPr>
      </p:pic>
      <p:sp>
        <p:nvSpPr>
          <p:cNvPr id="23" name="Title 1"/>
          <p:cNvSpPr txBox="1">
            <a:spLocks/>
          </p:cNvSpPr>
          <p:nvPr/>
        </p:nvSpPr>
        <p:spPr>
          <a:xfrm>
            <a:off x="4037806" y="4610469"/>
            <a:ext cx="1164672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4800" dirty="0">
                <a:solidFill>
                  <a:srgbClr val="01407D"/>
                </a:solidFill>
                <a:latin typeface="Report" panose="02000506020000020003" pitchFamily="2" charset="0"/>
              </a:rPr>
              <a:t>or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1529242" y="3964075"/>
            <a:ext cx="2314735" cy="2285737"/>
            <a:chOff x="1255256" y="3786739"/>
            <a:chExt cx="2314735" cy="2285737"/>
          </a:xfrm>
        </p:grpSpPr>
        <p:grpSp>
          <p:nvGrpSpPr>
            <p:cNvPr id="25" name="Group 24"/>
            <p:cNvGrpSpPr/>
            <p:nvPr/>
          </p:nvGrpSpPr>
          <p:grpSpPr>
            <a:xfrm>
              <a:off x="1255256" y="3989767"/>
              <a:ext cx="2314735" cy="2082709"/>
              <a:chOff x="3678614" y="1881012"/>
              <a:chExt cx="2504231" cy="2253210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3678614" y="1881012"/>
                <a:ext cx="2504231" cy="225321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90000"/>
                    <a:lumOff val="10000"/>
                  </a:schemeClr>
                </a:solidFill>
              </a:ln>
              <a:effectLst>
                <a:outerShdw blurRad="127000" dist="127000" dir="2580000" sx="97000" sy="97000" algn="ctr" rotWithShape="0">
                  <a:schemeClr val="tx1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Report" panose="02000506020000020003" pitchFamily="2" charset="0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3882290" y="2067595"/>
                <a:ext cx="2134672" cy="1596115"/>
              </a:xfrm>
              <a:prstGeom prst="rect">
                <a:avLst/>
              </a:prstGeom>
              <a:solidFill>
                <a:srgbClr val="F1884C"/>
              </a:solidFill>
              <a:ln w="19050">
                <a:solidFill>
                  <a:schemeClr val="tx1">
                    <a:lumMod val="90000"/>
                    <a:lumOff val="10000"/>
                  </a:schemeClr>
                </a:solidFill>
              </a:ln>
              <a:effectLst>
                <a:outerShdw blurRad="127000" dist="127000" dir="2580000" sx="97000" sy="97000" algn="ctr" rotWithShape="0">
                  <a:schemeClr val="tx1">
                    <a:alpha val="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Report" panose="02000506020000020003" pitchFamily="2" charset="0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3806071" y="3707573"/>
                <a:ext cx="2263469" cy="3995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latin typeface="Report" panose="02000506020000020003" pitchFamily="2" charset="0"/>
                  </a:rPr>
                  <a:t>police</a:t>
                </a:r>
              </a:p>
            </p:txBody>
          </p:sp>
        </p:grpSp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522" t="-4109" r="-11935" b="51305"/>
            <a:stretch/>
          </p:blipFill>
          <p:spPr>
            <a:xfrm>
              <a:off x="1707428" y="3786739"/>
              <a:ext cx="1573272" cy="1845755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>
            <a:off x="5396307" y="4018527"/>
            <a:ext cx="2314735" cy="2231285"/>
            <a:chOff x="5762555" y="3841191"/>
            <a:chExt cx="2314735" cy="2231285"/>
          </a:xfrm>
        </p:grpSpPr>
        <p:grpSp>
          <p:nvGrpSpPr>
            <p:cNvPr id="34" name="Group 33"/>
            <p:cNvGrpSpPr/>
            <p:nvPr/>
          </p:nvGrpSpPr>
          <p:grpSpPr>
            <a:xfrm>
              <a:off x="5762555" y="3989767"/>
              <a:ext cx="2314735" cy="2082709"/>
              <a:chOff x="3678614" y="1881012"/>
              <a:chExt cx="2504231" cy="2253210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3678614" y="1881012"/>
                <a:ext cx="2504231" cy="225321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90000"/>
                    <a:lumOff val="10000"/>
                  </a:schemeClr>
                </a:solidFill>
              </a:ln>
              <a:effectLst>
                <a:outerShdw blurRad="127000" dist="127000" dir="2580000" sx="97000" sy="97000" algn="ctr" rotWithShape="0">
                  <a:schemeClr val="tx1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Report" panose="02000506020000020003" pitchFamily="2" charset="0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3882290" y="2067595"/>
                <a:ext cx="2134672" cy="1596115"/>
              </a:xfrm>
              <a:prstGeom prst="rect">
                <a:avLst/>
              </a:prstGeom>
              <a:solidFill>
                <a:srgbClr val="AFDEF9"/>
              </a:solidFill>
              <a:ln w="19050">
                <a:solidFill>
                  <a:schemeClr val="tx1">
                    <a:lumMod val="90000"/>
                    <a:lumOff val="10000"/>
                  </a:schemeClr>
                </a:solidFill>
              </a:ln>
              <a:effectLst>
                <a:outerShdw blurRad="127000" dist="127000" dir="2580000" sx="97000" sy="97000" algn="ctr" rotWithShape="0">
                  <a:schemeClr val="tx1">
                    <a:alpha val="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Report" panose="02000506020000020003" pitchFamily="2" charset="0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3806071" y="3707573"/>
                <a:ext cx="2263469" cy="3995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latin typeface="Report" panose="02000506020000020003" pitchFamily="2" charset="0"/>
                  </a:rPr>
                  <a:t>teacher</a:t>
                </a:r>
              </a:p>
            </p:txBody>
          </p:sp>
        </p:grpSp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889"/>
            <a:stretch/>
          </p:blipFill>
          <p:spPr>
            <a:xfrm>
              <a:off x="5976622" y="3841191"/>
              <a:ext cx="1814694" cy="1791304"/>
            </a:xfrm>
            <a:prstGeom prst="rect">
              <a:avLst/>
            </a:prstGeom>
          </p:spPr>
        </p:pic>
      </p:grpSp>
      <p:sp>
        <p:nvSpPr>
          <p:cNvPr id="43" name="Rounded Rectangle 42"/>
          <p:cNvSpPr/>
          <p:nvPr/>
        </p:nvSpPr>
        <p:spPr>
          <a:xfrm>
            <a:off x="1543231" y="3298926"/>
            <a:ext cx="6146318" cy="520118"/>
          </a:xfrm>
          <a:prstGeom prst="roundRect">
            <a:avLst>
              <a:gd name="adj" fmla="val 50000"/>
            </a:avLst>
          </a:prstGeom>
          <a:solidFill>
            <a:srgbClr val="E94E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Report" panose="02000506020000020003" pitchFamily="2" charset="0"/>
              </a:rPr>
              <a:t>Who can help me?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583" y="6858000"/>
            <a:ext cx="5806023" cy="406646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674" y="6858000"/>
            <a:ext cx="5806023" cy="4066467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112" y="4270545"/>
            <a:ext cx="2160133" cy="1838549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3066404" y="3105959"/>
            <a:ext cx="3196676" cy="1025228"/>
            <a:chOff x="2206304" y="615236"/>
            <a:chExt cx="6207854" cy="1730103"/>
          </a:xfrm>
          <a:solidFill>
            <a:srgbClr val="B9D36E"/>
          </a:solidFill>
        </p:grpSpPr>
        <p:sp>
          <p:nvSpPr>
            <p:cNvPr id="54" name="Rounded Rectangle 53"/>
            <p:cNvSpPr/>
            <p:nvPr/>
          </p:nvSpPr>
          <p:spPr>
            <a:xfrm>
              <a:off x="2206304" y="615236"/>
              <a:ext cx="6207854" cy="122479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Report" panose="02000506020000020003" pitchFamily="2" charset="0"/>
                </a:rPr>
                <a:t>Correct. Good job!</a:t>
              </a:r>
            </a:p>
          </p:txBody>
        </p:sp>
        <p:sp>
          <p:nvSpPr>
            <p:cNvPr id="55" name="Freeform 54"/>
            <p:cNvSpPr/>
            <p:nvPr/>
          </p:nvSpPr>
          <p:spPr>
            <a:xfrm rot="16003124">
              <a:off x="4620488" y="1613820"/>
              <a:ext cx="851717" cy="611321"/>
            </a:xfrm>
            <a:custGeom>
              <a:avLst/>
              <a:gdLst>
                <a:gd name="connsiteX0" fmla="*/ 402671 w 654341"/>
                <a:gd name="connsiteY0" fmla="*/ 0 h 285225"/>
                <a:gd name="connsiteX1" fmla="*/ 0 w 654341"/>
                <a:gd name="connsiteY1" fmla="*/ 251669 h 285225"/>
                <a:gd name="connsiteX2" fmla="*/ 654341 w 654341"/>
                <a:gd name="connsiteY2" fmla="*/ 285225 h 285225"/>
                <a:gd name="connsiteX3" fmla="*/ 402671 w 654341"/>
                <a:gd name="connsiteY3" fmla="*/ 0 h 285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4341" h="285225">
                  <a:moveTo>
                    <a:pt x="402671" y="0"/>
                  </a:moveTo>
                  <a:lnTo>
                    <a:pt x="0" y="251669"/>
                  </a:lnTo>
                  <a:lnTo>
                    <a:pt x="654341" y="285225"/>
                  </a:lnTo>
                  <a:lnTo>
                    <a:pt x="402671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eport" panose="02000506020000020003" pitchFamily="2" charset="0"/>
              </a:endParaRPr>
            </a:p>
          </p:txBody>
        </p:sp>
      </p:grpSp>
      <p:pic>
        <p:nvPicPr>
          <p:cNvPr id="56" name="Picture 5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739" y="4944893"/>
            <a:ext cx="782272" cy="814625"/>
          </a:xfrm>
          <a:prstGeom prst="rect">
            <a:avLst/>
          </a:prstGeom>
        </p:spPr>
      </p:pic>
      <p:sp>
        <p:nvSpPr>
          <p:cNvPr id="57" name="Rounded Rectangle 56">
            <a:hlinkClick r:id="" action="ppaction://hlinkshowjump?jump=nextslide"/>
          </p:cNvPr>
          <p:cNvSpPr/>
          <p:nvPr/>
        </p:nvSpPr>
        <p:spPr>
          <a:xfrm>
            <a:off x="7145398" y="5510454"/>
            <a:ext cx="1364689" cy="622830"/>
          </a:xfrm>
          <a:prstGeom prst="roundRect">
            <a:avLst>
              <a:gd name="adj" fmla="val 40611"/>
            </a:avLst>
          </a:prstGeom>
          <a:solidFill>
            <a:srgbClr val="AFDEF9"/>
          </a:solidFill>
          <a:ln w="19050">
            <a:solidFill>
              <a:srgbClr val="01407D"/>
            </a:solidFill>
          </a:ln>
          <a:effectLst>
            <a:outerShdw dist="50800" dir="2820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1407D"/>
                </a:solidFill>
                <a:latin typeface="Report" panose="02000506020000020003" pitchFamily="2" charset="0"/>
              </a:rPr>
              <a:t>Next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1513668" y="3245654"/>
            <a:ext cx="3196676" cy="1025228"/>
            <a:chOff x="2206304" y="615236"/>
            <a:chExt cx="6207854" cy="1730103"/>
          </a:xfrm>
          <a:solidFill>
            <a:srgbClr val="B9D36E"/>
          </a:solidFill>
        </p:grpSpPr>
        <p:sp>
          <p:nvSpPr>
            <p:cNvPr id="62" name="Rounded Rectangle 61"/>
            <p:cNvSpPr/>
            <p:nvPr/>
          </p:nvSpPr>
          <p:spPr>
            <a:xfrm>
              <a:off x="2206304" y="615236"/>
              <a:ext cx="6207854" cy="122479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Report" panose="02000506020000020003" pitchFamily="2" charset="0"/>
                </a:rPr>
                <a:t>Try again!</a:t>
              </a:r>
            </a:p>
          </p:txBody>
        </p:sp>
        <p:sp>
          <p:nvSpPr>
            <p:cNvPr id="63" name="Freeform 62"/>
            <p:cNvSpPr/>
            <p:nvPr/>
          </p:nvSpPr>
          <p:spPr>
            <a:xfrm rot="16003124">
              <a:off x="3893944" y="1613820"/>
              <a:ext cx="851716" cy="611321"/>
            </a:xfrm>
            <a:custGeom>
              <a:avLst/>
              <a:gdLst>
                <a:gd name="connsiteX0" fmla="*/ 402671 w 654341"/>
                <a:gd name="connsiteY0" fmla="*/ 0 h 285225"/>
                <a:gd name="connsiteX1" fmla="*/ 0 w 654341"/>
                <a:gd name="connsiteY1" fmla="*/ 251669 h 285225"/>
                <a:gd name="connsiteX2" fmla="*/ 654341 w 654341"/>
                <a:gd name="connsiteY2" fmla="*/ 285225 h 285225"/>
                <a:gd name="connsiteX3" fmla="*/ 402671 w 654341"/>
                <a:gd name="connsiteY3" fmla="*/ 0 h 285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4341" h="285225">
                  <a:moveTo>
                    <a:pt x="402671" y="0"/>
                  </a:moveTo>
                  <a:lnTo>
                    <a:pt x="0" y="251669"/>
                  </a:lnTo>
                  <a:lnTo>
                    <a:pt x="654341" y="285225"/>
                  </a:lnTo>
                  <a:lnTo>
                    <a:pt x="402671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eport" panose="02000506020000020003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728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3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accel="36154" fill="hold" nodeType="withEffect" p14:presetBounceEnd="77692">
                                      <p:stCondLst>
                                        <p:cond delay="800"/>
                                      </p:stCondLst>
                                      <p:childTnLst>
                                        <p:animMotion origin="layout" path="M -1.94444E-6 0.04074 L -1.94444E-6 0.00277 " pathEditMode="relative" rAng="0" ptsTypes="AA" p14:bounceEnd="77692">
                                          <p:cBhvr>
                                            <p:cTn id="9" dur="13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3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42" presetClass="path" presetSubtype="0" accel="36154" fill="hold" grpId="1" nodeType="withEffect" p14:presetBounceEnd="77692">
                                      <p:stCondLst>
                                        <p:cond delay="800"/>
                                      </p:stCondLst>
                                      <p:childTnLst>
                                        <p:animMotion origin="layout" path="M -1.94444E-6 0.04074 L -1.94444E-6 0.00277 " pathEditMode="relative" rAng="0" ptsTypes="AA" p14:bounceEnd="77692">
                                          <p:cBhvr>
                                            <p:cTn id="14" dur="1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3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42" presetClass="path" presetSubtype="0" accel="36154" fill="hold" grpId="1" nodeType="withEffect" p14:presetBounceEnd="77692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0.01574 L -1.11111E-6 0.00278 " pathEditMode="relative" rAng="0" ptsTypes="AA" p14:bounceEnd="77692">
                                          <p:cBhvr>
                                            <p:cTn id="26" dur="13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64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2" presetClass="path" presetSubtype="0" accel="18000" decel="82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022E-16 2.22222E-6 L 1.11022E-16 -0.44931 " pathEditMode="relative" rAng="0" ptsTypes="AA">
                                          <p:cBhvr>
                                            <p:cTn id="3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247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accel="18000" decel="8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.54745 L 0 4.07407E-6 " pathEditMode="relative" rAng="0" ptsTypes="AA">
                                          <p:cBhvr>
                                            <p:cTn id="3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738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42" presetClass="path" presetSubtype="0" accel="18000" decel="82000" autoRev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38889E-6 2.22222E-6 L -1.38889E-6 -0.44931 " pathEditMode="relative" rAng="0" ptsTypes="AA">
                                          <p:cBhvr>
                                            <p:cTn id="41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247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18000" decel="8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0.54745 L 3.33333E-6 -1.11111E-6 " pathEditMode="relative" rAng="0" ptsTypes="AA">
                                          <p:cBhvr>
                                            <p:cTn id="4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738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3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42" presetClass="path" presetSubtype="0" accel="36154" fill="hold" nodeType="withEffect" p14:presetBounceEnd="77692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2222E-6 0.04074 L 2.22222E-6 0.00277 " pathEditMode="relative" rAng="0" ptsTypes="AA" p14:bounceEnd="77692">
                                          <p:cBhvr>
                                            <p:cTn id="58" dur="13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60" presetID="10" presetClass="exit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3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42" presetClass="path" presetSubtype="0" accel="10000" decel="9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4.07407E-6 L -0.43194 4.07407E-6 " pathEditMode="relative" rAng="0" ptsTypes="AA">
                                          <p:cBhvr>
                                            <p:cTn id="72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59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3" presetID="63" presetClass="path" presetSubtype="0" accel="24000" decel="76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1.11111E-6 L -0.21598 -1.11111E-6 " pathEditMode="relative" rAng="0" ptsTypes="AA">
                                          <p:cBhvr>
                                            <p:cTn id="74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79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3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accel="36154" fill="hold" nodeType="withEffect" p14:presetBounceEnd="77692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556E-7 0.04074 L 5.55556E-7 0.00277 " pathEditMode="relative" rAng="0" ptsTypes="AA" p14:bounceEnd="77692">
                                          <p:cBhvr>
                                            <p:cTn id="87" dur="13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89" presetID="10" presetClass="entr" presetSubtype="0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7" grpId="1"/>
          <p:bldP spid="23" grpId="0"/>
          <p:bldP spid="43" grpId="0" animBg="1"/>
          <p:bldP spid="43" grpId="1" animBg="1"/>
          <p:bldP spid="43" grpId="2" animBg="1"/>
          <p:bldP spid="5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3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accel="3615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Motion origin="layout" path="M -1.94444E-6 0.04074 L -1.94444E-6 0.00277 " pathEditMode="relative" rAng="0" ptsTypes="AA">
                                          <p:cBhvr>
                                            <p:cTn id="9" dur="13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3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42" presetClass="path" presetSubtype="0" accel="36154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Motion origin="layout" path="M -1.94444E-6 0.04074 L -1.94444E-6 0.00277 " pathEditMode="relative" rAng="0" ptsTypes="AA">
                                          <p:cBhvr>
                                            <p:cTn id="14" dur="1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3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42" presetClass="path" presetSubtype="0" accel="3615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0.01574 L -1.11111E-6 0.00278 " pathEditMode="relative" rAng="0" ptsTypes="AA">
                                          <p:cBhvr>
                                            <p:cTn id="26" dur="13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64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2" presetClass="path" presetSubtype="0" accel="18000" decel="82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022E-16 2.22222E-6 L 1.11022E-16 -0.44931 " pathEditMode="relative" rAng="0" ptsTypes="AA">
                                          <p:cBhvr>
                                            <p:cTn id="3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247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accel="18000" decel="8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.54745 L 0 4.07407E-6 " pathEditMode="relative" rAng="0" ptsTypes="AA">
                                          <p:cBhvr>
                                            <p:cTn id="3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738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42" presetClass="path" presetSubtype="0" accel="18000" decel="82000" autoRev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38889E-6 2.22222E-6 L -1.38889E-6 -0.44931 " pathEditMode="relative" rAng="0" ptsTypes="AA">
                                          <p:cBhvr>
                                            <p:cTn id="41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247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18000" decel="8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0.54745 L 3.33333E-6 -1.11111E-6 " pathEditMode="relative" rAng="0" ptsTypes="AA">
                                          <p:cBhvr>
                                            <p:cTn id="4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738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3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42" presetClass="path" presetSubtype="0" accel="3615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2222E-6 0.04074 L 2.22222E-6 0.00277 " pathEditMode="relative" rAng="0" ptsTypes="AA">
                                          <p:cBhvr>
                                            <p:cTn id="58" dur="13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60" presetID="10" presetClass="exit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3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42" presetClass="path" presetSubtype="0" accel="10000" decel="9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4.07407E-6 L -0.43194 4.07407E-6 " pathEditMode="relative" rAng="0" ptsTypes="AA">
                                          <p:cBhvr>
                                            <p:cTn id="72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59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3" presetID="63" presetClass="path" presetSubtype="0" accel="24000" decel="76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1.11111E-6 L -0.21598 -1.11111E-6 " pathEditMode="relative" rAng="0" ptsTypes="AA">
                                          <p:cBhvr>
                                            <p:cTn id="74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79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3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accel="3615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556E-7 0.04074 L 5.55556E-7 0.00277 " pathEditMode="relative" rAng="0" ptsTypes="AA">
                                          <p:cBhvr>
                                            <p:cTn id="87" dur="13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89" presetID="10" presetClass="entr" presetSubtype="0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7" grpId="1"/>
          <p:bldP spid="23" grpId="0"/>
          <p:bldP spid="43" grpId="0" animBg="1"/>
          <p:bldP spid="43" grpId="1" animBg="1"/>
          <p:bldP spid="43" grpId="2" animBg="1"/>
          <p:bldP spid="57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38231" y="543756"/>
            <a:ext cx="1199626" cy="1429833"/>
            <a:chOff x="1669409" y="1491712"/>
            <a:chExt cx="2181138" cy="2599696"/>
          </a:xfrm>
        </p:grpSpPr>
        <p:sp>
          <p:nvSpPr>
            <p:cNvPr id="5" name="Oval 4"/>
            <p:cNvSpPr/>
            <p:nvPr/>
          </p:nvSpPr>
          <p:spPr>
            <a:xfrm>
              <a:off x="1669409" y="1734547"/>
              <a:ext cx="2114026" cy="2114026"/>
            </a:xfrm>
            <a:prstGeom prst="ellipse">
              <a:avLst/>
            </a:prstGeom>
            <a:solidFill>
              <a:srgbClr val="00A8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eport" panose="02000506020000020003" pitchFamily="2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1687" y="1491712"/>
              <a:ext cx="2088860" cy="2599696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1971413" y="615236"/>
            <a:ext cx="6442745" cy="1224793"/>
            <a:chOff x="1971413" y="615236"/>
            <a:chExt cx="6442745" cy="1224793"/>
          </a:xfrm>
        </p:grpSpPr>
        <p:sp>
          <p:nvSpPr>
            <p:cNvPr id="11" name="Rounded Rectangle 10"/>
            <p:cNvSpPr/>
            <p:nvPr/>
          </p:nvSpPr>
          <p:spPr>
            <a:xfrm>
              <a:off x="2206304" y="615236"/>
              <a:ext cx="6207854" cy="1224793"/>
            </a:xfrm>
            <a:prstGeom prst="roundRect">
              <a:avLst>
                <a:gd name="adj" fmla="val 50000"/>
              </a:avLst>
            </a:prstGeom>
            <a:solidFill>
              <a:srgbClr val="AFDE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eport" panose="02000506020000020003" pitchFamily="2" charset="0"/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1971413" y="1166070"/>
              <a:ext cx="654341" cy="285225"/>
            </a:xfrm>
            <a:custGeom>
              <a:avLst/>
              <a:gdLst>
                <a:gd name="connsiteX0" fmla="*/ 402671 w 654341"/>
                <a:gd name="connsiteY0" fmla="*/ 0 h 285225"/>
                <a:gd name="connsiteX1" fmla="*/ 0 w 654341"/>
                <a:gd name="connsiteY1" fmla="*/ 251669 h 285225"/>
                <a:gd name="connsiteX2" fmla="*/ 654341 w 654341"/>
                <a:gd name="connsiteY2" fmla="*/ 285225 h 285225"/>
                <a:gd name="connsiteX3" fmla="*/ 402671 w 654341"/>
                <a:gd name="connsiteY3" fmla="*/ 0 h 285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4341" h="285225">
                  <a:moveTo>
                    <a:pt x="402671" y="0"/>
                  </a:moveTo>
                  <a:lnTo>
                    <a:pt x="0" y="251669"/>
                  </a:lnTo>
                  <a:lnTo>
                    <a:pt x="654341" y="285225"/>
                  </a:lnTo>
                  <a:lnTo>
                    <a:pt x="402671" y="0"/>
                  </a:lnTo>
                  <a:close/>
                </a:path>
              </a:pathLst>
            </a:custGeom>
            <a:solidFill>
              <a:srgbClr val="AFDE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eport" panose="02000506020000020003" pitchFamily="2" charset="0"/>
              </a:endParaRPr>
            </a:p>
          </p:txBody>
        </p:sp>
      </p:grp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31471" y="696923"/>
            <a:ext cx="6336745" cy="994306"/>
          </a:xfrm>
        </p:spPr>
        <p:txBody>
          <a:bodyPr/>
          <a:lstStyle/>
          <a:p>
            <a:r>
              <a:rPr lang="en-GB" dirty="0">
                <a:solidFill>
                  <a:srgbClr val="01407D"/>
                </a:solidFill>
              </a:rPr>
              <a:t>I am lost.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93" y="1921716"/>
            <a:ext cx="1060793" cy="1582859"/>
          </a:xfrm>
          <a:prstGeom prst="rect">
            <a:avLst/>
          </a:prstGeom>
          <a:effectLst>
            <a:softEdge rad="0"/>
          </a:effectLst>
        </p:spPr>
      </p:pic>
      <p:sp>
        <p:nvSpPr>
          <p:cNvPr id="23" name="Title 1"/>
          <p:cNvSpPr txBox="1">
            <a:spLocks/>
          </p:cNvSpPr>
          <p:nvPr/>
        </p:nvSpPr>
        <p:spPr>
          <a:xfrm>
            <a:off x="4037806" y="4610469"/>
            <a:ext cx="1164672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4800" dirty="0">
                <a:solidFill>
                  <a:srgbClr val="01407D"/>
                </a:solidFill>
                <a:latin typeface="Report" panose="02000506020000020003" pitchFamily="2" charset="0"/>
              </a:rPr>
              <a:t>or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1529242" y="3944875"/>
            <a:ext cx="2314735" cy="2304937"/>
            <a:chOff x="1255256" y="3767539"/>
            <a:chExt cx="2314735" cy="2304937"/>
          </a:xfrm>
        </p:grpSpPr>
        <p:grpSp>
          <p:nvGrpSpPr>
            <p:cNvPr id="25" name="Group 24"/>
            <p:cNvGrpSpPr/>
            <p:nvPr/>
          </p:nvGrpSpPr>
          <p:grpSpPr>
            <a:xfrm>
              <a:off x="1255256" y="3989767"/>
              <a:ext cx="2314735" cy="2082709"/>
              <a:chOff x="3678614" y="1881012"/>
              <a:chExt cx="2504231" cy="2253210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3678614" y="1881012"/>
                <a:ext cx="2504231" cy="225321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90000"/>
                    <a:lumOff val="10000"/>
                  </a:schemeClr>
                </a:solidFill>
              </a:ln>
              <a:effectLst>
                <a:outerShdw blurRad="127000" dist="127000" dir="2580000" sx="97000" sy="97000" algn="ctr" rotWithShape="0">
                  <a:schemeClr val="tx1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Report" panose="02000506020000020003" pitchFamily="2" charset="0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3882290" y="2067595"/>
                <a:ext cx="2134672" cy="1596115"/>
              </a:xfrm>
              <a:prstGeom prst="rect">
                <a:avLst/>
              </a:prstGeom>
              <a:solidFill>
                <a:srgbClr val="F1884C"/>
              </a:solidFill>
              <a:ln w="19050">
                <a:solidFill>
                  <a:schemeClr val="tx1">
                    <a:lumMod val="90000"/>
                    <a:lumOff val="10000"/>
                  </a:schemeClr>
                </a:solidFill>
              </a:ln>
              <a:effectLst>
                <a:outerShdw blurRad="127000" dist="127000" dir="2580000" sx="97000" sy="97000" algn="ctr" rotWithShape="0">
                  <a:schemeClr val="tx1">
                    <a:alpha val="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Report" panose="02000506020000020003" pitchFamily="2" charset="0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3806071" y="3707573"/>
                <a:ext cx="2263469" cy="3995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latin typeface="Report" panose="02000506020000020003" pitchFamily="2" charset="0"/>
                  </a:rPr>
                  <a:t>police</a:t>
                </a:r>
              </a:p>
            </p:txBody>
          </p:sp>
        </p:grpSp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75" t="-4424" r="-1022" b="57170"/>
            <a:stretch/>
          </p:blipFill>
          <p:spPr>
            <a:xfrm>
              <a:off x="1697427" y="3767539"/>
              <a:ext cx="1566621" cy="1864955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>
            <a:off x="5396307" y="4023847"/>
            <a:ext cx="2314735" cy="2225965"/>
            <a:chOff x="5762555" y="3846511"/>
            <a:chExt cx="2314735" cy="2225965"/>
          </a:xfrm>
        </p:grpSpPr>
        <p:grpSp>
          <p:nvGrpSpPr>
            <p:cNvPr id="34" name="Group 33"/>
            <p:cNvGrpSpPr/>
            <p:nvPr/>
          </p:nvGrpSpPr>
          <p:grpSpPr>
            <a:xfrm>
              <a:off x="5762555" y="3989767"/>
              <a:ext cx="2314735" cy="2082709"/>
              <a:chOff x="3678614" y="1881012"/>
              <a:chExt cx="2504231" cy="2253210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3678614" y="1881012"/>
                <a:ext cx="2504231" cy="225321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90000"/>
                    <a:lumOff val="10000"/>
                  </a:schemeClr>
                </a:solidFill>
              </a:ln>
              <a:effectLst>
                <a:outerShdw blurRad="127000" dist="127000" dir="2580000" sx="97000" sy="97000" algn="ctr" rotWithShape="0">
                  <a:schemeClr val="tx1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Report" panose="02000506020000020003" pitchFamily="2" charset="0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3882290" y="2067595"/>
                <a:ext cx="2134672" cy="1596115"/>
              </a:xfrm>
              <a:prstGeom prst="rect">
                <a:avLst/>
              </a:prstGeom>
              <a:solidFill>
                <a:srgbClr val="B9D36E"/>
              </a:solidFill>
              <a:ln w="19050">
                <a:solidFill>
                  <a:schemeClr val="tx1">
                    <a:lumMod val="90000"/>
                    <a:lumOff val="10000"/>
                  </a:schemeClr>
                </a:solidFill>
              </a:ln>
              <a:effectLst>
                <a:outerShdw blurRad="127000" dist="127000" dir="2580000" sx="97000" sy="97000" algn="ctr" rotWithShape="0">
                  <a:schemeClr val="tx1">
                    <a:alpha val="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Report" panose="02000506020000020003" pitchFamily="2" charset="0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3806071" y="3707573"/>
                <a:ext cx="2263469" cy="3995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latin typeface="Report" panose="02000506020000020003" pitchFamily="2" charset="0"/>
                  </a:rPr>
                  <a:t>nurse</a:t>
                </a:r>
              </a:p>
            </p:txBody>
          </p:sp>
        </p:grpSp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046"/>
            <a:stretch/>
          </p:blipFill>
          <p:spPr>
            <a:xfrm>
              <a:off x="6422045" y="3846511"/>
              <a:ext cx="1033328" cy="1785983"/>
            </a:xfrm>
            <a:prstGeom prst="rect">
              <a:avLst/>
            </a:prstGeom>
          </p:spPr>
        </p:pic>
      </p:grpSp>
      <p:sp>
        <p:nvSpPr>
          <p:cNvPr id="43" name="Rounded Rectangle 42"/>
          <p:cNvSpPr/>
          <p:nvPr/>
        </p:nvSpPr>
        <p:spPr>
          <a:xfrm>
            <a:off x="1543231" y="3298926"/>
            <a:ext cx="6146318" cy="520118"/>
          </a:xfrm>
          <a:prstGeom prst="roundRect">
            <a:avLst>
              <a:gd name="adj" fmla="val 50000"/>
            </a:avLst>
          </a:prstGeom>
          <a:solidFill>
            <a:srgbClr val="E94E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Report" panose="02000506020000020003" pitchFamily="2" charset="0"/>
              </a:rPr>
              <a:t>Who can help me?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583" y="6858000"/>
            <a:ext cx="5806023" cy="406646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674" y="6858000"/>
            <a:ext cx="5806023" cy="4066467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074" y="4270545"/>
            <a:ext cx="2160133" cy="1838549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3066404" y="3105959"/>
            <a:ext cx="3196676" cy="1025228"/>
            <a:chOff x="2206304" y="615236"/>
            <a:chExt cx="6207854" cy="1730103"/>
          </a:xfrm>
          <a:solidFill>
            <a:srgbClr val="B9D36E"/>
          </a:solidFill>
        </p:grpSpPr>
        <p:sp>
          <p:nvSpPr>
            <p:cNvPr id="54" name="Rounded Rectangle 53"/>
            <p:cNvSpPr/>
            <p:nvPr/>
          </p:nvSpPr>
          <p:spPr>
            <a:xfrm>
              <a:off x="2206304" y="615236"/>
              <a:ext cx="6207854" cy="122479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Report" panose="02000506020000020003" pitchFamily="2" charset="0"/>
                </a:rPr>
                <a:t>Correct. Good job!</a:t>
              </a:r>
            </a:p>
          </p:txBody>
        </p:sp>
        <p:sp>
          <p:nvSpPr>
            <p:cNvPr id="55" name="Freeform 54"/>
            <p:cNvSpPr/>
            <p:nvPr/>
          </p:nvSpPr>
          <p:spPr>
            <a:xfrm rot="16003124">
              <a:off x="4620488" y="1613820"/>
              <a:ext cx="851717" cy="611321"/>
            </a:xfrm>
            <a:custGeom>
              <a:avLst/>
              <a:gdLst>
                <a:gd name="connsiteX0" fmla="*/ 402671 w 654341"/>
                <a:gd name="connsiteY0" fmla="*/ 0 h 285225"/>
                <a:gd name="connsiteX1" fmla="*/ 0 w 654341"/>
                <a:gd name="connsiteY1" fmla="*/ 251669 h 285225"/>
                <a:gd name="connsiteX2" fmla="*/ 654341 w 654341"/>
                <a:gd name="connsiteY2" fmla="*/ 285225 h 285225"/>
                <a:gd name="connsiteX3" fmla="*/ 402671 w 654341"/>
                <a:gd name="connsiteY3" fmla="*/ 0 h 285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4341" h="285225">
                  <a:moveTo>
                    <a:pt x="402671" y="0"/>
                  </a:moveTo>
                  <a:lnTo>
                    <a:pt x="0" y="251669"/>
                  </a:lnTo>
                  <a:lnTo>
                    <a:pt x="654341" y="285225"/>
                  </a:lnTo>
                  <a:lnTo>
                    <a:pt x="402671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eport" panose="02000506020000020003" pitchFamily="2" charset="0"/>
              </a:endParaRPr>
            </a:p>
          </p:txBody>
        </p:sp>
      </p:grpSp>
      <p:pic>
        <p:nvPicPr>
          <p:cNvPr id="56" name="Picture 5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739" y="4944893"/>
            <a:ext cx="782272" cy="814625"/>
          </a:xfrm>
          <a:prstGeom prst="rect">
            <a:avLst/>
          </a:prstGeom>
        </p:spPr>
      </p:pic>
      <p:sp>
        <p:nvSpPr>
          <p:cNvPr id="57" name="Rounded Rectangle 56">
            <a:hlinkClick r:id="" action="ppaction://hlinkshowjump?jump=nextslide"/>
          </p:cNvPr>
          <p:cNvSpPr/>
          <p:nvPr/>
        </p:nvSpPr>
        <p:spPr>
          <a:xfrm>
            <a:off x="7145398" y="5510454"/>
            <a:ext cx="1364689" cy="622830"/>
          </a:xfrm>
          <a:prstGeom prst="roundRect">
            <a:avLst>
              <a:gd name="adj" fmla="val 40611"/>
            </a:avLst>
          </a:prstGeom>
          <a:solidFill>
            <a:srgbClr val="AFDEF9"/>
          </a:solidFill>
          <a:ln w="19050">
            <a:solidFill>
              <a:srgbClr val="01407D"/>
            </a:solidFill>
          </a:ln>
          <a:effectLst>
            <a:outerShdw dist="50800" dir="2820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1407D"/>
                </a:solidFill>
                <a:latin typeface="Report" panose="02000506020000020003" pitchFamily="2" charset="0"/>
              </a:rPr>
              <a:t>Next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5174754" y="3245654"/>
            <a:ext cx="3196676" cy="1025228"/>
            <a:chOff x="2206304" y="615236"/>
            <a:chExt cx="6207854" cy="1730103"/>
          </a:xfrm>
          <a:solidFill>
            <a:srgbClr val="B9D36E"/>
          </a:solidFill>
        </p:grpSpPr>
        <p:sp>
          <p:nvSpPr>
            <p:cNvPr id="62" name="Rounded Rectangle 61"/>
            <p:cNvSpPr/>
            <p:nvPr/>
          </p:nvSpPr>
          <p:spPr>
            <a:xfrm>
              <a:off x="2206304" y="615236"/>
              <a:ext cx="6207854" cy="122479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Report" panose="02000506020000020003" pitchFamily="2" charset="0"/>
                </a:rPr>
                <a:t>Try again!</a:t>
              </a:r>
            </a:p>
          </p:txBody>
        </p:sp>
        <p:sp>
          <p:nvSpPr>
            <p:cNvPr id="63" name="Freeform 62"/>
            <p:cNvSpPr/>
            <p:nvPr/>
          </p:nvSpPr>
          <p:spPr>
            <a:xfrm rot="16003124">
              <a:off x="3893944" y="1613820"/>
              <a:ext cx="851716" cy="611321"/>
            </a:xfrm>
            <a:custGeom>
              <a:avLst/>
              <a:gdLst>
                <a:gd name="connsiteX0" fmla="*/ 402671 w 654341"/>
                <a:gd name="connsiteY0" fmla="*/ 0 h 285225"/>
                <a:gd name="connsiteX1" fmla="*/ 0 w 654341"/>
                <a:gd name="connsiteY1" fmla="*/ 251669 h 285225"/>
                <a:gd name="connsiteX2" fmla="*/ 654341 w 654341"/>
                <a:gd name="connsiteY2" fmla="*/ 285225 h 285225"/>
                <a:gd name="connsiteX3" fmla="*/ 402671 w 654341"/>
                <a:gd name="connsiteY3" fmla="*/ 0 h 285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4341" h="285225">
                  <a:moveTo>
                    <a:pt x="402671" y="0"/>
                  </a:moveTo>
                  <a:lnTo>
                    <a:pt x="0" y="251669"/>
                  </a:lnTo>
                  <a:lnTo>
                    <a:pt x="654341" y="285225"/>
                  </a:lnTo>
                  <a:lnTo>
                    <a:pt x="402671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eport" panose="02000506020000020003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732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3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accel="36154" fill="hold" nodeType="withEffect" p14:presetBounceEnd="77692">
                                      <p:stCondLst>
                                        <p:cond delay="800"/>
                                      </p:stCondLst>
                                      <p:childTnLst>
                                        <p:animMotion origin="layout" path="M -1.94444E-6 0.04074 L -1.94444E-6 0.00277 " pathEditMode="relative" rAng="0" ptsTypes="AA" p14:bounceEnd="77692">
                                          <p:cBhvr>
                                            <p:cTn id="9" dur="13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3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42" presetClass="path" presetSubtype="0" accel="36154" fill="hold" grpId="1" nodeType="withEffect" p14:presetBounceEnd="77692">
                                      <p:stCondLst>
                                        <p:cond delay="800"/>
                                      </p:stCondLst>
                                      <p:childTnLst>
                                        <p:animMotion origin="layout" path="M -1.94444E-6 0.04074 L -1.94444E-6 0.00277 " pathEditMode="relative" rAng="0" ptsTypes="AA" p14:bounceEnd="77692">
                                          <p:cBhvr>
                                            <p:cTn id="14" dur="1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3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42" presetClass="path" presetSubtype="0" accel="36154" fill="hold" grpId="1" nodeType="withEffect" p14:presetBounceEnd="77692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0.01574 L -1.11111E-6 0.00278 " pathEditMode="relative" rAng="0" ptsTypes="AA" p14:bounceEnd="77692">
                                          <p:cBhvr>
                                            <p:cTn id="26" dur="13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64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2" presetClass="path" presetSubtype="0" accel="18000" decel="82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022E-16 2.22222E-6 L 1.11022E-16 -0.44931 " pathEditMode="relative" rAng="0" ptsTypes="AA">
                                          <p:cBhvr>
                                            <p:cTn id="3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247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accel="18000" decel="8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.54745 L 0 2.96296E-6 " pathEditMode="relative" rAng="0" ptsTypes="AA">
                                          <p:cBhvr>
                                            <p:cTn id="3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738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42" presetClass="path" presetSubtype="0" accel="18000" decel="82000" autoRev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38889E-6 2.22222E-6 L -1.38889E-6 -0.44931 " pathEditMode="relative" rAng="0" ptsTypes="AA">
                                          <p:cBhvr>
                                            <p:cTn id="41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247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18000" decel="8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.54746 L 0 -7.40741E-7 " pathEditMode="relative" rAng="0" ptsTypes="AA">
                                          <p:cBhvr>
                                            <p:cTn id="4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685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3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42" presetClass="path" presetSubtype="0" accel="36154" fill="hold" nodeType="withEffect" p14:presetBounceEnd="77692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0.04075 L 1.66667E-6 0.00278 " pathEditMode="relative" rAng="0" ptsTypes="AA" p14:bounceEnd="77692">
                                          <p:cBhvr>
                                            <p:cTn id="58" dur="13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60" presetID="10" presetClass="exit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3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42" presetClass="path" presetSubtype="0" accel="10000" decel="9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2.96296E-6 L 0.21111 2.96296E-6 " pathEditMode="relative" rAng="0" ptsTypes="AA">
                                          <p:cBhvr>
                                            <p:cTn id="72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556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3" presetID="63" presetClass="path" presetSubtype="0" accel="24000" decel="76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4.07407E-6 L 0.42934 -4.07407E-6 " pathEditMode="relative" rAng="0" ptsTypes="AA">
                                          <p:cBhvr>
                                            <p:cTn id="74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145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3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accel="36154" fill="hold" nodeType="withEffect" p14:presetBounceEnd="77692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556E-7 0.04074 L 5.55556E-7 0.00277 " pathEditMode="relative" rAng="0" ptsTypes="AA" p14:bounceEnd="77692">
                                          <p:cBhvr>
                                            <p:cTn id="87" dur="13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89" presetID="10" presetClass="entr" presetSubtype="0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7" grpId="1"/>
          <p:bldP spid="23" grpId="0"/>
          <p:bldP spid="43" grpId="0" animBg="1"/>
          <p:bldP spid="43" grpId="1" animBg="1"/>
          <p:bldP spid="43" grpId="2" animBg="1"/>
          <p:bldP spid="5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3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accel="3615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Motion origin="layout" path="M -1.94444E-6 0.04074 L -1.94444E-6 0.00277 " pathEditMode="relative" rAng="0" ptsTypes="AA">
                                          <p:cBhvr>
                                            <p:cTn id="9" dur="13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3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42" presetClass="path" presetSubtype="0" accel="36154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Motion origin="layout" path="M -1.94444E-6 0.04074 L -1.94444E-6 0.00277 " pathEditMode="relative" rAng="0" ptsTypes="AA">
                                          <p:cBhvr>
                                            <p:cTn id="14" dur="1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3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42" presetClass="path" presetSubtype="0" accel="3615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0.01574 L -1.11111E-6 0.00278 " pathEditMode="relative" rAng="0" ptsTypes="AA">
                                          <p:cBhvr>
                                            <p:cTn id="26" dur="13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64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2" presetClass="path" presetSubtype="0" accel="18000" decel="82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022E-16 2.22222E-6 L 1.11022E-16 -0.44931 " pathEditMode="relative" rAng="0" ptsTypes="AA">
                                          <p:cBhvr>
                                            <p:cTn id="3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247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accel="18000" decel="8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.54745 L 0 2.96296E-6 " pathEditMode="relative" rAng="0" ptsTypes="AA">
                                          <p:cBhvr>
                                            <p:cTn id="3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738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42" presetClass="path" presetSubtype="0" accel="18000" decel="82000" autoRev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38889E-6 2.22222E-6 L -1.38889E-6 -0.44931 " pathEditMode="relative" rAng="0" ptsTypes="AA">
                                          <p:cBhvr>
                                            <p:cTn id="41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247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18000" decel="8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.54746 L 0 -7.40741E-7 " pathEditMode="relative" rAng="0" ptsTypes="AA">
                                          <p:cBhvr>
                                            <p:cTn id="4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685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3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42" presetClass="path" presetSubtype="0" accel="3615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0.04075 L 1.66667E-6 0.00278 " pathEditMode="relative" rAng="0" ptsTypes="AA">
                                          <p:cBhvr>
                                            <p:cTn id="58" dur="13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60" presetID="10" presetClass="exit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3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42" presetClass="path" presetSubtype="0" accel="10000" decel="9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2.96296E-6 L 0.21111 2.96296E-6 " pathEditMode="relative" rAng="0" ptsTypes="AA">
                                          <p:cBhvr>
                                            <p:cTn id="72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556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3" presetID="63" presetClass="path" presetSubtype="0" accel="24000" decel="76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4.07407E-6 L 0.42934 -4.07407E-6 " pathEditMode="relative" rAng="0" ptsTypes="AA">
                                          <p:cBhvr>
                                            <p:cTn id="74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145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3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accel="3615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556E-7 0.04074 L 5.55556E-7 0.00277 " pathEditMode="relative" rAng="0" ptsTypes="AA">
                                          <p:cBhvr>
                                            <p:cTn id="87" dur="13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89" presetID="10" presetClass="entr" presetSubtype="0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7" grpId="1"/>
          <p:bldP spid="23" grpId="0"/>
          <p:bldP spid="43" grpId="0" animBg="1"/>
          <p:bldP spid="43" grpId="1" animBg="1"/>
          <p:bldP spid="43" grpId="2" animBg="1"/>
          <p:bldP spid="57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971413" y="615236"/>
            <a:ext cx="6442745" cy="1224793"/>
            <a:chOff x="1971413" y="615236"/>
            <a:chExt cx="6442745" cy="1224793"/>
          </a:xfrm>
        </p:grpSpPr>
        <p:sp>
          <p:nvSpPr>
            <p:cNvPr id="11" name="Rounded Rectangle 10"/>
            <p:cNvSpPr/>
            <p:nvPr/>
          </p:nvSpPr>
          <p:spPr>
            <a:xfrm>
              <a:off x="2206304" y="615236"/>
              <a:ext cx="6207854" cy="1224793"/>
            </a:xfrm>
            <a:prstGeom prst="roundRect">
              <a:avLst>
                <a:gd name="adj" fmla="val 50000"/>
              </a:avLst>
            </a:prstGeom>
            <a:solidFill>
              <a:srgbClr val="AFDE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eport" panose="02000506020000020003" pitchFamily="2" charset="0"/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1971413" y="1166070"/>
              <a:ext cx="654341" cy="285225"/>
            </a:xfrm>
            <a:custGeom>
              <a:avLst/>
              <a:gdLst>
                <a:gd name="connsiteX0" fmla="*/ 402671 w 654341"/>
                <a:gd name="connsiteY0" fmla="*/ 0 h 285225"/>
                <a:gd name="connsiteX1" fmla="*/ 0 w 654341"/>
                <a:gd name="connsiteY1" fmla="*/ 251669 h 285225"/>
                <a:gd name="connsiteX2" fmla="*/ 654341 w 654341"/>
                <a:gd name="connsiteY2" fmla="*/ 285225 h 285225"/>
                <a:gd name="connsiteX3" fmla="*/ 402671 w 654341"/>
                <a:gd name="connsiteY3" fmla="*/ 0 h 285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4341" h="285225">
                  <a:moveTo>
                    <a:pt x="402671" y="0"/>
                  </a:moveTo>
                  <a:lnTo>
                    <a:pt x="0" y="251669"/>
                  </a:lnTo>
                  <a:lnTo>
                    <a:pt x="654341" y="285225"/>
                  </a:lnTo>
                  <a:lnTo>
                    <a:pt x="402671" y="0"/>
                  </a:lnTo>
                  <a:close/>
                </a:path>
              </a:pathLst>
            </a:custGeom>
            <a:solidFill>
              <a:srgbClr val="AFDE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eport" panose="02000506020000020003" pitchFamily="2" charset="0"/>
              </a:endParaRPr>
            </a:p>
          </p:txBody>
        </p:sp>
      </p:grp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31471" y="696923"/>
            <a:ext cx="6336745" cy="994306"/>
          </a:xfrm>
        </p:spPr>
        <p:txBody>
          <a:bodyPr/>
          <a:lstStyle/>
          <a:p>
            <a:r>
              <a:rPr lang="en-GB" dirty="0">
                <a:solidFill>
                  <a:srgbClr val="01407D"/>
                </a:solidFill>
              </a:rPr>
              <a:t>My dog is sick.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154" y="2151932"/>
            <a:ext cx="2238472" cy="1122426"/>
          </a:xfrm>
          <a:prstGeom prst="rect">
            <a:avLst/>
          </a:prstGeom>
          <a:effectLst>
            <a:softEdge rad="0"/>
          </a:effectLst>
        </p:spPr>
      </p:pic>
      <p:sp>
        <p:nvSpPr>
          <p:cNvPr id="23" name="Title 1"/>
          <p:cNvSpPr txBox="1">
            <a:spLocks/>
          </p:cNvSpPr>
          <p:nvPr/>
        </p:nvSpPr>
        <p:spPr>
          <a:xfrm>
            <a:off x="4037806" y="4610469"/>
            <a:ext cx="1164672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4800" dirty="0">
                <a:solidFill>
                  <a:srgbClr val="01407D"/>
                </a:solidFill>
                <a:latin typeface="Report" panose="02000506020000020003" pitchFamily="2" charset="0"/>
              </a:rPr>
              <a:t>or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1529242" y="3983361"/>
            <a:ext cx="2314735" cy="2266451"/>
            <a:chOff x="1255256" y="3806025"/>
            <a:chExt cx="2314735" cy="2266451"/>
          </a:xfrm>
        </p:grpSpPr>
        <p:grpSp>
          <p:nvGrpSpPr>
            <p:cNvPr id="25" name="Group 24"/>
            <p:cNvGrpSpPr/>
            <p:nvPr/>
          </p:nvGrpSpPr>
          <p:grpSpPr>
            <a:xfrm>
              <a:off x="1255256" y="3989767"/>
              <a:ext cx="2314735" cy="2082709"/>
              <a:chOff x="3678614" y="1881012"/>
              <a:chExt cx="2504231" cy="2253210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3678614" y="1881012"/>
                <a:ext cx="2504231" cy="225321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90000"/>
                    <a:lumOff val="10000"/>
                  </a:schemeClr>
                </a:solidFill>
              </a:ln>
              <a:effectLst>
                <a:outerShdw blurRad="127000" dist="127000" dir="2580000" sx="97000" sy="97000" algn="ctr" rotWithShape="0">
                  <a:schemeClr val="tx1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Report" panose="02000506020000020003" pitchFamily="2" charset="0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3882290" y="2067595"/>
                <a:ext cx="2134672" cy="1596115"/>
              </a:xfrm>
              <a:prstGeom prst="rect">
                <a:avLst/>
              </a:prstGeom>
              <a:solidFill>
                <a:srgbClr val="F9B000"/>
              </a:solidFill>
              <a:ln w="19050">
                <a:solidFill>
                  <a:schemeClr val="tx1">
                    <a:lumMod val="90000"/>
                    <a:lumOff val="10000"/>
                  </a:schemeClr>
                </a:solidFill>
              </a:ln>
              <a:effectLst>
                <a:outerShdw blurRad="127000" dist="127000" dir="2580000" sx="97000" sy="97000" algn="ctr" rotWithShape="0">
                  <a:schemeClr val="tx1">
                    <a:alpha val="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Report" panose="02000506020000020003" pitchFamily="2" charset="0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3806071" y="3707573"/>
                <a:ext cx="2263469" cy="3995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latin typeface="Report" panose="02000506020000020003" pitchFamily="2" charset="0"/>
                  </a:rPr>
                  <a:t>vet</a:t>
                </a:r>
              </a:p>
            </p:txBody>
          </p:sp>
        </p:grpSp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827" t="-945" r="-13189" b="51869"/>
            <a:stretch/>
          </p:blipFill>
          <p:spPr>
            <a:xfrm>
              <a:off x="1697427" y="3806025"/>
              <a:ext cx="1415499" cy="1826470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>
            <a:off x="5276981" y="3885546"/>
            <a:ext cx="2434061" cy="2364266"/>
            <a:chOff x="5643229" y="3708210"/>
            <a:chExt cx="2434061" cy="2364266"/>
          </a:xfrm>
        </p:grpSpPr>
        <p:grpSp>
          <p:nvGrpSpPr>
            <p:cNvPr id="34" name="Group 33"/>
            <p:cNvGrpSpPr/>
            <p:nvPr/>
          </p:nvGrpSpPr>
          <p:grpSpPr>
            <a:xfrm>
              <a:off x="5762555" y="3989767"/>
              <a:ext cx="2314735" cy="2082709"/>
              <a:chOff x="3678614" y="1881012"/>
              <a:chExt cx="2504231" cy="2253210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3678614" y="1881012"/>
                <a:ext cx="2504231" cy="225321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90000"/>
                    <a:lumOff val="10000"/>
                  </a:schemeClr>
                </a:solidFill>
              </a:ln>
              <a:effectLst>
                <a:outerShdw blurRad="127000" dist="127000" dir="2580000" sx="97000" sy="97000" algn="ctr" rotWithShape="0">
                  <a:schemeClr val="tx1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Report" panose="02000506020000020003" pitchFamily="2" charset="0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3882290" y="2067595"/>
                <a:ext cx="2134672" cy="1596115"/>
              </a:xfrm>
              <a:prstGeom prst="rect">
                <a:avLst/>
              </a:prstGeom>
              <a:solidFill>
                <a:srgbClr val="AFDEF9"/>
              </a:solidFill>
              <a:ln w="19050">
                <a:solidFill>
                  <a:schemeClr val="tx1">
                    <a:lumMod val="90000"/>
                    <a:lumOff val="10000"/>
                  </a:schemeClr>
                </a:solidFill>
              </a:ln>
              <a:effectLst>
                <a:outerShdw blurRad="127000" dist="127000" dir="2580000" sx="97000" sy="97000" algn="ctr" rotWithShape="0">
                  <a:schemeClr val="tx1">
                    <a:alpha val="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Report" panose="02000506020000020003" pitchFamily="2" charset="0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3806071" y="3707573"/>
                <a:ext cx="2263469" cy="3995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latin typeface="Report" panose="02000506020000020003" pitchFamily="2" charset="0"/>
                  </a:rPr>
                  <a:t>crossing guard</a:t>
                </a:r>
              </a:p>
            </p:txBody>
          </p:sp>
        </p:grpSp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4263" t="-10861" r="-1821" b="49901"/>
            <a:stretch/>
          </p:blipFill>
          <p:spPr>
            <a:xfrm>
              <a:off x="5643229" y="3708210"/>
              <a:ext cx="2337777" cy="1924285"/>
            </a:xfrm>
            <a:prstGeom prst="rect">
              <a:avLst/>
            </a:prstGeom>
          </p:spPr>
        </p:pic>
      </p:grpSp>
      <p:sp>
        <p:nvSpPr>
          <p:cNvPr id="43" name="Rounded Rectangle 42"/>
          <p:cNvSpPr/>
          <p:nvPr/>
        </p:nvSpPr>
        <p:spPr>
          <a:xfrm>
            <a:off x="1543231" y="3298926"/>
            <a:ext cx="6146318" cy="520118"/>
          </a:xfrm>
          <a:prstGeom prst="roundRect">
            <a:avLst>
              <a:gd name="adj" fmla="val 50000"/>
            </a:avLst>
          </a:prstGeom>
          <a:solidFill>
            <a:srgbClr val="E94E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Report" panose="02000506020000020003" pitchFamily="2" charset="0"/>
              </a:rPr>
              <a:t>Who can help me?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583" y="6858000"/>
            <a:ext cx="5806023" cy="406646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674" y="6858000"/>
            <a:ext cx="5806023" cy="4066467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148" y="4255825"/>
            <a:ext cx="2160133" cy="1838549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3066404" y="3105959"/>
            <a:ext cx="3196676" cy="1025228"/>
            <a:chOff x="2206304" y="615236"/>
            <a:chExt cx="6207854" cy="1730103"/>
          </a:xfrm>
          <a:solidFill>
            <a:srgbClr val="B9D36E"/>
          </a:solidFill>
        </p:grpSpPr>
        <p:sp>
          <p:nvSpPr>
            <p:cNvPr id="54" name="Rounded Rectangle 53"/>
            <p:cNvSpPr/>
            <p:nvPr/>
          </p:nvSpPr>
          <p:spPr>
            <a:xfrm>
              <a:off x="2206304" y="615236"/>
              <a:ext cx="6207854" cy="122479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Report" panose="02000506020000020003" pitchFamily="2" charset="0"/>
                </a:rPr>
                <a:t>Correct. Good job!</a:t>
              </a:r>
            </a:p>
          </p:txBody>
        </p:sp>
        <p:sp>
          <p:nvSpPr>
            <p:cNvPr id="55" name="Freeform 54"/>
            <p:cNvSpPr/>
            <p:nvPr/>
          </p:nvSpPr>
          <p:spPr>
            <a:xfrm rot="16003124">
              <a:off x="4620488" y="1613820"/>
              <a:ext cx="851717" cy="611321"/>
            </a:xfrm>
            <a:custGeom>
              <a:avLst/>
              <a:gdLst>
                <a:gd name="connsiteX0" fmla="*/ 402671 w 654341"/>
                <a:gd name="connsiteY0" fmla="*/ 0 h 285225"/>
                <a:gd name="connsiteX1" fmla="*/ 0 w 654341"/>
                <a:gd name="connsiteY1" fmla="*/ 251669 h 285225"/>
                <a:gd name="connsiteX2" fmla="*/ 654341 w 654341"/>
                <a:gd name="connsiteY2" fmla="*/ 285225 h 285225"/>
                <a:gd name="connsiteX3" fmla="*/ 402671 w 654341"/>
                <a:gd name="connsiteY3" fmla="*/ 0 h 285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4341" h="285225">
                  <a:moveTo>
                    <a:pt x="402671" y="0"/>
                  </a:moveTo>
                  <a:lnTo>
                    <a:pt x="0" y="251669"/>
                  </a:lnTo>
                  <a:lnTo>
                    <a:pt x="654341" y="285225"/>
                  </a:lnTo>
                  <a:lnTo>
                    <a:pt x="402671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eport" panose="02000506020000020003" pitchFamily="2" charset="0"/>
              </a:endParaRPr>
            </a:p>
          </p:txBody>
        </p:sp>
      </p:grpSp>
      <p:pic>
        <p:nvPicPr>
          <p:cNvPr id="56" name="Picture 5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739" y="4944893"/>
            <a:ext cx="782272" cy="814625"/>
          </a:xfrm>
          <a:prstGeom prst="rect">
            <a:avLst/>
          </a:prstGeom>
        </p:spPr>
      </p:pic>
      <p:sp>
        <p:nvSpPr>
          <p:cNvPr id="57" name="Rounded Rectangle 56">
            <a:hlinkClick r:id="" action="ppaction://hlinkshowjump?jump=nextslide"/>
          </p:cNvPr>
          <p:cNvSpPr/>
          <p:nvPr/>
        </p:nvSpPr>
        <p:spPr>
          <a:xfrm>
            <a:off x="7145398" y="5510454"/>
            <a:ext cx="1364689" cy="622830"/>
          </a:xfrm>
          <a:prstGeom prst="roundRect">
            <a:avLst>
              <a:gd name="adj" fmla="val 40611"/>
            </a:avLst>
          </a:prstGeom>
          <a:solidFill>
            <a:srgbClr val="AFDEF9"/>
          </a:solidFill>
          <a:ln w="19050">
            <a:solidFill>
              <a:srgbClr val="01407D"/>
            </a:solidFill>
          </a:ln>
          <a:effectLst>
            <a:outerShdw dist="50800" dir="2820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1407D"/>
                </a:solidFill>
                <a:latin typeface="Report" panose="02000506020000020003" pitchFamily="2" charset="0"/>
              </a:rPr>
              <a:t>Next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5174754" y="3245654"/>
            <a:ext cx="3196676" cy="1025228"/>
            <a:chOff x="2206304" y="615236"/>
            <a:chExt cx="6207854" cy="1730103"/>
          </a:xfrm>
          <a:solidFill>
            <a:srgbClr val="B9D36E"/>
          </a:solidFill>
        </p:grpSpPr>
        <p:sp>
          <p:nvSpPr>
            <p:cNvPr id="62" name="Rounded Rectangle 61"/>
            <p:cNvSpPr/>
            <p:nvPr/>
          </p:nvSpPr>
          <p:spPr>
            <a:xfrm>
              <a:off x="2206304" y="615236"/>
              <a:ext cx="6207854" cy="122479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Report" panose="02000506020000020003" pitchFamily="2" charset="0"/>
                </a:rPr>
                <a:t>Try again!</a:t>
              </a:r>
            </a:p>
          </p:txBody>
        </p:sp>
        <p:sp>
          <p:nvSpPr>
            <p:cNvPr id="63" name="Freeform 62"/>
            <p:cNvSpPr/>
            <p:nvPr/>
          </p:nvSpPr>
          <p:spPr>
            <a:xfrm rot="16003124">
              <a:off x="3893944" y="1613820"/>
              <a:ext cx="851716" cy="611321"/>
            </a:xfrm>
            <a:custGeom>
              <a:avLst/>
              <a:gdLst>
                <a:gd name="connsiteX0" fmla="*/ 402671 w 654341"/>
                <a:gd name="connsiteY0" fmla="*/ 0 h 285225"/>
                <a:gd name="connsiteX1" fmla="*/ 0 w 654341"/>
                <a:gd name="connsiteY1" fmla="*/ 251669 h 285225"/>
                <a:gd name="connsiteX2" fmla="*/ 654341 w 654341"/>
                <a:gd name="connsiteY2" fmla="*/ 285225 h 285225"/>
                <a:gd name="connsiteX3" fmla="*/ 402671 w 654341"/>
                <a:gd name="connsiteY3" fmla="*/ 0 h 285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4341" h="285225">
                  <a:moveTo>
                    <a:pt x="402671" y="0"/>
                  </a:moveTo>
                  <a:lnTo>
                    <a:pt x="0" y="251669"/>
                  </a:lnTo>
                  <a:lnTo>
                    <a:pt x="654341" y="285225"/>
                  </a:lnTo>
                  <a:lnTo>
                    <a:pt x="402671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eport" panose="02000506020000020003" pitchFamily="2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738231" y="554804"/>
            <a:ext cx="1162714" cy="1470155"/>
            <a:chOff x="1669409" y="1511799"/>
            <a:chExt cx="2114026" cy="2673009"/>
          </a:xfrm>
        </p:grpSpPr>
        <p:sp>
          <p:nvSpPr>
            <p:cNvPr id="42" name="Oval 41"/>
            <p:cNvSpPr/>
            <p:nvPr/>
          </p:nvSpPr>
          <p:spPr>
            <a:xfrm>
              <a:off x="1669409" y="1734547"/>
              <a:ext cx="2114026" cy="2114026"/>
            </a:xfrm>
            <a:prstGeom prst="ellipse">
              <a:avLst/>
            </a:prstGeom>
            <a:solidFill>
              <a:srgbClr val="E94E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eport" panose="02000506020000020003" pitchFamily="2" charset="0"/>
              </a:endParaRPr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7531" y="1511799"/>
              <a:ext cx="1952622" cy="26730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84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3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accel="36154" fill="hold" nodeType="withEffect" p14:presetBounceEnd="77692">
                                      <p:stCondLst>
                                        <p:cond delay="800"/>
                                      </p:stCondLst>
                                      <p:childTnLst>
                                        <p:animMotion origin="layout" path="M -1.94444E-6 0.04074 L -1.94444E-6 0.00277 " pathEditMode="relative" rAng="0" ptsTypes="AA" p14:bounceEnd="77692">
                                          <p:cBhvr>
                                            <p:cTn id="9" dur="13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3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42" presetClass="path" presetSubtype="0" accel="36154" fill="hold" grpId="1" nodeType="withEffect" p14:presetBounceEnd="77692">
                                      <p:stCondLst>
                                        <p:cond delay="800"/>
                                      </p:stCondLst>
                                      <p:childTnLst>
                                        <p:animMotion origin="layout" path="M -1.94444E-6 0.04074 L -1.94444E-6 0.00277 " pathEditMode="relative" rAng="0" ptsTypes="AA" p14:bounceEnd="77692">
                                          <p:cBhvr>
                                            <p:cTn id="14" dur="1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3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42" presetClass="path" presetSubtype="0" accel="36154" fill="hold" grpId="1" nodeType="withEffect" p14:presetBounceEnd="77692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0.01574 L -1.11111E-6 0.00278 " pathEditMode="relative" rAng="0" ptsTypes="AA" p14:bounceEnd="77692">
                                          <p:cBhvr>
                                            <p:cTn id="26" dur="13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64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2" presetClass="path" presetSubtype="0" accel="18000" decel="82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022E-16 2.22222E-6 L 1.11022E-16 -0.44931 " pathEditMode="relative" rAng="0" ptsTypes="AA">
                                          <p:cBhvr>
                                            <p:cTn id="3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247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accel="18000" decel="8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.54746 L 0 -4.81481E-6 " pathEditMode="relative" rAng="0" ptsTypes="AA">
                                          <p:cBhvr>
                                            <p:cTn id="3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738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42" presetClass="path" presetSubtype="0" accel="18000" decel="82000" autoRev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38889E-6 2.22222E-6 L -1.38889E-6 -0.44931 " pathEditMode="relative" rAng="0" ptsTypes="AA">
                                          <p:cBhvr>
                                            <p:cTn id="41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247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18000" decel="8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556E-7 0.54745 L 5.55556E-7 1.11111E-6 " pathEditMode="relative" rAng="0" ptsTypes="AA">
                                          <p:cBhvr>
                                            <p:cTn id="4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738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3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42" presetClass="path" presetSubtype="0" accel="36154" fill="hold" nodeType="withEffect" p14:presetBounceEnd="77692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0.04075 L 1.66667E-6 0.00278 " pathEditMode="relative" rAng="0" ptsTypes="AA" p14:bounceEnd="77692">
                                          <p:cBhvr>
                                            <p:cTn id="58" dur="13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60" presetID="10" presetClass="exit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3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42" presetClass="path" presetSubtype="0" accel="10000" decel="9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0.21111 -4.81481E-6 " pathEditMode="relative" rAng="0" ptsTypes="AA">
                                          <p:cBhvr>
                                            <p:cTn id="72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556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3" presetID="63" presetClass="path" presetSubtype="0" accel="24000" decel="76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556E-7 1.11111E-6 L 0.42934 1.11111E-6 " pathEditMode="relative" rAng="0" ptsTypes="AA">
                                          <p:cBhvr>
                                            <p:cTn id="74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145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3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accel="36154" fill="hold" nodeType="withEffect" p14:presetBounceEnd="77692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556E-7 0.04074 L 5.55556E-7 0.00277 " pathEditMode="relative" rAng="0" ptsTypes="AA" p14:bounceEnd="77692">
                                          <p:cBhvr>
                                            <p:cTn id="87" dur="13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89" presetID="10" presetClass="entr" presetSubtype="0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7" grpId="1"/>
          <p:bldP spid="23" grpId="0"/>
          <p:bldP spid="43" grpId="0" animBg="1"/>
          <p:bldP spid="43" grpId="1" animBg="1"/>
          <p:bldP spid="43" grpId="2" animBg="1"/>
          <p:bldP spid="5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3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accel="3615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Motion origin="layout" path="M -1.94444E-6 0.04074 L -1.94444E-6 0.00277 " pathEditMode="relative" rAng="0" ptsTypes="AA">
                                          <p:cBhvr>
                                            <p:cTn id="9" dur="13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3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42" presetClass="path" presetSubtype="0" accel="36154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Motion origin="layout" path="M -1.94444E-6 0.04074 L -1.94444E-6 0.00277 " pathEditMode="relative" rAng="0" ptsTypes="AA">
                                          <p:cBhvr>
                                            <p:cTn id="14" dur="1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3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42" presetClass="path" presetSubtype="0" accel="3615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0.01574 L -1.11111E-6 0.00278 " pathEditMode="relative" rAng="0" ptsTypes="AA">
                                          <p:cBhvr>
                                            <p:cTn id="26" dur="13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64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2" presetClass="path" presetSubtype="0" accel="18000" decel="82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022E-16 2.22222E-6 L 1.11022E-16 -0.44931 " pathEditMode="relative" rAng="0" ptsTypes="AA">
                                          <p:cBhvr>
                                            <p:cTn id="3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247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accel="18000" decel="8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.54746 L 0 -4.81481E-6 " pathEditMode="relative" rAng="0" ptsTypes="AA">
                                          <p:cBhvr>
                                            <p:cTn id="3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738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42" presetClass="path" presetSubtype="0" accel="18000" decel="82000" autoRev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38889E-6 2.22222E-6 L -1.38889E-6 -0.44931 " pathEditMode="relative" rAng="0" ptsTypes="AA">
                                          <p:cBhvr>
                                            <p:cTn id="41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247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18000" decel="8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556E-7 0.54745 L 5.55556E-7 1.11111E-6 " pathEditMode="relative" rAng="0" ptsTypes="AA">
                                          <p:cBhvr>
                                            <p:cTn id="4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738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3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42" presetClass="path" presetSubtype="0" accel="3615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0.04075 L 1.66667E-6 0.00278 " pathEditMode="relative" rAng="0" ptsTypes="AA">
                                          <p:cBhvr>
                                            <p:cTn id="58" dur="13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60" presetID="10" presetClass="exit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3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42" presetClass="path" presetSubtype="0" accel="10000" decel="9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0.21111 -4.81481E-6 " pathEditMode="relative" rAng="0" ptsTypes="AA">
                                          <p:cBhvr>
                                            <p:cTn id="72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556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3" presetID="63" presetClass="path" presetSubtype="0" accel="24000" decel="76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556E-7 1.11111E-6 L 0.42934 1.11111E-6 " pathEditMode="relative" rAng="0" ptsTypes="AA">
                                          <p:cBhvr>
                                            <p:cTn id="74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145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3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accel="3615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556E-7 0.04074 L 5.55556E-7 0.00277 " pathEditMode="relative" rAng="0" ptsTypes="AA">
                                          <p:cBhvr>
                                            <p:cTn id="87" dur="13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89" presetID="10" presetClass="entr" presetSubtype="0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7" grpId="1"/>
          <p:bldP spid="23" grpId="0"/>
          <p:bldP spid="43" grpId="0" animBg="1"/>
          <p:bldP spid="43" grpId="1" animBg="1"/>
          <p:bldP spid="43" grpId="2" animBg="1"/>
          <p:bldP spid="57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/>
        </p:nvSpPr>
        <p:spPr>
          <a:xfrm>
            <a:off x="4037806" y="4610469"/>
            <a:ext cx="1164672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4800" dirty="0">
                <a:solidFill>
                  <a:srgbClr val="01407D"/>
                </a:solidFill>
                <a:latin typeface="Report" panose="02000506020000020003" pitchFamily="2" charset="0"/>
              </a:rPr>
              <a:t>or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396307" y="3981718"/>
            <a:ext cx="2314735" cy="2268094"/>
            <a:chOff x="5396307" y="3981718"/>
            <a:chExt cx="2314735" cy="2268094"/>
          </a:xfrm>
        </p:grpSpPr>
        <p:grpSp>
          <p:nvGrpSpPr>
            <p:cNvPr id="39" name="Group 38"/>
            <p:cNvGrpSpPr/>
            <p:nvPr/>
          </p:nvGrpSpPr>
          <p:grpSpPr>
            <a:xfrm>
              <a:off x="5396307" y="4167103"/>
              <a:ext cx="2314735" cy="2082709"/>
              <a:chOff x="5762555" y="3989767"/>
              <a:chExt cx="2314735" cy="2082709"/>
            </a:xfrm>
          </p:grpSpPr>
          <p:grpSp>
            <p:nvGrpSpPr>
              <p:cNvPr id="34" name="Group 33"/>
              <p:cNvGrpSpPr/>
              <p:nvPr/>
            </p:nvGrpSpPr>
            <p:grpSpPr>
              <a:xfrm>
                <a:off x="5762555" y="3989767"/>
                <a:ext cx="2314735" cy="2082709"/>
                <a:chOff x="3678614" y="1881012"/>
                <a:chExt cx="2504231" cy="2253210"/>
              </a:xfrm>
            </p:grpSpPr>
            <p:sp>
              <p:nvSpPr>
                <p:cNvPr id="35" name="Rectangle 34"/>
                <p:cNvSpPr/>
                <p:nvPr/>
              </p:nvSpPr>
              <p:spPr>
                <a:xfrm>
                  <a:off x="3678614" y="1881012"/>
                  <a:ext cx="2504231" cy="2253210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>
                      <a:lumMod val="90000"/>
                      <a:lumOff val="10000"/>
                    </a:schemeClr>
                  </a:solidFill>
                </a:ln>
                <a:effectLst>
                  <a:outerShdw blurRad="127000" dist="127000" dir="2580000" sx="97000" sy="97000" algn="ctr" rotWithShape="0">
                    <a:schemeClr val="tx1">
                      <a:alpha val="20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latin typeface="Report" panose="02000506020000020003" pitchFamily="2" charset="0"/>
                  </a:endParaRPr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3882290" y="2067595"/>
                  <a:ext cx="2134672" cy="1596115"/>
                </a:xfrm>
                <a:prstGeom prst="rect">
                  <a:avLst/>
                </a:prstGeom>
                <a:solidFill>
                  <a:srgbClr val="AFDEF9"/>
                </a:solidFill>
                <a:ln w="19050">
                  <a:solidFill>
                    <a:schemeClr val="tx1">
                      <a:lumMod val="90000"/>
                      <a:lumOff val="10000"/>
                    </a:schemeClr>
                  </a:solidFill>
                </a:ln>
                <a:effectLst>
                  <a:outerShdw blurRad="127000" dist="127000" dir="2580000" sx="97000" sy="97000" algn="ctr" rotWithShape="0">
                    <a:schemeClr val="tx1">
                      <a:alpha val="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latin typeface="Report" panose="02000506020000020003" pitchFamily="2" charset="0"/>
                  </a:endParaRPr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3806071" y="3707573"/>
                  <a:ext cx="2263469" cy="39956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dirty="0">
                      <a:latin typeface="Report" panose="02000506020000020003" pitchFamily="2" charset="0"/>
                    </a:rPr>
                    <a:t>professional mover</a:t>
                  </a:r>
                </a:p>
              </p:txBody>
            </p:sp>
          </p:grpSp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2472" y="4287501"/>
                <a:ext cx="1814694" cy="1139938"/>
              </a:xfrm>
              <a:prstGeom prst="rect">
                <a:avLst/>
              </a:prstGeom>
            </p:spPr>
          </p:pic>
        </p:grp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202"/>
            <a:stretch/>
          </p:blipFill>
          <p:spPr>
            <a:xfrm>
              <a:off x="5742403" y="3981718"/>
              <a:ext cx="1736699" cy="1828990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3719196" y="1921716"/>
            <a:ext cx="2813578" cy="1582859"/>
            <a:chOff x="3719196" y="1921716"/>
            <a:chExt cx="2813578" cy="1582859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9196" y="1921716"/>
              <a:ext cx="830055" cy="1582859"/>
            </a:xfrm>
            <a:prstGeom prst="rect">
              <a:avLst/>
            </a:prstGeom>
            <a:effectLst>
              <a:softEdge rad="0"/>
            </a:effectLst>
          </p:spPr>
        </p:pic>
        <p:sp>
          <p:nvSpPr>
            <p:cNvPr id="2" name="Cloud Callout 1"/>
            <p:cNvSpPr/>
            <p:nvPr/>
          </p:nvSpPr>
          <p:spPr>
            <a:xfrm>
              <a:off x="4856521" y="1954676"/>
              <a:ext cx="1676253" cy="959202"/>
            </a:xfrm>
            <a:prstGeom prst="cloudCallout">
              <a:avLst>
                <a:gd name="adj1" fmla="val -69867"/>
                <a:gd name="adj2" fmla="val -28545"/>
              </a:avLst>
            </a:prstGeom>
            <a:solidFill>
              <a:srgbClr val="AFDE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eport" panose="02000506020000020003" pitchFamily="2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6740" y="2079498"/>
              <a:ext cx="1006541" cy="655929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1971413" y="615236"/>
            <a:ext cx="6442745" cy="1224793"/>
            <a:chOff x="1971413" y="615236"/>
            <a:chExt cx="6442745" cy="1224793"/>
          </a:xfrm>
        </p:grpSpPr>
        <p:sp>
          <p:nvSpPr>
            <p:cNvPr id="11" name="Rounded Rectangle 10"/>
            <p:cNvSpPr/>
            <p:nvPr/>
          </p:nvSpPr>
          <p:spPr>
            <a:xfrm>
              <a:off x="2206304" y="615236"/>
              <a:ext cx="6207854" cy="1224793"/>
            </a:xfrm>
            <a:prstGeom prst="roundRect">
              <a:avLst>
                <a:gd name="adj" fmla="val 50000"/>
              </a:avLst>
            </a:prstGeom>
            <a:solidFill>
              <a:srgbClr val="AFDE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eport" panose="02000506020000020003" pitchFamily="2" charset="0"/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1971413" y="1166070"/>
              <a:ext cx="654341" cy="285225"/>
            </a:xfrm>
            <a:custGeom>
              <a:avLst/>
              <a:gdLst>
                <a:gd name="connsiteX0" fmla="*/ 402671 w 654341"/>
                <a:gd name="connsiteY0" fmla="*/ 0 h 285225"/>
                <a:gd name="connsiteX1" fmla="*/ 0 w 654341"/>
                <a:gd name="connsiteY1" fmla="*/ 251669 h 285225"/>
                <a:gd name="connsiteX2" fmla="*/ 654341 w 654341"/>
                <a:gd name="connsiteY2" fmla="*/ 285225 h 285225"/>
                <a:gd name="connsiteX3" fmla="*/ 402671 w 654341"/>
                <a:gd name="connsiteY3" fmla="*/ 0 h 285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4341" h="285225">
                  <a:moveTo>
                    <a:pt x="402671" y="0"/>
                  </a:moveTo>
                  <a:lnTo>
                    <a:pt x="0" y="251669"/>
                  </a:lnTo>
                  <a:lnTo>
                    <a:pt x="654341" y="285225"/>
                  </a:lnTo>
                  <a:lnTo>
                    <a:pt x="402671" y="0"/>
                  </a:lnTo>
                  <a:close/>
                </a:path>
              </a:pathLst>
            </a:custGeom>
            <a:solidFill>
              <a:srgbClr val="AFDE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eport" panose="02000506020000020003" pitchFamily="2" charset="0"/>
              </a:endParaRPr>
            </a:p>
          </p:txBody>
        </p:sp>
      </p:grp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31471" y="696923"/>
            <a:ext cx="6336745" cy="994306"/>
          </a:xfrm>
        </p:spPr>
        <p:txBody>
          <a:bodyPr/>
          <a:lstStyle/>
          <a:p>
            <a:r>
              <a:rPr lang="en-US" sz="3600" dirty="0">
                <a:solidFill>
                  <a:srgbClr val="01407D"/>
                </a:solidFill>
              </a:rPr>
              <a:t>I am moving to a new house.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1529242" y="3964076"/>
            <a:ext cx="2314735" cy="2285736"/>
            <a:chOff x="1255256" y="3786740"/>
            <a:chExt cx="2314735" cy="2285736"/>
          </a:xfrm>
        </p:grpSpPr>
        <p:grpSp>
          <p:nvGrpSpPr>
            <p:cNvPr id="25" name="Group 24"/>
            <p:cNvGrpSpPr/>
            <p:nvPr/>
          </p:nvGrpSpPr>
          <p:grpSpPr>
            <a:xfrm>
              <a:off x="1255256" y="3989767"/>
              <a:ext cx="2314735" cy="2082709"/>
              <a:chOff x="3678614" y="1881012"/>
              <a:chExt cx="2504231" cy="2253210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3678614" y="1881012"/>
                <a:ext cx="2504231" cy="225321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90000"/>
                    <a:lumOff val="10000"/>
                  </a:schemeClr>
                </a:solidFill>
              </a:ln>
              <a:effectLst>
                <a:outerShdw blurRad="127000" dist="127000" dir="2580000" sx="97000" sy="97000" algn="ctr" rotWithShape="0">
                  <a:schemeClr val="tx1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Report" panose="02000506020000020003" pitchFamily="2" charset="0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3882290" y="2067595"/>
                <a:ext cx="2134672" cy="1596115"/>
              </a:xfrm>
              <a:prstGeom prst="rect">
                <a:avLst/>
              </a:prstGeom>
              <a:solidFill>
                <a:srgbClr val="AFDEF9"/>
              </a:solidFill>
              <a:ln w="19050">
                <a:solidFill>
                  <a:schemeClr val="tx1">
                    <a:lumMod val="90000"/>
                    <a:lumOff val="10000"/>
                  </a:schemeClr>
                </a:solidFill>
              </a:ln>
              <a:effectLst>
                <a:outerShdw blurRad="127000" dist="127000" dir="2580000" sx="97000" sy="97000" algn="ctr" rotWithShape="0">
                  <a:schemeClr val="tx1">
                    <a:alpha val="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Report" panose="02000506020000020003" pitchFamily="2" charset="0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3806071" y="3707573"/>
                <a:ext cx="2263469" cy="3995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latin typeface="Report" panose="02000506020000020003" pitchFamily="2" charset="0"/>
                  </a:rPr>
                  <a:t>doctor</a:t>
                </a:r>
              </a:p>
            </p:txBody>
          </p:sp>
        </p:grpSp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212"/>
            <a:stretch/>
          </p:blipFill>
          <p:spPr>
            <a:xfrm>
              <a:off x="1473151" y="3786740"/>
              <a:ext cx="1627046" cy="1845756"/>
            </a:xfrm>
            <a:prstGeom prst="rect">
              <a:avLst/>
            </a:prstGeom>
          </p:spPr>
        </p:pic>
      </p:grpSp>
      <p:sp>
        <p:nvSpPr>
          <p:cNvPr id="43" name="Rounded Rectangle 42"/>
          <p:cNvSpPr/>
          <p:nvPr/>
        </p:nvSpPr>
        <p:spPr>
          <a:xfrm>
            <a:off x="1543231" y="3298926"/>
            <a:ext cx="6146318" cy="520118"/>
          </a:xfrm>
          <a:prstGeom prst="roundRect">
            <a:avLst>
              <a:gd name="adj" fmla="val 50000"/>
            </a:avLst>
          </a:prstGeom>
          <a:solidFill>
            <a:srgbClr val="E94E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Report" panose="02000506020000020003" pitchFamily="2" charset="0"/>
              </a:rPr>
              <a:t>Who can help me?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583" y="6858000"/>
            <a:ext cx="5806023" cy="406646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674" y="6858000"/>
            <a:ext cx="5806023" cy="4066467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510" y="4270545"/>
            <a:ext cx="2160133" cy="1838549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3066404" y="3105959"/>
            <a:ext cx="3196676" cy="1025228"/>
            <a:chOff x="2206304" y="615236"/>
            <a:chExt cx="6207854" cy="1730103"/>
          </a:xfrm>
          <a:solidFill>
            <a:srgbClr val="B9D36E"/>
          </a:solidFill>
        </p:grpSpPr>
        <p:sp>
          <p:nvSpPr>
            <p:cNvPr id="54" name="Rounded Rectangle 53"/>
            <p:cNvSpPr/>
            <p:nvPr/>
          </p:nvSpPr>
          <p:spPr>
            <a:xfrm>
              <a:off x="2206304" y="615236"/>
              <a:ext cx="6207854" cy="122479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Report" panose="02000506020000020003" pitchFamily="2" charset="0"/>
                </a:rPr>
                <a:t>Correct. Good job!</a:t>
              </a:r>
            </a:p>
          </p:txBody>
        </p:sp>
        <p:sp>
          <p:nvSpPr>
            <p:cNvPr id="55" name="Freeform 54"/>
            <p:cNvSpPr/>
            <p:nvPr/>
          </p:nvSpPr>
          <p:spPr>
            <a:xfrm rot="16003124">
              <a:off x="4620488" y="1613820"/>
              <a:ext cx="851717" cy="611321"/>
            </a:xfrm>
            <a:custGeom>
              <a:avLst/>
              <a:gdLst>
                <a:gd name="connsiteX0" fmla="*/ 402671 w 654341"/>
                <a:gd name="connsiteY0" fmla="*/ 0 h 285225"/>
                <a:gd name="connsiteX1" fmla="*/ 0 w 654341"/>
                <a:gd name="connsiteY1" fmla="*/ 251669 h 285225"/>
                <a:gd name="connsiteX2" fmla="*/ 654341 w 654341"/>
                <a:gd name="connsiteY2" fmla="*/ 285225 h 285225"/>
                <a:gd name="connsiteX3" fmla="*/ 402671 w 654341"/>
                <a:gd name="connsiteY3" fmla="*/ 0 h 285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4341" h="285225">
                  <a:moveTo>
                    <a:pt x="402671" y="0"/>
                  </a:moveTo>
                  <a:lnTo>
                    <a:pt x="0" y="251669"/>
                  </a:lnTo>
                  <a:lnTo>
                    <a:pt x="654341" y="285225"/>
                  </a:lnTo>
                  <a:lnTo>
                    <a:pt x="402671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eport" panose="02000506020000020003" pitchFamily="2" charset="0"/>
              </a:endParaRPr>
            </a:p>
          </p:txBody>
        </p:sp>
      </p:grpSp>
      <p:pic>
        <p:nvPicPr>
          <p:cNvPr id="56" name="Picture 5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739" y="4944893"/>
            <a:ext cx="782272" cy="814625"/>
          </a:xfrm>
          <a:prstGeom prst="rect">
            <a:avLst/>
          </a:prstGeom>
        </p:spPr>
      </p:pic>
      <p:sp>
        <p:nvSpPr>
          <p:cNvPr id="57" name="Rounded Rectangle 56">
            <a:hlinkClick r:id="" action="ppaction://hlinkshowjump?jump=nextslide"/>
          </p:cNvPr>
          <p:cNvSpPr/>
          <p:nvPr/>
        </p:nvSpPr>
        <p:spPr>
          <a:xfrm>
            <a:off x="7145398" y="5510454"/>
            <a:ext cx="1364689" cy="622830"/>
          </a:xfrm>
          <a:prstGeom prst="roundRect">
            <a:avLst>
              <a:gd name="adj" fmla="val 40611"/>
            </a:avLst>
          </a:prstGeom>
          <a:solidFill>
            <a:srgbClr val="AFDEF9"/>
          </a:solidFill>
          <a:ln w="19050">
            <a:solidFill>
              <a:srgbClr val="01407D"/>
            </a:solidFill>
          </a:ln>
          <a:effectLst>
            <a:outerShdw dist="50800" dir="2820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1407D"/>
                </a:solidFill>
                <a:latin typeface="Report" panose="02000506020000020003" pitchFamily="2" charset="0"/>
              </a:rPr>
              <a:t>Next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1513668" y="3245654"/>
            <a:ext cx="3196676" cy="1025228"/>
            <a:chOff x="2206304" y="615236"/>
            <a:chExt cx="6207854" cy="1730103"/>
          </a:xfrm>
          <a:solidFill>
            <a:srgbClr val="B9D36E"/>
          </a:solidFill>
        </p:grpSpPr>
        <p:sp>
          <p:nvSpPr>
            <p:cNvPr id="62" name="Rounded Rectangle 61"/>
            <p:cNvSpPr/>
            <p:nvPr/>
          </p:nvSpPr>
          <p:spPr>
            <a:xfrm>
              <a:off x="2206304" y="615236"/>
              <a:ext cx="6207854" cy="122479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Report" panose="02000506020000020003" pitchFamily="2" charset="0"/>
                </a:rPr>
                <a:t>Try again!</a:t>
              </a:r>
            </a:p>
          </p:txBody>
        </p:sp>
        <p:sp>
          <p:nvSpPr>
            <p:cNvPr id="63" name="Freeform 62"/>
            <p:cNvSpPr/>
            <p:nvPr/>
          </p:nvSpPr>
          <p:spPr>
            <a:xfrm rot="16003124">
              <a:off x="3893944" y="1613820"/>
              <a:ext cx="851716" cy="611321"/>
            </a:xfrm>
            <a:custGeom>
              <a:avLst/>
              <a:gdLst>
                <a:gd name="connsiteX0" fmla="*/ 402671 w 654341"/>
                <a:gd name="connsiteY0" fmla="*/ 0 h 285225"/>
                <a:gd name="connsiteX1" fmla="*/ 0 w 654341"/>
                <a:gd name="connsiteY1" fmla="*/ 251669 h 285225"/>
                <a:gd name="connsiteX2" fmla="*/ 654341 w 654341"/>
                <a:gd name="connsiteY2" fmla="*/ 285225 h 285225"/>
                <a:gd name="connsiteX3" fmla="*/ 402671 w 654341"/>
                <a:gd name="connsiteY3" fmla="*/ 0 h 285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4341" h="285225">
                  <a:moveTo>
                    <a:pt x="402671" y="0"/>
                  </a:moveTo>
                  <a:lnTo>
                    <a:pt x="0" y="251669"/>
                  </a:lnTo>
                  <a:lnTo>
                    <a:pt x="654341" y="285225"/>
                  </a:lnTo>
                  <a:lnTo>
                    <a:pt x="402671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eport" panose="02000506020000020003" pitchFamily="2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738231" y="543756"/>
            <a:ext cx="1199626" cy="1429833"/>
            <a:chOff x="1669409" y="1491712"/>
            <a:chExt cx="2181138" cy="2599696"/>
          </a:xfrm>
        </p:grpSpPr>
        <p:sp>
          <p:nvSpPr>
            <p:cNvPr id="42" name="Oval 41"/>
            <p:cNvSpPr/>
            <p:nvPr/>
          </p:nvSpPr>
          <p:spPr>
            <a:xfrm>
              <a:off x="1669409" y="1734547"/>
              <a:ext cx="2114026" cy="2114026"/>
            </a:xfrm>
            <a:prstGeom prst="ellipse">
              <a:avLst/>
            </a:prstGeom>
            <a:solidFill>
              <a:srgbClr val="00A8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eport" panose="02000506020000020003" pitchFamily="2" charset="0"/>
              </a:endParaRPr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1687" y="1491712"/>
              <a:ext cx="2088860" cy="25996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8047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3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accel="36154" fill="hold" nodeType="withEffect" p14:presetBounceEnd="77692">
                                      <p:stCondLst>
                                        <p:cond delay="800"/>
                                      </p:stCondLst>
                                      <p:childTnLst>
                                        <p:animMotion origin="layout" path="M -1.94444E-6 0.04074 L -1.94444E-6 0.00277 " pathEditMode="relative" rAng="0" ptsTypes="AA" p14:bounceEnd="77692">
                                          <p:cBhvr>
                                            <p:cTn id="9" dur="13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3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42" presetClass="path" presetSubtype="0" accel="36154" fill="hold" grpId="1" nodeType="withEffect" p14:presetBounceEnd="77692">
                                      <p:stCondLst>
                                        <p:cond delay="800"/>
                                      </p:stCondLst>
                                      <p:childTnLst>
                                        <p:animMotion origin="layout" path="M -1.94444E-6 0.04074 L -1.94444E-6 0.00277 " pathEditMode="relative" rAng="0" ptsTypes="AA" p14:bounceEnd="77692">
                                          <p:cBhvr>
                                            <p:cTn id="14" dur="1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3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42" presetClass="path" presetSubtype="0" accel="36154" fill="hold" grpId="1" nodeType="withEffect" p14:presetBounceEnd="77692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0.01574 L -1.11111E-6 0.00278 " pathEditMode="relative" rAng="0" ptsTypes="AA" p14:bounceEnd="77692">
                                          <p:cBhvr>
                                            <p:cTn id="25" dur="13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64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2" presetClass="path" presetSubtype="0" accel="18000" decel="82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022E-16 2.22222E-6 L 1.11022E-16 -0.44931 " pathEditMode="relative" rAng="0" ptsTypes="AA">
                                          <p:cBhvr>
                                            <p:cTn id="29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247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42" presetClass="path" presetSubtype="0" accel="18000" decel="8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.54745 L 0 4.07407E-6 " pathEditMode="relative" rAng="0" ptsTypes="AA">
                                          <p:cBhvr>
                                            <p:cTn id="3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738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42" presetClass="path" presetSubtype="0" accel="18000" decel="82000" autoRev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38889E-6 2.22222E-6 L -1.38889E-6 -0.44931 " pathEditMode="relative" rAng="0" ptsTypes="AA">
                                          <p:cBhvr>
                                            <p:cTn id="40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247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18000" decel="8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0.54746 L 3.33333E-6 -3.33333E-6 " pathEditMode="relative" rAng="0" ptsTypes="AA">
                                          <p:cBhvr>
                                            <p:cTn id="4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738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3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42" presetClass="path" presetSubtype="0" accel="36154" fill="hold" nodeType="withEffect" p14:presetBounceEnd="77692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2222E-6 0.04074 L 2.22222E-6 0.00277 " pathEditMode="relative" rAng="0" ptsTypes="AA" p14:bounceEnd="77692">
                                          <p:cBhvr>
                                            <p:cTn id="57" dur="13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59" presetID="10" presetClass="exit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3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seq concurrent="1" nextAc="seek">
                  <p:cTn id="62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" fill="hold">
                          <p:stCondLst>
                            <p:cond delay="0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63" presetClass="path" presetSubtype="0" accel="24000" decel="76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3.33333E-6 L -0.21598 -3.33333E-6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79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42" presetClass="path" presetSubtype="0" accel="10000" decel="9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4.07407E-6 L -0.43194 4.07407E-6 " pathEditMode="relative" rAng="0" ptsTypes="AA">
                                          <p:cBhvr>
                                            <p:cTn id="70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59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1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3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42" presetClass="path" presetSubtype="0" accel="36154" fill="hold" nodeType="withEffect" p14:presetBounceEnd="77692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556E-7 0.04074 L 5.55556E-7 0.00277 " pathEditMode="relative" rAng="0" ptsTypes="AA" p14:bounceEnd="77692">
                                          <p:cBhvr>
                                            <p:cTn id="86" dur="13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88" presetID="10" presetClass="entr" presetSubtype="0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</p:childTnLst>
            </p:cTn>
          </p:par>
        </p:tnLst>
        <p:bldLst>
          <p:bldP spid="23" grpId="0"/>
          <p:bldP spid="17" grpId="0"/>
          <p:bldP spid="17" grpId="1"/>
          <p:bldP spid="43" grpId="0" animBg="1"/>
          <p:bldP spid="43" grpId="1" animBg="1"/>
          <p:bldP spid="43" grpId="2" animBg="1"/>
          <p:bldP spid="5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3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accel="3615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Motion origin="layout" path="M -1.94444E-6 0.04074 L -1.94444E-6 0.00277 " pathEditMode="relative" rAng="0" ptsTypes="AA">
                                          <p:cBhvr>
                                            <p:cTn id="9" dur="13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3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42" presetClass="path" presetSubtype="0" accel="36154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Motion origin="layout" path="M -1.94444E-6 0.04074 L -1.94444E-6 0.00277 " pathEditMode="relative" rAng="0" ptsTypes="AA">
                                          <p:cBhvr>
                                            <p:cTn id="14" dur="1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3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42" presetClass="path" presetSubtype="0" accel="3615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0.01574 L -1.11111E-6 0.00278 " pathEditMode="relative" rAng="0" ptsTypes="AA">
                                          <p:cBhvr>
                                            <p:cTn id="25" dur="13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64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2" presetClass="path" presetSubtype="0" accel="18000" decel="82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022E-16 2.22222E-6 L 1.11022E-16 -0.44931 " pathEditMode="relative" rAng="0" ptsTypes="AA">
                                          <p:cBhvr>
                                            <p:cTn id="29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247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42" presetClass="path" presetSubtype="0" accel="18000" decel="8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.54745 L 0 4.07407E-6 " pathEditMode="relative" rAng="0" ptsTypes="AA">
                                          <p:cBhvr>
                                            <p:cTn id="3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738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42" presetClass="path" presetSubtype="0" accel="18000" decel="82000" autoRev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38889E-6 2.22222E-6 L -1.38889E-6 -0.44931 " pathEditMode="relative" rAng="0" ptsTypes="AA">
                                          <p:cBhvr>
                                            <p:cTn id="40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247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18000" decel="8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0.54746 L 3.33333E-6 -3.33333E-6 " pathEditMode="relative" rAng="0" ptsTypes="AA">
                                          <p:cBhvr>
                                            <p:cTn id="4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738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3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42" presetClass="path" presetSubtype="0" accel="3615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2222E-6 0.04074 L 2.22222E-6 0.00277 " pathEditMode="relative" rAng="0" ptsTypes="AA">
                                          <p:cBhvr>
                                            <p:cTn id="57" dur="13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59" presetID="10" presetClass="exit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3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seq concurrent="1" nextAc="seek">
                  <p:cTn id="62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" fill="hold">
                          <p:stCondLst>
                            <p:cond delay="0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63" presetClass="path" presetSubtype="0" accel="24000" decel="76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3.33333E-6 L -0.21598 -3.33333E-6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79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42" presetClass="path" presetSubtype="0" accel="10000" decel="9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4.07407E-6 L -0.43194 4.07407E-6 " pathEditMode="relative" rAng="0" ptsTypes="AA">
                                          <p:cBhvr>
                                            <p:cTn id="70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59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1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3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42" presetClass="path" presetSubtype="0" accel="3615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556E-7 0.04074 L 5.55556E-7 0.00277 " pathEditMode="relative" rAng="0" ptsTypes="AA">
                                          <p:cBhvr>
                                            <p:cTn id="86" dur="13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88" presetID="10" presetClass="entr" presetSubtype="0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</p:childTnLst>
            </p:cTn>
          </p:par>
        </p:tnLst>
        <p:bldLst>
          <p:bldP spid="23" grpId="0"/>
          <p:bldP spid="17" grpId="0"/>
          <p:bldP spid="17" grpId="1"/>
          <p:bldP spid="43" grpId="0" animBg="1"/>
          <p:bldP spid="43" grpId="1" animBg="1"/>
          <p:bldP spid="43" grpId="2" animBg="1"/>
          <p:bldP spid="57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38231" y="554804"/>
            <a:ext cx="1162714" cy="1470155"/>
            <a:chOff x="1669409" y="1511799"/>
            <a:chExt cx="2114026" cy="2673009"/>
          </a:xfrm>
        </p:grpSpPr>
        <p:sp>
          <p:nvSpPr>
            <p:cNvPr id="5" name="Oval 4"/>
            <p:cNvSpPr/>
            <p:nvPr/>
          </p:nvSpPr>
          <p:spPr>
            <a:xfrm>
              <a:off x="1669409" y="1734547"/>
              <a:ext cx="2114026" cy="2114026"/>
            </a:xfrm>
            <a:prstGeom prst="ellipse">
              <a:avLst/>
            </a:prstGeom>
            <a:solidFill>
              <a:srgbClr val="E94E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eport" panose="02000506020000020003" pitchFamily="2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7531" y="1511799"/>
              <a:ext cx="1952622" cy="2673009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1971413" y="615236"/>
            <a:ext cx="6442745" cy="1224793"/>
            <a:chOff x="1971413" y="615236"/>
            <a:chExt cx="6442745" cy="1224793"/>
          </a:xfrm>
        </p:grpSpPr>
        <p:sp>
          <p:nvSpPr>
            <p:cNvPr id="11" name="Rounded Rectangle 10"/>
            <p:cNvSpPr/>
            <p:nvPr/>
          </p:nvSpPr>
          <p:spPr>
            <a:xfrm>
              <a:off x="2206304" y="615236"/>
              <a:ext cx="6207854" cy="1224793"/>
            </a:xfrm>
            <a:prstGeom prst="roundRect">
              <a:avLst>
                <a:gd name="adj" fmla="val 50000"/>
              </a:avLst>
            </a:prstGeom>
            <a:solidFill>
              <a:srgbClr val="AFDE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eport" panose="02000506020000020003" pitchFamily="2" charset="0"/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1971413" y="1166070"/>
              <a:ext cx="654341" cy="285225"/>
            </a:xfrm>
            <a:custGeom>
              <a:avLst/>
              <a:gdLst>
                <a:gd name="connsiteX0" fmla="*/ 402671 w 654341"/>
                <a:gd name="connsiteY0" fmla="*/ 0 h 285225"/>
                <a:gd name="connsiteX1" fmla="*/ 0 w 654341"/>
                <a:gd name="connsiteY1" fmla="*/ 251669 h 285225"/>
                <a:gd name="connsiteX2" fmla="*/ 654341 w 654341"/>
                <a:gd name="connsiteY2" fmla="*/ 285225 h 285225"/>
                <a:gd name="connsiteX3" fmla="*/ 402671 w 654341"/>
                <a:gd name="connsiteY3" fmla="*/ 0 h 285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4341" h="285225">
                  <a:moveTo>
                    <a:pt x="402671" y="0"/>
                  </a:moveTo>
                  <a:lnTo>
                    <a:pt x="0" y="251669"/>
                  </a:lnTo>
                  <a:lnTo>
                    <a:pt x="654341" y="285225"/>
                  </a:lnTo>
                  <a:lnTo>
                    <a:pt x="402671" y="0"/>
                  </a:lnTo>
                  <a:close/>
                </a:path>
              </a:pathLst>
            </a:custGeom>
            <a:solidFill>
              <a:srgbClr val="AFDE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eport" panose="02000506020000020003" pitchFamily="2" charset="0"/>
              </a:endParaRPr>
            </a:p>
          </p:txBody>
        </p:sp>
      </p:grp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31471" y="696923"/>
            <a:ext cx="6336745" cy="994306"/>
          </a:xfrm>
        </p:spPr>
        <p:txBody>
          <a:bodyPr/>
          <a:lstStyle/>
          <a:p>
            <a:r>
              <a:rPr lang="en-GB" sz="3600" dirty="0">
                <a:solidFill>
                  <a:srgbClr val="01407D"/>
                </a:solidFill>
              </a:rPr>
              <a:t>There is a fire.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246" y="1873143"/>
            <a:ext cx="2091258" cy="1392669"/>
          </a:xfrm>
          <a:prstGeom prst="rect">
            <a:avLst/>
          </a:prstGeom>
          <a:effectLst>
            <a:softEdge rad="0"/>
          </a:effectLst>
        </p:spPr>
      </p:pic>
      <p:sp>
        <p:nvSpPr>
          <p:cNvPr id="23" name="Title 1"/>
          <p:cNvSpPr txBox="1">
            <a:spLocks/>
          </p:cNvSpPr>
          <p:nvPr/>
        </p:nvSpPr>
        <p:spPr>
          <a:xfrm>
            <a:off x="4037806" y="4610469"/>
            <a:ext cx="1164672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4800" dirty="0">
                <a:solidFill>
                  <a:srgbClr val="01407D"/>
                </a:solidFill>
                <a:latin typeface="Report" panose="02000506020000020003" pitchFamily="2" charset="0"/>
              </a:rPr>
              <a:t>or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1424511" y="3964075"/>
            <a:ext cx="2419466" cy="2285737"/>
            <a:chOff x="1150525" y="3786739"/>
            <a:chExt cx="2419466" cy="2285737"/>
          </a:xfrm>
        </p:grpSpPr>
        <p:grpSp>
          <p:nvGrpSpPr>
            <p:cNvPr id="25" name="Group 24"/>
            <p:cNvGrpSpPr/>
            <p:nvPr/>
          </p:nvGrpSpPr>
          <p:grpSpPr>
            <a:xfrm>
              <a:off x="1255256" y="3989767"/>
              <a:ext cx="2314735" cy="2082709"/>
              <a:chOff x="3678614" y="1881012"/>
              <a:chExt cx="2504231" cy="2253210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3678614" y="1881012"/>
                <a:ext cx="2504231" cy="225321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90000"/>
                    <a:lumOff val="10000"/>
                  </a:schemeClr>
                </a:solidFill>
              </a:ln>
              <a:effectLst>
                <a:outerShdw blurRad="127000" dist="127000" dir="2580000" sx="97000" sy="97000" algn="ctr" rotWithShape="0">
                  <a:schemeClr val="tx1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Report" panose="02000506020000020003" pitchFamily="2" charset="0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3882290" y="2067595"/>
                <a:ext cx="2134672" cy="1596115"/>
              </a:xfrm>
              <a:prstGeom prst="rect">
                <a:avLst/>
              </a:prstGeom>
              <a:solidFill>
                <a:srgbClr val="F1884C"/>
              </a:solidFill>
              <a:ln w="19050">
                <a:solidFill>
                  <a:schemeClr val="tx1">
                    <a:lumMod val="90000"/>
                    <a:lumOff val="10000"/>
                  </a:schemeClr>
                </a:solidFill>
              </a:ln>
              <a:effectLst>
                <a:outerShdw blurRad="127000" dist="127000" dir="2580000" sx="97000" sy="97000" algn="ctr" rotWithShape="0">
                  <a:schemeClr val="tx1">
                    <a:alpha val="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Report" panose="02000506020000020003" pitchFamily="2" charset="0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3806071" y="3707573"/>
                <a:ext cx="2263469" cy="3995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latin typeface="Report" panose="02000506020000020003" pitchFamily="2" charset="0"/>
                  </a:rPr>
                  <a:t>crossing guard</a:t>
                </a:r>
              </a:p>
            </p:txBody>
          </p:sp>
        </p:grpSp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990" t="-7161" r="8990" b="51115"/>
            <a:stretch/>
          </p:blipFill>
          <p:spPr>
            <a:xfrm>
              <a:off x="1150525" y="3786739"/>
              <a:ext cx="2101052" cy="1845756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>
            <a:off x="5396307" y="3953256"/>
            <a:ext cx="2314735" cy="2296556"/>
            <a:chOff x="5762555" y="3775920"/>
            <a:chExt cx="2314735" cy="2296556"/>
          </a:xfrm>
        </p:grpSpPr>
        <p:grpSp>
          <p:nvGrpSpPr>
            <p:cNvPr id="34" name="Group 33"/>
            <p:cNvGrpSpPr/>
            <p:nvPr/>
          </p:nvGrpSpPr>
          <p:grpSpPr>
            <a:xfrm>
              <a:off x="5762555" y="3989767"/>
              <a:ext cx="2314735" cy="2082709"/>
              <a:chOff x="3678614" y="1881012"/>
              <a:chExt cx="2504231" cy="2253210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3678614" y="1881012"/>
                <a:ext cx="2504231" cy="225321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90000"/>
                    <a:lumOff val="10000"/>
                  </a:schemeClr>
                </a:solidFill>
              </a:ln>
              <a:effectLst>
                <a:outerShdw blurRad="127000" dist="127000" dir="2580000" sx="97000" sy="97000" algn="ctr" rotWithShape="0">
                  <a:schemeClr val="tx1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Report" panose="02000506020000020003" pitchFamily="2" charset="0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3882290" y="2067595"/>
                <a:ext cx="2134672" cy="1596115"/>
              </a:xfrm>
              <a:prstGeom prst="rect">
                <a:avLst/>
              </a:prstGeom>
              <a:solidFill>
                <a:srgbClr val="AFDEF9"/>
              </a:solidFill>
              <a:ln w="19050">
                <a:solidFill>
                  <a:schemeClr val="tx1">
                    <a:lumMod val="90000"/>
                    <a:lumOff val="10000"/>
                  </a:schemeClr>
                </a:solidFill>
              </a:ln>
              <a:effectLst>
                <a:outerShdw blurRad="127000" dist="127000" dir="2580000" sx="97000" sy="97000" algn="ctr" rotWithShape="0">
                  <a:schemeClr val="tx1">
                    <a:alpha val="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Report" panose="02000506020000020003" pitchFamily="2" charset="0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3806071" y="3707573"/>
                <a:ext cx="2263469" cy="3995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latin typeface="Report" panose="02000506020000020003" pitchFamily="2" charset="0"/>
                  </a:rPr>
                  <a:t>firefighter</a:t>
                </a:r>
              </a:p>
            </p:txBody>
          </p:sp>
        </p:grpSp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543" t="-1146" r="-1621" b="44092"/>
            <a:stretch/>
          </p:blipFill>
          <p:spPr>
            <a:xfrm>
              <a:off x="5993334" y="3775920"/>
              <a:ext cx="1760588" cy="1856575"/>
            </a:xfrm>
            <a:prstGeom prst="rect">
              <a:avLst/>
            </a:prstGeom>
          </p:spPr>
        </p:pic>
      </p:grpSp>
      <p:sp>
        <p:nvSpPr>
          <p:cNvPr id="43" name="Rounded Rectangle 42"/>
          <p:cNvSpPr/>
          <p:nvPr/>
        </p:nvSpPr>
        <p:spPr>
          <a:xfrm>
            <a:off x="1543231" y="3298926"/>
            <a:ext cx="6146318" cy="520118"/>
          </a:xfrm>
          <a:prstGeom prst="roundRect">
            <a:avLst>
              <a:gd name="adj" fmla="val 50000"/>
            </a:avLst>
          </a:prstGeom>
          <a:solidFill>
            <a:srgbClr val="E94E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Report" panose="02000506020000020003" pitchFamily="2" charset="0"/>
              </a:rPr>
              <a:t>Who can help me?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583" y="6858000"/>
            <a:ext cx="5806023" cy="406646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674" y="6858000"/>
            <a:ext cx="5806023" cy="4066467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112" y="4270545"/>
            <a:ext cx="2160133" cy="1838549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3066404" y="3105959"/>
            <a:ext cx="3196676" cy="1025228"/>
            <a:chOff x="2206304" y="615236"/>
            <a:chExt cx="6207854" cy="1730103"/>
          </a:xfrm>
          <a:solidFill>
            <a:srgbClr val="B9D36E"/>
          </a:solidFill>
        </p:grpSpPr>
        <p:sp>
          <p:nvSpPr>
            <p:cNvPr id="54" name="Rounded Rectangle 53"/>
            <p:cNvSpPr/>
            <p:nvPr/>
          </p:nvSpPr>
          <p:spPr>
            <a:xfrm>
              <a:off x="2206304" y="615236"/>
              <a:ext cx="6207854" cy="122479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Report" panose="02000506020000020003" pitchFamily="2" charset="0"/>
                </a:rPr>
                <a:t>Correct. Good job!</a:t>
              </a:r>
            </a:p>
          </p:txBody>
        </p:sp>
        <p:sp>
          <p:nvSpPr>
            <p:cNvPr id="55" name="Freeform 54"/>
            <p:cNvSpPr/>
            <p:nvPr/>
          </p:nvSpPr>
          <p:spPr>
            <a:xfrm rot="16003124">
              <a:off x="4620488" y="1613820"/>
              <a:ext cx="851717" cy="611321"/>
            </a:xfrm>
            <a:custGeom>
              <a:avLst/>
              <a:gdLst>
                <a:gd name="connsiteX0" fmla="*/ 402671 w 654341"/>
                <a:gd name="connsiteY0" fmla="*/ 0 h 285225"/>
                <a:gd name="connsiteX1" fmla="*/ 0 w 654341"/>
                <a:gd name="connsiteY1" fmla="*/ 251669 h 285225"/>
                <a:gd name="connsiteX2" fmla="*/ 654341 w 654341"/>
                <a:gd name="connsiteY2" fmla="*/ 285225 h 285225"/>
                <a:gd name="connsiteX3" fmla="*/ 402671 w 654341"/>
                <a:gd name="connsiteY3" fmla="*/ 0 h 285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4341" h="285225">
                  <a:moveTo>
                    <a:pt x="402671" y="0"/>
                  </a:moveTo>
                  <a:lnTo>
                    <a:pt x="0" y="251669"/>
                  </a:lnTo>
                  <a:lnTo>
                    <a:pt x="654341" y="285225"/>
                  </a:lnTo>
                  <a:lnTo>
                    <a:pt x="402671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eport" panose="02000506020000020003" pitchFamily="2" charset="0"/>
              </a:endParaRPr>
            </a:p>
          </p:txBody>
        </p:sp>
      </p:grpSp>
      <p:pic>
        <p:nvPicPr>
          <p:cNvPr id="56" name="Picture 5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739" y="4944893"/>
            <a:ext cx="782272" cy="814625"/>
          </a:xfrm>
          <a:prstGeom prst="rect">
            <a:avLst/>
          </a:prstGeom>
        </p:spPr>
      </p:pic>
      <p:sp>
        <p:nvSpPr>
          <p:cNvPr id="57" name="Rounded Rectangle 56">
            <a:hlinkClick r:id="" action="ppaction://hlinkshowjump?jump=nextslide"/>
          </p:cNvPr>
          <p:cNvSpPr/>
          <p:nvPr/>
        </p:nvSpPr>
        <p:spPr>
          <a:xfrm>
            <a:off x="7145398" y="5510454"/>
            <a:ext cx="1364689" cy="622830"/>
          </a:xfrm>
          <a:prstGeom prst="roundRect">
            <a:avLst>
              <a:gd name="adj" fmla="val 40611"/>
            </a:avLst>
          </a:prstGeom>
          <a:solidFill>
            <a:srgbClr val="AFDEF9"/>
          </a:solidFill>
          <a:ln w="19050">
            <a:solidFill>
              <a:srgbClr val="01407D"/>
            </a:solidFill>
          </a:ln>
          <a:effectLst>
            <a:outerShdw dist="50800" dir="2820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1407D"/>
                </a:solidFill>
                <a:latin typeface="Report" panose="02000506020000020003" pitchFamily="2" charset="0"/>
              </a:rPr>
              <a:t>Next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1513668" y="3245654"/>
            <a:ext cx="3196676" cy="1025228"/>
            <a:chOff x="2206304" y="615236"/>
            <a:chExt cx="6207854" cy="1730103"/>
          </a:xfrm>
          <a:solidFill>
            <a:srgbClr val="B9D36E"/>
          </a:solidFill>
        </p:grpSpPr>
        <p:sp>
          <p:nvSpPr>
            <p:cNvPr id="62" name="Rounded Rectangle 61"/>
            <p:cNvSpPr/>
            <p:nvPr/>
          </p:nvSpPr>
          <p:spPr>
            <a:xfrm>
              <a:off x="2206304" y="615236"/>
              <a:ext cx="6207854" cy="122479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Report" panose="02000506020000020003" pitchFamily="2" charset="0"/>
                </a:rPr>
                <a:t>Try again!</a:t>
              </a:r>
            </a:p>
          </p:txBody>
        </p:sp>
        <p:sp>
          <p:nvSpPr>
            <p:cNvPr id="63" name="Freeform 62"/>
            <p:cNvSpPr/>
            <p:nvPr/>
          </p:nvSpPr>
          <p:spPr>
            <a:xfrm rot="16003124">
              <a:off x="3893944" y="1613820"/>
              <a:ext cx="851716" cy="611321"/>
            </a:xfrm>
            <a:custGeom>
              <a:avLst/>
              <a:gdLst>
                <a:gd name="connsiteX0" fmla="*/ 402671 w 654341"/>
                <a:gd name="connsiteY0" fmla="*/ 0 h 285225"/>
                <a:gd name="connsiteX1" fmla="*/ 0 w 654341"/>
                <a:gd name="connsiteY1" fmla="*/ 251669 h 285225"/>
                <a:gd name="connsiteX2" fmla="*/ 654341 w 654341"/>
                <a:gd name="connsiteY2" fmla="*/ 285225 h 285225"/>
                <a:gd name="connsiteX3" fmla="*/ 402671 w 654341"/>
                <a:gd name="connsiteY3" fmla="*/ 0 h 285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4341" h="285225">
                  <a:moveTo>
                    <a:pt x="402671" y="0"/>
                  </a:moveTo>
                  <a:lnTo>
                    <a:pt x="0" y="251669"/>
                  </a:lnTo>
                  <a:lnTo>
                    <a:pt x="654341" y="285225"/>
                  </a:lnTo>
                  <a:lnTo>
                    <a:pt x="402671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eport" panose="02000506020000020003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441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3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accel="36154" fill="hold" nodeType="withEffect" p14:presetBounceEnd="77692">
                                      <p:stCondLst>
                                        <p:cond delay="800"/>
                                      </p:stCondLst>
                                      <p:childTnLst>
                                        <p:animMotion origin="layout" path="M -1.94444E-6 0.04074 L -1.94444E-6 0.00277 " pathEditMode="relative" rAng="0" ptsTypes="AA" p14:bounceEnd="77692">
                                          <p:cBhvr>
                                            <p:cTn id="9" dur="13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3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42" presetClass="path" presetSubtype="0" accel="36154" fill="hold" grpId="1" nodeType="withEffect" p14:presetBounceEnd="77692">
                                      <p:stCondLst>
                                        <p:cond delay="800"/>
                                      </p:stCondLst>
                                      <p:childTnLst>
                                        <p:animMotion origin="layout" path="M -1.94444E-6 0.04074 L -1.94444E-6 0.00277 " pathEditMode="relative" rAng="0" ptsTypes="AA" p14:bounceEnd="77692">
                                          <p:cBhvr>
                                            <p:cTn id="14" dur="1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3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42" presetClass="path" presetSubtype="0" accel="36154" fill="hold" grpId="1" nodeType="withEffect" p14:presetBounceEnd="77692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0.01574 L -1.11111E-6 0.00278 " pathEditMode="relative" rAng="0" ptsTypes="AA" p14:bounceEnd="77692">
                                          <p:cBhvr>
                                            <p:cTn id="26" dur="13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64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2" presetClass="path" presetSubtype="0" accel="18000" decel="82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022E-16 2.22222E-6 L 1.11022E-16 -0.44931 " pathEditMode="relative" rAng="0" ptsTypes="AA">
                                          <p:cBhvr>
                                            <p:cTn id="3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247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accel="18000" decel="8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0.54745 L -8.33333E-7 4.07407E-6 " pathEditMode="relative" rAng="0" ptsTypes="AA">
                                          <p:cBhvr>
                                            <p:cTn id="3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738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42" presetClass="path" presetSubtype="0" accel="18000" decel="82000" autoRev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38889E-6 2.22222E-6 L -1.38889E-6 -0.44931 " pathEditMode="relative" rAng="0" ptsTypes="AA">
                                          <p:cBhvr>
                                            <p:cTn id="41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247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18000" decel="8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0.54745 L 3.33333E-6 1.11022E-16 " pathEditMode="relative" rAng="0" ptsTypes="AA">
                                          <p:cBhvr>
                                            <p:cTn id="4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738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3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42" presetClass="path" presetSubtype="0" accel="36154" fill="hold" nodeType="withEffect" p14:presetBounceEnd="77692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2222E-6 0.04074 L 2.22222E-6 0.00277 " pathEditMode="relative" rAng="0" ptsTypes="AA" p14:bounceEnd="77692">
                                          <p:cBhvr>
                                            <p:cTn id="58" dur="13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60" presetID="10" presetClass="exit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3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42" presetClass="path" presetSubtype="0" accel="10000" decel="9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4.07407E-6 L -0.43194 4.07407E-6 " pathEditMode="relative" rAng="0" ptsTypes="AA">
                                          <p:cBhvr>
                                            <p:cTn id="72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59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3" presetID="63" presetClass="path" presetSubtype="0" accel="24000" decel="76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1.11022E-16 L -0.21598 1.11022E-16 " pathEditMode="relative" rAng="0" ptsTypes="AA">
                                          <p:cBhvr>
                                            <p:cTn id="74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79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3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accel="36154" fill="hold" nodeType="withEffect" p14:presetBounceEnd="77692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556E-7 0.04074 L 5.55556E-7 0.00277 " pathEditMode="relative" rAng="0" ptsTypes="AA" p14:bounceEnd="77692">
                                          <p:cBhvr>
                                            <p:cTn id="87" dur="13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89" presetID="10" presetClass="entr" presetSubtype="0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7" grpId="1"/>
          <p:bldP spid="23" grpId="0"/>
          <p:bldP spid="43" grpId="0" animBg="1"/>
          <p:bldP spid="43" grpId="1" animBg="1"/>
          <p:bldP spid="43" grpId="2" animBg="1"/>
          <p:bldP spid="5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3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accel="3615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Motion origin="layout" path="M -1.94444E-6 0.04074 L -1.94444E-6 0.00277 " pathEditMode="relative" rAng="0" ptsTypes="AA">
                                          <p:cBhvr>
                                            <p:cTn id="9" dur="13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3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42" presetClass="path" presetSubtype="0" accel="36154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Motion origin="layout" path="M -1.94444E-6 0.04074 L -1.94444E-6 0.00277 " pathEditMode="relative" rAng="0" ptsTypes="AA">
                                          <p:cBhvr>
                                            <p:cTn id="14" dur="1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3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42" presetClass="path" presetSubtype="0" accel="3615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0.01574 L -1.11111E-6 0.00278 " pathEditMode="relative" rAng="0" ptsTypes="AA">
                                          <p:cBhvr>
                                            <p:cTn id="26" dur="13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64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2" presetClass="path" presetSubtype="0" accel="18000" decel="82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022E-16 2.22222E-6 L 1.11022E-16 -0.44931 " pathEditMode="relative" rAng="0" ptsTypes="AA">
                                          <p:cBhvr>
                                            <p:cTn id="3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247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accel="18000" decel="8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0.54745 L -8.33333E-7 4.07407E-6 " pathEditMode="relative" rAng="0" ptsTypes="AA">
                                          <p:cBhvr>
                                            <p:cTn id="3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738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42" presetClass="path" presetSubtype="0" accel="18000" decel="82000" autoRev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38889E-6 2.22222E-6 L -1.38889E-6 -0.44931 " pathEditMode="relative" rAng="0" ptsTypes="AA">
                                          <p:cBhvr>
                                            <p:cTn id="41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247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18000" decel="8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0.54745 L 3.33333E-6 1.11022E-16 " pathEditMode="relative" rAng="0" ptsTypes="AA">
                                          <p:cBhvr>
                                            <p:cTn id="4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738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3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42" presetClass="path" presetSubtype="0" accel="3615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2222E-6 0.04074 L 2.22222E-6 0.00277 " pathEditMode="relative" rAng="0" ptsTypes="AA">
                                          <p:cBhvr>
                                            <p:cTn id="58" dur="13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60" presetID="10" presetClass="exit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3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42" presetClass="path" presetSubtype="0" accel="10000" decel="9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4.07407E-6 L -0.43194 4.07407E-6 " pathEditMode="relative" rAng="0" ptsTypes="AA">
                                          <p:cBhvr>
                                            <p:cTn id="72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59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3" presetID="63" presetClass="path" presetSubtype="0" accel="24000" decel="76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1.11022E-16 L -0.21598 1.11022E-16 " pathEditMode="relative" rAng="0" ptsTypes="AA">
                                          <p:cBhvr>
                                            <p:cTn id="74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79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3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accel="3615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556E-7 0.04074 L 5.55556E-7 0.00277 " pathEditMode="relative" rAng="0" ptsTypes="AA">
                                          <p:cBhvr>
                                            <p:cTn id="87" dur="13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89" presetID="10" presetClass="entr" presetSubtype="0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7" grpId="1"/>
          <p:bldP spid="23" grpId="0"/>
          <p:bldP spid="43" grpId="0" animBg="1"/>
          <p:bldP spid="43" grpId="1" animBg="1"/>
          <p:bldP spid="43" grpId="2" animBg="1"/>
          <p:bldP spid="57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971413" y="615236"/>
            <a:ext cx="6442745" cy="1224793"/>
            <a:chOff x="1971413" y="615236"/>
            <a:chExt cx="6442745" cy="1224793"/>
          </a:xfrm>
        </p:grpSpPr>
        <p:sp>
          <p:nvSpPr>
            <p:cNvPr id="11" name="Rounded Rectangle 10"/>
            <p:cNvSpPr/>
            <p:nvPr/>
          </p:nvSpPr>
          <p:spPr>
            <a:xfrm>
              <a:off x="2206304" y="615236"/>
              <a:ext cx="6207854" cy="1224793"/>
            </a:xfrm>
            <a:prstGeom prst="roundRect">
              <a:avLst>
                <a:gd name="adj" fmla="val 50000"/>
              </a:avLst>
            </a:prstGeom>
            <a:solidFill>
              <a:srgbClr val="AFDE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eport" panose="02000506020000020003" pitchFamily="2" charset="0"/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1971413" y="1166070"/>
              <a:ext cx="654341" cy="285225"/>
            </a:xfrm>
            <a:custGeom>
              <a:avLst/>
              <a:gdLst>
                <a:gd name="connsiteX0" fmla="*/ 402671 w 654341"/>
                <a:gd name="connsiteY0" fmla="*/ 0 h 285225"/>
                <a:gd name="connsiteX1" fmla="*/ 0 w 654341"/>
                <a:gd name="connsiteY1" fmla="*/ 251669 h 285225"/>
                <a:gd name="connsiteX2" fmla="*/ 654341 w 654341"/>
                <a:gd name="connsiteY2" fmla="*/ 285225 h 285225"/>
                <a:gd name="connsiteX3" fmla="*/ 402671 w 654341"/>
                <a:gd name="connsiteY3" fmla="*/ 0 h 285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4341" h="285225">
                  <a:moveTo>
                    <a:pt x="402671" y="0"/>
                  </a:moveTo>
                  <a:lnTo>
                    <a:pt x="0" y="251669"/>
                  </a:lnTo>
                  <a:lnTo>
                    <a:pt x="654341" y="285225"/>
                  </a:lnTo>
                  <a:lnTo>
                    <a:pt x="402671" y="0"/>
                  </a:lnTo>
                  <a:close/>
                </a:path>
              </a:pathLst>
            </a:custGeom>
            <a:solidFill>
              <a:srgbClr val="AFDE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eport" panose="02000506020000020003" pitchFamily="2" charset="0"/>
              </a:endParaRPr>
            </a:p>
          </p:txBody>
        </p:sp>
      </p:grp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31471" y="696923"/>
            <a:ext cx="6336745" cy="994306"/>
          </a:xfrm>
        </p:spPr>
        <p:txBody>
          <a:bodyPr/>
          <a:lstStyle/>
          <a:p>
            <a:r>
              <a:rPr lang="en-GB" sz="2800" dirty="0">
                <a:solidFill>
                  <a:srgbClr val="01407D"/>
                </a:solidFill>
              </a:rPr>
              <a:t>I would like to order some food.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624" y="1921716"/>
            <a:ext cx="1433634" cy="1352642"/>
          </a:xfrm>
          <a:prstGeom prst="rect">
            <a:avLst/>
          </a:prstGeom>
          <a:effectLst>
            <a:softEdge rad="0"/>
          </a:effectLst>
        </p:spPr>
      </p:pic>
      <p:sp>
        <p:nvSpPr>
          <p:cNvPr id="23" name="Title 1"/>
          <p:cNvSpPr txBox="1">
            <a:spLocks/>
          </p:cNvSpPr>
          <p:nvPr/>
        </p:nvSpPr>
        <p:spPr>
          <a:xfrm>
            <a:off x="4037806" y="4610469"/>
            <a:ext cx="1164672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4800" dirty="0">
                <a:solidFill>
                  <a:srgbClr val="01407D"/>
                </a:solidFill>
                <a:latin typeface="Report" panose="02000506020000020003" pitchFamily="2" charset="0"/>
              </a:rPr>
              <a:t>or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1529242" y="3963768"/>
            <a:ext cx="2314735" cy="2286044"/>
            <a:chOff x="1255256" y="3786432"/>
            <a:chExt cx="2314735" cy="2286044"/>
          </a:xfrm>
        </p:grpSpPr>
        <p:grpSp>
          <p:nvGrpSpPr>
            <p:cNvPr id="25" name="Group 24"/>
            <p:cNvGrpSpPr/>
            <p:nvPr/>
          </p:nvGrpSpPr>
          <p:grpSpPr>
            <a:xfrm>
              <a:off x="1255256" y="3989767"/>
              <a:ext cx="2314735" cy="2082709"/>
              <a:chOff x="3678614" y="1881012"/>
              <a:chExt cx="2504231" cy="2253210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3678614" y="1881012"/>
                <a:ext cx="2504231" cy="225321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90000"/>
                    <a:lumOff val="10000"/>
                  </a:schemeClr>
                </a:solidFill>
              </a:ln>
              <a:effectLst>
                <a:outerShdw blurRad="127000" dist="127000" dir="2580000" sx="97000" sy="97000" algn="ctr" rotWithShape="0">
                  <a:schemeClr val="tx1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Report" panose="02000506020000020003" pitchFamily="2" charset="0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3882290" y="2067595"/>
                <a:ext cx="2134672" cy="1596115"/>
              </a:xfrm>
              <a:prstGeom prst="rect">
                <a:avLst/>
              </a:prstGeom>
              <a:solidFill>
                <a:srgbClr val="643C90"/>
              </a:solidFill>
              <a:ln w="19050">
                <a:solidFill>
                  <a:schemeClr val="tx1">
                    <a:lumMod val="90000"/>
                    <a:lumOff val="10000"/>
                  </a:schemeClr>
                </a:solidFill>
              </a:ln>
              <a:effectLst>
                <a:outerShdw blurRad="127000" dist="127000" dir="2580000" sx="97000" sy="97000" algn="ctr" rotWithShape="0">
                  <a:schemeClr val="tx1">
                    <a:alpha val="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Report" panose="02000506020000020003" pitchFamily="2" charset="0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3806071" y="3707573"/>
                <a:ext cx="2263469" cy="3995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latin typeface="Report" panose="02000506020000020003" pitchFamily="2" charset="0"/>
                  </a:rPr>
                  <a:t>waiter</a:t>
                </a:r>
              </a:p>
            </p:txBody>
          </p:sp>
        </p:grpSp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182"/>
            <a:stretch/>
          </p:blipFill>
          <p:spPr>
            <a:xfrm>
              <a:off x="1869761" y="3786432"/>
              <a:ext cx="1132934" cy="1846063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>
            <a:off x="5396307" y="3878831"/>
            <a:ext cx="2314735" cy="2370981"/>
            <a:chOff x="5762555" y="3701495"/>
            <a:chExt cx="2314735" cy="2370981"/>
          </a:xfrm>
        </p:grpSpPr>
        <p:grpSp>
          <p:nvGrpSpPr>
            <p:cNvPr id="34" name="Group 33"/>
            <p:cNvGrpSpPr/>
            <p:nvPr/>
          </p:nvGrpSpPr>
          <p:grpSpPr>
            <a:xfrm>
              <a:off x="5762555" y="3989767"/>
              <a:ext cx="2314735" cy="2082709"/>
              <a:chOff x="3678614" y="1881012"/>
              <a:chExt cx="2504231" cy="2253210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3678614" y="1881012"/>
                <a:ext cx="2504231" cy="225321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90000"/>
                    <a:lumOff val="10000"/>
                  </a:schemeClr>
                </a:solidFill>
              </a:ln>
              <a:effectLst>
                <a:outerShdw blurRad="127000" dist="127000" dir="2580000" sx="97000" sy="97000" algn="ctr" rotWithShape="0">
                  <a:schemeClr val="tx1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Report" panose="02000506020000020003" pitchFamily="2" charset="0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3882290" y="2067595"/>
                <a:ext cx="2134672" cy="1596115"/>
              </a:xfrm>
              <a:prstGeom prst="rect">
                <a:avLst/>
              </a:prstGeom>
              <a:solidFill>
                <a:srgbClr val="F1884C"/>
              </a:solidFill>
              <a:ln w="19050">
                <a:solidFill>
                  <a:schemeClr val="tx1">
                    <a:lumMod val="90000"/>
                    <a:lumOff val="10000"/>
                  </a:schemeClr>
                </a:solidFill>
              </a:ln>
              <a:effectLst>
                <a:outerShdw blurRad="127000" dist="127000" dir="2580000" sx="97000" sy="97000" algn="ctr" rotWithShape="0">
                  <a:schemeClr val="tx1">
                    <a:alpha val="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Report" panose="02000506020000020003" pitchFamily="2" charset="0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3806071" y="3707573"/>
                <a:ext cx="2263469" cy="3995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latin typeface="Report" panose="02000506020000020003" pitchFamily="2" charset="0"/>
                  </a:rPr>
                  <a:t>police</a:t>
                </a:r>
              </a:p>
            </p:txBody>
          </p:sp>
        </p:grpSp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559" t="-4594" r="-7170" b="58402"/>
            <a:stretch/>
          </p:blipFill>
          <p:spPr>
            <a:xfrm>
              <a:off x="6169944" y="3701495"/>
              <a:ext cx="1754016" cy="1931000"/>
            </a:xfrm>
            <a:prstGeom prst="rect">
              <a:avLst/>
            </a:prstGeom>
          </p:spPr>
        </p:pic>
      </p:grpSp>
      <p:sp>
        <p:nvSpPr>
          <p:cNvPr id="43" name="Rounded Rectangle 42"/>
          <p:cNvSpPr/>
          <p:nvPr/>
        </p:nvSpPr>
        <p:spPr>
          <a:xfrm>
            <a:off x="1543231" y="3298926"/>
            <a:ext cx="6146318" cy="520118"/>
          </a:xfrm>
          <a:prstGeom prst="roundRect">
            <a:avLst>
              <a:gd name="adj" fmla="val 50000"/>
            </a:avLst>
          </a:prstGeom>
          <a:solidFill>
            <a:srgbClr val="E94E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Report" panose="02000506020000020003" pitchFamily="2" charset="0"/>
              </a:rPr>
              <a:t>Who can help me?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583" y="6858000"/>
            <a:ext cx="5806023" cy="406646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674" y="6858000"/>
            <a:ext cx="5806023" cy="4066467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877" y="4255825"/>
            <a:ext cx="2160133" cy="1838549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3066404" y="3105959"/>
            <a:ext cx="3196676" cy="1025228"/>
            <a:chOff x="2206304" y="615236"/>
            <a:chExt cx="6207854" cy="1730103"/>
          </a:xfrm>
          <a:solidFill>
            <a:srgbClr val="B9D36E"/>
          </a:solidFill>
        </p:grpSpPr>
        <p:sp>
          <p:nvSpPr>
            <p:cNvPr id="54" name="Rounded Rectangle 53"/>
            <p:cNvSpPr/>
            <p:nvPr/>
          </p:nvSpPr>
          <p:spPr>
            <a:xfrm>
              <a:off x="2206304" y="615236"/>
              <a:ext cx="6207854" cy="122479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Report" panose="02000506020000020003" pitchFamily="2" charset="0"/>
                </a:rPr>
                <a:t>Correct. Good job!</a:t>
              </a:r>
            </a:p>
          </p:txBody>
        </p:sp>
        <p:sp>
          <p:nvSpPr>
            <p:cNvPr id="55" name="Freeform 54"/>
            <p:cNvSpPr/>
            <p:nvPr/>
          </p:nvSpPr>
          <p:spPr>
            <a:xfrm rot="16003124">
              <a:off x="4620488" y="1613820"/>
              <a:ext cx="851717" cy="611321"/>
            </a:xfrm>
            <a:custGeom>
              <a:avLst/>
              <a:gdLst>
                <a:gd name="connsiteX0" fmla="*/ 402671 w 654341"/>
                <a:gd name="connsiteY0" fmla="*/ 0 h 285225"/>
                <a:gd name="connsiteX1" fmla="*/ 0 w 654341"/>
                <a:gd name="connsiteY1" fmla="*/ 251669 h 285225"/>
                <a:gd name="connsiteX2" fmla="*/ 654341 w 654341"/>
                <a:gd name="connsiteY2" fmla="*/ 285225 h 285225"/>
                <a:gd name="connsiteX3" fmla="*/ 402671 w 654341"/>
                <a:gd name="connsiteY3" fmla="*/ 0 h 285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4341" h="285225">
                  <a:moveTo>
                    <a:pt x="402671" y="0"/>
                  </a:moveTo>
                  <a:lnTo>
                    <a:pt x="0" y="251669"/>
                  </a:lnTo>
                  <a:lnTo>
                    <a:pt x="654341" y="285225"/>
                  </a:lnTo>
                  <a:lnTo>
                    <a:pt x="402671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eport" panose="02000506020000020003" pitchFamily="2" charset="0"/>
              </a:endParaRPr>
            </a:p>
          </p:txBody>
        </p:sp>
      </p:grpSp>
      <p:pic>
        <p:nvPicPr>
          <p:cNvPr id="56" name="Picture 5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739" y="4944893"/>
            <a:ext cx="782272" cy="814625"/>
          </a:xfrm>
          <a:prstGeom prst="rect">
            <a:avLst/>
          </a:prstGeom>
        </p:spPr>
      </p:pic>
      <p:sp>
        <p:nvSpPr>
          <p:cNvPr id="57" name="Rounded Rectangle 56">
            <a:hlinkClick r:id="" action="ppaction://hlinkshowjump?jump=nextslide"/>
          </p:cNvPr>
          <p:cNvSpPr/>
          <p:nvPr/>
        </p:nvSpPr>
        <p:spPr>
          <a:xfrm>
            <a:off x="7145398" y="5510454"/>
            <a:ext cx="1364689" cy="622830"/>
          </a:xfrm>
          <a:prstGeom prst="roundRect">
            <a:avLst>
              <a:gd name="adj" fmla="val 40611"/>
            </a:avLst>
          </a:prstGeom>
          <a:solidFill>
            <a:srgbClr val="AFDEF9"/>
          </a:solidFill>
          <a:ln w="19050">
            <a:solidFill>
              <a:srgbClr val="01407D"/>
            </a:solidFill>
          </a:ln>
          <a:effectLst>
            <a:outerShdw dist="50800" dir="2820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1407D"/>
                </a:solidFill>
                <a:latin typeface="Report" panose="02000506020000020003" pitchFamily="2" charset="0"/>
              </a:rPr>
              <a:t>Next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5174754" y="3245654"/>
            <a:ext cx="3196676" cy="1025228"/>
            <a:chOff x="2206304" y="615236"/>
            <a:chExt cx="6207854" cy="1730103"/>
          </a:xfrm>
          <a:solidFill>
            <a:srgbClr val="B9D36E"/>
          </a:solidFill>
        </p:grpSpPr>
        <p:sp>
          <p:nvSpPr>
            <p:cNvPr id="62" name="Rounded Rectangle 61"/>
            <p:cNvSpPr/>
            <p:nvPr/>
          </p:nvSpPr>
          <p:spPr>
            <a:xfrm>
              <a:off x="2206304" y="615236"/>
              <a:ext cx="6207854" cy="122479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Report" panose="02000506020000020003" pitchFamily="2" charset="0"/>
                </a:rPr>
                <a:t>Try again!</a:t>
              </a:r>
            </a:p>
          </p:txBody>
        </p:sp>
        <p:sp>
          <p:nvSpPr>
            <p:cNvPr id="63" name="Freeform 62"/>
            <p:cNvSpPr/>
            <p:nvPr/>
          </p:nvSpPr>
          <p:spPr>
            <a:xfrm rot="16003124">
              <a:off x="3893944" y="1613820"/>
              <a:ext cx="851716" cy="611321"/>
            </a:xfrm>
            <a:custGeom>
              <a:avLst/>
              <a:gdLst>
                <a:gd name="connsiteX0" fmla="*/ 402671 w 654341"/>
                <a:gd name="connsiteY0" fmla="*/ 0 h 285225"/>
                <a:gd name="connsiteX1" fmla="*/ 0 w 654341"/>
                <a:gd name="connsiteY1" fmla="*/ 251669 h 285225"/>
                <a:gd name="connsiteX2" fmla="*/ 654341 w 654341"/>
                <a:gd name="connsiteY2" fmla="*/ 285225 h 285225"/>
                <a:gd name="connsiteX3" fmla="*/ 402671 w 654341"/>
                <a:gd name="connsiteY3" fmla="*/ 0 h 285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4341" h="285225">
                  <a:moveTo>
                    <a:pt x="402671" y="0"/>
                  </a:moveTo>
                  <a:lnTo>
                    <a:pt x="0" y="251669"/>
                  </a:lnTo>
                  <a:lnTo>
                    <a:pt x="654341" y="285225"/>
                  </a:lnTo>
                  <a:lnTo>
                    <a:pt x="402671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eport" panose="02000506020000020003" pitchFamily="2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738231" y="543756"/>
            <a:ext cx="1199626" cy="1429833"/>
            <a:chOff x="1669409" y="1491712"/>
            <a:chExt cx="2181138" cy="2599696"/>
          </a:xfrm>
        </p:grpSpPr>
        <p:sp>
          <p:nvSpPr>
            <p:cNvPr id="48" name="Oval 47"/>
            <p:cNvSpPr/>
            <p:nvPr/>
          </p:nvSpPr>
          <p:spPr>
            <a:xfrm>
              <a:off x="1669409" y="1734547"/>
              <a:ext cx="2114026" cy="2114026"/>
            </a:xfrm>
            <a:prstGeom prst="ellipse">
              <a:avLst/>
            </a:prstGeom>
            <a:solidFill>
              <a:srgbClr val="00A8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eport" panose="02000506020000020003" pitchFamily="2" charset="0"/>
              </a:endParaRPr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1687" y="1491712"/>
              <a:ext cx="2088860" cy="25996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882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3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accel="36154" fill="hold" nodeType="withEffect" p14:presetBounceEnd="77692">
                                      <p:stCondLst>
                                        <p:cond delay="800"/>
                                      </p:stCondLst>
                                      <p:childTnLst>
                                        <p:animMotion origin="layout" path="M -1.94444E-6 0.04074 L -1.94444E-6 0.00277 " pathEditMode="relative" rAng="0" ptsTypes="AA" p14:bounceEnd="77692">
                                          <p:cBhvr>
                                            <p:cTn id="9" dur="13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3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42" presetClass="path" presetSubtype="0" accel="36154" fill="hold" grpId="1" nodeType="withEffect" p14:presetBounceEnd="77692">
                                      <p:stCondLst>
                                        <p:cond delay="800"/>
                                      </p:stCondLst>
                                      <p:childTnLst>
                                        <p:animMotion origin="layout" path="M -1.94444E-6 0.04074 L -1.94444E-6 0.00277 " pathEditMode="relative" rAng="0" ptsTypes="AA" p14:bounceEnd="77692">
                                          <p:cBhvr>
                                            <p:cTn id="14" dur="1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3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42" presetClass="path" presetSubtype="0" accel="36154" fill="hold" grpId="1" nodeType="withEffect" p14:presetBounceEnd="77692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0.01574 L -1.11111E-6 0.00278 " pathEditMode="relative" rAng="0" ptsTypes="AA" p14:bounceEnd="77692">
                                          <p:cBhvr>
                                            <p:cTn id="26" dur="13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64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2" presetClass="path" presetSubtype="0" accel="18000" decel="82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022E-16 2.22222E-6 L 1.11022E-16 -0.44931 " pathEditMode="relative" rAng="0" ptsTypes="AA">
                                          <p:cBhvr>
                                            <p:cTn id="3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247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accel="18000" decel="8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.54745 L 0 4.07407E-6 " pathEditMode="relative" rAng="0" ptsTypes="AA">
                                          <p:cBhvr>
                                            <p:cTn id="3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738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42" presetClass="path" presetSubtype="0" accel="18000" decel="82000" autoRev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38889E-6 2.22222E-6 L -1.38889E-6 -0.44931 " pathEditMode="relative" rAng="0" ptsTypes="AA">
                                          <p:cBhvr>
                                            <p:cTn id="41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247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18000" decel="8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0.54745 L 3.33333E-6 4.07407E-6 " pathEditMode="relative" rAng="0" ptsTypes="AA">
                                          <p:cBhvr>
                                            <p:cTn id="4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738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3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42" presetClass="path" presetSubtype="0" accel="36154" fill="hold" nodeType="withEffect" p14:presetBounceEnd="77692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0.04075 L 1.66667E-6 0.00278 " pathEditMode="relative" rAng="0" ptsTypes="AA" p14:bounceEnd="77692">
                                          <p:cBhvr>
                                            <p:cTn id="58" dur="13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60" presetID="10" presetClass="exit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3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42" presetClass="path" presetSubtype="0" accel="10000" decel="9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4.07407E-6 L 0.21111 4.07407E-6 " pathEditMode="relative" rAng="0" ptsTypes="AA">
                                          <p:cBhvr>
                                            <p:cTn id="72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556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3" presetID="63" presetClass="path" presetSubtype="0" accel="24000" decel="76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4.07407E-6 L 0.42934 4.07407E-6 " pathEditMode="relative" rAng="0" ptsTypes="AA">
                                          <p:cBhvr>
                                            <p:cTn id="74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145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3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accel="36154" fill="hold" nodeType="withEffect" p14:presetBounceEnd="77692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556E-7 0.04074 L 5.55556E-7 0.00277 " pathEditMode="relative" rAng="0" ptsTypes="AA" p14:bounceEnd="77692">
                                          <p:cBhvr>
                                            <p:cTn id="87" dur="13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89" presetID="10" presetClass="entr" presetSubtype="0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7" grpId="1"/>
          <p:bldP spid="23" grpId="0"/>
          <p:bldP spid="43" grpId="0" animBg="1"/>
          <p:bldP spid="43" grpId="1" animBg="1"/>
          <p:bldP spid="43" grpId="2" animBg="1"/>
          <p:bldP spid="5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3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accel="3615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Motion origin="layout" path="M -1.94444E-6 0.04074 L -1.94444E-6 0.00277 " pathEditMode="relative" rAng="0" ptsTypes="AA">
                                          <p:cBhvr>
                                            <p:cTn id="9" dur="13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3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42" presetClass="path" presetSubtype="0" accel="36154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Motion origin="layout" path="M -1.94444E-6 0.04074 L -1.94444E-6 0.00277 " pathEditMode="relative" rAng="0" ptsTypes="AA">
                                          <p:cBhvr>
                                            <p:cTn id="14" dur="1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3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42" presetClass="path" presetSubtype="0" accel="3615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0.01574 L -1.11111E-6 0.00278 " pathEditMode="relative" rAng="0" ptsTypes="AA">
                                          <p:cBhvr>
                                            <p:cTn id="26" dur="13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64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2" presetClass="path" presetSubtype="0" accel="18000" decel="82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022E-16 2.22222E-6 L 1.11022E-16 -0.44931 " pathEditMode="relative" rAng="0" ptsTypes="AA">
                                          <p:cBhvr>
                                            <p:cTn id="3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247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accel="18000" decel="8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.54745 L 0 4.07407E-6 " pathEditMode="relative" rAng="0" ptsTypes="AA">
                                          <p:cBhvr>
                                            <p:cTn id="3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738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42" presetClass="path" presetSubtype="0" accel="18000" decel="82000" autoRev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38889E-6 2.22222E-6 L -1.38889E-6 -0.44931 " pathEditMode="relative" rAng="0" ptsTypes="AA">
                                          <p:cBhvr>
                                            <p:cTn id="41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247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18000" decel="8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0.54745 L 3.33333E-6 4.07407E-6 " pathEditMode="relative" rAng="0" ptsTypes="AA">
                                          <p:cBhvr>
                                            <p:cTn id="4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738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3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42" presetClass="path" presetSubtype="0" accel="3615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0.04075 L 1.66667E-6 0.00278 " pathEditMode="relative" rAng="0" ptsTypes="AA">
                                          <p:cBhvr>
                                            <p:cTn id="58" dur="13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60" presetID="10" presetClass="exit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3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42" presetClass="path" presetSubtype="0" accel="10000" decel="9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4.07407E-6 L 0.21111 4.07407E-6 " pathEditMode="relative" rAng="0" ptsTypes="AA">
                                          <p:cBhvr>
                                            <p:cTn id="72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556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3" presetID="63" presetClass="path" presetSubtype="0" accel="24000" decel="76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4.07407E-6 L 0.42934 4.07407E-6 " pathEditMode="relative" rAng="0" ptsTypes="AA">
                                          <p:cBhvr>
                                            <p:cTn id="74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145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3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accel="3615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556E-7 0.04074 L 5.55556E-7 0.00277 " pathEditMode="relative" rAng="0" ptsTypes="AA">
                                          <p:cBhvr>
                                            <p:cTn id="87" dur="13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89" presetID="10" presetClass="entr" presetSubtype="0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7" grpId="1"/>
          <p:bldP spid="23" grpId="0"/>
          <p:bldP spid="43" grpId="0" animBg="1"/>
          <p:bldP spid="43" grpId="1" animBg="1"/>
          <p:bldP spid="43" grpId="2" animBg="1"/>
          <p:bldP spid="57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971413" y="615236"/>
            <a:ext cx="6442745" cy="1224793"/>
            <a:chOff x="1971413" y="615236"/>
            <a:chExt cx="6442745" cy="1224793"/>
          </a:xfrm>
        </p:grpSpPr>
        <p:sp>
          <p:nvSpPr>
            <p:cNvPr id="11" name="Rounded Rectangle 10"/>
            <p:cNvSpPr/>
            <p:nvPr/>
          </p:nvSpPr>
          <p:spPr>
            <a:xfrm>
              <a:off x="2206304" y="615236"/>
              <a:ext cx="6207854" cy="1224793"/>
            </a:xfrm>
            <a:prstGeom prst="roundRect">
              <a:avLst>
                <a:gd name="adj" fmla="val 50000"/>
              </a:avLst>
            </a:prstGeom>
            <a:solidFill>
              <a:srgbClr val="AFDE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eport" panose="02000506020000020003" pitchFamily="2" charset="0"/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1971413" y="1166070"/>
              <a:ext cx="654341" cy="285225"/>
            </a:xfrm>
            <a:custGeom>
              <a:avLst/>
              <a:gdLst>
                <a:gd name="connsiteX0" fmla="*/ 402671 w 654341"/>
                <a:gd name="connsiteY0" fmla="*/ 0 h 285225"/>
                <a:gd name="connsiteX1" fmla="*/ 0 w 654341"/>
                <a:gd name="connsiteY1" fmla="*/ 251669 h 285225"/>
                <a:gd name="connsiteX2" fmla="*/ 654341 w 654341"/>
                <a:gd name="connsiteY2" fmla="*/ 285225 h 285225"/>
                <a:gd name="connsiteX3" fmla="*/ 402671 w 654341"/>
                <a:gd name="connsiteY3" fmla="*/ 0 h 285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4341" h="285225">
                  <a:moveTo>
                    <a:pt x="402671" y="0"/>
                  </a:moveTo>
                  <a:lnTo>
                    <a:pt x="0" y="251669"/>
                  </a:lnTo>
                  <a:lnTo>
                    <a:pt x="654341" y="285225"/>
                  </a:lnTo>
                  <a:lnTo>
                    <a:pt x="402671" y="0"/>
                  </a:lnTo>
                  <a:close/>
                </a:path>
              </a:pathLst>
            </a:custGeom>
            <a:solidFill>
              <a:srgbClr val="AFDE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eport" panose="02000506020000020003" pitchFamily="2" charset="0"/>
              </a:endParaRPr>
            </a:p>
          </p:txBody>
        </p:sp>
      </p:grp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31471" y="696923"/>
            <a:ext cx="6336745" cy="994306"/>
          </a:xfrm>
        </p:spPr>
        <p:txBody>
          <a:bodyPr/>
          <a:lstStyle/>
          <a:p>
            <a:r>
              <a:rPr lang="en-US" sz="3600" dirty="0">
                <a:solidFill>
                  <a:srgbClr val="01407D"/>
                </a:solidFill>
              </a:rPr>
              <a:t>I need a cake for the party.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2016" y="1921716"/>
            <a:ext cx="1348747" cy="1269866"/>
          </a:xfrm>
          <a:prstGeom prst="rect">
            <a:avLst/>
          </a:prstGeom>
          <a:effectLst>
            <a:softEdge rad="0"/>
          </a:effectLst>
        </p:spPr>
      </p:pic>
      <p:sp>
        <p:nvSpPr>
          <p:cNvPr id="23" name="Title 1"/>
          <p:cNvSpPr txBox="1">
            <a:spLocks/>
          </p:cNvSpPr>
          <p:nvPr/>
        </p:nvSpPr>
        <p:spPr>
          <a:xfrm>
            <a:off x="4037806" y="4610469"/>
            <a:ext cx="1164672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4800" dirty="0">
                <a:solidFill>
                  <a:srgbClr val="01407D"/>
                </a:solidFill>
                <a:latin typeface="Report" panose="02000506020000020003" pitchFamily="2" charset="0"/>
              </a:rPr>
              <a:t>or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1529242" y="3757574"/>
            <a:ext cx="2314735" cy="2492238"/>
            <a:chOff x="1255256" y="3580238"/>
            <a:chExt cx="2314735" cy="2492238"/>
          </a:xfrm>
        </p:grpSpPr>
        <p:grpSp>
          <p:nvGrpSpPr>
            <p:cNvPr id="25" name="Group 24"/>
            <p:cNvGrpSpPr/>
            <p:nvPr/>
          </p:nvGrpSpPr>
          <p:grpSpPr>
            <a:xfrm>
              <a:off x="1255256" y="3989767"/>
              <a:ext cx="2314735" cy="2082709"/>
              <a:chOff x="3678614" y="1881012"/>
              <a:chExt cx="2504231" cy="2253210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3678614" y="1881012"/>
                <a:ext cx="2504231" cy="225321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90000"/>
                    <a:lumOff val="10000"/>
                  </a:schemeClr>
                </a:solidFill>
              </a:ln>
              <a:effectLst>
                <a:outerShdw blurRad="127000" dist="127000" dir="2580000" sx="97000" sy="97000" algn="ctr" rotWithShape="0">
                  <a:schemeClr val="tx1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Report" panose="02000506020000020003" pitchFamily="2" charset="0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3882290" y="2067595"/>
                <a:ext cx="2134672" cy="1596115"/>
              </a:xfrm>
              <a:prstGeom prst="rect">
                <a:avLst/>
              </a:prstGeom>
              <a:solidFill>
                <a:srgbClr val="25B7BC"/>
              </a:solidFill>
              <a:ln w="19050">
                <a:solidFill>
                  <a:schemeClr val="tx1">
                    <a:lumMod val="90000"/>
                    <a:lumOff val="10000"/>
                  </a:schemeClr>
                </a:solidFill>
              </a:ln>
              <a:effectLst>
                <a:outerShdw blurRad="127000" dist="127000" dir="2580000" sx="97000" sy="97000" algn="ctr" rotWithShape="0">
                  <a:schemeClr val="tx1">
                    <a:alpha val="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Report" panose="02000506020000020003" pitchFamily="2" charset="0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3806071" y="3707573"/>
                <a:ext cx="2263469" cy="3995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latin typeface="Report" panose="02000506020000020003" pitchFamily="2" charset="0"/>
                  </a:rPr>
                  <a:t>baker</a:t>
                </a:r>
              </a:p>
            </p:txBody>
          </p:sp>
        </p:grpSp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5" t="-5391" r="-3215" b="51939"/>
            <a:stretch/>
          </p:blipFill>
          <p:spPr>
            <a:xfrm>
              <a:off x="1638021" y="3580238"/>
              <a:ext cx="1778639" cy="2052257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>
            <a:off x="5396307" y="3990904"/>
            <a:ext cx="2314735" cy="2258908"/>
            <a:chOff x="5762555" y="3813568"/>
            <a:chExt cx="2314735" cy="2258908"/>
          </a:xfrm>
        </p:grpSpPr>
        <p:grpSp>
          <p:nvGrpSpPr>
            <p:cNvPr id="34" name="Group 33"/>
            <p:cNvGrpSpPr/>
            <p:nvPr/>
          </p:nvGrpSpPr>
          <p:grpSpPr>
            <a:xfrm>
              <a:off x="5762555" y="3989767"/>
              <a:ext cx="2314735" cy="2082709"/>
              <a:chOff x="3678614" y="1881012"/>
              <a:chExt cx="2504231" cy="2253210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3678614" y="1881012"/>
                <a:ext cx="2504231" cy="225321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90000"/>
                    <a:lumOff val="10000"/>
                  </a:schemeClr>
                </a:solidFill>
              </a:ln>
              <a:effectLst>
                <a:outerShdw blurRad="127000" dist="127000" dir="2580000" sx="97000" sy="97000" algn="ctr" rotWithShape="0">
                  <a:schemeClr val="tx1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Report" panose="02000506020000020003" pitchFamily="2" charset="0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3882290" y="2067595"/>
                <a:ext cx="2134672" cy="1596115"/>
              </a:xfrm>
              <a:prstGeom prst="rect">
                <a:avLst/>
              </a:prstGeom>
              <a:solidFill>
                <a:srgbClr val="EE73AA"/>
              </a:solidFill>
              <a:ln w="19050">
                <a:solidFill>
                  <a:schemeClr val="tx1">
                    <a:lumMod val="90000"/>
                    <a:lumOff val="10000"/>
                  </a:schemeClr>
                </a:solidFill>
              </a:ln>
              <a:effectLst>
                <a:outerShdw blurRad="127000" dist="127000" dir="2580000" sx="97000" sy="97000" algn="ctr" rotWithShape="0">
                  <a:schemeClr val="tx1">
                    <a:alpha val="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Report" panose="02000506020000020003" pitchFamily="2" charset="0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3806071" y="3707573"/>
                <a:ext cx="2263469" cy="3995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latin typeface="Report" panose="02000506020000020003" pitchFamily="2" charset="0"/>
                  </a:rPr>
                  <a:t>postal worker</a:t>
                </a:r>
              </a:p>
            </p:txBody>
          </p:sp>
        </p:grpSp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6" b="44830"/>
            <a:stretch/>
          </p:blipFill>
          <p:spPr>
            <a:xfrm>
              <a:off x="6284676" y="3813568"/>
              <a:ext cx="1388272" cy="1818927"/>
            </a:xfrm>
            <a:prstGeom prst="rect">
              <a:avLst/>
            </a:prstGeom>
          </p:spPr>
        </p:pic>
      </p:grpSp>
      <p:sp>
        <p:nvSpPr>
          <p:cNvPr id="43" name="Rounded Rectangle 42"/>
          <p:cNvSpPr/>
          <p:nvPr/>
        </p:nvSpPr>
        <p:spPr>
          <a:xfrm>
            <a:off x="1543231" y="3298926"/>
            <a:ext cx="6146318" cy="520118"/>
          </a:xfrm>
          <a:prstGeom prst="roundRect">
            <a:avLst>
              <a:gd name="adj" fmla="val 50000"/>
            </a:avLst>
          </a:prstGeom>
          <a:solidFill>
            <a:srgbClr val="E94E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Report" panose="02000506020000020003" pitchFamily="2" charset="0"/>
              </a:rPr>
              <a:t>Who can help me?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583" y="6858000"/>
            <a:ext cx="5806023" cy="406646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674" y="6858000"/>
            <a:ext cx="5806023" cy="4066467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696" y="4255825"/>
            <a:ext cx="2160133" cy="1838549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3066404" y="3105959"/>
            <a:ext cx="3196676" cy="1025228"/>
            <a:chOff x="2206304" y="615236"/>
            <a:chExt cx="6207854" cy="1730103"/>
          </a:xfrm>
          <a:solidFill>
            <a:srgbClr val="B9D36E"/>
          </a:solidFill>
        </p:grpSpPr>
        <p:sp>
          <p:nvSpPr>
            <p:cNvPr id="54" name="Rounded Rectangle 53"/>
            <p:cNvSpPr/>
            <p:nvPr/>
          </p:nvSpPr>
          <p:spPr>
            <a:xfrm>
              <a:off x="2206304" y="615236"/>
              <a:ext cx="6207854" cy="122479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Report" panose="02000506020000020003" pitchFamily="2" charset="0"/>
                </a:rPr>
                <a:t>Correct. Good job!</a:t>
              </a:r>
            </a:p>
          </p:txBody>
        </p:sp>
        <p:sp>
          <p:nvSpPr>
            <p:cNvPr id="55" name="Freeform 54"/>
            <p:cNvSpPr/>
            <p:nvPr/>
          </p:nvSpPr>
          <p:spPr>
            <a:xfrm rot="16003124">
              <a:off x="4620488" y="1613820"/>
              <a:ext cx="851717" cy="611321"/>
            </a:xfrm>
            <a:custGeom>
              <a:avLst/>
              <a:gdLst>
                <a:gd name="connsiteX0" fmla="*/ 402671 w 654341"/>
                <a:gd name="connsiteY0" fmla="*/ 0 h 285225"/>
                <a:gd name="connsiteX1" fmla="*/ 0 w 654341"/>
                <a:gd name="connsiteY1" fmla="*/ 251669 h 285225"/>
                <a:gd name="connsiteX2" fmla="*/ 654341 w 654341"/>
                <a:gd name="connsiteY2" fmla="*/ 285225 h 285225"/>
                <a:gd name="connsiteX3" fmla="*/ 402671 w 654341"/>
                <a:gd name="connsiteY3" fmla="*/ 0 h 285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4341" h="285225">
                  <a:moveTo>
                    <a:pt x="402671" y="0"/>
                  </a:moveTo>
                  <a:lnTo>
                    <a:pt x="0" y="251669"/>
                  </a:lnTo>
                  <a:lnTo>
                    <a:pt x="654341" y="285225"/>
                  </a:lnTo>
                  <a:lnTo>
                    <a:pt x="402671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eport" panose="02000506020000020003" pitchFamily="2" charset="0"/>
              </a:endParaRPr>
            </a:p>
          </p:txBody>
        </p:sp>
      </p:grpSp>
      <p:pic>
        <p:nvPicPr>
          <p:cNvPr id="56" name="Picture 5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739" y="4944893"/>
            <a:ext cx="782272" cy="814625"/>
          </a:xfrm>
          <a:prstGeom prst="rect">
            <a:avLst/>
          </a:prstGeom>
        </p:spPr>
      </p:pic>
      <p:sp>
        <p:nvSpPr>
          <p:cNvPr id="57" name="Rounded Rectangle 56">
            <a:hlinkClick r:id="" action="ppaction://hlinkshowjump?jump=nextslide"/>
          </p:cNvPr>
          <p:cNvSpPr/>
          <p:nvPr/>
        </p:nvSpPr>
        <p:spPr>
          <a:xfrm>
            <a:off x="7145398" y="5510454"/>
            <a:ext cx="1364689" cy="622830"/>
          </a:xfrm>
          <a:prstGeom prst="roundRect">
            <a:avLst>
              <a:gd name="adj" fmla="val 40611"/>
            </a:avLst>
          </a:prstGeom>
          <a:solidFill>
            <a:srgbClr val="AFDEF9"/>
          </a:solidFill>
          <a:ln w="19050">
            <a:solidFill>
              <a:srgbClr val="01407D"/>
            </a:solidFill>
          </a:ln>
          <a:effectLst>
            <a:outerShdw dist="50800" dir="2820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1407D"/>
                </a:solidFill>
                <a:latin typeface="Report" panose="02000506020000020003" pitchFamily="2" charset="0"/>
              </a:rPr>
              <a:t>Next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5174754" y="3245654"/>
            <a:ext cx="3196676" cy="1025228"/>
            <a:chOff x="2206304" y="615236"/>
            <a:chExt cx="6207854" cy="1730103"/>
          </a:xfrm>
          <a:solidFill>
            <a:srgbClr val="B9D36E"/>
          </a:solidFill>
        </p:grpSpPr>
        <p:sp>
          <p:nvSpPr>
            <p:cNvPr id="62" name="Rounded Rectangle 61"/>
            <p:cNvSpPr/>
            <p:nvPr/>
          </p:nvSpPr>
          <p:spPr>
            <a:xfrm>
              <a:off x="2206304" y="615236"/>
              <a:ext cx="6207854" cy="122479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Report" panose="02000506020000020003" pitchFamily="2" charset="0"/>
                </a:rPr>
                <a:t>Try again!</a:t>
              </a:r>
            </a:p>
          </p:txBody>
        </p:sp>
        <p:sp>
          <p:nvSpPr>
            <p:cNvPr id="63" name="Freeform 62"/>
            <p:cNvSpPr/>
            <p:nvPr/>
          </p:nvSpPr>
          <p:spPr>
            <a:xfrm rot="16003124">
              <a:off x="3893944" y="1613820"/>
              <a:ext cx="851716" cy="611321"/>
            </a:xfrm>
            <a:custGeom>
              <a:avLst/>
              <a:gdLst>
                <a:gd name="connsiteX0" fmla="*/ 402671 w 654341"/>
                <a:gd name="connsiteY0" fmla="*/ 0 h 285225"/>
                <a:gd name="connsiteX1" fmla="*/ 0 w 654341"/>
                <a:gd name="connsiteY1" fmla="*/ 251669 h 285225"/>
                <a:gd name="connsiteX2" fmla="*/ 654341 w 654341"/>
                <a:gd name="connsiteY2" fmla="*/ 285225 h 285225"/>
                <a:gd name="connsiteX3" fmla="*/ 402671 w 654341"/>
                <a:gd name="connsiteY3" fmla="*/ 0 h 285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4341" h="285225">
                  <a:moveTo>
                    <a:pt x="402671" y="0"/>
                  </a:moveTo>
                  <a:lnTo>
                    <a:pt x="0" y="251669"/>
                  </a:lnTo>
                  <a:lnTo>
                    <a:pt x="654341" y="285225"/>
                  </a:lnTo>
                  <a:lnTo>
                    <a:pt x="402671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eport" panose="02000506020000020003" pitchFamily="2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738231" y="554804"/>
            <a:ext cx="1162714" cy="1470155"/>
            <a:chOff x="1669409" y="1511799"/>
            <a:chExt cx="2114026" cy="2673009"/>
          </a:xfrm>
        </p:grpSpPr>
        <p:sp>
          <p:nvSpPr>
            <p:cNvPr id="42" name="Oval 41"/>
            <p:cNvSpPr/>
            <p:nvPr/>
          </p:nvSpPr>
          <p:spPr>
            <a:xfrm>
              <a:off x="1669409" y="1734547"/>
              <a:ext cx="2114026" cy="2114026"/>
            </a:xfrm>
            <a:prstGeom prst="ellipse">
              <a:avLst/>
            </a:prstGeom>
            <a:solidFill>
              <a:srgbClr val="E94E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eport" panose="02000506020000020003" pitchFamily="2" charset="0"/>
              </a:endParaRPr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7531" y="1511799"/>
              <a:ext cx="1952622" cy="26730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573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3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accel="36154" fill="hold" nodeType="withEffect" p14:presetBounceEnd="77692">
                                      <p:stCondLst>
                                        <p:cond delay="800"/>
                                      </p:stCondLst>
                                      <p:childTnLst>
                                        <p:animMotion origin="layout" path="M -1.94444E-6 0.04074 L -1.94444E-6 0.00277 " pathEditMode="relative" rAng="0" ptsTypes="AA" p14:bounceEnd="77692">
                                          <p:cBhvr>
                                            <p:cTn id="9" dur="13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3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42" presetClass="path" presetSubtype="0" accel="36154" fill="hold" grpId="1" nodeType="withEffect" p14:presetBounceEnd="77692">
                                      <p:stCondLst>
                                        <p:cond delay="800"/>
                                      </p:stCondLst>
                                      <p:childTnLst>
                                        <p:animMotion origin="layout" path="M -1.94444E-6 0.04074 L -1.94444E-6 0.00277 " pathEditMode="relative" rAng="0" ptsTypes="AA" p14:bounceEnd="77692">
                                          <p:cBhvr>
                                            <p:cTn id="14" dur="1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3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42" presetClass="path" presetSubtype="0" accel="36154" fill="hold" grpId="1" nodeType="withEffect" p14:presetBounceEnd="77692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0.01574 L -1.11111E-6 0.00278 " pathEditMode="relative" rAng="0" ptsTypes="AA" p14:bounceEnd="77692">
                                          <p:cBhvr>
                                            <p:cTn id="26" dur="13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64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2" presetClass="path" presetSubtype="0" accel="18000" decel="82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022E-16 2.22222E-6 L 1.11022E-16 -0.44931 " pathEditMode="relative" rAng="0" ptsTypes="AA">
                                          <p:cBhvr>
                                            <p:cTn id="3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247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accel="18000" decel="8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.54745 L 0 3.7037E-7 " pathEditMode="relative" rAng="0" ptsTypes="AA">
                                          <p:cBhvr>
                                            <p:cTn id="3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738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42" presetClass="path" presetSubtype="0" accel="18000" decel="82000" autoRev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38889E-6 2.22222E-6 L -1.38889E-6 -0.44931 " pathEditMode="relative" rAng="0" ptsTypes="AA">
                                          <p:cBhvr>
                                            <p:cTn id="41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247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18000" decel="8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0.54745 L 3.33333E-6 2.22222E-6 " pathEditMode="relative" rAng="0" ptsTypes="AA">
                                          <p:cBhvr>
                                            <p:cTn id="4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738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3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42" presetClass="path" presetSubtype="0" accel="36154" fill="hold" nodeType="withEffect" p14:presetBounceEnd="77692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0.04075 L 1.66667E-6 0.00278 " pathEditMode="relative" rAng="0" ptsTypes="AA" p14:bounceEnd="77692">
                                          <p:cBhvr>
                                            <p:cTn id="58" dur="13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60" presetID="10" presetClass="exit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3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42" presetClass="path" presetSubtype="0" accel="10000" decel="9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3.7037E-7 L 0.21111 3.7037E-7 " pathEditMode="relative" rAng="0" ptsTypes="AA">
                                          <p:cBhvr>
                                            <p:cTn id="72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556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3" presetID="63" presetClass="path" presetSubtype="0" accel="24000" decel="76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2.22222E-6 L 0.42934 2.22222E-6 " pathEditMode="relative" rAng="0" ptsTypes="AA">
                                          <p:cBhvr>
                                            <p:cTn id="74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145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3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accel="36154" fill="hold" nodeType="withEffect" p14:presetBounceEnd="77692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556E-7 0.04074 L 5.55556E-7 0.00277 " pathEditMode="relative" rAng="0" ptsTypes="AA" p14:bounceEnd="77692">
                                          <p:cBhvr>
                                            <p:cTn id="87" dur="13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89" presetID="10" presetClass="entr" presetSubtype="0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7" grpId="1"/>
          <p:bldP spid="23" grpId="0"/>
          <p:bldP spid="43" grpId="0" animBg="1"/>
          <p:bldP spid="43" grpId="1" animBg="1"/>
          <p:bldP spid="43" grpId="2" animBg="1"/>
          <p:bldP spid="5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3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accel="3615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Motion origin="layout" path="M -1.94444E-6 0.04074 L -1.94444E-6 0.00277 " pathEditMode="relative" rAng="0" ptsTypes="AA">
                                          <p:cBhvr>
                                            <p:cTn id="9" dur="13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3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42" presetClass="path" presetSubtype="0" accel="36154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Motion origin="layout" path="M -1.94444E-6 0.04074 L -1.94444E-6 0.00277 " pathEditMode="relative" rAng="0" ptsTypes="AA">
                                          <p:cBhvr>
                                            <p:cTn id="14" dur="1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3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42" presetClass="path" presetSubtype="0" accel="3615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0.01574 L -1.11111E-6 0.00278 " pathEditMode="relative" rAng="0" ptsTypes="AA">
                                          <p:cBhvr>
                                            <p:cTn id="26" dur="13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64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2" presetClass="path" presetSubtype="0" accel="18000" decel="82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022E-16 2.22222E-6 L 1.11022E-16 -0.44931 " pathEditMode="relative" rAng="0" ptsTypes="AA">
                                          <p:cBhvr>
                                            <p:cTn id="3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247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accel="18000" decel="8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.54745 L 0 3.7037E-7 " pathEditMode="relative" rAng="0" ptsTypes="AA">
                                          <p:cBhvr>
                                            <p:cTn id="3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738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42" presetClass="path" presetSubtype="0" accel="18000" decel="82000" autoRev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38889E-6 2.22222E-6 L -1.38889E-6 -0.44931 " pathEditMode="relative" rAng="0" ptsTypes="AA">
                                          <p:cBhvr>
                                            <p:cTn id="41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247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18000" decel="8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0.54745 L 3.33333E-6 2.22222E-6 " pathEditMode="relative" rAng="0" ptsTypes="AA">
                                          <p:cBhvr>
                                            <p:cTn id="4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738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3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42" presetClass="path" presetSubtype="0" accel="3615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0.04075 L 1.66667E-6 0.00278 " pathEditMode="relative" rAng="0" ptsTypes="AA">
                                          <p:cBhvr>
                                            <p:cTn id="58" dur="13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60" presetID="10" presetClass="exit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3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42" presetClass="path" presetSubtype="0" accel="10000" decel="9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3.7037E-7 L 0.21111 3.7037E-7 " pathEditMode="relative" rAng="0" ptsTypes="AA">
                                          <p:cBhvr>
                                            <p:cTn id="72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556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3" presetID="63" presetClass="path" presetSubtype="0" accel="24000" decel="76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2.22222E-6 L 0.42934 2.22222E-6 " pathEditMode="relative" rAng="0" ptsTypes="AA">
                                          <p:cBhvr>
                                            <p:cTn id="74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145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3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accel="3615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556E-7 0.04074 L 5.55556E-7 0.00277 " pathEditMode="relative" rAng="0" ptsTypes="AA">
                                          <p:cBhvr>
                                            <p:cTn id="87" dur="13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9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89" presetID="10" presetClass="entr" presetSubtype="0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7" grpId="1"/>
          <p:bldP spid="23" grpId="0"/>
          <p:bldP spid="43" grpId="0" animBg="1"/>
          <p:bldP spid="43" grpId="1" animBg="1"/>
          <p:bldP spid="43" grpId="2" animBg="1"/>
          <p:bldP spid="57" grpId="0" animBg="1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34442D15-F5BB-4F73-9606-C8812E688AB8}" vid="{28CC8FB8-836C-49DA-A823-EC8BE3E5205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282</TotalTime>
  <Words>335</Words>
  <Application>Microsoft Macintosh PowerPoint</Application>
  <PresentationFormat>On-screen Show (4:3)</PresentationFormat>
  <Paragraphs>112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Report</vt:lpstr>
      <vt:lpstr>Calibri</vt:lpstr>
      <vt:lpstr>Arial</vt:lpstr>
      <vt:lpstr>Twinkl</vt:lpstr>
      <vt:lpstr>Office Theme</vt:lpstr>
      <vt:lpstr>PowerPoint Presentation</vt:lpstr>
      <vt:lpstr>I need to cross the road.</vt:lpstr>
      <vt:lpstr>I need help with my work.</vt:lpstr>
      <vt:lpstr>I am lost.</vt:lpstr>
      <vt:lpstr>My dog is sick.</vt:lpstr>
      <vt:lpstr>I am moving to a new house.</vt:lpstr>
      <vt:lpstr>There is a fire.</vt:lpstr>
      <vt:lpstr>I would like to order some food.</vt:lpstr>
      <vt:lpstr>I need a cake for the party.</vt:lpstr>
      <vt:lpstr>I have hurt my knee.</vt:lpstr>
      <vt:lpstr>My teeth hurt.</vt:lpstr>
      <vt:lpstr>I want to change my hairstyle.</vt:lpstr>
      <vt:lpstr>I just got fouled during soccer.</vt:lpstr>
      <vt:lpstr>I need a new car.</vt:lpstr>
      <vt:lpstr>My trash can is full.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Ruby Cunningham</dc:creator>
  <cp:lastModifiedBy>Microsoft Office User</cp:lastModifiedBy>
  <cp:revision>29</cp:revision>
  <dcterms:created xsi:type="dcterms:W3CDTF">2019-08-23T08:11:02Z</dcterms:created>
  <dcterms:modified xsi:type="dcterms:W3CDTF">2021-03-11T17:54:38Z</dcterms:modified>
</cp:coreProperties>
</file>