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itchFamily="2" charset="77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84C"/>
    <a:srgbClr val="F9B000"/>
    <a:srgbClr val="F18215"/>
    <a:srgbClr val="EA4E13"/>
    <a:srgbClr val="B0DEFA"/>
    <a:srgbClr val="25B7BC"/>
    <a:srgbClr val="18A0DB"/>
    <a:srgbClr val="0076B0"/>
    <a:srgbClr val="47B1E6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657" autoAdjust="0"/>
    <p:restoredTop sz="94660"/>
  </p:normalViewPr>
  <p:slideViewPr>
    <p:cSldViewPr snapToGrid="0" showGuides="1">
      <p:cViewPr>
        <p:scale>
          <a:sx n="85" d="100"/>
          <a:sy n="85" d="100"/>
        </p:scale>
        <p:origin x="208" y="101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32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curriculum-for-excellence/curriculum-for-excellence-first/curriculum-for-excellence-first-languages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curriculum-for-excellence/curriculum-for-excellence-first/curriculum-for-excellence-first-language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4D31C01B-428A-AF4B-A9B0-F459B93B3B7D}"/>
              </a:ext>
            </a:extLst>
          </p:cNvPr>
          <p:cNvSpPr/>
          <p:nvPr userDrawn="1"/>
        </p:nvSpPr>
        <p:spPr>
          <a:xfrm>
            <a:off x="8434137" y="6087979"/>
            <a:ext cx="589547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2F46540B-B230-E241-8E58-6F1318AC1BF9}"/>
              </a:ext>
            </a:extLst>
          </p:cNvPr>
          <p:cNvSpPr/>
          <p:nvPr userDrawn="1"/>
        </p:nvSpPr>
        <p:spPr>
          <a:xfrm>
            <a:off x="8434137" y="6087979"/>
            <a:ext cx="589547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microsoft.com/office/2007/relationships/media" Target="../media/media20.m4a"/><Relationship Id="rId21" Type="http://schemas.microsoft.com/office/2007/relationships/media" Target="../media/media11.m4a"/><Relationship Id="rId34" Type="http://schemas.openxmlformats.org/officeDocument/2006/relationships/audio" Target="../media/media17.m4a"/><Relationship Id="rId42" Type="http://schemas.openxmlformats.org/officeDocument/2006/relationships/audio" Target="../media/media21.m4a"/><Relationship Id="rId47" Type="http://schemas.microsoft.com/office/2007/relationships/media" Target="../media/media24.m4a"/><Relationship Id="rId50" Type="http://schemas.openxmlformats.org/officeDocument/2006/relationships/audio" Target="../media/media25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9" Type="http://schemas.microsoft.com/office/2007/relationships/media" Target="../media/media15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microsoft.com/office/2007/relationships/media" Target="../media/media19.m4a"/><Relationship Id="rId40" Type="http://schemas.openxmlformats.org/officeDocument/2006/relationships/audio" Target="../media/media20.m4a"/><Relationship Id="rId45" Type="http://schemas.microsoft.com/office/2007/relationships/media" Target="../media/media23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audio" Target="../media/media18.m4a"/><Relationship Id="rId49" Type="http://schemas.microsoft.com/office/2007/relationships/media" Target="../media/media25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4" Type="http://schemas.openxmlformats.org/officeDocument/2006/relationships/audio" Target="../media/media22.m4a"/><Relationship Id="rId52" Type="http://schemas.openxmlformats.org/officeDocument/2006/relationships/image" Target="../media/image5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microsoft.com/office/2007/relationships/media" Target="../media/media18.m4a"/><Relationship Id="rId43" Type="http://schemas.microsoft.com/office/2007/relationships/media" Target="../media/media22.m4a"/><Relationship Id="rId48" Type="http://schemas.openxmlformats.org/officeDocument/2006/relationships/audio" Target="../media/media24.m4a"/><Relationship Id="rId8" Type="http://schemas.openxmlformats.org/officeDocument/2006/relationships/audio" Target="../media/media4.m4a"/><Relationship Id="rId51" Type="http://schemas.openxmlformats.org/officeDocument/2006/relationships/slideLayout" Target="../slideLayouts/slideLayout3.xml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microsoft.com/office/2007/relationships/media" Target="../media/media17.m4a"/><Relationship Id="rId38" Type="http://schemas.openxmlformats.org/officeDocument/2006/relationships/audio" Target="../media/media19.m4a"/><Relationship Id="rId46" Type="http://schemas.openxmlformats.org/officeDocument/2006/relationships/audio" Target="../media/media23.m4a"/><Relationship Id="rId20" Type="http://schemas.openxmlformats.org/officeDocument/2006/relationships/audio" Target="../media/media10.m4a"/><Relationship Id="rId41" Type="http://schemas.microsoft.com/office/2007/relationships/media" Target="../media/media21.m4a"/><Relationship Id="rId1" Type="http://schemas.microsoft.com/office/2007/relationships/media" Target="../media/media1.m4a"/><Relationship Id="rId6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32.m4a"/><Relationship Id="rId18" Type="http://schemas.openxmlformats.org/officeDocument/2006/relationships/audio" Target="../media/media34.m4a"/><Relationship Id="rId26" Type="http://schemas.openxmlformats.org/officeDocument/2006/relationships/audio" Target="../media/media38.m4a"/><Relationship Id="rId39" Type="http://schemas.microsoft.com/office/2007/relationships/media" Target="../media/media45.m4a"/><Relationship Id="rId21" Type="http://schemas.microsoft.com/office/2007/relationships/media" Target="../media/media36.m4a"/><Relationship Id="rId34" Type="http://schemas.openxmlformats.org/officeDocument/2006/relationships/audio" Target="../media/media42.m4a"/><Relationship Id="rId42" Type="http://schemas.openxmlformats.org/officeDocument/2006/relationships/audio" Target="../media/media46.m4a"/><Relationship Id="rId47" Type="http://schemas.microsoft.com/office/2007/relationships/media" Target="../media/media49.m4a"/><Relationship Id="rId50" Type="http://schemas.openxmlformats.org/officeDocument/2006/relationships/audio" Target="../media/media50.m4a"/><Relationship Id="rId7" Type="http://schemas.microsoft.com/office/2007/relationships/media" Target="../media/media29.m4a"/><Relationship Id="rId2" Type="http://schemas.openxmlformats.org/officeDocument/2006/relationships/audio" Target="../media/media26.m4a"/><Relationship Id="rId16" Type="http://schemas.openxmlformats.org/officeDocument/2006/relationships/audio" Target="../media/media33.m4a"/><Relationship Id="rId29" Type="http://schemas.microsoft.com/office/2007/relationships/media" Target="../media/media40.m4a"/><Relationship Id="rId11" Type="http://schemas.microsoft.com/office/2007/relationships/media" Target="../media/media31.m4a"/><Relationship Id="rId24" Type="http://schemas.openxmlformats.org/officeDocument/2006/relationships/audio" Target="../media/media37.m4a"/><Relationship Id="rId32" Type="http://schemas.openxmlformats.org/officeDocument/2006/relationships/audio" Target="../media/media41.m4a"/><Relationship Id="rId37" Type="http://schemas.microsoft.com/office/2007/relationships/media" Target="../media/media44.m4a"/><Relationship Id="rId40" Type="http://schemas.openxmlformats.org/officeDocument/2006/relationships/audio" Target="../media/media45.m4a"/><Relationship Id="rId45" Type="http://schemas.microsoft.com/office/2007/relationships/media" Target="../media/media48.m4a"/><Relationship Id="rId53" Type="http://schemas.openxmlformats.org/officeDocument/2006/relationships/slideLayout" Target="../slideLayouts/slideLayout3.xml"/><Relationship Id="rId5" Type="http://schemas.microsoft.com/office/2007/relationships/media" Target="../media/media28.m4a"/><Relationship Id="rId10" Type="http://schemas.openxmlformats.org/officeDocument/2006/relationships/audio" Target="../media/media30.m4a"/><Relationship Id="rId19" Type="http://schemas.microsoft.com/office/2007/relationships/media" Target="../media/media35.m4a"/><Relationship Id="rId31" Type="http://schemas.microsoft.com/office/2007/relationships/media" Target="../media/media41.m4a"/><Relationship Id="rId44" Type="http://schemas.openxmlformats.org/officeDocument/2006/relationships/audio" Target="../media/media47.m4a"/><Relationship Id="rId52" Type="http://schemas.openxmlformats.org/officeDocument/2006/relationships/audio" Target="../media/media51.m4a"/><Relationship Id="rId4" Type="http://schemas.openxmlformats.org/officeDocument/2006/relationships/audio" Target="../media/media27.m4a"/><Relationship Id="rId9" Type="http://schemas.microsoft.com/office/2007/relationships/media" Target="../media/media30.m4a"/><Relationship Id="rId14" Type="http://schemas.openxmlformats.org/officeDocument/2006/relationships/audio" Target="../media/media32.m4a"/><Relationship Id="rId22" Type="http://schemas.openxmlformats.org/officeDocument/2006/relationships/audio" Target="../media/media36.m4a"/><Relationship Id="rId27" Type="http://schemas.microsoft.com/office/2007/relationships/media" Target="../media/media39.m4a"/><Relationship Id="rId30" Type="http://schemas.openxmlformats.org/officeDocument/2006/relationships/audio" Target="../media/media40.m4a"/><Relationship Id="rId35" Type="http://schemas.microsoft.com/office/2007/relationships/media" Target="../media/media43.m4a"/><Relationship Id="rId43" Type="http://schemas.microsoft.com/office/2007/relationships/media" Target="../media/media47.m4a"/><Relationship Id="rId48" Type="http://schemas.openxmlformats.org/officeDocument/2006/relationships/audio" Target="../media/media49.m4a"/><Relationship Id="rId8" Type="http://schemas.openxmlformats.org/officeDocument/2006/relationships/audio" Target="../media/media29.m4a"/><Relationship Id="rId51" Type="http://schemas.microsoft.com/office/2007/relationships/media" Target="../media/media51.m4a"/><Relationship Id="rId3" Type="http://schemas.microsoft.com/office/2007/relationships/media" Target="../media/media27.m4a"/><Relationship Id="rId12" Type="http://schemas.openxmlformats.org/officeDocument/2006/relationships/audio" Target="../media/media31.m4a"/><Relationship Id="rId17" Type="http://schemas.microsoft.com/office/2007/relationships/media" Target="../media/media34.m4a"/><Relationship Id="rId25" Type="http://schemas.microsoft.com/office/2007/relationships/media" Target="../media/media38.m4a"/><Relationship Id="rId33" Type="http://schemas.microsoft.com/office/2007/relationships/media" Target="../media/media42.m4a"/><Relationship Id="rId38" Type="http://schemas.openxmlformats.org/officeDocument/2006/relationships/audio" Target="../media/media44.m4a"/><Relationship Id="rId46" Type="http://schemas.openxmlformats.org/officeDocument/2006/relationships/audio" Target="../media/media48.m4a"/><Relationship Id="rId20" Type="http://schemas.openxmlformats.org/officeDocument/2006/relationships/audio" Target="../media/media35.m4a"/><Relationship Id="rId41" Type="http://schemas.microsoft.com/office/2007/relationships/media" Target="../media/media46.m4a"/><Relationship Id="rId54" Type="http://schemas.openxmlformats.org/officeDocument/2006/relationships/image" Target="../media/image5.png"/><Relationship Id="rId1" Type="http://schemas.microsoft.com/office/2007/relationships/media" Target="../media/media26.m4a"/><Relationship Id="rId6" Type="http://schemas.openxmlformats.org/officeDocument/2006/relationships/audio" Target="../media/media28.m4a"/><Relationship Id="rId15" Type="http://schemas.microsoft.com/office/2007/relationships/media" Target="../media/media33.m4a"/><Relationship Id="rId23" Type="http://schemas.microsoft.com/office/2007/relationships/media" Target="../media/media37.m4a"/><Relationship Id="rId28" Type="http://schemas.openxmlformats.org/officeDocument/2006/relationships/audio" Target="../media/media39.m4a"/><Relationship Id="rId36" Type="http://schemas.openxmlformats.org/officeDocument/2006/relationships/audio" Target="../media/media43.m4a"/><Relationship Id="rId49" Type="http://schemas.microsoft.com/office/2007/relationships/media" Target="../media/media50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18.m4a"/><Relationship Id="rId7" Type="http://schemas.microsoft.com/office/2007/relationships/media" Target="../media/media7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19.m4a"/><Relationship Id="rId5" Type="http://schemas.microsoft.com/office/2007/relationships/media" Target="../media/media19.m4a"/><Relationship Id="rId10" Type="http://schemas.openxmlformats.org/officeDocument/2006/relationships/image" Target="../media/image5.png"/><Relationship Id="rId4" Type="http://schemas.openxmlformats.org/officeDocument/2006/relationships/audio" Target="../media/media18.m4a"/><Relationship Id="rId9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4.m4a"/><Relationship Id="rId7" Type="http://schemas.openxmlformats.org/officeDocument/2006/relationships/slideLayout" Target="../slideLayouts/slideLayout3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audio" Target="../media/media25.m4a"/><Relationship Id="rId5" Type="http://schemas.microsoft.com/office/2007/relationships/media" Target="../media/media25.m4a"/><Relationship Id="rId4" Type="http://schemas.openxmlformats.org/officeDocument/2006/relationships/audio" Target="../media/media24.m4a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6689" y="2034562"/>
            <a:ext cx="7931888" cy="2146843"/>
          </a:xfrm>
          <a:prstGeom prst="rect">
            <a:avLst/>
          </a:prstGeom>
          <a:solidFill>
            <a:srgbClr val="F1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sz="2800" b="1" dirty="0">
                <a:solidFill>
                  <a:schemeClr val="bg1"/>
                </a:solidFill>
                <a:latin typeface="Twinkl" pitchFamily="2" charset="77"/>
                <a:ea typeface="Roboto"/>
                <a:cs typeface="Roboto"/>
                <a:sym typeface="Roboto"/>
              </a:rPr>
              <a:t>Every letter has a sound or sounds that it makes.</a:t>
            </a:r>
          </a:p>
          <a:p>
            <a:pPr lvl="0" algn="ctr"/>
            <a:endParaRPr lang="en-GB" sz="2800" dirty="0">
              <a:solidFill>
                <a:schemeClr val="bg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lvl="0" algn="ctr">
              <a:spcBef>
                <a:spcPts val="1600"/>
              </a:spcBef>
            </a:pPr>
            <a:r>
              <a:rPr lang="en-GB" sz="2800" b="1" dirty="0">
                <a:solidFill>
                  <a:schemeClr val="bg1"/>
                </a:solidFill>
                <a:latin typeface="Twinkl" pitchFamily="2" charset="77"/>
                <a:ea typeface="Roboto"/>
                <a:cs typeface="Roboto"/>
                <a:sym typeface="Roboto"/>
              </a:rPr>
              <a:t>Every letter also has a letter name. 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A217-CB7C-B642-A57E-F4F9FACA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637989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F18215"/>
                </a:solidFill>
              </a:rPr>
              <a:t>Click on the letters below to hear the sounds.</a:t>
            </a:r>
            <a:endParaRPr lang="en-US" sz="3600" dirty="0">
              <a:solidFill>
                <a:srgbClr val="F1821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512A06-387F-0840-A925-7318CE4E1402}"/>
              </a:ext>
            </a:extLst>
          </p:cNvPr>
          <p:cNvSpPr txBox="1"/>
          <p:nvPr/>
        </p:nvSpPr>
        <p:spPr>
          <a:xfrm>
            <a:off x="1168428" y="1973533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a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D0BB27-4273-4D41-B430-9A72EF52F66E}"/>
              </a:ext>
            </a:extLst>
          </p:cNvPr>
          <p:cNvSpPr txBox="1"/>
          <p:nvPr/>
        </p:nvSpPr>
        <p:spPr>
          <a:xfrm>
            <a:off x="1813988" y="197353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b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B96E91-F861-5E49-A8F4-4BA770AD9461}"/>
              </a:ext>
            </a:extLst>
          </p:cNvPr>
          <p:cNvSpPr txBox="1"/>
          <p:nvPr/>
        </p:nvSpPr>
        <p:spPr>
          <a:xfrm>
            <a:off x="2428726" y="197353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c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ECCEC-4CD2-954D-B0AC-EECA305D6F8C}"/>
              </a:ext>
            </a:extLst>
          </p:cNvPr>
          <p:cNvSpPr txBox="1"/>
          <p:nvPr/>
        </p:nvSpPr>
        <p:spPr>
          <a:xfrm>
            <a:off x="3043464" y="197353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d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6939F-CFA3-0B45-A985-F1791BDCBC6D}"/>
              </a:ext>
            </a:extLst>
          </p:cNvPr>
          <p:cNvSpPr txBox="1"/>
          <p:nvPr/>
        </p:nvSpPr>
        <p:spPr>
          <a:xfrm>
            <a:off x="3658202" y="197353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e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E222B6-C2C1-EF4E-8DD5-42A2C7C1CECA}"/>
              </a:ext>
            </a:extLst>
          </p:cNvPr>
          <p:cNvSpPr txBox="1"/>
          <p:nvPr/>
        </p:nvSpPr>
        <p:spPr>
          <a:xfrm>
            <a:off x="4272940" y="197353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f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6DEA3E-D89A-0B44-A634-5AF3AB0106A6}"/>
              </a:ext>
            </a:extLst>
          </p:cNvPr>
          <p:cNvSpPr txBox="1"/>
          <p:nvPr/>
        </p:nvSpPr>
        <p:spPr>
          <a:xfrm>
            <a:off x="4887678" y="197353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g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761495-744E-A143-A0C4-2F7859F07F57}"/>
              </a:ext>
            </a:extLst>
          </p:cNvPr>
          <p:cNvSpPr txBox="1"/>
          <p:nvPr/>
        </p:nvSpPr>
        <p:spPr>
          <a:xfrm>
            <a:off x="5502416" y="1973529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h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BD1C7-88AC-8847-8E3D-C9B4894F3DC0}"/>
              </a:ext>
            </a:extLst>
          </p:cNvPr>
          <p:cNvSpPr txBox="1"/>
          <p:nvPr/>
        </p:nvSpPr>
        <p:spPr>
          <a:xfrm>
            <a:off x="6117154" y="1973528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i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688145-4E84-284C-82ED-959412152B9D}"/>
              </a:ext>
            </a:extLst>
          </p:cNvPr>
          <p:cNvSpPr txBox="1"/>
          <p:nvPr/>
        </p:nvSpPr>
        <p:spPr>
          <a:xfrm>
            <a:off x="6731892" y="1973528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j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31A723-E2A3-D64A-A0D7-D8A4793BB459}"/>
              </a:ext>
            </a:extLst>
          </p:cNvPr>
          <p:cNvSpPr txBox="1"/>
          <p:nvPr/>
        </p:nvSpPr>
        <p:spPr>
          <a:xfrm>
            <a:off x="7377452" y="1973528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k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0D12D2-5334-EB46-A62E-D57D7063AFB5}"/>
              </a:ext>
            </a:extLst>
          </p:cNvPr>
          <p:cNvSpPr txBox="1"/>
          <p:nvPr/>
        </p:nvSpPr>
        <p:spPr>
          <a:xfrm>
            <a:off x="1168428" y="2762153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l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C45E5E-0D26-4B42-8ABD-2FBD3777C52B}"/>
              </a:ext>
            </a:extLst>
          </p:cNvPr>
          <p:cNvSpPr txBox="1"/>
          <p:nvPr/>
        </p:nvSpPr>
        <p:spPr>
          <a:xfrm>
            <a:off x="1813988" y="276215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m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A9B76E-8D1A-7346-A45B-32AD2BAE9054}"/>
              </a:ext>
            </a:extLst>
          </p:cNvPr>
          <p:cNvSpPr txBox="1"/>
          <p:nvPr/>
        </p:nvSpPr>
        <p:spPr>
          <a:xfrm>
            <a:off x="2428726" y="276215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n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A158C4-1BB2-EB45-A447-30B7F51E152A}"/>
              </a:ext>
            </a:extLst>
          </p:cNvPr>
          <p:cNvSpPr txBox="1"/>
          <p:nvPr/>
        </p:nvSpPr>
        <p:spPr>
          <a:xfrm>
            <a:off x="3043464" y="276215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o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CC7840-108D-6C4E-9CAE-C8F3897B8B00}"/>
              </a:ext>
            </a:extLst>
          </p:cNvPr>
          <p:cNvSpPr txBox="1"/>
          <p:nvPr/>
        </p:nvSpPr>
        <p:spPr>
          <a:xfrm>
            <a:off x="3658202" y="276215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p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4A4174-5498-F14B-9D47-4602EDEB452C}"/>
              </a:ext>
            </a:extLst>
          </p:cNvPr>
          <p:cNvSpPr txBox="1"/>
          <p:nvPr/>
        </p:nvSpPr>
        <p:spPr>
          <a:xfrm>
            <a:off x="4272940" y="276215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q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F67BE0-9DD6-B040-9E20-058E748CFE82}"/>
              </a:ext>
            </a:extLst>
          </p:cNvPr>
          <p:cNvSpPr txBox="1"/>
          <p:nvPr/>
        </p:nvSpPr>
        <p:spPr>
          <a:xfrm>
            <a:off x="4887678" y="276215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r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E35C3A-149F-D642-9AFD-B69CF359E091}"/>
              </a:ext>
            </a:extLst>
          </p:cNvPr>
          <p:cNvSpPr txBox="1"/>
          <p:nvPr/>
        </p:nvSpPr>
        <p:spPr>
          <a:xfrm>
            <a:off x="5502416" y="2762149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s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D0530A-3E65-DB48-B362-BCD3FDF67D37}"/>
              </a:ext>
            </a:extLst>
          </p:cNvPr>
          <p:cNvSpPr txBox="1"/>
          <p:nvPr/>
        </p:nvSpPr>
        <p:spPr>
          <a:xfrm>
            <a:off x="6117154" y="2762148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t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586AA7-8984-A244-B635-5AE4FD4C41F4}"/>
              </a:ext>
            </a:extLst>
          </p:cNvPr>
          <p:cNvSpPr txBox="1"/>
          <p:nvPr/>
        </p:nvSpPr>
        <p:spPr>
          <a:xfrm>
            <a:off x="6731892" y="2762148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u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3E2512-2409-034B-BA3A-A90C0A8775B0}"/>
              </a:ext>
            </a:extLst>
          </p:cNvPr>
          <p:cNvSpPr txBox="1"/>
          <p:nvPr/>
        </p:nvSpPr>
        <p:spPr>
          <a:xfrm>
            <a:off x="7377452" y="2762148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v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37A336-340A-2B4C-9BCF-CE78331ED540}"/>
              </a:ext>
            </a:extLst>
          </p:cNvPr>
          <p:cNvSpPr txBox="1"/>
          <p:nvPr/>
        </p:nvSpPr>
        <p:spPr>
          <a:xfrm>
            <a:off x="3906195" y="355077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x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DF2F60-1C4C-CE4A-A7DD-C1EBD7620A14}"/>
              </a:ext>
            </a:extLst>
          </p:cNvPr>
          <p:cNvSpPr txBox="1"/>
          <p:nvPr/>
        </p:nvSpPr>
        <p:spPr>
          <a:xfrm>
            <a:off x="4520933" y="355077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y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6A3D4D-463D-6241-B353-FDBE79E6A14F}"/>
              </a:ext>
            </a:extLst>
          </p:cNvPr>
          <p:cNvSpPr txBox="1"/>
          <p:nvPr/>
        </p:nvSpPr>
        <p:spPr>
          <a:xfrm>
            <a:off x="5135671" y="355077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z</a:t>
            </a:r>
            <a:endParaRPr lang="en-US" sz="28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F5E46AD-A574-EB4A-B1D1-14AD5F672F3E}"/>
              </a:ext>
            </a:extLst>
          </p:cNvPr>
          <p:cNvSpPr txBox="1"/>
          <p:nvPr/>
        </p:nvSpPr>
        <p:spPr>
          <a:xfrm>
            <a:off x="3291457" y="355077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w</a:t>
            </a:r>
            <a:endParaRPr lang="en-US" sz="2800" dirty="0"/>
          </a:p>
        </p:txBody>
      </p:sp>
      <p:pic>
        <p:nvPicPr>
          <p:cNvPr id="82" name="a sound.m4a" descr="a sound.m4a">
            <a:hlinkClick r:id="" action="ppaction://media"/>
            <a:extLst>
              <a:ext uri="{FF2B5EF4-FFF2-40B4-BE49-F238E27FC236}">
                <a16:creationId xmlns:a16="http://schemas.microsoft.com/office/drawing/2014/main" id="{F46B645A-7DDB-BA4A-94F6-CFB51B82A9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70863" y="6921804"/>
            <a:ext cx="812800" cy="812800"/>
          </a:xfrm>
          <a:prstGeom prst="rect">
            <a:avLst/>
          </a:prstGeom>
        </p:spPr>
      </p:pic>
      <p:pic>
        <p:nvPicPr>
          <p:cNvPr id="83" name="a sound.m4a" descr="a sound.m4a">
            <a:hlinkClick r:id="" action="ppaction://media"/>
            <a:extLst>
              <a:ext uri="{FF2B5EF4-FFF2-40B4-BE49-F238E27FC236}">
                <a16:creationId xmlns:a16="http://schemas.microsoft.com/office/drawing/2014/main" id="{49EE68AE-0D9A-364A-9DF4-FD175FCD17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212744" y="6858000"/>
            <a:ext cx="812800" cy="812800"/>
          </a:xfrm>
          <a:prstGeom prst="rect">
            <a:avLst/>
          </a:prstGeom>
        </p:spPr>
      </p:pic>
      <p:pic>
        <p:nvPicPr>
          <p:cNvPr id="84" name="b sound.m4a" descr="b sound.m4a">
            <a:hlinkClick r:id="" action="ppaction://media"/>
            <a:extLst>
              <a:ext uri="{FF2B5EF4-FFF2-40B4-BE49-F238E27FC236}">
                <a16:creationId xmlns:a16="http://schemas.microsoft.com/office/drawing/2014/main" id="{35713DCE-6556-6C4B-B151-CCA7D1558C9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27684" y="6943084"/>
            <a:ext cx="812800" cy="812800"/>
          </a:xfrm>
          <a:prstGeom prst="rect">
            <a:avLst/>
          </a:prstGeom>
        </p:spPr>
      </p:pic>
      <p:pic>
        <p:nvPicPr>
          <p:cNvPr id="85" name="c-k-ck sound.m4a" descr="c-k-ck sound.m4a">
            <a:hlinkClick r:id="" action="ppaction://media"/>
            <a:extLst>
              <a:ext uri="{FF2B5EF4-FFF2-40B4-BE49-F238E27FC236}">
                <a16:creationId xmlns:a16="http://schemas.microsoft.com/office/drawing/2014/main" id="{38DF6ED7-A47A-FD48-B22F-78C97DD23C3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81156" y="6953740"/>
            <a:ext cx="812800" cy="812800"/>
          </a:xfrm>
          <a:prstGeom prst="rect">
            <a:avLst/>
          </a:prstGeom>
        </p:spPr>
      </p:pic>
      <p:pic>
        <p:nvPicPr>
          <p:cNvPr id="86" name="d sound.m4a" descr="d sound.m4a">
            <a:hlinkClick r:id="" action="ppaction://media"/>
            <a:extLst>
              <a:ext uri="{FF2B5EF4-FFF2-40B4-BE49-F238E27FC236}">
                <a16:creationId xmlns:a16="http://schemas.microsoft.com/office/drawing/2014/main" id="{C56DAFEA-5227-5843-9353-45B90E75608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91479" y="6889919"/>
            <a:ext cx="812800" cy="812800"/>
          </a:xfrm>
          <a:prstGeom prst="rect">
            <a:avLst/>
          </a:prstGeom>
        </p:spPr>
      </p:pic>
      <p:pic>
        <p:nvPicPr>
          <p:cNvPr id="87" name="e sound.m4a" descr="e sound.m4a">
            <a:hlinkClick r:id="" action="ppaction://media"/>
            <a:extLst>
              <a:ext uri="{FF2B5EF4-FFF2-40B4-BE49-F238E27FC236}">
                <a16:creationId xmlns:a16="http://schemas.microsoft.com/office/drawing/2014/main" id="{D7962AD7-E186-5E4B-A126-C5F46480582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27684" y="6953740"/>
            <a:ext cx="812800" cy="812800"/>
          </a:xfrm>
          <a:prstGeom prst="rect">
            <a:avLst/>
          </a:prstGeom>
        </p:spPr>
      </p:pic>
      <p:pic>
        <p:nvPicPr>
          <p:cNvPr id="88" name="f sound.m4a" descr="f sound.m4a">
            <a:hlinkClick r:id="" action="ppaction://media"/>
            <a:extLst>
              <a:ext uri="{FF2B5EF4-FFF2-40B4-BE49-F238E27FC236}">
                <a16:creationId xmlns:a16="http://schemas.microsoft.com/office/drawing/2014/main" id="{4924B587-085C-1B47-ACED-D4866A1ACEC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71203" y="6921838"/>
            <a:ext cx="812800" cy="812800"/>
          </a:xfrm>
          <a:prstGeom prst="rect">
            <a:avLst/>
          </a:prstGeom>
        </p:spPr>
      </p:pic>
      <p:pic>
        <p:nvPicPr>
          <p:cNvPr id="89" name="g sound.m4a" descr="g sound.m4a">
            <a:hlinkClick r:id="" action="ppaction://media"/>
            <a:extLst>
              <a:ext uri="{FF2B5EF4-FFF2-40B4-BE49-F238E27FC236}">
                <a16:creationId xmlns:a16="http://schemas.microsoft.com/office/drawing/2014/main" id="{BC165922-9028-FE40-8307-EE2242C596A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48578" y="6911231"/>
            <a:ext cx="812800" cy="812800"/>
          </a:xfrm>
          <a:prstGeom prst="rect">
            <a:avLst/>
          </a:prstGeom>
        </p:spPr>
      </p:pic>
      <p:pic>
        <p:nvPicPr>
          <p:cNvPr id="90" name="h sound.m4a" descr="h sound.m4a">
            <a:hlinkClick r:id="" action="ppaction://media"/>
            <a:extLst>
              <a:ext uri="{FF2B5EF4-FFF2-40B4-BE49-F238E27FC236}">
                <a16:creationId xmlns:a16="http://schemas.microsoft.com/office/drawing/2014/main" id="{EFCBEBA9-4688-8E4C-B20F-D3B5A70C5C9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59520" y="6985678"/>
            <a:ext cx="812800" cy="812800"/>
          </a:xfrm>
          <a:prstGeom prst="rect">
            <a:avLst/>
          </a:prstGeom>
        </p:spPr>
      </p:pic>
      <p:pic>
        <p:nvPicPr>
          <p:cNvPr id="91" name="i sound.m4a" descr="i sound.m4a">
            <a:hlinkClick r:id="" action="ppaction://media"/>
            <a:extLst>
              <a:ext uri="{FF2B5EF4-FFF2-40B4-BE49-F238E27FC236}">
                <a16:creationId xmlns:a16="http://schemas.microsoft.com/office/drawing/2014/main" id="{F5603253-B2C7-9B4A-A0D9-55751BCBEBB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59520" y="6943118"/>
            <a:ext cx="812800" cy="812800"/>
          </a:xfrm>
          <a:prstGeom prst="rect">
            <a:avLst/>
          </a:prstGeom>
        </p:spPr>
      </p:pic>
      <p:pic>
        <p:nvPicPr>
          <p:cNvPr id="92" name="j sound.m4a" descr="j sound.m4a">
            <a:hlinkClick r:id="" action="ppaction://media"/>
            <a:extLst>
              <a:ext uri="{FF2B5EF4-FFF2-40B4-BE49-F238E27FC236}">
                <a16:creationId xmlns:a16="http://schemas.microsoft.com/office/drawing/2014/main" id="{8D1502C7-BC93-1E4A-AF04-A776136B409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59520" y="7017565"/>
            <a:ext cx="812800" cy="812800"/>
          </a:xfrm>
          <a:prstGeom prst="rect">
            <a:avLst/>
          </a:prstGeom>
        </p:spPr>
      </p:pic>
      <p:pic>
        <p:nvPicPr>
          <p:cNvPr id="93" name="c-k-ck sound.m4a" descr="c-k-ck sound.m4a">
            <a:hlinkClick r:id="" action="ppaction://media"/>
            <a:extLst>
              <a:ext uri="{FF2B5EF4-FFF2-40B4-BE49-F238E27FC236}">
                <a16:creationId xmlns:a16="http://schemas.microsoft.com/office/drawing/2014/main" id="{B403FBD2-3770-CC45-9693-85CB5B10851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68113" y="6943118"/>
            <a:ext cx="812800" cy="812800"/>
          </a:xfrm>
          <a:prstGeom prst="rect">
            <a:avLst/>
          </a:prstGeom>
        </p:spPr>
      </p:pic>
      <p:pic>
        <p:nvPicPr>
          <p:cNvPr id="94" name="l sound.m4a" descr="l sound.m4a">
            <a:hlinkClick r:id="" action="ppaction://media"/>
            <a:extLst>
              <a:ext uri="{FF2B5EF4-FFF2-40B4-BE49-F238E27FC236}">
                <a16:creationId xmlns:a16="http://schemas.microsoft.com/office/drawing/2014/main" id="{D22866D9-EA38-A84C-A0D4-C2A498059500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59520" y="6943118"/>
            <a:ext cx="812800" cy="812800"/>
          </a:xfrm>
          <a:prstGeom prst="rect">
            <a:avLst/>
          </a:prstGeom>
        </p:spPr>
      </p:pic>
      <p:pic>
        <p:nvPicPr>
          <p:cNvPr id="95" name="m sound.m4a" descr="m sound.m4a">
            <a:hlinkClick r:id="" action="ppaction://media"/>
            <a:extLst>
              <a:ext uri="{FF2B5EF4-FFF2-40B4-BE49-F238E27FC236}">
                <a16:creationId xmlns:a16="http://schemas.microsoft.com/office/drawing/2014/main" id="{032E2F94-6A22-E047-A284-93F5AEDF9D3F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70338" y="6953757"/>
            <a:ext cx="812800" cy="812800"/>
          </a:xfrm>
          <a:prstGeom prst="rect">
            <a:avLst/>
          </a:prstGeom>
        </p:spPr>
      </p:pic>
      <p:pic>
        <p:nvPicPr>
          <p:cNvPr id="96" name="n sound.m4a" descr="n sound.m4a">
            <a:hlinkClick r:id="" action="ppaction://media"/>
            <a:extLst>
              <a:ext uri="{FF2B5EF4-FFF2-40B4-BE49-F238E27FC236}">
                <a16:creationId xmlns:a16="http://schemas.microsoft.com/office/drawing/2014/main" id="{22D5BB62-6A97-7A41-BEDC-61437FDEB7B2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59087" y="6932494"/>
            <a:ext cx="812800" cy="812800"/>
          </a:xfrm>
          <a:prstGeom prst="rect">
            <a:avLst/>
          </a:prstGeom>
        </p:spPr>
      </p:pic>
      <p:pic>
        <p:nvPicPr>
          <p:cNvPr id="97" name="o sound.m4a" descr="o sound.m4a">
            <a:hlinkClick r:id="" action="ppaction://media"/>
            <a:extLst>
              <a:ext uri="{FF2B5EF4-FFF2-40B4-BE49-F238E27FC236}">
                <a16:creationId xmlns:a16="http://schemas.microsoft.com/office/drawing/2014/main" id="{0C283E11-CE80-CD46-B4BE-3259EF13DD0D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49938" y="7006941"/>
            <a:ext cx="812800" cy="812800"/>
          </a:xfrm>
          <a:prstGeom prst="rect">
            <a:avLst/>
          </a:prstGeom>
        </p:spPr>
      </p:pic>
      <p:pic>
        <p:nvPicPr>
          <p:cNvPr id="98" name="p sound.m4a" descr="p sound.m4a">
            <a:hlinkClick r:id="" action="ppaction://media"/>
            <a:extLst>
              <a:ext uri="{FF2B5EF4-FFF2-40B4-BE49-F238E27FC236}">
                <a16:creationId xmlns:a16="http://schemas.microsoft.com/office/drawing/2014/main" id="{0724EB35-FB29-5F4E-84CD-56607644F233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71203" y="6911231"/>
            <a:ext cx="812800" cy="812800"/>
          </a:xfrm>
          <a:prstGeom prst="rect">
            <a:avLst/>
          </a:prstGeom>
        </p:spPr>
      </p:pic>
      <p:pic>
        <p:nvPicPr>
          <p:cNvPr id="99" name="q(u) sound.m4a" descr="q(u) sound.m4a">
            <a:hlinkClick r:id="" action="ppaction://media"/>
            <a:extLst>
              <a:ext uri="{FF2B5EF4-FFF2-40B4-BE49-F238E27FC236}">
                <a16:creationId xmlns:a16="http://schemas.microsoft.com/office/drawing/2014/main" id="{7941A5FD-EEC6-B740-BEDA-53AD1A2B151B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72563" y="6911231"/>
            <a:ext cx="812800" cy="812800"/>
          </a:xfrm>
          <a:prstGeom prst="rect">
            <a:avLst/>
          </a:prstGeom>
        </p:spPr>
      </p:pic>
      <p:pic>
        <p:nvPicPr>
          <p:cNvPr id="100" name="r sound.m4a" descr="r sound.m4a">
            <a:hlinkClick r:id="" action="ppaction://media"/>
            <a:extLst>
              <a:ext uri="{FF2B5EF4-FFF2-40B4-BE49-F238E27FC236}">
                <a16:creationId xmlns:a16="http://schemas.microsoft.com/office/drawing/2014/main" id="{E2E5FCC3-74B7-CA46-837C-8213E5B4E0C3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38811" y="6964400"/>
            <a:ext cx="812800" cy="812800"/>
          </a:xfrm>
          <a:prstGeom prst="rect">
            <a:avLst/>
          </a:prstGeom>
        </p:spPr>
      </p:pic>
      <p:pic>
        <p:nvPicPr>
          <p:cNvPr id="101" name="s sound.m4a" descr="s sound.m4a">
            <a:hlinkClick r:id="" action="ppaction://media"/>
            <a:extLst>
              <a:ext uri="{FF2B5EF4-FFF2-40B4-BE49-F238E27FC236}">
                <a16:creationId xmlns:a16="http://schemas.microsoft.com/office/drawing/2014/main" id="{EE6DD487-9D4E-3844-BEE0-DA4FD201DF2A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91479" y="6975022"/>
            <a:ext cx="812800" cy="812800"/>
          </a:xfrm>
          <a:prstGeom prst="rect">
            <a:avLst/>
          </a:prstGeom>
        </p:spPr>
      </p:pic>
      <p:pic>
        <p:nvPicPr>
          <p:cNvPr id="102" name="t sound.m4a" descr="t sound.m4a">
            <a:hlinkClick r:id="" action="ppaction://media"/>
            <a:extLst>
              <a:ext uri="{FF2B5EF4-FFF2-40B4-BE49-F238E27FC236}">
                <a16:creationId xmlns:a16="http://schemas.microsoft.com/office/drawing/2014/main" id="{11477463-35C1-BD40-AC6D-DF7B067D9936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82701" y="6964398"/>
            <a:ext cx="812800" cy="812800"/>
          </a:xfrm>
          <a:prstGeom prst="rect">
            <a:avLst/>
          </a:prstGeom>
        </p:spPr>
      </p:pic>
      <p:pic>
        <p:nvPicPr>
          <p:cNvPr id="103" name="u sound.m4a" descr="u sound.m4a">
            <a:hlinkClick r:id="" action="ppaction://media"/>
            <a:extLst>
              <a:ext uri="{FF2B5EF4-FFF2-40B4-BE49-F238E27FC236}">
                <a16:creationId xmlns:a16="http://schemas.microsoft.com/office/drawing/2014/main" id="{7763AD9E-77BD-FD46-ABEB-345E9A99B937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73923" y="6943150"/>
            <a:ext cx="812800" cy="812800"/>
          </a:xfrm>
          <a:prstGeom prst="rect">
            <a:avLst/>
          </a:prstGeom>
        </p:spPr>
      </p:pic>
      <p:pic>
        <p:nvPicPr>
          <p:cNvPr id="104" name="v sound.m4a" descr="v sound.m4a">
            <a:hlinkClick r:id="" action="ppaction://media"/>
            <a:extLst>
              <a:ext uri="{FF2B5EF4-FFF2-40B4-BE49-F238E27FC236}">
                <a16:creationId xmlns:a16="http://schemas.microsoft.com/office/drawing/2014/main" id="{8DF1AEB4-7F7E-7744-97FF-45DA75504F55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82701" y="6985678"/>
            <a:ext cx="812800" cy="812800"/>
          </a:xfrm>
          <a:prstGeom prst="rect">
            <a:avLst/>
          </a:prstGeom>
        </p:spPr>
      </p:pic>
      <p:pic>
        <p:nvPicPr>
          <p:cNvPr id="105" name="w sound.m4a" descr="w sound.m4a">
            <a:hlinkClick r:id="" action="ppaction://media"/>
            <a:extLst>
              <a:ext uri="{FF2B5EF4-FFF2-40B4-BE49-F238E27FC236}">
                <a16:creationId xmlns:a16="http://schemas.microsoft.com/office/drawing/2014/main" id="{1CC0F16B-4820-A943-BAFB-3C3CC510930A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56367" y="6953774"/>
            <a:ext cx="812800" cy="812800"/>
          </a:xfrm>
          <a:prstGeom prst="rect">
            <a:avLst/>
          </a:prstGeom>
        </p:spPr>
      </p:pic>
      <p:pic>
        <p:nvPicPr>
          <p:cNvPr id="106" name="x sound.m4a" descr="x sound.m4a">
            <a:hlinkClick r:id="" action="ppaction://media"/>
            <a:extLst>
              <a:ext uri="{FF2B5EF4-FFF2-40B4-BE49-F238E27FC236}">
                <a16:creationId xmlns:a16="http://schemas.microsoft.com/office/drawing/2014/main" id="{DB1D7E10-8B8B-324C-A446-094D9C1E13B4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73923" y="6969726"/>
            <a:ext cx="812800" cy="812800"/>
          </a:xfrm>
          <a:prstGeom prst="rect">
            <a:avLst/>
          </a:prstGeom>
        </p:spPr>
      </p:pic>
      <p:pic>
        <p:nvPicPr>
          <p:cNvPr id="107" name="y sound.m4a" descr="y sound.m4a">
            <a:hlinkClick r:id="" action="ppaction://media"/>
            <a:extLst>
              <a:ext uri="{FF2B5EF4-FFF2-40B4-BE49-F238E27FC236}">
                <a16:creationId xmlns:a16="http://schemas.microsoft.com/office/drawing/2014/main" id="{51D36834-D785-8545-83A3-80A8169AA261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91479" y="6969726"/>
            <a:ext cx="812800" cy="812800"/>
          </a:xfrm>
          <a:prstGeom prst="rect">
            <a:avLst/>
          </a:prstGeom>
        </p:spPr>
      </p:pic>
      <p:pic>
        <p:nvPicPr>
          <p:cNvPr id="108" name="z sound.m4a" descr="z sound.m4a">
            <a:hlinkClick r:id="" action="ppaction://media"/>
            <a:extLst>
              <a:ext uri="{FF2B5EF4-FFF2-40B4-BE49-F238E27FC236}">
                <a16:creationId xmlns:a16="http://schemas.microsoft.com/office/drawing/2014/main" id="{B4A06F10-B0C3-394B-B837-C4B5574A4B38}"/>
              </a:ext>
            </a:extLst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209035" y="69697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5543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336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54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975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700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322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200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300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044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400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509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975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5178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5195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239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584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340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4435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4221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7568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3800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3800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5819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4781" fill="hold"/>
                                        <p:tgtEl>
                                          <p:spTgt spid="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558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4387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4809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A217-CB7C-B642-A57E-F4F9FACA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841843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F18215"/>
                </a:solidFill>
              </a:rPr>
              <a:t>Click on the letters below to hear the letter names. </a:t>
            </a:r>
            <a:endParaRPr lang="en-US" sz="3600" dirty="0">
              <a:solidFill>
                <a:srgbClr val="F1821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FB59C-D155-364D-9A66-E604DDB21E87}"/>
              </a:ext>
            </a:extLst>
          </p:cNvPr>
          <p:cNvSpPr txBox="1"/>
          <p:nvPr/>
        </p:nvSpPr>
        <p:spPr>
          <a:xfrm>
            <a:off x="1240347" y="2199564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a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7C3E2D-A4DF-F44D-BAAC-04B4F83DB073}"/>
              </a:ext>
            </a:extLst>
          </p:cNvPr>
          <p:cNvSpPr txBox="1"/>
          <p:nvPr/>
        </p:nvSpPr>
        <p:spPr>
          <a:xfrm>
            <a:off x="1885907" y="2199563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b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BB892E-7936-2748-9E39-21E0B61245DA}"/>
              </a:ext>
            </a:extLst>
          </p:cNvPr>
          <p:cNvSpPr txBox="1"/>
          <p:nvPr/>
        </p:nvSpPr>
        <p:spPr>
          <a:xfrm>
            <a:off x="2500645" y="219956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c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C0CE8-D6A5-9B4A-8D47-1B0C2D28426A}"/>
              </a:ext>
            </a:extLst>
          </p:cNvPr>
          <p:cNvSpPr txBox="1"/>
          <p:nvPr/>
        </p:nvSpPr>
        <p:spPr>
          <a:xfrm>
            <a:off x="3115383" y="219956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d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2CDF0C-BF56-1248-B70A-5134A0AFA1D8}"/>
              </a:ext>
            </a:extLst>
          </p:cNvPr>
          <p:cNvSpPr txBox="1"/>
          <p:nvPr/>
        </p:nvSpPr>
        <p:spPr>
          <a:xfrm>
            <a:off x="3730121" y="219956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e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D0EC8D-69DE-5D40-BD44-C05A355B313F}"/>
              </a:ext>
            </a:extLst>
          </p:cNvPr>
          <p:cNvSpPr txBox="1"/>
          <p:nvPr/>
        </p:nvSpPr>
        <p:spPr>
          <a:xfrm>
            <a:off x="4344859" y="219956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f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98D96D-E9C2-1A46-AF60-25F9C125669D}"/>
              </a:ext>
            </a:extLst>
          </p:cNvPr>
          <p:cNvSpPr txBox="1"/>
          <p:nvPr/>
        </p:nvSpPr>
        <p:spPr>
          <a:xfrm>
            <a:off x="4959597" y="219956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g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486EE5-D59D-5E45-9544-6076DC873784}"/>
              </a:ext>
            </a:extLst>
          </p:cNvPr>
          <p:cNvSpPr txBox="1"/>
          <p:nvPr/>
        </p:nvSpPr>
        <p:spPr>
          <a:xfrm>
            <a:off x="5574335" y="219956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h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F6744D-5657-0B4E-BCE8-3AC3CB1C20EC}"/>
              </a:ext>
            </a:extLst>
          </p:cNvPr>
          <p:cNvSpPr txBox="1"/>
          <p:nvPr/>
        </p:nvSpPr>
        <p:spPr>
          <a:xfrm>
            <a:off x="6189073" y="2199559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i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5CDCF6-9080-3D49-AEF3-28CBFBA5461A}"/>
              </a:ext>
            </a:extLst>
          </p:cNvPr>
          <p:cNvSpPr txBox="1"/>
          <p:nvPr/>
        </p:nvSpPr>
        <p:spPr>
          <a:xfrm>
            <a:off x="6803811" y="2199559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j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8B3388-4923-AF49-B021-420499449491}"/>
              </a:ext>
            </a:extLst>
          </p:cNvPr>
          <p:cNvSpPr txBox="1"/>
          <p:nvPr/>
        </p:nvSpPr>
        <p:spPr>
          <a:xfrm>
            <a:off x="7449371" y="2199559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k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076E95-A3A9-FD45-A5E4-C370F5C795D8}"/>
              </a:ext>
            </a:extLst>
          </p:cNvPr>
          <p:cNvSpPr txBox="1"/>
          <p:nvPr/>
        </p:nvSpPr>
        <p:spPr>
          <a:xfrm>
            <a:off x="1240347" y="2988184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l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E7DA6B-E560-CA44-848B-7AC3BE60B7AA}"/>
              </a:ext>
            </a:extLst>
          </p:cNvPr>
          <p:cNvSpPr txBox="1"/>
          <p:nvPr/>
        </p:nvSpPr>
        <p:spPr>
          <a:xfrm>
            <a:off x="1885907" y="2988183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m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C0C18A-C3D4-294D-A512-FB5330D2A9D0}"/>
              </a:ext>
            </a:extLst>
          </p:cNvPr>
          <p:cNvSpPr txBox="1"/>
          <p:nvPr/>
        </p:nvSpPr>
        <p:spPr>
          <a:xfrm>
            <a:off x="2500645" y="298818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n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E9668D-EB0D-794E-97F3-CBA0499CFDA7}"/>
              </a:ext>
            </a:extLst>
          </p:cNvPr>
          <p:cNvSpPr txBox="1"/>
          <p:nvPr/>
        </p:nvSpPr>
        <p:spPr>
          <a:xfrm>
            <a:off x="3115383" y="298818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o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B073ED-7CDB-174A-A6B5-D9023BA7DC77}"/>
              </a:ext>
            </a:extLst>
          </p:cNvPr>
          <p:cNvSpPr txBox="1"/>
          <p:nvPr/>
        </p:nvSpPr>
        <p:spPr>
          <a:xfrm>
            <a:off x="3730121" y="298818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p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18AB7E-2206-0848-AA36-C7B577D01559}"/>
              </a:ext>
            </a:extLst>
          </p:cNvPr>
          <p:cNvSpPr txBox="1"/>
          <p:nvPr/>
        </p:nvSpPr>
        <p:spPr>
          <a:xfrm>
            <a:off x="4344859" y="298818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q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F78451-652A-E946-AABA-D394436E2F75}"/>
              </a:ext>
            </a:extLst>
          </p:cNvPr>
          <p:cNvSpPr txBox="1"/>
          <p:nvPr/>
        </p:nvSpPr>
        <p:spPr>
          <a:xfrm>
            <a:off x="4959597" y="298818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r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1EB50D-EA00-404D-9073-EA2CFE76E2BB}"/>
              </a:ext>
            </a:extLst>
          </p:cNvPr>
          <p:cNvSpPr txBox="1"/>
          <p:nvPr/>
        </p:nvSpPr>
        <p:spPr>
          <a:xfrm>
            <a:off x="5574335" y="298818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s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3D3BAC-8C38-AA41-A2A6-474EDF073DA5}"/>
              </a:ext>
            </a:extLst>
          </p:cNvPr>
          <p:cNvSpPr txBox="1"/>
          <p:nvPr/>
        </p:nvSpPr>
        <p:spPr>
          <a:xfrm>
            <a:off x="6189073" y="2988179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t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8FF0C6-7B09-CC4D-9044-0EE39FE93F0D}"/>
              </a:ext>
            </a:extLst>
          </p:cNvPr>
          <p:cNvSpPr txBox="1"/>
          <p:nvPr/>
        </p:nvSpPr>
        <p:spPr>
          <a:xfrm>
            <a:off x="6803811" y="2988179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u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EC5D0A-E88B-CD4D-994F-D1FE00E535B5}"/>
              </a:ext>
            </a:extLst>
          </p:cNvPr>
          <p:cNvSpPr txBox="1"/>
          <p:nvPr/>
        </p:nvSpPr>
        <p:spPr>
          <a:xfrm>
            <a:off x="7449371" y="2988179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v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540D3E-8167-B44F-8709-F53B572E6FF0}"/>
              </a:ext>
            </a:extLst>
          </p:cNvPr>
          <p:cNvSpPr txBox="1"/>
          <p:nvPr/>
        </p:nvSpPr>
        <p:spPr>
          <a:xfrm>
            <a:off x="3978114" y="377680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x</a:t>
            </a:r>
            <a:endParaRPr lang="en-US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047263-0593-8C42-B540-2B725C2ECFA3}"/>
              </a:ext>
            </a:extLst>
          </p:cNvPr>
          <p:cNvSpPr txBox="1"/>
          <p:nvPr/>
        </p:nvSpPr>
        <p:spPr>
          <a:xfrm>
            <a:off x="4592852" y="377680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y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80F0D4-6A5F-E44D-99A7-DD4766723C02}"/>
              </a:ext>
            </a:extLst>
          </p:cNvPr>
          <p:cNvSpPr txBox="1"/>
          <p:nvPr/>
        </p:nvSpPr>
        <p:spPr>
          <a:xfrm>
            <a:off x="5207590" y="377680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z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9A9FC3-A2D9-F443-9596-2751D52DA1E6}"/>
              </a:ext>
            </a:extLst>
          </p:cNvPr>
          <p:cNvSpPr txBox="1"/>
          <p:nvPr/>
        </p:nvSpPr>
        <p:spPr>
          <a:xfrm>
            <a:off x="3363376" y="377680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w</a:t>
            </a:r>
            <a:endParaRPr lang="en-US" sz="2800" dirty="0"/>
          </a:p>
        </p:txBody>
      </p:sp>
      <p:pic>
        <p:nvPicPr>
          <p:cNvPr id="30" name="A name.m4a" descr="A name.m4a">
            <a:hlinkClick r:id="" action="ppaction://media"/>
            <a:extLst>
              <a:ext uri="{FF2B5EF4-FFF2-40B4-BE49-F238E27FC236}">
                <a16:creationId xmlns:a16="http://schemas.microsoft.com/office/drawing/2014/main" id="{72E4C4FC-A234-414F-8EEE-9C316BCF74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68714" y="7229596"/>
            <a:ext cx="812800" cy="812800"/>
          </a:xfrm>
          <a:prstGeom prst="rect">
            <a:avLst/>
          </a:prstGeom>
        </p:spPr>
      </p:pic>
      <p:pic>
        <p:nvPicPr>
          <p:cNvPr id="31" name="B name.m4a" descr="B name.m4a">
            <a:hlinkClick r:id="" action="ppaction://media"/>
            <a:extLst>
              <a:ext uri="{FF2B5EF4-FFF2-40B4-BE49-F238E27FC236}">
                <a16:creationId xmlns:a16="http://schemas.microsoft.com/office/drawing/2014/main" id="{6E6A388C-DEB7-D548-895D-F6A04E3D64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49941" y="7242003"/>
            <a:ext cx="812800" cy="812800"/>
          </a:xfrm>
          <a:prstGeom prst="rect">
            <a:avLst/>
          </a:prstGeom>
        </p:spPr>
      </p:pic>
      <p:pic>
        <p:nvPicPr>
          <p:cNvPr id="32" name="C name.m4a" descr="C name.m4a">
            <a:hlinkClick r:id="" action="ppaction://media"/>
            <a:extLst>
              <a:ext uri="{FF2B5EF4-FFF2-40B4-BE49-F238E27FC236}">
                <a16:creationId xmlns:a16="http://schemas.microsoft.com/office/drawing/2014/main" id="{632E5600-C08F-4F4B-888C-770A79316B5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48840" y="7170402"/>
            <a:ext cx="812800" cy="812800"/>
          </a:xfrm>
          <a:prstGeom prst="rect">
            <a:avLst/>
          </a:prstGeom>
        </p:spPr>
      </p:pic>
      <p:pic>
        <p:nvPicPr>
          <p:cNvPr id="34" name="D name.m4a" descr="D name.m4a">
            <a:hlinkClick r:id="" action="ppaction://media"/>
            <a:extLst>
              <a:ext uri="{FF2B5EF4-FFF2-40B4-BE49-F238E27FC236}">
                <a16:creationId xmlns:a16="http://schemas.microsoft.com/office/drawing/2014/main" id="{DE603D86-EAB9-A742-932E-DCC70C54BFA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60576" y="7181046"/>
            <a:ext cx="812800" cy="812800"/>
          </a:xfrm>
          <a:prstGeom prst="rect">
            <a:avLst/>
          </a:prstGeom>
        </p:spPr>
      </p:pic>
      <p:pic>
        <p:nvPicPr>
          <p:cNvPr id="35" name="E name.m4a" descr="E name.m4a">
            <a:hlinkClick r:id="" action="ppaction://media"/>
            <a:extLst>
              <a:ext uri="{FF2B5EF4-FFF2-40B4-BE49-F238E27FC236}">
                <a16:creationId xmlns:a16="http://schemas.microsoft.com/office/drawing/2014/main" id="{8BBFA966-9B65-F44A-819A-A0B87247ED7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58777" y="7241603"/>
            <a:ext cx="812800" cy="812800"/>
          </a:xfrm>
          <a:prstGeom prst="rect">
            <a:avLst/>
          </a:prstGeom>
        </p:spPr>
      </p:pic>
      <p:pic>
        <p:nvPicPr>
          <p:cNvPr id="36" name="F name.m4a" descr="F name.m4a">
            <a:hlinkClick r:id="" action="ppaction://media"/>
            <a:extLst>
              <a:ext uri="{FF2B5EF4-FFF2-40B4-BE49-F238E27FC236}">
                <a16:creationId xmlns:a16="http://schemas.microsoft.com/office/drawing/2014/main" id="{8F328A89-B12F-934E-9FE5-62A84ACEFE5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27812" y="7147162"/>
            <a:ext cx="812800" cy="812800"/>
          </a:xfrm>
          <a:prstGeom prst="rect">
            <a:avLst/>
          </a:prstGeom>
        </p:spPr>
      </p:pic>
      <p:pic>
        <p:nvPicPr>
          <p:cNvPr id="37" name="G name.m4a" descr="G name.m4a">
            <a:hlinkClick r:id="" action="ppaction://media"/>
            <a:extLst>
              <a:ext uri="{FF2B5EF4-FFF2-40B4-BE49-F238E27FC236}">
                <a16:creationId xmlns:a16="http://schemas.microsoft.com/office/drawing/2014/main" id="{B6D6087A-7F92-3E47-8490-76D12A9923B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06334" y="7137621"/>
            <a:ext cx="812800" cy="812800"/>
          </a:xfrm>
          <a:prstGeom prst="rect">
            <a:avLst/>
          </a:prstGeom>
        </p:spPr>
      </p:pic>
      <p:pic>
        <p:nvPicPr>
          <p:cNvPr id="38" name="H name.m4a" descr="H name.m4a">
            <a:hlinkClick r:id="" action="ppaction://media"/>
            <a:extLst>
              <a:ext uri="{FF2B5EF4-FFF2-40B4-BE49-F238E27FC236}">
                <a16:creationId xmlns:a16="http://schemas.microsoft.com/office/drawing/2014/main" id="{EB15ED60-2D34-6F45-854E-8EFA6AC903E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58777" y="7064174"/>
            <a:ext cx="812800" cy="812800"/>
          </a:xfrm>
          <a:prstGeom prst="rect">
            <a:avLst/>
          </a:prstGeom>
        </p:spPr>
      </p:pic>
      <p:pic>
        <p:nvPicPr>
          <p:cNvPr id="39" name="I name.m4a" descr="I name.m4a">
            <a:hlinkClick r:id="" action="ppaction://media"/>
            <a:extLst>
              <a:ext uri="{FF2B5EF4-FFF2-40B4-BE49-F238E27FC236}">
                <a16:creationId xmlns:a16="http://schemas.microsoft.com/office/drawing/2014/main" id="{C18EFA34-A279-DB4F-AA31-83A7D0CDC5F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60731" y="7093879"/>
            <a:ext cx="812800" cy="812800"/>
          </a:xfrm>
          <a:prstGeom prst="rect">
            <a:avLst/>
          </a:prstGeom>
        </p:spPr>
      </p:pic>
      <p:pic>
        <p:nvPicPr>
          <p:cNvPr id="40" name="J name.m4a" descr="J name.m4a">
            <a:hlinkClick r:id="" action="ppaction://media"/>
            <a:extLst>
              <a:ext uri="{FF2B5EF4-FFF2-40B4-BE49-F238E27FC236}">
                <a16:creationId xmlns:a16="http://schemas.microsoft.com/office/drawing/2014/main" id="{35B6872D-9AEF-5341-AC04-59332B69937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65710" y="7060331"/>
            <a:ext cx="812800" cy="812800"/>
          </a:xfrm>
          <a:prstGeom prst="rect">
            <a:avLst/>
          </a:prstGeom>
        </p:spPr>
      </p:pic>
      <p:pic>
        <p:nvPicPr>
          <p:cNvPr id="41" name="K name.m4a" descr="K name.m4a">
            <a:hlinkClick r:id="" action="ppaction://media"/>
            <a:extLst>
              <a:ext uri="{FF2B5EF4-FFF2-40B4-BE49-F238E27FC236}">
                <a16:creationId xmlns:a16="http://schemas.microsoft.com/office/drawing/2014/main" id="{AD70DB47-ED33-3D4E-A881-E8F65AF48AB9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38902" y="7115706"/>
            <a:ext cx="812800" cy="812800"/>
          </a:xfrm>
          <a:prstGeom prst="rect">
            <a:avLst/>
          </a:prstGeom>
        </p:spPr>
      </p:pic>
      <p:pic>
        <p:nvPicPr>
          <p:cNvPr id="42" name="L name.m4a" descr="L name.m4a">
            <a:hlinkClick r:id="" action="ppaction://media"/>
            <a:extLst>
              <a:ext uri="{FF2B5EF4-FFF2-40B4-BE49-F238E27FC236}">
                <a16:creationId xmlns:a16="http://schemas.microsoft.com/office/drawing/2014/main" id="{9D58465D-B62E-2C44-BD5E-A7C643D460B2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17073" y="7107200"/>
            <a:ext cx="812800" cy="812800"/>
          </a:xfrm>
          <a:prstGeom prst="rect">
            <a:avLst/>
          </a:prstGeom>
        </p:spPr>
      </p:pic>
      <p:pic>
        <p:nvPicPr>
          <p:cNvPr id="43" name="M name.m4a" descr="M name.m4a">
            <a:hlinkClick r:id="" action="ppaction://media"/>
            <a:extLst>
              <a:ext uri="{FF2B5EF4-FFF2-40B4-BE49-F238E27FC236}">
                <a16:creationId xmlns:a16="http://schemas.microsoft.com/office/drawing/2014/main" id="{D62664F9-C7CF-D141-84DB-B1B8C546D95B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59754" y="7073652"/>
            <a:ext cx="812800" cy="812800"/>
          </a:xfrm>
          <a:prstGeom prst="rect">
            <a:avLst/>
          </a:prstGeom>
        </p:spPr>
      </p:pic>
      <p:pic>
        <p:nvPicPr>
          <p:cNvPr id="44" name="N name.m4a" descr="N name.m4a">
            <a:hlinkClick r:id="" action="ppaction://media"/>
            <a:extLst>
              <a:ext uri="{FF2B5EF4-FFF2-40B4-BE49-F238E27FC236}">
                <a16:creationId xmlns:a16="http://schemas.microsoft.com/office/drawing/2014/main" id="{C5B158A3-8A9F-1B4A-A130-4064E3FD73C5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21230" y="7120521"/>
            <a:ext cx="812800" cy="812800"/>
          </a:xfrm>
          <a:prstGeom prst="rect">
            <a:avLst/>
          </a:prstGeom>
        </p:spPr>
      </p:pic>
      <p:pic>
        <p:nvPicPr>
          <p:cNvPr id="45" name="O name.m4a" descr="O name.m4a">
            <a:hlinkClick r:id="" action="ppaction://media"/>
            <a:extLst>
              <a:ext uri="{FF2B5EF4-FFF2-40B4-BE49-F238E27FC236}">
                <a16:creationId xmlns:a16="http://schemas.microsoft.com/office/drawing/2014/main" id="{0F43F6C0-0988-4C4F-9537-E7DC73CC09A0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59754" y="7107200"/>
            <a:ext cx="812800" cy="812800"/>
          </a:xfrm>
          <a:prstGeom prst="rect">
            <a:avLst/>
          </a:prstGeom>
        </p:spPr>
      </p:pic>
      <p:pic>
        <p:nvPicPr>
          <p:cNvPr id="46" name="P name.m4a" descr="P name.m4a">
            <a:hlinkClick r:id="" action="ppaction://media"/>
            <a:extLst>
              <a:ext uri="{FF2B5EF4-FFF2-40B4-BE49-F238E27FC236}">
                <a16:creationId xmlns:a16="http://schemas.microsoft.com/office/drawing/2014/main" id="{A5BD6F63-A08C-3B4B-A907-6A44B3E60145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80606" y="7080558"/>
            <a:ext cx="812800" cy="812800"/>
          </a:xfrm>
          <a:prstGeom prst="rect">
            <a:avLst/>
          </a:prstGeom>
        </p:spPr>
      </p:pic>
      <p:pic>
        <p:nvPicPr>
          <p:cNvPr id="47" name="Q name.m4a" descr="Q name.m4a">
            <a:hlinkClick r:id="" action="ppaction://media"/>
            <a:extLst>
              <a:ext uri="{FF2B5EF4-FFF2-40B4-BE49-F238E27FC236}">
                <a16:creationId xmlns:a16="http://schemas.microsoft.com/office/drawing/2014/main" id="{0385F604-877D-3447-B365-DA67F998ED77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3997379" y="7180685"/>
            <a:ext cx="812800" cy="812800"/>
          </a:xfrm>
          <a:prstGeom prst="rect">
            <a:avLst/>
          </a:prstGeom>
        </p:spPr>
      </p:pic>
      <p:pic>
        <p:nvPicPr>
          <p:cNvPr id="48" name="R name.m4a" descr="R name.m4a">
            <a:hlinkClick r:id="" action="ppaction://media"/>
            <a:extLst>
              <a:ext uri="{FF2B5EF4-FFF2-40B4-BE49-F238E27FC236}">
                <a16:creationId xmlns:a16="http://schemas.microsoft.com/office/drawing/2014/main" id="{579996D6-0AEF-5D4C-A4E9-5893AAE52F71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49364" y="7008267"/>
            <a:ext cx="812800" cy="812800"/>
          </a:xfrm>
          <a:prstGeom prst="rect">
            <a:avLst/>
          </a:prstGeom>
        </p:spPr>
      </p:pic>
      <p:pic>
        <p:nvPicPr>
          <p:cNvPr id="49" name="S name.m4a" descr="S name.m4a">
            <a:hlinkClick r:id="" action="ppaction://media"/>
            <a:extLst>
              <a:ext uri="{FF2B5EF4-FFF2-40B4-BE49-F238E27FC236}">
                <a16:creationId xmlns:a16="http://schemas.microsoft.com/office/drawing/2014/main" id="{41C6CD0F-5FF4-B242-A889-312AB5A67C57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49822" y="7051699"/>
            <a:ext cx="812800" cy="812800"/>
          </a:xfrm>
          <a:prstGeom prst="rect">
            <a:avLst/>
          </a:prstGeom>
        </p:spPr>
      </p:pic>
      <p:pic>
        <p:nvPicPr>
          <p:cNvPr id="50" name="T name.m4a" descr="T name.m4a">
            <a:hlinkClick r:id="" action="ppaction://media"/>
            <a:extLst>
              <a:ext uri="{FF2B5EF4-FFF2-40B4-BE49-F238E27FC236}">
                <a16:creationId xmlns:a16="http://schemas.microsoft.com/office/drawing/2014/main" id="{519FFEEE-C41D-2F45-930C-277EB2B5372F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06334" y="7073652"/>
            <a:ext cx="812800" cy="812800"/>
          </a:xfrm>
          <a:prstGeom prst="rect">
            <a:avLst/>
          </a:prstGeom>
        </p:spPr>
      </p:pic>
      <p:pic>
        <p:nvPicPr>
          <p:cNvPr id="51" name="U name.m4a" descr="U name.m4a">
            <a:hlinkClick r:id="" action="ppaction://media"/>
            <a:extLst>
              <a:ext uri="{FF2B5EF4-FFF2-40B4-BE49-F238E27FC236}">
                <a16:creationId xmlns:a16="http://schemas.microsoft.com/office/drawing/2014/main" id="{03F8CE57-DD13-DB40-BEA4-A2A8527DCBE1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17874" y="7117528"/>
            <a:ext cx="812800" cy="812800"/>
          </a:xfrm>
          <a:prstGeom prst="rect">
            <a:avLst/>
          </a:prstGeom>
        </p:spPr>
      </p:pic>
      <p:pic>
        <p:nvPicPr>
          <p:cNvPr id="52" name="V name.m4a" descr="V name.m4a">
            <a:hlinkClick r:id="" action="ppaction://media"/>
            <a:extLst>
              <a:ext uri="{FF2B5EF4-FFF2-40B4-BE49-F238E27FC236}">
                <a16:creationId xmlns:a16="http://schemas.microsoft.com/office/drawing/2014/main" id="{57532736-9876-7A4F-8183-FB09536476E1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27189" y="7168678"/>
            <a:ext cx="812800" cy="812800"/>
          </a:xfrm>
          <a:prstGeom prst="rect">
            <a:avLst/>
          </a:prstGeom>
        </p:spPr>
      </p:pic>
      <p:pic>
        <p:nvPicPr>
          <p:cNvPr id="53" name="W name.m4a" descr="W name.m4a">
            <a:hlinkClick r:id="" action="ppaction://media"/>
            <a:extLst>
              <a:ext uri="{FF2B5EF4-FFF2-40B4-BE49-F238E27FC236}">
                <a16:creationId xmlns:a16="http://schemas.microsoft.com/office/drawing/2014/main" id="{F607A882-9EB5-BD40-B623-91DA9A0AA69C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49589" y="7191435"/>
            <a:ext cx="812800" cy="812800"/>
          </a:xfrm>
          <a:prstGeom prst="rect">
            <a:avLst/>
          </a:prstGeom>
        </p:spPr>
      </p:pic>
      <p:pic>
        <p:nvPicPr>
          <p:cNvPr id="54" name="X name.m4a" descr="X name.m4a">
            <a:hlinkClick r:id="" action="ppaction://media"/>
            <a:extLst>
              <a:ext uri="{FF2B5EF4-FFF2-40B4-BE49-F238E27FC236}">
                <a16:creationId xmlns:a16="http://schemas.microsoft.com/office/drawing/2014/main" id="{2156DDE2-D8F3-E342-BFB6-EA7BA7F222AF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57795" y="7085415"/>
            <a:ext cx="812800" cy="812800"/>
          </a:xfrm>
          <a:prstGeom prst="rect">
            <a:avLst/>
          </a:prstGeom>
        </p:spPr>
      </p:pic>
      <p:pic>
        <p:nvPicPr>
          <p:cNvPr id="55" name="Y name.m4a" descr="Y name.m4a">
            <a:hlinkClick r:id="" action="ppaction://media"/>
            <a:extLst>
              <a:ext uri="{FF2B5EF4-FFF2-40B4-BE49-F238E27FC236}">
                <a16:creationId xmlns:a16="http://schemas.microsoft.com/office/drawing/2014/main" id="{15691DBD-0019-1643-B639-6F14FAF3A575}"/>
              </a:ext>
            </a:extLst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3995890" y="7157920"/>
            <a:ext cx="812800" cy="812800"/>
          </a:xfrm>
          <a:prstGeom prst="rect">
            <a:avLst/>
          </a:prstGeom>
        </p:spPr>
      </p:pic>
      <p:pic>
        <p:nvPicPr>
          <p:cNvPr id="56" name="Z name.m4a" descr="Z name.m4a">
            <a:hlinkClick r:id="" action="ppaction://media"/>
            <a:extLst>
              <a:ext uri="{FF2B5EF4-FFF2-40B4-BE49-F238E27FC236}">
                <a16:creationId xmlns:a16="http://schemas.microsoft.com/office/drawing/2014/main" id="{5A8CE62A-CE0D-0343-B807-78DC19041EF4}"/>
              </a:ext>
            </a:extLst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28045" y="71586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9726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6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66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13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67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79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4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78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64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97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618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63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82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630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6112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32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6797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6199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639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628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681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6287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6300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674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6247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6030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623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entagon 34">
            <a:extLst>
              <a:ext uri="{FF2B5EF4-FFF2-40B4-BE49-F238E27FC236}">
                <a16:creationId xmlns:a16="http://schemas.microsoft.com/office/drawing/2014/main" id="{AB612C28-CA05-CF4D-BF36-B0B2EDFEAF43}"/>
              </a:ext>
            </a:extLst>
          </p:cNvPr>
          <p:cNvSpPr/>
          <p:nvPr/>
        </p:nvSpPr>
        <p:spPr>
          <a:xfrm rot="16200000">
            <a:off x="2359324" y="4480309"/>
            <a:ext cx="2190429" cy="1238694"/>
          </a:xfrm>
          <a:prstGeom prst="homePlate">
            <a:avLst/>
          </a:prstGeom>
          <a:solidFill>
            <a:srgbClr val="F1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E5E5CA-651D-0948-8242-F6FAC328A0C7}"/>
              </a:ext>
            </a:extLst>
          </p:cNvPr>
          <p:cNvSpPr txBox="1"/>
          <p:nvPr/>
        </p:nvSpPr>
        <p:spPr>
          <a:xfrm>
            <a:off x="3152613" y="4920650"/>
            <a:ext cx="60385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6000" b="1" dirty="0">
                <a:solidFill>
                  <a:sysClr val="windowText" lastClr="000000"/>
                </a:solidFill>
              </a:rPr>
              <a:t>t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E6D66DF-3745-1747-BA9B-E00856169942}"/>
              </a:ext>
            </a:extLst>
          </p:cNvPr>
          <p:cNvSpPr/>
          <p:nvPr/>
        </p:nvSpPr>
        <p:spPr>
          <a:xfrm rot="16200000">
            <a:off x="396386" y="4509269"/>
            <a:ext cx="2190429" cy="1238694"/>
          </a:xfrm>
          <a:prstGeom prst="homePlate">
            <a:avLst/>
          </a:prstGeom>
          <a:solidFill>
            <a:srgbClr val="EA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2A217-CB7C-B642-A57E-F4F9FACA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634170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F18215"/>
                </a:solidFill>
              </a:rPr>
              <a:t>Click on the cards to match the sounds to the letter names. </a:t>
            </a:r>
            <a:endParaRPr lang="en-US" sz="3200" dirty="0">
              <a:solidFill>
                <a:srgbClr val="F1821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02B59D-7EEA-3E45-81FE-74ACBC51DE04}"/>
              </a:ext>
            </a:extLst>
          </p:cNvPr>
          <p:cNvSpPr txBox="1"/>
          <p:nvPr/>
        </p:nvSpPr>
        <p:spPr>
          <a:xfrm>
            <a:off x="1189675" y="4949610"/>
            <a:ext cx="60385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6000" b="1" dirty="0">
                <a:solidFill>
                  <a:sysClr val="windowText" lastClr="000000"/>
                </a:solidFill>
              </a:rPr>
              <a:t>g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37" name="Pentagon 36">
            <a:extLst>
              <a:ext uri="{FF2B5EF4-FFF2-40B4-BE49-F238E27FC236}">
                <a16:creationId xmlns:a16="http://schemas.microsoft.com/office/drawing/2014/main" id="{85D8D8D4-7A0B-B241-BDF8-3EB25D6B75CE}"/>
              </a:ext>
            </a:extLst>
          </p:cNvPr>
          <p:cNvSpPr/>
          <p:nvPr/>
        </p:nvSpPr>
        <p:spPr>
          <a:xfrm rot="16200000">
            <a:off x="4331306" y="4455369"/>
            <a:ext cx="2190429" cy="1238694"/>
          </a:xfrm>
          <a:prstGeom prst="homePlat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9AECDC-E60D-D14D-B0B5-415E7D1A3915}"/>
              </a:ext>
            </a:extLst>
          </p:cNvPr>
          <p:cNvSpPr txBox="1"/>
          <p:nvPr/>
        </p:nvSpPr>
        <p:spPr>
          <a:xfrm>
            <a:off x="5124595" y="4895710"/>
            <a:ext cx="60385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6000" b="1" dirty="0">
                <a:solidFill>
                  <a:sysClr val="windowText" lastClr="000000"/>
                </a:solidFill>
              </a:rPr>
              <a:t>f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39" name="Pentagon 38">
            <a:extLst>
              <a:ext uri="{FF2B5EF4-FFF2-40B4-BE49-F238E27FC236}">
                <a16:creationId xmlns:a16="http://schemas.microsoft.com/office/drawing/2014/main" id="{D51EF591-FDF0-5549-A198-30942C232681}"/>
              </a:ext>
            </a:extLst>
          </p:cNvPr>
          <p:cNvSpPr/>
          <p:nvPr/>
        </p:nvSpPr>
        <p:spPr>
          <a:xfrm rot="16200000">
            <a:off x="6468524" y="4455368"/>
            <a:ext cx="2190429" cy="1238694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0F7CC37-5D41-1046-9B42-95BA7AA718FA}"/>
              </a:ext>
            </a:extLst>
          </p:cNvPr>
          <p:cNvSpPr txBox="1"/>
          <p:nvPr/>
        </p:nvSpPr>
        <p:spPr>
          <a:xfrm>
            <a:off x="7261813" y="4895709"/>
            <a:ext cx="60385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6000" b="1" dirty="0">
                <a:solidFill>
                  <a:sysClr val="windowText" lastClr="000000"/>
                </a:solidFill>
              </a:rPr>
              <a:t>s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2126226-7580-A743-BC40-636F9F8E6DCE}"/>
              </a:ext>
            </a:extLst>
          </p:cNvPr>
          <p:cNvGrpSpPr/>
          <p:nvPr/>
        </p:nvGrpSpPr>
        <p:grpSpPr>
          <a:xfrm>
            <a:off x="1198322" y="1654517"/>
            <a:ext cx="587421" cy="587421"/>
            <a:chOff x="1134116" y="1726620"/>
            <a:chExt cx="587421" cy="58742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FE5893A-E64F-1243-9881-1A8BE12764C5}"/>
                </a:ext>
              </a:extLst>
            </p:cNvPr>
            <p:cNvSpPr/>
            <p:nvPr/>
          </p:nvSpPr>
          <p:spPr>
            <a:xfrm>
              <a:off x="1134116" y="1726620"/>
              <a:ext cx="587421" cy="58742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918CFBBD-90F2-F54C-B0F8-C5B208F31688}"/>
                </a:ext>
              </a:extLst>
            </p:cNvPr>
            <p:cNvSpPr/>
            <p:nvPr/>
          </p:nvSpPr>
          <p:spPr>
            <a:xfrm rot="5400000">
              <a:off x="1311786" y="1922542"/>
              <a:ext cx="294809" cy="206985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44D4534-A0EF-094E-AAD3-7CDBC4067417}"/>
              </a:ext>
            </a:extLst>
          </p:cNvPr>
          <p:cNvGrpSpPr/>
          <p:nvPr/>
        </p:nvGrpSpPr>
        <p:grpSpPr>
          <a:xfrm>
            <a:off x="3180929" y="1631305"/>
            <a:ext cx="587421" cy="587421"/>
            <a:chOff x="1134116" y="1726620"/>
            <a:chExt cx="587421" cy="587421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A953459-8E26-1946-A5FF-1CBA9FA778BC}"/>
                </a:ext>
              </a:extLst>
            </p:cNvPr>
            <p:cNvSpPr/>
            <p:nvPr/>
          </p:nvSpPr>
          <p:spPr>
            <a:xfrm>
              <a:off x="1134116" y="1726620"/>
              <a:ext cx="587421" cy="58742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riangle 59">
              <a:extLst>
                <a:ext uri="{FF2B5EF4-FFF2-40B4-BE49-F238E27FC236}">
                  <a16:creationId xmlns:a16="http://schemas.microsoft.com/office/drawing/2014/main" id="{DD18DBCF-D503-FD4C-AA7E-B45C6E152D20}"/>
                </a:ext>
              </a:extLst>
            </p:cNvPr>
            <p:cNvSpPr/>
            <p:nvPr/>
          </p:nvSpPr>
          <p:spPr>
            <a:xfrm rot="5400000">
              <a:off x="1311786" y="1922542"/>
              <a:ext cx="294809" cy="206985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42AA011-BF03-6C4A-9C12-6667F2BACCD5}"/>
              </a:ext>
            </a:extLst>
          </p:cNvPr>
          <p:cNvGrpSpPr/>
          <p:nvPr/>
        </p:nvGrpSpPr>
        <p:grpSpPr>
          <a:xfrm>
            <a:off x="5132809" y="1644039"/>
            <a:ext cx="587421" cy="587421"/>
            <a:chOff x="1134116" y="1726620"/>
            <a:chExt cx="587421" cy="58742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1856EF0-0351-954A-81DB-82A70F8A73D8}"/>
                </a:ext>
              </a:extLst>
            </p:cNvPr>
            <p:cNvSpPr/>
            <p:nvPr/>
          </p:nvSpPr>
          <p:spPr>
            <a:xfrm>
              <a:off x="1134116" y="1726620"/>
              <a:ext cx="587421" cy="58742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riangle 62">
              <a:extLst>
                <a:ext uri="{FF2B5EF4-FFF2-40B4-BE49-F238E27FC236}">
                  <a16:creationId xmlns:a16="http://schemas.microsoft.com/office/drawing/2014/main" id="{914C3A0F-92A1-2746-94BA-3E79AC9D9748}"/>
                </a:ext>
              </a:extLst>
            </p:cNvPr>
            <p:cNvSpPr/>
            <p:nvPr/>
          </p:nvSpPr>
          <p:spPr>
            <a:xfrm rot="5400000">
              <a:off x="1311786" y="1922542"/>
              <a:ext cx="294809" cy="206985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150EDCA-8E99-7C4E-B9E2-5D7B617CC7F8}"/>
              </a:ext>
            </a:extLst>
          </p:cNvPr>
          <p:cNvGrpSpPr/>
          <p:nvPr/>
        </p:nvGrpSpPr>
        <p:grpSpPr>
          <a:xfrm>
            <a:off x="7278242" y="1648814"/>
            <a:ext cx="587421" cy="587421"/>
            <a:chOff x="1134116" y="1726620"/>
            <a:chExt cx="587421" cy="58742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6914CA9-6BB8-5748-BF26-0D968605EBBB}"/>
                </a:ext>
              </a:extLst>
            </p:cNvPr>
            <p:cNvSpPr/>
            <p:nvPr/>
          </p:nvSpPr>
          <p:spPr>
            <a:xfrm>
              <a:off x="1134116" y="1726620"/>
              <a:ext cx="587421" cy="58742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riangle 65">
              <a:extLst>
                <a:ext uri="{FF2B5EF4-FFF2-40B4-BE49-F238E27FC236}">
                  <a16:creationId xmlns:a16="http://schemas.microsoft.com/office/drawing/2014/main" id="{CC56A3FD-C4B2-DF4F-985F-7075EA579B68}"/>
                </a:ext>
              </a:extLst>
            </p:cNvPr>
            <p:cNvSpPr/>
            <p:nvPr/>
          </p:nvSpPr>
          <p:spPr>
            <a:xfrm rot="5400000">
              <a:off x="1311786" y="1922542"/>
              <a:ext cx="294809" cy="206985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hevron 25">
            <a:extLst>
              <a:ext uri="{FF2B5EF4-FFF2-40B4-BE49-F238E27FC236}">
                <a16:creationId xmlns:a16="http://schemas.microsoft.com/office/drawing/2014/main" id="{5C3A6EC6-0BCF-9148-B3EB-20F48C862B96}"/>
              </a:ext>
            </a:extLst>
          </p:cNvPr>
          <p:cNvSpPr/>
          <p:nvPr/>
        </p:nvSpPr>
        <p:spPr>
          <a:xfrm rot="16200000">
            <a:off x="636365" y="2561338"/>
            <a:ext cx="1710474" cy="1238695"/>
          </a:xfrm>
          <a:prstGeom prst="chevron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Chevron 76">
            <a:extLst>
              <a:ext uri="{FF2B5EF4-FFF2-40B4-BE49-F238E27FC236}">
                <a16:creationId xmlns:a16="http://schemas.microsoft.com/office/drawing/2014/main" id="{49EA2F5C-0B65-FA49-B929-1B571270F694}"/>
              </a:ext>
            </a:extLst>
          </p:cNvPr>
          <p:cNvSpPr/>
          <p:nvPr/>
        </p:nvSpPr>
        <p:spPr>
          <a:xfrm rot="16200000">
            <a:off x="2599302" y="2558953"/>
            <a:ext cx="1710474" cy="1238695"/>
          </a:xfrm>
          <a:prstGeom prst="chevron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Chevron 77">
            <a:extLst>
              <a:ext uri="{FF2B5EF4-FFF2-40B4-BE49-F238E27FC236}">
                <a16:creationId xmlns:a16="http://schemas.microsoft.com/office/drawing/2014/main" id="{E4888AE7-CF07-6B47-947E-A2D928294417}"/>
              </a:ext>
            </a:extLst>
          </p:cNvPr>
          <p:cNvSpPr/>
          <p:nvPr/>
        </p:nvSpPr>
        <p:spPr>
          <a:xfrm rot="16200000">
            <a:off x="4562238" y="2558953"/>
            <a:ext cx="1710474" cy="1238695"/>
          </a:xfrm>
          <a:prstGeom prst="chevron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Chevron 78">
            <a:extLst>
              <a:ext uri="{FF2B5EF4-FFF2-40B4-BE49-F238E27FC236}">
                <a16:creationId xmlns:a16="http://schemas.microsoft.com/office/drawing/2014/main" id="{36EF63C5-0DFC-D844-8AA0-F893EB4676C8}"/>
              </a:ext>
            </a:extLst>
          </p:cNvPr>
          <p:cNvSpPr/>
          <p:nvPr/>
        </p:nvSpPr>
        <p:spPr>
          <a:xfrm rot="16200000">
            <a:off x="6710470" y="2531675"/>
            <a:ext cx="1710474" cy="1238695"/>
          </a:xfrm>
          <a:prstGeom prst="chevron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541E3FD-C824-AD40-A5AA-3CF61B8977FB}"/>
              </a:ext>
            </a:extLst>
          </p:cNvPr>
          <p:cNvSpPr/>
          <p:nvPr/>
        </p:nvSpPr>
        <p:spPr>
          <a:xfrm>
            <a:off x="732058" y="3178300"/>
            <a:ext cx="1519084" cy="405558"/>
          </a:xfrm>
          <a:prstGeom prst="rect">
            <a:avLst/>
          </a:prstGeom>
          <a:solidFill>
            <a:srgbClr val="EA4E1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CF33F10-764C-384F-AD30-8C753748FE7E}"/>
              </a:ext>
            </a:extLst>
          </p:cNvPr>
          <p:cNvSpPr/>
          <p:nvPr/>
        </p:nvSpPr>
        <p:spPr>
          <a:xfrm>
            <a:off x="2694996" y="3178300"/>
            <a:ext cx="1519084" cy="405558"/>
          </a:xfrm>
          <a:prstGeom prst="rect">
            <a:avLst/>
          </a:prstGeom>
          <a:solidFill>
            <a:srgbClr val="EA4E1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2D64307-6D6B-714E-826A-5EC338160DEA}"/>
              </a:ext>
            </a:extLst>
          </p:cNvPr>
          <p:cNvSpPr/>
          <p:nvPr/>
        </p:nvSpPr>
        <p:spPr>
          <a:xfrm>
            <a:off x="4657934" y="3178300"/>
            <a:ext cx="1519084" cy="405558"/>
          </a:xfrm>
          <a:prstGeom prst="rect">
            <a:avLst/>
          </a:prstGeom>
          <a:solidFill>
            <a:srgbClr val="EA4E1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8F99B1F-BABE-064A-BA05-D5D3C39AAF24}"/>
              </a:ext>
            </a:extLst>
          </p:cNvPr>
          <p:cNvSpPr/>
          <p:nvPr/>
        </p:nvSpPr>
        <p:spPr>
          <a:xfrm>
            <a:off x="6804196" y="3178300"/>
            <a:ext cx="1519084" cy="405558"/>
          </a:xfrm>
          <a:prstGeom prst="rect">
            <a:avLst/>
          </a:prstGeom>
          <a:solidFill>
            <a:srgbClr val="EA4E1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210C37A-5869-874D-90B5-ED2C7726FE37}"/>
              </a:ext>
            </a:extLst>
          </p:cNvPr>
          <p:cNvSpPr/>
          <p:nvPr/>
        </p:nvSpPr>
        <p:spPr>
          <a:xfrm>
            <a:off x="720896" y="2919742"/>
            <a:ext cx="1530245" cy="517238"/>
          </a:xfrm>
          <a:prstGeom prst="rect">
            <a:avLst/>
          </a:prstGeom>
          <a:solidFill>
            <a:srgbClr val="F182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A00E611-2913-7640-AD69-4858875F6CA6}"/>
              </a:ext>
            </a:extLst>
          </p:cNvPr>
          <p:cNvSpPr/>
          <p:nvPr/>
        </p:nvSpPr>
        <p:spPr>
          <a:xfrm>
            <a:off x="2689415" y="2920648"/>
            <a:ext cx="1530245" cy="517238"/>
          </a:xfrm>
          <a:prstGeom prst="rect">
            <a:avLst/>
          </a:prstGeom>
          <a:solidFill>
            <a:srgbClr val="F182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0336835-D0BD-8B4F-ADD7-FAB57FEFAED1}"/>
              </a:ext>
            </a:extLst>
          </p:cNvPr>
          <p:cNvSpPr/>
          <p:nvPr/>
        </p:nvSpPr>
        <p:spPr>
          <a:xfrm>
            <a:off x="4666236" y="2919742"/>
            <a:ext cx="1530245" cy="517238"/>
          </a:xfrm>
          <a:prstGeom prst="rect">
            <a:avLst/>
          </a:prstGeom>
          <a:solidFill>
            <a:srgbClr val="F182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B84349C-288B-9243-80F1-9B350DE95131}"/>
              </a:ext>
            </a:extLst>
          </p:cNvPr>
          <p:cNvSpPr/>
          <p:nvPr/>
        </p:nvSpPr>
        <p:spPr>
          <a:xfrm>
            <a:off x="6804196" y="2919742"/>
            <a:ext cx="1530245" cy="517238"/>
          </a:xfrm>
          <a:prstGeom prst="rect">
            <a:avLst/>
          </a:prstGeom>
          <a:solidFill>
            <a:srgbClr val="F182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1A87CF5-FBCC-5E42-9A72-E0C056651B3F}"/>
              </a:ext>
            </a:extLst>
          </p:cNvPr>
          <p:cNvSpPr/>
          <p:nvPr/>
        </p:nvSpPr>
        <p:spPr>
          <a:xfrm>
            <a:off x="720896" y="2726235"/>
            <a:ext cx="1530245" cy="596069"/>
          </a:xfrm>
          <a:prstGeom prst="rect">
            <a:avLst/>
          </a:prstGeom>
          <a:solidFill>
            <a:srgbClr val="F9B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086AAFB-24C4-D345-BE0D-CFB24FCA97AC}"/>
              </a:ext>
            </a:extLst>
          </p:cNvPr>
          <p:cNvSpPr/>
          <p:nvPr/>
        </p:nvSpPr>
        <p:spPr>
          <a:xfrm>
            <a:off x="2689414" y="2726234"/>
            <a:ext cx="1530245" cy="596069"/>
          </a:xfrm>
          <a:prstGeom prst="rect">
            <a:avLst/>
          </a:prstGeom>
          <a:solidFill>
            <a:srgbClr val="F9B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9B7B596-1D5B-1740-92F5-B7F5D2B98D6F}"/>
              </a:ext>
            </a:extLst>
          </p:cNvPr>
          <p:cNvSpPr/>
          <p:nvPr/>
        </p:nvSpPr>
        <p:spPr>
          <a:xfrm>
            <a:off x="4666236" y="2753630"/>
            <a:ext cx="1530245" cy="596069"/>
          </a:xfrm>
          <a:prstGeom prst="rect">
            <a:avLst/>
          </a:prstGeom>
          <a:solidFill>
            <a:srgbClr val="F9B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CB0A71F-083F-F043-9611-1665660F7FE4}"/>
              </a:ext>
            </a:extLst>
          </p:cNvPr>
          <p:cNvSpPr/>
          <p:nvPr/>
        </p:nvSpPr>
        <p:spPr>
          <a:xfrm>
            <a:off x="6806829" y="2762942"/>
            <a:ext cx="1530245" cy="596069"/>
          </a:xfrm>
          <a:prstGeom prst="rect">
            <a:avLst/>
          </a:prstGeom>
          <a:solidFill>
            <a:srgbClr val="F9B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6464F10-7083-E14C-8994-35C5F1173E18}"/>
              </a:ext>
            </a:extLst>
          </p:cNvPr>
          <p:cNvSpPr/>
          <p:nvPr/>
        </p:nvSpPr>
        <p:spPr>
          <a:xfrm>
            <a:off x="727399" y="2587815"/>
            <a:ext cx="1524666" cy="6638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8882E68-BE3E-5D44-894F-FBF6C928B1D4}"/>
              </a:ext>
            </a:extLst>
          </p:cNvPr>
          <p:cNvSpPr/>
          <p:nvPr/>
        </p:nvSpPr>
        <p:spPr>
          <a:xfrm>
            <a:off x="2692205" y="2590621"/>
            <a:ext cx="1524666" cy="6638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BFC5BC8-C1B0-8D40-B417-630ACDA965C2}"/>
              </a:ext>
            </a:extLst>
          </p:cNvPr>
          <p:cNvSpPr/>
          <p:nvPr/>
        </p:nvSpPr>
        <p:spPr>
          <a:xfrm>
            <a:off x="4671683" y="2590621"/>
            <a:ext cx="1524666" cy="6638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52761DE-ABC4-A74C-8A43-6266AF992580}"/>
              </a:ext>
            </a:extLst>
          </p:cNvPr>
          <p:cNvSpPr/>
          <p:nvPr/>
        </p:nvSpPr>
        <p:spPr>
          <a:xfrm>
            <a:off x="6801405" y="2616064"/>
            <a:ext cx="1524666" cy="6638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f sound.m4a" descr="f sound.m4a">
            <a:hlinkClick r:id="" action="ppaction://media"/>
            <a:extLst>
              <a:ext uri="{FF2B5EF4-FFF2-40B4-BE49-F238E27FC236}">
                <a16:creationId xmlns:a16="http://schemas.microsoft.com/office/drawing/2014/main" id="{FC6C0610-57C8-434B-8A01-F61B156714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3425" y="-1470802"/>
            <a:ext cx="812800" cy="812800"/>
          </a:xfrm>
          <a:prstGeom prst="rect">
            <a:avLst/>
          </a:prstGeom>
        </p:spPr>
      </p:pic>
      <p:pic>
        <p:nvPicPr>
          <p:cNvPr id="112" name="s sound.m4a" descr="s sound.m4a">
            <a:hlinkClick r:id="" action="ppaction://media"/>
            <a:extLst>
              <a:ext uri="{FF2B5EF4-FFF2-40B4-BE49-F238E27FC236}">
                <a16:creationId xmlns:a16="http://schemas.microsoft.com/office/drawing/2014/main" id="{FB6FE5CC-6350-F846-AD37-C6C9BCDFD6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57626" y="-1470802"/>
            <a:ext cx="812800" cy="812800"/>
          </a:xfrm>
          <a:prstGeom prst="rect">
            <a:avLst/>
          </a:prstGeom>
        </p:spPr>
      </p:pic>
      <p:pic>
        <p:nvPicPr>
          <p:cNvPr id="113" name="t sound.m4a" descr="t sound.m4a">
            <a:hlinkClick r:id="" action="ppaction://media"/>
            <a:extLst>
              <a:ext uri="{FF2B5EF4-FFF2-40B4-BE49-F238E27FC236}">
                <a16:creationId xmlns:a16="http://schemas.microsoft.com/office/drawing/2014/main" id="{F38BDE8A-69B8-4144-82A4-525A1C7C327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pic>
        <p:nvPicPr>
          <p:cNvPr id="114" name="g sound.m4a" descr="g sound.m4a">
            <a:hlinkClick r:id="" action="ppaction://media"/>
            <a:extLst>
              <a:ext uri="{FF2B5EF4-FFF2-40B4-BE49-F238E27FC236}">
                <a16:creationId xmlns:a16="http://schemas.microsoft.com/office/drawing/2014/main" id="{462E6DDA-F9EB-5944-82AE-41FF47D14E6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00773" y="-13862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3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6302 -0.10324 " pathEditMode="relative" ptsTypes="AA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6302 -0.10324 " pathEditMode="relative" ptsTypes="AA">
                                      <p:cBhvr>
                                        <p:cTn id="9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771 -0.09676 " pathEditMode="relative" ptsTypes="AA">
                                      <p:cBhvr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771 -0.09676 " pathEditMode="relative" ptsTypes="AA">
                                      <p:cBhvr>
                                        <p:cTn id="1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3524 -0.08634 " pathEditMode="relative" ptsTypes="AA">
                                      <p:cBhvr>
                                        <p:cTn id="1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3524 -0.08634 " pathEditMode="relative" ptsTypes="AA">
                                      <p:cBhvr>
                                        <p:cTn id="1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5052 -0.08889 " pathEditMode="relative" ptsTypes="AA">
                                      <p:cBhvr>
                                        <p:cTn id="1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5052 -0.08889 " pathEditMode="relative" ptsTypes="AA">
                                      <p:cBhvr>
                                        <p:cTn id="19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audi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"/>
                </p:tgtEl>
              </p:cMediaNode>
            </p:audio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"/>
                </p:tgtEl>
              </p:cMediaNode>
            </p:audio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"/>
                </p:tgtEl>
              </p:cMediaNode>
            </p:audio>
            <p:audio>
              <p:cMediaNode vol="8000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"/>
                </p:tgtEl>
              </p:cMediaNode>
            </p:audio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7" dur="5200" fill="hold"/>
                                        <p:tgtEl>
                                          <p:spTgt spid="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2" dur="7568" fill="hold"/>
                                        <p:tgtEl>
                                          <p:spTgt spid="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7" dur="3800" fill="hold"/>
                                        <p:tgtEl>
                                          <p:spTgt spid="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2" dur="4300" fill="hold"/>
                                        <p:tgtEl>
                                          <p:spTgt spid="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/>
      <p:bldP spid="36" grpId="1"/>
      <p:bldP spid="4" grpId="0" animBg="1"/>
      <p:bldP spid="22" grpId="0"/>
      <p:bldP spid="37" grpId="0" animBg="1"/>
      <p:bldP spid="37" grpId="1" animBg="1"/>
      <p:bldP spid="38" grpId="0"/>
      <p:bldP spid="38" grpId="1"/>
      <p:bldP spid="39" grpId="0" animBg="1"/>
      <p:bldP spid="39" grpId="1" animBg="1"/>
      <p:bldP spid="40" grpId="0"/>
      <p:bldP spid="40" grpId="1"/>
      <p:bldP spid="26" grpId="0" animBg="1"/>
      <p:bldP spid="26" grpId="1" animBg="1"/>
      <p:bldP spid="26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117DFE1-CD7C-1544-A960-FD8F5D852AFC}"/>
              </a:ext>
            </a:extLst>
          </p:cNvPr>
          <p:cNvSpPr/>
          <p:nvPr/>
        </p:nvSpPr>
        <p:spPr>
          <a:xfrm>
            <a:off x="1377389" y="2954063"/>
            <a:ext cx="1469984" cy="14699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3D9806-9406-C447-9194-3B6A0DDFED6E}"/>
              </a:ext>
            </a:extLst>
          </p:cNvPr>
          <p:cNvSpPr/>
          <p:nvPr/>
        </p:nvSpPr>
        <p:spPr>
          <a:xfrm>
            <a:off x="3837008" y="2964027"/>
            <a:ext cx="1469984" cy="14699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DEB8C5A-990E-6A4A-B039-2E5DFB29818B}"/>
              </a:ext>
            </a:extLst>
          </p:cNvPr>
          <p:cNvSpPr/>
          <p:nvPr/>
        </p:nvSpPr>
        <p:spPr>
          <a:xfrm>
            <a:off x="6197776" y="2964027"/>
            <a:ext cx="1469984" cy="14699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2A217-CB7C-B642-A57E-F4F9FACA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634170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F18215"/>
                </a:solidFill>
              </a:rPr>
              <a:t>Guess the Letter</a:t>
            </a:r>
            <a:endParaRPr lang="en-US" sz="3600" dirty="0">
              <a:solidFill>
                <a:srgbClr val="F1821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89C142-65AC-3C4E-937D-4EF48486CF31}"/>
              </a:ext>
            </a:extLst>
          </p:cNvPr>
          <p:cNvSpPr txBox="1"/>
          <p:nvPr/>
        </p:nvSpPr>
        <p:spPr>
          <a:xfrm>
            <a:off x="1810456" y="4446288"/>
            <a:ext cx="60385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6000" b="1" dirty="0">
                <a:solidFill>
                  <a:srgbClr val="F18215"/>
                </a:solidFill>
              </a:rPr>
              <a:t>x</a:t>
            </a:r>
            <a:endParaRPr lang="en-US" sz="4000" b="1" dirty="0">
              <a:solidFill>
                <a:srgbClr val="F1821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F01102-08D3-9146-98B8-D356602B9AE9}"/>
              </a:ext>
            </a:extLst>
          </p:cNvPr>
          <p:cNvSpPr txBox="1"/>
          <p:nvPr/>
        </p:nvSpPr>
        <p:spPr>
          <a:xfrm>
            <a:off x="4265308" y="4467100"/>
            <a:ext cx="60385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6000" b="1" dirty="0">
                <a:solidFill>
                  <a:srgbClr val="F18215"/>
                </a:solidFill>
              </a:rPr>
              <a:t>y</a:t>
            </a:r>
            <a:endParaRPr lang="en-US" sz="4000" b="1" dirty="0">
              <a:solidFill>
                <a:srgbClr val="F18215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04633C-2F63-6D4D-A9F3-8A681607A90E}"/>
              </a:ext>
            </a:extLst>
          </p:cNvPr>
          <p:cNvSpPr txBox="1"/>
          <p:nvPr/>
        </p:nvSpPr>
        <p:spPr>
          <a:xfrm>
            <a:off x="6630843" y="4467100"/>
            <a:ext cx="60385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6000" b="1" dirty="0">
                <a:solidFill>
                  <a:srgbClr val="F18215"/>
                </a:solidFill>
              </a:rPr>
              <a:t>z</a:t>
            </a:r>
            <a:endParaRPr lang="en-US" sz="4000" b="1" dirty="0">
              <a:solidFill>
                <a:srgbClr val="F1821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1ABAD3-7930-8249-8389-98C2781A54A5}"/>
              </a:ext>
            </a:extLst>
          </p:cNvPr>
          <p:cNvSpPr txBox="1"/>
          <p:nvPr/>
        </p:nvSpPr>
        <p:spPr>
          <a:xfrm>
            <a:off x="1065891" y="1500660"/>
            <a:ext cx="7002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Click on a spot to listen to the sound. What is the matching letter name?</a:t>
            </a:r>
          </a:p>
          <a:p>
            <a:endParaRPr lang="en-US" dirty="0"/>
          </a:p>
        </p:txBody>
      </p:sp>
      <p:pic>
        <p:nvPicPr>
          <p:cNvPr id="5" name="x sound.m4a" descr="x sound.m4a">
            <a:hlinkClick r:id="" action="ppaction://media"/>
            <a:extLst>
              <a:ext uri="{FF2B5EF4-FFF2-40B4-BE49-F238E27FC236}">
                <a16:creationId xmlns:a16="http://schemas.microsoft.com/office/drawing/2014/main" id="{B78E465C-8392-FD4B-8520-72316462D1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41600" y="6939845"/>
            <a:ext cx="812800" cy="812800"/>
          </a:xfrm>
          <a:prstGeom prst="rect">
            <a:avLst/>
          </a:prstGeom>
        </p:spPr>
      </p:pic>
      <p:pic>
        <p:nvPicPr>
          <p:cNvPr id="6" name="y sound.m4a" descr="y sound.m4a">
            <a:hlinkClick r:id="" action="ppaction://media"/>
            <a:extLst>
              <a:ext uri="{FF2B5EF4-FFF2-40B4-BE49-F238E27FC236}">
                <a16:creationId xmlns:a16="http://schemas.microsoft.com/office/drawing/2014/main" id="{EBCB63F7-EB6D-0F48-AB03-E469EF88001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41600" y="7143044"/>
            <a:ext cx="812800" cy="812800"/>
          </a:xfrm>
          <a:prstGeom prst="rect">
            <a:avLst/>
          </a:prstGeom>
        </p:spPr>
      </p:pic>
      <p:pic>
        <p:nvPicPr>
          <p:cNvPr id="7" name="z sound.m4a" descr="z sound.m4a">
            <a:hlinkClick r:id="" action="ppaction://media"/>
            <a:extLst>
              <a:ext uri="{FF2B5EF4-FFF2-40B4-BE49-F238E27FC236}">
                <a16:creationId xmlns:a16="http://schemas.microsoft.com/office/drawing/2014/main" id="{4E2228AB-4839-A142-97E2-0FDF95D3347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41600" y="70414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8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3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6" grpId="0" animBg="1"/>
      <p:bldP spid="2" grpId="0"/>
      <p:bldP spid="14" grpId="0"/>
      <p:bldP spid="15" grpId="0"/>
      <p:bldP spid="1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A217-CB7C-B642-A57E-F4F9FACA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634170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F18215"/>
                </a:solidFill>
              </a:rPr>
              <a:t>Spin the Wheel</a:t>
            </a:r>
            <a:endParaRPr lang="en-US" sz="3600" dirty="0">
              <a:solidFill>
                <a:srgbClr val="F1821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1ABAD3-7930-8249-8389-98C2781A54A5}"/>
              </a:ext>
            </a:extLst>
          </p:cNvPr>
          <p:cNvSpPr txBox="1"/>
          <p:nvPr/>
        </p:nvSpPr>
        <p:spPr>
          <a:xfrm>
            <a:off x="1065891" y="1475053"/>
            <a:ext cx="700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solidFill>
                  <a:srgbClr val="000000"/>
                </a:solidFill>
              </a:rPr>
              <a:t>Say the sound that the spinner points to. 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92018F22-1284-9E44-9BD1-8A38ED70F19C}"/>
              </a:ext>
            </a:extLst>
          </p:cNvPr>
          <p:cNvSpPr/>
          <p:nvPr/>
        </p:nvSpPr>
        <p:spPr>
          <a:xfrm rot="10800000">
            <a:off x="6505992" y="3498430"/>
            <a:ext cx="1562583" cy="324092"/>
          </a:xfrm>
          <a:prstGeom prst="homePlat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2F1908-A3E5-9E48-9CCF-B3BA0FE82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3" y="1844385"/>
            <a:ext cx="609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5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A217-CB7C-B642-A57E-F4F9FACA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634170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F18215"/>
                </a:solidFill>
              </a:rPr>
              <a:t>Spin the Wheel</a:t>
            </a:r>
            <a:endParaRPr lang="en-US" sz="3600" dirty="0">
              <a:solidFill>
                <a:srgbClr val="F1821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1ABAD3-7930-8249-8389-98C2781A54A5}"/>
              </a:ext>
            </a:extLst>
          </p:cNvPr>
          <p:cNvSpPr txBox="1"/>
          <p:nvPr/>
        </p:nvSpPr>
        <p:spPr>
          <a:xfrm>
            <a:off x="1065891" y="1537339"/>
            <a:ext cx="700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GB" dirty="0">
                <a:solidFill>
                  <a:schemeClr val="dk1"/>
                </a:solidFill>
              </a:rPr>
              <a:t>Say the letter name that the spinner points to. 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156235C2-1172-BC4B-B80B-7DCDE259BE4A}"/>
              </a:ext>
            </a:extLst>
          </p:cNvPr>
          <p:cNvSpPr/>
          <p:nvPr/>
        </p:nvSpPr>
        <p:spPr>
          <a:xfrm rot="10800000">
            <a:off x="6505992" y="3610837"/>
            <a:ext cx="1562583" cy="324092"/>
          </a:xfrm>
          <a:prstGeom prst="homePlat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20FB4-7C60-1846-BF52-7E36E512F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3" y="1906671"/>
            <a:ext cx="609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2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</TotalTime>
  <Words>157</Words>
  <Application>Microsoft Macintosh PowerPoint</Application>
  <PresentationFormat>On-screen Show (4:3)</PresentationFormat>
  <Paragraphs>71</Paragraphs>
  <Slides>9</Slides>
  <Notes>0</Notes>
  <HiddenSlides>0</HiddenSlides>
  <MMClips>60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Click on the letters below to hear the sounds.</vt:lpstr>
      <vt:lpstr>Click on the letters below to hear the letter names. </vt:lpstr>
      <vt:lpstr>Click on the cards to match the sounds to the letter names. </vt:lpstr>
      <vt:lpstr>Guess the Letter</vt:lpstr>
      <vt:lpstr>Spin the Wheel</vt:lpstr>
      <vt:lpstr>Spin the Wheel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twiknl</dc:creator>
  <cp:lastModifiedBy>twinkl twiknl</cp:lastModifiedBy>
  <cp:revision>29</cp:revision>
  <dcterms:created xsi:type="dcterms:W3CDTF">2020-10-05T10:54:31Z</dcterms:created>
  <dcterms:modified xsi:type="dcterms:W3CDTF">2020-10-08T16:21:30Z</dcterms:modified>
</cp:coreProperties>
</file>