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D33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32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39C091-6CDE-4E25-8807-6B000105F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0" y="1196610"/>
            <a:ext cx="833686" cy="66949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50656F1-BE51-4A05-854E-A3F8E304490E}"/>
              </a:ext>
            </a:extLst>
          </p:cNvPr>
          <p:cNvGrpSpPr/>
          <p:nvPr/>
        </p:nvGrpSpPr>
        <p:grpSpPr>
          <a:xfrm>
            <a:off x="2106838" y="2586135"/>
            <a:ext cx="843094" cy="2188558"/>
            <a:chOff x="2106838" y="2586135"/>
            <a:chExt cx="843094" cy="218855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112E76-6273-4C64-86A8-07F55FB4E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0921" y="2586135"/>
              <a:ext cx="0" cy="147203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46C294-65F3-4393-AE51-043223C65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42691">
              <a:off x="1984458" y="3809220"/>
              <a:ext cx="1087853" cy="84309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55650" y="1379832"/>
            <a:ext cx="7632700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Many different minibeasts live in many different micro habitats.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Minibeasts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2AF15F-4199-4C35-9495-E298DDAEB1E8}"/>
              </a:ext>
            </a:extLst>
          </p:cNvPr>
          <p:cNvSpPr/>
          <p:nvPr/>
        </p:nvSpPr>
        <p:spPr>
          <a:xfrm>
            <a:off x="755650" y="2956962"/>
            <a:ext cx="7632700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Minibeasts help to keep the micro habitat healthy.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230A2-8577-48C9-99CE-02FE1DFF12CB}"/>
              </a:ext>
            </a:extLst>
          </p:cNvPr>
          <p:cNvSpPr/>
          <p:nvPr/>
        </p:nvSpPr>
        <p:spPr>
          <a:xfrm>
            <a:off x="755650" y="2029898"/>
            <a:ext cx="7632700" cy="772107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They are suited to live in that micro habitat because they can find the food, water and shelter they need.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38FD1-42BB-40A1-8E0B-A5FD3B456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90" y="2586135"/>
            <a:ext cx="880844" cy="4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0903 -0.05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E3DFF1-D809-4208-9D32-AA876B5C4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3" y="1673875"/>
            <a:ext cx="6146708" cy="4033999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57C50-8574-4A6C-9C44-9D6805A8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Caterpillar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CEF5F1-C42B-496F-95F6-E45B7EC2074D}"/>
              </a:ext>
            </a:extLst>
          </p:cNvPr>
          <p:cNvSpPr/>
          <p:nvPr/>
        </p:nvSpPr>
        <p:spPr>
          <a:xfrm>
            <a:off x="5964573" y="1638376"/>
            <a:ext cx="2516698" cy="409609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Caterpillars like to </a:t>
            </a:r>
            <a:br>
              <a:rPr lang="en-GB" dirty="0"/>
            </a:br>
            <a:r>
              <a:rPr lang="en-GB" dirty="0"/>
              <a:t>live on top and underneath leaves.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This is so they can use their camouflage and blend into the leaf.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This helps protect them so they can not be seen by predators.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 caterpillars can then eat the leaves.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ECFDB7-56FF-49F7-8795-4833EB763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6585" y="755842"/>
            <a:ext cx="2223663" cy="10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E3DFF1-D809-4208-9D32-AA876B5C46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8"/>
          <a:stretch/>
        </p:blipFill>
        <p:spPr>
          <a:xfrm>
            <a:off x="805894" y="1364465"/>
            <a:ext cx="7641820" cy="4100963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57C50-8574-4A6C-9C44-9D6805A8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CEF5F1-C42B-496F-95F6-E45B7EC2074D}"/>
              </a:ext>
            </a:extLst>
          </p:cNvPr>
          <p:cNvSpPr/>
          <p:nvPr/>
        </p:nvSpPr>
        <p:spPr>
          <a:xfrm>
            <a:off x="772338" y="4519606"/>
            <a:ext cx="7708932" cy="160310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Ants mostly live underground.</a:t>
            </a:r>
          </a:p>
          <a:p>
            <a:r>
              <a:rPr lang="en-GB" dirty="0"/>
              <a:t>They live in big families.</a:t>
            </a:r>
          </a:p>
          <a:p>
            <a:r>
              <a:rPr lang="en-GB" dirty="0"/>
              <a:t>There are lots of insects to eat underground.</a:t>
            </a:r>
          </a:p>
          <a:p>
            <a:r>
              <a:rPr lang="en-GB" dirty="0"/>
              <a:t>Ants don’t have ears. Ants "hear" by feeling </a:t>
            </a:r>
            <a:br>
              <a:rPr lang="en-GB" dirty="0"/>
            </a:br>
            <a:r>
              <a:rPr lang="en-GB" dirty="0"/>
              <a:t>vibrations in the ground through their feet.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C2DD1-34F9-44F2-8FB8-E31D743F8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9671" y="4730563"/>
            <a:ext cx="3238153" cy="11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E17CE-704A-4AC2-857A-16BFAD794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"/>
          <a:stretch/>
        </p:blipFill>
        <p:spPr>
          <a:xfrm>
            <a:off x="668044" y="1652257"/>
            <a:ext cx="5856624" cy="3758078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5942486" y="1616407"/>
            <a:ext cx="2533470" cy="3819095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Worms like to live anywhere there is soil.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They like to eat dead leaf matter and need the soil to be moist.</a:t>
            </a:r>
          </a:p>
          <a:p>
            <a:pPr algn="ctr"/>
            <a:endParaRPr lang="en-GB" dirty="0"/>
          </a:p>
          <a:p>
            <a:r>
              <a:rPr lang="en-GB" dirty="0"/>
              <a:t>Worms help keep soil healthy as they dig tunnels that let air and water into </a:t>
            </a:r>
            <a:br>
              <a:rPr lang="en-GB" dirty="0"/>
            </a:br>
            <a:r>
              <a:rPr lang="en-GB" dirty="0"/>
              <a:t>soil to the roots </a:t>
            </a:r>
            <a:br>
              <a:rPr lang="en-GB" dirty="0"/>
            </a:br>
            <a:r>
              <a:rPr lang="en-GB" dirty="0"/>
              <a:t>of plants.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49A1B-D9C7-444C-8D87-1B9AF3453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9363" y="4471332"/>
            <a:ext cx="2220214" cy="17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5C13DA-4ECA-44D6-9C03-17A12A577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72" y="1515145"/>
            <a:ext cx="5350934" cy="4013200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Spider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661270" y="1477907"/>
            <a:ext cx="2897837" cy="409609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Spiders are able to live just about anywhere.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They do well in all types of habitats but they do have to find shelter when the weather gets colder.</a:t>
            </a:r>
          </a:p>
          <a:p>
            <a:pPr algn="ctr"/>
            <a:endParaRPr lang="en-GB" dirty="0"/>
          </a:p>
          <a:p>
            <a:r>
              <a:rPr lang="en-GB" dirty="0"/>
              <a:t>Their body colours help them blend in well to their surroundings.</a:t>
            </a:r>
          </a:p>
          <a:p>
            <a:endParaRPr lang="en-GB" dirty="0"/>
          </a:p>
          <a:p>
            <a:r>
              <a:rPr lang="en-GB" dirty="0"/>
              <a:t>Spiders build webs to catch small insects to eat.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E323E9-3C3C-4048-9FF2-409E01560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98" y="4371620"/>
            <a:ext cx="2819215" cy="2716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2FC64C-839F-472F-B493-5A4415950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7960">
            <a:off x="7678364" y="4855614"/>
            <a:ext cx="1997819" cy="15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ADED6B-C713-4584-9CF8-702D37661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6" y="1506757"/>
            <a:ext cx="6442796" cy="4298425"/>
          </a:xfrm>
          <a:prstGeom prst="rect">
            <a:avLst/>
          </a:prstGeom>
          <a:solidFill>
            <a:srgbClr val="85BD33"/>
          </a:solidFill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Ladybird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4572000" y="1473201"/>
            <a:ext cx="3875714" cy="4373093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During the summer, ladybirds live in shrubs, branches, and flowers.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When the weather gets colder they find protective hiding places, such as tree stumps or cracks in wood. This then becomes a place to hibernate–at the base of a tree, under a fallen tree, or even under </a:t>
            </a:r>
            <a:br>
              <a:rPr lang="en-GB" dirty="0"/>
            </a:br>
            <a:r>
              <a:rPr lang="en-GB" dirty="0"/>
              <a:t>a rock. They crawl under leaves </a:t>
            </a:r>
            <a:br>
              <a:rPr lang="en-GB" dirty="0"/>
            </a:br>
            <a:r>
              <a:rPr lang="en-GB" dirty="0"/>
              <a:t>to protect themselves from the winter cold. </a:t>
            </a:r>
          </a:p>
          <a:p>
            <a:pPr algn="ctr"/>
            <a:endParaRPr lang="en-GB" dirty="0"/>
          </a:p>
          <a:p>
            <a:pPr algn="r"/>
            <a:r>
              <a:rPr lang="en-GB" dirty="0"/>
              <a:t>When hibernating ladybirds huddle together in order to keep warm.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EDDB0-867D-4377-87B7-673D025B3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83" y="5351243"/>
            <a:ext cx="1870694" cy="9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56</TotalTime>
  <Words>318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PowerPoint Presentation</vt:lpstr>
      <vt:lpstr>Minibeasts</vt:lpstr>
      <vt:lpstr>Caterpillar</vt:lpstr>
      <vt:lpstr>Ants</vt:lpstr>
      <vt:lpstr>Worms</vt:lpstr>
      <vt:lpstr>Spider</vt:lpstr>
      <vt:lpstr>Ladybird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Twinkl A5</cp:lastModifiedBy>
  <cp:revision>7</cp:revision>
  <dcterms:created xsi:type="dcterms:W3CDTF">2020-05-04T05:08:03Z</dcterms:created>
  <dcterms:modified xsi:type="dcterms:W3CDTF">2020-05-04T06:04:40Z</dcterms:modified>
</cp:coreProperties>
</file>