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267" r:id="rId6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Tuffy-TTF" panose="020B0603060100000000" pitchFamily="34" charset="0"/>
      <p:regular r:id="rId75"/>
      <p:bold r:id="rId76"/>
      <p:italic r:id="rId77"/>
      <p:boldItalic r:id="rId78"/>
    </p:embeddedFont>
    <p:embeddedFont>
      <p:font typeface="Twinkl" pitchFamily="2" charset="77"/>
      <p:regular r:id="rId79"/>
      <p:bold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07D"/>
    <a:srgbClr val="1C4595"/>
    <a:srgbClr val="E51E21"/>
    <a:srgbClr val="D81C33"/>
    <a:srgbClr val="139C49"/>
    <a:srgbClr val="85BD33"/>
    <a:srgbClr val="BF0A2A"/>
    <a:srgbClr val="11743A"/>
    <a:srgbClr val="009640"/>
    <a:srgbClr val="6FB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40" y="17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topics/food-topic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topics/food-topics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topics/food-topic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45599-CA37-42D9-B4A1-C3EC4E491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9C157D4B-A182-4014-A1EC-FA27CF73339F}"/>
              </a:ext>
            </a:extLst>
          </p:cNvPr>
          <p:cNvSpPr/>
          <p:nvPr userDrawn="1"/>
        </p:nvSpPr>
        <p:spPr>
          <a:xfrm>
            <a:off x="8601389" y="6652009"/>
            <a:ext cx="510224" cy="20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75E4A6-C063-491C-BF15-7ADE7CE9B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A2F442-3BE3-4D0B-9BCC-8F758DADE5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CE9B1-2D9D-4FC9-9C66-F96E90BA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4372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Crepes</a:t>
            </a:r>
          </a:p>
        </p:txBody>
      </p:sp>
    </p:spTree>
    <p:extLst>
      <p:ext uri="{BB962C8B-B14F-4D97-AF65-F5344CB8AC3E}">
        <p14:creationId xmlns:p14="http://schemas.microsoft.com/office/powerpoint/2010/main" val="318093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A64336-73F3-490B-A74A-FEA778661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b="10285"/>
          <a:stretch/>
        </p:blipFill>
        <p:spPr>
          <a:xfrm>
            <a:off x="552450" y="561975"/>
            <a:ext cx="8051800" cy="57467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Ratatouille</a:t>
            </a:r>
          </a:p>
        </p:txBody>
      </p:sp>
    </p:spTree>
    <p:extLst>
      <p:ext uri="{BB962C8B-B14F-4D97-AF65-F5344CB8AC3E}">
        <p14:creationId xmlns:p14="http://schemas.microsoft.com/office/powerpoint/2010/main" val="3497994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7" y="765176"/>
            <a:ext cx="5849426" cy="37972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23753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793385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905D2-A486-4185-8819-76FD8ABDB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r="3253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Bratwurst</a:t>
            </a:r>
          </a:p>
        </p:txBody>
      </p:sp>
    </p:spTree>
    <p:extLst>
      <p:ext uri="{BB962C8B-B14F-4D97-AF65-F5344CB8AC3E}">
        <p14:creationId xmlns:p14="http://schemas.microsoft.com/office/powerpoint/2010/main" val="3457457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2CC33C-EE05-4DF5-906C-BF32847CC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2095"/>
          <a:stretch/>
        </p:blipFill>
        <p:spPr>
          <a:xfrm>
            <a:off x="552449" y="549275"/>
            <a:ext cx="8064501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Schnitzel</a:t>
            </a:r>
          </a:p>
        </p:txBody>
      </p:sp>
    </p:spTree>
    <p:extLst>
      <p:ext uri="{BB962C8B-B14F-4D97-AF65-F5344CB8AC3E}">
        <p14:creationId xmlns:p14="http://schemas.microsoft.com/office/powerpoint/2010/main" val="394755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9"/>
          <a:stretch/>
        </p:blipFill>
        <p:spPr>
          <a:xfrm>
            <a:off x="1748249" y="765175"/>
            <a:ext cx="5647502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147523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717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41243-07C4-4265-A4E2-8F1F9F947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3235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Pakora</a:t>
            </a:r>
          </a:p>
        </p:txBody>
      </p:sp>
    </p:spTree>
    <p:extLst>
      <p:ext uri="{BB962C8B-B14F-4D97-AF65-F5344CB8AC3E}">
        <p14:creationId xmlns:p14="http://schemas.microsoft.com/office/powerpoint/2010/main" val="3207153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5BDE6-6A6C-4451-A42C-A865F46F5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3344" r="4959" b="3344"/>
          <a:stretch/>
        </p:blipFill>
        <p:spPr>
          <a:xfrm>
            <a:off x="539750" y="549274"/>
            <a:ext cx="8064500" cy="575945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Rogan Josh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rogan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josh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stu_spivack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5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0" y="765175"/>
            <a:ext cx="5849429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</p:spPr>
        <p:txBody>
          <a:bodyPr/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Iran</a:t>
            </a:r>
          </a:p>
        </p:txBody>
      </p:sp>
    </p:spTree>
    <p:extLst>
      <p:ext uri="{BB962C8B-B14F-4D97-AF65-F5344CB8AC3E}">
        <p14:creationId xmlns:p14="http://schemas.microsoft.com/office/powerpoint/2010/main" val="423147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4CAF3-7A00-469B-B8D9-67524C8B2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Chelow</a:t>
            </a:r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 Kabab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Kabab 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Bakhtiari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Taylor and Kevin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9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18" y="765175"/>
            <a:ext cx="5652163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6" y="765175"/>
            <a:ext cx="5849428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3268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Iraq</a:t>
            </a:r>
          </a:p>
        </p:txBody>
      </p:sp>
    </p:spTree>
    <p:extLst>
      <p:ext uri="{BB962C8B-B14F-4D97-AF65-F5344CB8AC3E}">
        <p14:creationId xmlns:p14="http://schemas.microsoft.com/office/powerpoint/2010/main" val="1668002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B75F4-1EEF-4BB6-A353-ACF5CEB42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r="11297"/>
          <a:stretch/>
        </p:blipFill>
        <p:spPr>
          <a:xfrm>
            <a:off x="539750" y="549275"/>
            <a:ext cx="8064500" cy="577903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Dolma</a:t>
            </a:r>
          </a:p>
        </p:txBody>
      </p:sp>
    </p:spTree>
    <p:extLst>
      <p:ext uri="{BB962C8B-B14F-4D97-AF65-F5344CB8AC3E}">
        <p14:creationId xmlns:p14="http://schemas.microsoft.com/office/powerpoint/2010/main" val="236917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5" y="765175"/>
            <a:ext cx="5849429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27347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Italy</a:t>
            </a:r>
          </a:p>
        </p:txBody>
      </p:sp>
    </p:spTree>
    <p:extLst>
      <p:ext uri="{BB962C8B-B14F-4D97-AF65-F5344CB8AC3E}">
        <p14:creationId xmlns:p14="http://schemas.microsoft.com/office/powerpoint/2010/main" val="3712171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06C8B-800E-4315-ABD7-7C1326CA9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1758"/>
          <a:stretch/>
        </p:blipFill>
        <p:spPr>
          <a:xfrm>
            <a:off x="539750" y="549275"/>
            <a:ext cx="8064501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Minestrone</a:t>
            </a:r>
          </a:p>
        </p:txBody>
      </p:sp>
    </p:spTree>
    <p:extLst>
      <p:ext uri="{BB962C8B-B14F-4D97-AF65-F5344CB8AC3E}">
        <p14:creationId xmlns:p14="http://schemas.microsoft.com/office/powerpoint/2010/main" val="410174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8A57C3-301B-40D2-A659-0E53B5CE3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539749" y="549275"/>
            <a:ext cx="8064502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Risotto</a:t>
            </a:r>
          </a:p>
        </p:txBody>
      </p:sp>
    </p:spTree>
    <p:extLst>
      <p:ext uri="{BB962C8B-B14F-4D97-AF65-F5344CB8AC3E}">
        <p14:creationId xmlns:p14="http://schemas.microsoft.com/office/powerpoint/2010/main" val="337538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6" y="765175"/>
            <a:ext cx="5849428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50894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316615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DF697-BFF3-4A53-9EAF-2AEABB39A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3020" r="11728"/>
          <a:stretch/>
        </p:blipFill>
        <p:spPr>
          <a:xfrm>
            <a:off x="530220" y="549275"/>
            <a:ext cx="807403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Tempura</a:t>
            </a:r>
          </a:p>
        </p:txBody>
      </p:sp>
    </p:spTree>
    <p:extLst>
      <p:ext uri="{BB962C8B-B14F-4D97-AF65-F5344CB8AC3E}">
        <p14:creationId xmlns:p14="http://schemas.microsoft.com/office/powerpoint/2010/main" val="287332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C14A2-5B71-4987-AB9D-5E600B5B06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6243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Sushi</a:t>
            </a:r>
          </a:p>
        </p:txBody>
      </p:sp>
    </p:spTree>
    <p:extLst>
      <p:ext uri="{BB962C8B-B14F-4D97-AF65-F5344CB8AC3E}">
        <p14:creationId xmlns:p14="http://schemas.microsoft.com/office/powerpoint/2010/main" val="1861491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1" y="765175"/>
            <a:ext cx="5849428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115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707497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57A93-363A-41FD-922D-A9FF06CC24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r="10612"/>
          <a:stretch/>
        </p:blipFill>
        <p:spPr>
          <a:xfrm>
            <a:off x="539750" y="549275"/>
            <a:ext cx="8064500" cy="576383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Taco</a:t>
            </a:r>
          </a:p>
        </p:txBody>
      </p:sp>
    </p:spTree>
    <p:extLst>
      <p:ext uri="{BB962C8B-B14F-4D97-AF65-F5344CB8AC3E}">
        <p14:creationId xmlns:p14="http://schemas.microsoft.com/office/powerpoint/2010/main" val="215110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09CAF-3AF7-4A06-869B-4862955AE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" b="1207"/>
          <a:stretch/>
        </p:blipFill>
        <p:spPr>
          <a:xfrm>
            <a:off x="539749" y="549275"/>
            <a:ext cx="8064501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Dumplings</a:t>
            </a:r>
          </a:p>
        </p:txBody>
      </p:sp>
    </p:spTree>
    <p:extLst>
      <p:ext uri="{BB962C8B-B14F-4D97-AF65-F5344CB8AC3E}">
        <p14:creationId xmlns:p14="http://schemas.microsoft.com/office/powerpoint/2010/main" val="2111839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12CEA-B88D-40A6-9A32-068C69763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r="10603"/>
          <a:stretch/>
        </p:blipFill>
        <p:spPr>
          <a:xfrm>
            <a:off x="539750" y="551543"/>
            <a:ext cx="8064500" cy="575718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Huarache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Huarache de 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Suadero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Ron 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Dollete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33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21" y="765175"/>
            <a:ext cx="5370957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</p:spPr>
        <p:txBody>
          <a:bodyPr/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Morocco</a:t>
            </a:r>
          </a:p>
        </p:txBody>
      </p:sp>
    </p:spTree>
    <p:extLst>
      <p:ext uri="{BB962C8B-B14F-4D97-AF65-F5344CB8AC3E}">
        <p14:creationId xmlns:p14="http://schemas.microsoft.com/office/powerpoint/2010/main" val="3328622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0D713E-3011-4BCB-817B-18720A27A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3271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Tagine</a:t>
            </a:r>
          </a:p>
        </p:txBody>
      </p:sp>
    </p:spTree>
    <p:extLst>
      <p:ext uri="{BB962C8B-B14F-4D97-AF65-F5344CB8AC3E}">
        <p14:creationId xmlns:p14="http://schemas.microsoft.com/office/powerpoint/2010/main" val="251734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D2A2D-08CC-4539-94B2-EA68A6C0BE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4876" r="2029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Zaalouk</a:t>
            </a:r>
            <a:endParaRPr lang="en-GB" sz="6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Twinkl" pitchFamily="2" charset="77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Nomad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missmeng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63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1" y="765176"/>
            <a:ext cx="5849428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52328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1700405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AC6C1-6F29-4602-B956-EF34B795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r="25425" b="10056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Smoked Salmon</a:t>
            </a:r>
          </a:p>
        </p:txBody>
      </p:sp>
    </p:spTree>
    <p:extLst>
      <p:ext uri="{BB962C8B-B14F-4D97-AF65-F5344CB8AC3E}">
        <p14:creationId xmlns:p14="http://schemas.microsoft.com/office/powerpoint/2010/main" val="2429328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F13250-D578-4CE2-AA10-5882C6EDD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2"/>
          <a:stretch/>
        </p:blipFill>
        <p:spPr>
          <a:xfrm>
            <a:off x="539749" y="549275"/>
            <a:ext cx="8064501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Meatballs</a:t>
            </a:r>
          </a:p>
        </p:txBody>
      </p:sp>
    </p:spTree>
    <p:extLst>
      <p:ext uri="{BB962C8B-B14F-4D97-AF65-F5344CB8AC3E}">
        <p14:creationId xmlns:p14="http://schemas.microsoft.com/office/powerpoint/2010/main" val="2261025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5" y="765174"/>
            <a:ext cx="5849429" cy="379730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Poland</a:t>
            </a:r>
          </a:p>
        </p:txBody>
      </p:sp>
    </p:spTree>
    <p:extLst>
      <p:ext uri="{BB962C8B-B14F-4D97-AF65-F5344CB8AC3E}">
        <p14:creationId xmlns:p14="http://schemas.microsoft.com/office/powerpoint/2010/main" val="210894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CCE2E-2A41-4C70-90E9-637308C4A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7714"/>
          <a:stretch/>
        </p:blipFill>
        <p:spPr>
          <a:xfrm>
            <a:off x="539750" y="549275"/>
            <a:ext cx="8064500" cy="576454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Kielbasa</a:t>
            </a:r>
          </a:p>
        </p:txBody>
      </p:sp>
    </p:spTree>
    <p:extLst>
      <p:ext uri="{BB962C8B-B14F-4D97-AF65-F5344CB8AC3E}">
        <p14:creationId xmlns:p14="http://schemas.microsoft.com/office/powerpoint/2010/main" val="469249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2141-A15A-4746-91E3-92AFD5B8A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r="9013" b="13616"/>
          <a:stretch/>
        </p:blipFill>
        <p:spPr>
          <a:xfrm>
            <a:off x="539749" y="549275"/>
            <a:ext cx="8064501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Sauerkraut</a:t>
            </a:r>
          </a:p>
        </p:txBody>
      </p:sp>
    </p:spTree>
    <p:extLst>
      <p:ext uri="{BB962C8B-B14F-4D97-AF65-F5344CB8AC3E}">
        <p14:creationId xmlns:p14="http://schemas.microsoft.com/office/powerpoint/2010/main" val="2860998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A9C39-AEE4-4236-8FF9-C39C34E8F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r="8263" b="10684"/>
          <a:stretch/>
        </p:blipFill>
        <p:spPr>
          <a:xfrm>
            <a:off x="539750" y="549274"/>
            <a:ext cx="8064500" cy="575945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Spring Rolls</a:t>
            </a:r>
          </a:p>
        </p:txBody>
      </p:sp>
    </p:spTree>
    <p:extLst>
      <p:ext uri="{BB962C8B-B14F-4D97-AF65-F5344CB8AC3E}">
        <p14:creationId xmlns:p14="http://schemas.microsoft.com/office/powerpoint/2010/main" val="578192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1" y="765175"/>
            <a:ext cx="5849428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Russia</a:t>
            </a:r>
          </a:p>
        </p:txBody>
      </p:sp>
    </p:spTree>
    <p:extLst>
      <p:ext uri="{BB962C8B-B14F-4D97-AF65-F5344CB8AC3E}">
        <p14:creationId xmlns:p14="http://schemas.microsoft.com/office/powerpoint/2010/main" val="1460118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46CF6F-03D3-491D-A5AA-F5B7E3C0C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11410" b="11409"/>
          <a:stretch/>
        </p:blipFill>
        <p:spPr>
          <a:xfrm>
            <a:off x="539750" y="549275"/>
            <a:ext cx="8064500" cy="575857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Blini</a:t>
            </a:r>
          </a:p>
        </p:txBody>
      </p:sp>
    </p:spTree>
    <p:extLst>
      <p:ext uri="{BB962C8B-B14F-4D97-AF65-F5344CB8AC3E}">
        <p14:creationId xmlns:p14="http://schemas.microsoft.com/office/powerpoint/2010/main" val="1443705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6E37A-7E8A-4EB7-AB85-C2B1E382B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4888" r="8984" b="8281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Pelmeni</a:t>
            </a:r>
          </a:p>
        </p:txBody>
      </p:sp>
    </p:spTree>
    <p:extLst>
      <p:ext uri="{BB962C8B-B14F-4D97-AF65-F5344CB8AC3E}">
        <p14:creationId xmlns:p14="http://schemas.microsoft.com/office/powerpoint/2010/main" val="2980354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48" y="745728"/>
            <a:ext cx="5679712" cy="381674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2654613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1D106-1502-4E3D-B5A1-1336F77D2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r="3275"/>
          <a:stretch/>
        </p:blipFill>
        <p:spPr>
          <a:xfrm>
            <a:off x="539750" y="552451"/>
            <a:ext cx="8064500" cy="575309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Pad Thai</a:t>
            </a:r>
          </a:p>
        </p:txBody>
      </p:sp>
    </p:spTree>
    <p:extLst>
      <p:ext uri="{BB962C8B-B14F-4D97-AF65-F5344CB8AC3E}">
        <p14:creationId xmlns:p14="http://schemas.microsoft.com/office/powerpoint/2010/main" val="829018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63DEE-F259-48E7-A9D1-19214870C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2"/>
          <a:stretch/>
        </p:blipFill>
        <p:spPr>
          <a:xfrm>
            <a:off x="539749" y="549275"/>
            <a:ext cx="8064501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Thai Green Curry</a:t>
            </a:r>
          </a:p>
        </p:txBody>
      </p:sp>
    </p:spTree>
    <p:extLst>
      <p:ext uri="{BB962C8B-B14F-4D97-AF65-F5344CB8AC3E}">
        <p14:creationId xmlns:p14="http://schemas.microsoft.com/office/powerpoint/2010/main" val="901293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"/>
          <a:stretch/>
        </p:blipFill>
        <p:spPr>
          <a:xfrm>
            <a:off x="1748797" y="765175"/>
            <a:ext cx="5646406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Trinidad</a:t>
            </a:r>
          </a:p>
        </p:txBody>
      </p:sp>
    </p:spTree>
    <p:extLst>
      <p:ext uri="{BB962C8B-B14F-4D97-AF65-F5344CB8AC3E}">
        <p14:creationId xmlns:p14="http://schemas.microsoft.com/office/powerpoint/2010/main" val="2419282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2FE35-3C82-4C40-BD08-E90CFA5B2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r="6291"/>
          <a:stretch/>
        </p:blipFill>
        <p:spPr>
          <a:xfrm>
            <a:off x="539750" y="549275"/>
            <a:ext cx="8064500" cy="57658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Curried Crab</a:t>
            </a:r>
          </a:p>
        </p:txBody>
      </p:sp>
    </p:spTree>
    <p:extLst>
      <p:ext uri="{BB962C8B-B14F-4D97-AF65-F5344CB8AC3E}">
        <p14:creationId xmlns:p14="http://schemas.microsoft.com/office/powerpoint/2010/main" val="606316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7AF61-910E-48E6-A801-BDCC6A42E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4758" r="18500"/>
          <a:stretch/>
        </p:blipFill>
        <p:spPr>
          <a:xfrm rot="16200000">
            <a:off x="1692275" y="-603250"/>
            <a:ext cx="5759450" cy="80645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Doubles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Doubles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steve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loya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848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5" y="765176"/>
            <a:ext cx="5849429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80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United Kingdom</a:t>
            </a:r>
          </a:p>
        </p:txBody>
      </p:sp>
    </p:spTree>
    <p:extLst>
      <p:ext uri="{BB962C8B-B14F-4D97-AF65-F5344CB8AC3E}">
        <p14:creationId xmlns:p14="http://schemas.microsoft.com/office/powerpoint/2010/main" val="1122088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FD0F6-ABD4-4846-88DB-E8342C4DC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30593" r="249" b="25002"/>
          <a:stretch/>
        </p:blipFill>
        <p:spPr>
          <a:xfrm>
            <a:off x="539750" y="549275"/>
            <a:ext cx="8064500" cy="582621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Wontons</a:t>
            </a:r>
          </a:p>
        </p:txBody>
      </p:sp>
    </p:spTree>
    <p:extLst>
      <p:ext uri="{BB962C8B-B14F-4D97-AF65-F5344CB8AC3E}">
        <p14:creationId xmlns:p14="http://schemas.microsoft.com/office/powerpoint/2010/main" val="2398265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438CD-44D3-40F3-AFE2-14D65E12B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198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Victoria Sponge Cake</a:t>
            </a:r>
          </a:p>
        </p:txBody>
      </p:sp>
    </p:spTree>
    <p:extLst>
      <p:ext uri="{BB962C8B-B14F-4D97-AF65-F5344CB8AC3E}">
        <p14:creationId xmlns:p14="http://schemas.microsoft.com/office/powerpoint/2010/main" val="3680947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EFCE2-34FE-413F-ABA1-59EBEDBA5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2" b="2731"/>
          <a:stretch/>
        </p:blipFill>
        <p:spPr>
          <a:xfrm>
            <a:off x="539750" y="549274"/>
            <a:ext cx="8064500" cy="575945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Fish and Chips</a:t>
            </a:r>
          </a:p>
        </p:txBody>
      </p:sp>
    </p:spTree>
    <p:extLst>
      <p:ext uri="{BB962C8B-B14F-4D97-AF65-F5344CB8AC3E}">
        <p14:creationId xmlns:p14="http://schemas.microsoft.com/office/powerpoint/2010/main" val="3260155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1" y="765175"/>
            <a:ext cx="5849427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88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United States</a:t>
            </a:r>
          </a:p>
        </p:txBody>
      </p:sp>
    </p:spTree>
    <p:extLst>
      <p:ext uri="{BB962C8B-B14F-4D97-AF65-F5344CB8AC3E}">
        <p14:creationId xmlns:p14="http://schemas.microsoft.com/office/powerpoint/2010/main" val="3377023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5EF2C-B23B-4A99-8142-5BF6B7AF2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539749" y="549275"/>
            <a:ext cx="8064502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Pot Roast</a:t>
            </a:r>
          </a:p>
        </p:txBody>
      </p:sp>
    </p:spTree>
    <p:extLst>
      <p:ext uri="{BB962C8B-B14F-4D97-AF65-F5344CB8AC3E}">
        <p14:creationId xmlns:p14="http://schemas.microsoft.com/office/powerpoint/2010/main" val="31738517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4D889-102B-4880-81F9-48E3B7ADD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2"/>
          <a:stretch/>
        </p:blipFill>
        <p:spPr>
          <a:xfrm>
            <a:off x="539751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Club Sandwich</a:t>
            </a:r>
          </a:p>
        </p:txBody>
      </p:sp>
    </p:spTree>
    <p:extLst>
      <p:ext uri="{BB962C8B-B14F-4D97-AF65-F5344CB8AC3E}">
        <p14:creationId xmlns:p14="http://schemas.microsoft.com/office/powerpoint/2010/main" val="3080021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1" y="765176"/>
            <a:ext cx="5849428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</p:spPr>
        <p:txBody>
          <a:bodyPr/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353608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AA078-7EEC-440A-AF95-EA96FE066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096" r="1363" b="969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Damper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Damper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HeatherW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34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CDCA54-AD1B-4A5F-A3D3-2FF356928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5567" r="5903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Chicken Parmigiana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Chicken Parmigiana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thepatrick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32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</p:spPr>
        <p:txBody>
          <a:bodyPr/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Brazil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D0FE2-40B2-614D-A44E-86A0DAD1C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01" y="636586"/>
            <a:ext cx="6029867" cy="40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648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57C40-C9BE-824C-BDA7-D961D0186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/>
          <a:stretch/>
        </p:blipFill>
        <p:spPr>
          <a:xfrm>
            <a:off x="539751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Feijoada</a:t>
            </a:r>
          </a:p>
        </p:txBody>
      </p:sp>
    </p:spTree>
    <p:extLst>
      <p:ext uri="{BB962C8B-B14F-4D97-AF65-F5344CB8AC3E}">
        <p14:creationId xmlns:p14="http://schemas.microsoft.com/office/powerpoint/2010/main" val="405926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6" y="765175"/>
            <a:ext cx="5849428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52328"/>
            <a:ext cx="8220075" cy="994306"/>
          </a:xfrm>
        </p:spPr>
        <p:txBody>
          <a:bodyPr/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Ethiopia</a:t>
            </a:r>
          </a:p>
        </p:txBody>
      </p:sp>
    </p:spTree>
    <p:extLst>
      <p:ext uri="{BB962C8B-B14F-4D97-AF65-F5344CB8AC3E}">
        <p14:creationId xmlns:p14="http://schemas.microsoft.com/office/powerpoint/2010/main" val="15674016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E1DAB-E93D-8F47-95C5-9AA4EA026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1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Brigadeiro</a:t>
            </a:r>
            <a:endParaRPr lang="en-GB" sz="6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11339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</p:spPr>
        <p:txBody>
          <a:bodyPr/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Chile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7908E-4AB2-E848-A18B-2254EBF3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81" y="579600"/>
            <a:ext cx="6186707" cy="41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29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707B4-16A2-7F46-9F7E-02410EF9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Pastel De </a:t>
            </a:r>
            <a:r>
              <a:rPr lang="en-GB" sz="6000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Choclo</a:t>
            </a:r>
            <a:endParaRPr lang="en-GB" sz="6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Twinkl" pitchFamily="2" charset="77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CBA3D191-C5CD-884D-AA61-283DED1AC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80371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Pastel De 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Choclo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mariela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morales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94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33E96-D9B0-0B4A-B122-7823A67A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5594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Empanadas</a:t>
            </a:r>
          </a:p>
        </p:txBody>
      </p:sp>
    </p:spTree>
    <p:extLst>
      <p:ext uri="{BB962C8B-B14F-4D97-AF65-F5344CB8AC3E}">
        <p14:creationId xmlns:p14="http://schemas.microsoft.com/office/powerpoint/2010/main" val="84802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</p:spPr>
        <p:txBody>
          <a:bodyPr/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Peru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852B6-0F39-A24D-A1D3-7392742A0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41" y="765175"/>
            <a:ext cx="6060388" cy="3930279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04553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DE5EC-9E4A-A242-828F-64EA99B36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9705" r="17343" b="18776"/>
          <a:stretch/>
        </p:blipFill>
        <p:spPr>
          <a:xfrm>
            <a:off x="539750" y="549275"/>
            <a:ext cx="8064500" cy="576834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Ceviche</a:t>
            </a:r>
          </a:p>
        </p:txBody>
      </p:sp>
    </p:spTree>
    <p:extLst>
      <p:ext uri="{BB962C8B-B14F-4D97-AF65-F5344CB8AC3E}">
        <p14:creationId xmlns:p14="http://schemas.microsoft.com/office/powerpoint/2010/main" val="42496562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B441F-0548-D345-A6CE-C68D9CB70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957"/>
          <a:stretch/>
        </p:blipFill>
        <p:spPr>
          <a:xfrm>
            <a:off x="539750" y="549275"/>
            <a:ext cx="8064500" cy="575141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Rocoto</a:t>
            </a:r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 Relleno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C4F35B4D-64C7-054B-88D6-FDEDEBBF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72914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Rocoto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Rolleno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franzconde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042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4157A-0432-46A2-88C5-A5B981501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"/>
          <a:stretch/>
        </p:blipFill>
        <p:spPr>
          <a:xfrm>
            <a:off x="539750" y="549275"/>
            <a:ext cx="8064500" cy="5759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Wat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Mesir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Wat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Lauren PM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7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B6EEF-FE17-44B7-AC04-578579A7C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"/>
          <a:stretch/>
        </p:blipFill>
        <p:spPr>
          <a:xfrm>
            <a:off x="539750" y="549274"/>
            <a:ext cx="8064500" cy="575945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65175"/>
            <a:ext cx="8220075" cy="994306"/>
          </a:xfrm>
        </p:spPr>
        <p:txBody>
          <a:bodyPr/>
          <a:lstStyle/>
          <a:p>
            <a:r>
              <a:rPr lang="en-GB" sz="6000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77"/>
              </a:rPr>
              <a:t>Kitfo</a:t>
            </a:r>
            <a:endParaRPr lang="en-GB" sz="6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Twinkl" pitchFamily="2" charset="77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588533F-0DE2-4273-BB97-E9C39EF7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80" y="6092825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Kitfo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- Awash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mmmyoso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6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85" y="765175"/>
            <a:ext cx="5849429" cy="37973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098519"/>
            <a:ext cx="8220075" cy="994306"/>
          </a:xfr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Twinkl" pitchFamily="2" charset="77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462283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460</TotalTime>
  <Words>247</Words>
  <Application>Microsoft Macintosh PowerPoint</Application>
  <PresentationFormat>On-screen Show (4:3)</PresentationFormat>
  <Paragraphs>76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Twinkl</vt:lpstr>
      <vt:lpstr>Calibri</vt:lpstr>
      <vt:lpstr>Tuffy-TTF</vt:lpstr>
      <vt:lpstr>Arial</vt:lpstr>
      <vt:lpstr>Office Theme</vt:lpstr>
      <vt:lpstr>PowerPoint Presentation</vt:lpstr>
      <vt:lpstr>China</vt:lpstr>
      <vt:lpstr>Dumplings</vt:lpstr>
      <vt:lpstr>Spring Rolls</vt:lpstr>
      <vt:lpstr>Wontons</vt:lpstr>
      <vt:lpstr>Ethiopia</vt:lpstr>
      <vt:lpstr>Wat</vt:lpstr>
      <vt:lpstr>Kitfo</vt:lpstr>
      <vt:lpstr>France</vt:lpstr>
      <vt:lpstr>Crepes</vt:lpstr>
      <vt:lpstr>Ratatouille</vt:lpstr>
      <vt:lpstr>Germany</vt:lpstr>
      <vt:lpstr>Bratwurst</vt:lpstr>
      <vt:lpstr>Schnitzel</vt:lpstr>
      <vt:lpstr>India</vt:lpstr>
      <vt:lpstr>Pakora</vt:lpstr>
      <vt:lpstr>Rogan Josh</vt:lpstr>
      <vt:lpstr>Iran</vt:lpstr>
      <vt:lpstr>Chelow Kabab</vt:lpstr>
      <vt:lpstr>Iraq</vt:lpstr>
      <vt:lpstr>Dolma</vt:lpstr>
      <vt:lpstr>Italy</vt:lpstr>
      <vt:lpstr>Minestrone</vt:lpstr>
      <vt:lpstr>Risotto</vt:lpstr>
      <vt:lpstr>Japan</vt:lpstr>
      <vt:lpstr>Tempura</vt:lpstr>
      <vt:lpstr>Sushi</vt:lpstr>
      <vt:lpstr>Mexico</vt:lpstr>
      <vt:lpstr>Taco</vt:lpstr>
      <vt:lpstr>Huarache</vt:lpstr>
      <vt:lpstr>Morocco</vt:lpstr>
      <vt:lpstr>Tagine</vt:lpstr>
      <vt:lpstr>Zaalouk</vt:lpstr>
      <vt:lpstr>Norway</vt:lpstr>
      <vt:lpstr>Smoked Salmon</vt:lpstr>
      <vt:lpstr>Meatballs</vt:lpstr>
      <vt:lpstr>Poland</vt:lpstr>
      <vt:lpstr>Kielbasa</vt:lpstr>
      <vt:lpstr>Sauerkraut</vt:lpstr>
      <vt:lpstr>Russia</vt:lpstr>
      <vt:lpstr>Blini</vt:lpstr>
      <vt:lpstr>Pelmeni</vt:lpstr>
      <vt:lpstr>Thailand</vt:lpstr>
      <vt:lpstr>Pad Thai</vt:lpstr>
      <vt:lpstr>Thai Green Curry</vt:lpstr>
      <vt:lpstr>Trinidad</vt:lpstr>
      <vt:lpstr>Curried Crab</vt:lpstr>
      <vt:lpstr>Doubles</vt:lpstr>
      <vt:lpstr>United Kingdom</vt:lpstr>
      <vt:lpstr>Victoria Sponge Cake</vt:lpstr>
      <vt:lpstr>Fish and Chips</vt:lpstr>
      <vt:lpstr>United States</vt:lpstr>
      <vt:lpstr>Pot Roast</vt:lpstr>
      <vt:lpstr>Club Sandwich</vt:lpstr>
      <vt:lpstr>Australia</vt:lpstr>
      <vt:lpstr>Damper</vt:lpstr>
      <vt:lpstr>Chicken Parmigiana</vt:lpstr>
      <vt:lpstr>Brazil</vt:lpstr>
      <vt:lpstr>Feijoada</vt:lpstr>
      <vt:lpstr>Brigadeiro</vt:lpstr>
      <vt:lpstr>Chile</vt:lpstr>
      <vt:lpstr>Pastel De Choclo</vt:lpstr>
      <vt:lpstr>Empanadas</vt:lpstr>
      <vt:lpstr>Peru</vt:lpstr>
      <vt:lpstr>Ceviche</vt:lpstr>
      <vt:lpstr>Rocoto Relleno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Keenan Whitham</dc:creator>
  <cp:lastModifiedBy>Twinkl Twinkl</cp:lastModifiedBy>
  <cp:revision>53</cp:revision>
  <dcterms:created xsi:type="dcterms:W3CDTF">2019-09-17T09:43:59Z</dcterms:created>
  <dcterms:modified xsi:type="dcterms:W3CDTF">2021-05-12T07:38:58Z</dcterms:modified>
</cp:coreProperties>
</file>