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itchFamily="2" charset="77"/>
      <p:regular r:id="rId16"/>
      <p:bold r:id="rId1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5420" userDrawn="1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99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17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EE7"/>
    <a:srgbClr val="E84F15"/>
    <a:srgbClr val="F1811A"/>
    <a:srgbClr val="E52720"/>
    <a:srgbClr val="6C9E72"/>
    <a:srgbClr val="00733A"/>
    <a:srgbClr val="005722"/>
    <a:srgbClr val="003F17"/>
    <a:srgbClr val="699428"/>
    <a:srgbClr val="F9BD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8" d="100"/>
          <a:sy n="138" d="100"/>
        </p:scale>
        <p:origin x="1304" y="184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99"/>
        <p:guide orient="horz" pos="482"/>
        <p:guide orient="horz" pos="3838"/>
        <p:guide pos="17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CE3155-2B77-46F3-8C8E-180941A131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0610-0CB6-4839-A1FD-2FCF88DE0A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88AEA0-E3C5-C747-8B7E-D264E1557E69}" type="datetimeFigureOut">
              <a:rPr lang="en-GB"/>
              <a:pPr>
                <a:defRPr/>
              </a:pPr>
              <a:t>22/11/2021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309AE-48E5-467D-B93A-930FEEB727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F6083-2ED1-408B-8D48-46C8846EBC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7FBBB30-1C88-EA45-B917-CCB23B13E06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FFD1ED-201E-444C-81AD-D147CC3FD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9FD626-D261-41FF-B207-A47935160F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FD7908-0F42-7749-A457-69B6D325D1B7}" type="datetimeFigureOut">
              <a:rPr lang="en-GB"/>
              <a:pPr>
                <a:defRPr/>
              </a:pPr>
              <a:t>22/11/2021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EB8CFF6-32B3-43DF-8424-DDB30ACAA9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1F7878-D067-4B5B-9640-800C2A781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B2F4B-0E1F-4E23-8C70-72F95A0B80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8A395-AB59-496E-8A6C-139502D5C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E107222-4C6A-C84C-8C87-C3F7552EF1D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29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1B77FF8-17B5-0E4F-9F67-213C04A1BBB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274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3878D08-518D-104B-BF1B-A3C9ABC2B6A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01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65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74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DD8BE7C-C497-3D4F-A0F4-B21B9C586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CC56E8-CDA2-6A44-B89B-F87A0C719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1" r:id="rId4"/>
    <p:sldLayoutId id="214748368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-festivals-and-celebrations/november-events-festivals-celebrations-and-events-topics-f-2-australia/thanksgiving-november-events-festivals-celebrations-and-events-topics-f-2-australia" TargetMode="External"/><Relationship Id="rId2" Type="http://schemas.openxmlformats.org/officeDocument/2006/relationships/hyperlink" Target="https://www.twinkl.com.au/resources/australian-resources-3---4-festivals-and-celebrations/january-events-festivals-celebrations-and-events-topics-3-4-australia/new-year-festivals-celebrations-and-events-topics-3-4-australia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1A3AC51B-4068-744B-B083-AD8DD8F0B1C8}"/>
              </a:ext>
            </a:extLst>
          </p:cNvPr>
          <p:cNvSpPr/>
          <p:nvPr/>
        </p:nvSpPr>
        <p:spPr>
          <a:xfrm>
            <a:off x="127373" y="6092825"/>
            <a:ext cx="824753" cy="708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0822238C-0987-2440-926F-83C905997FD5}"/>
              </a:ext>
            </a:extLst>
          </p:cNvPr>
          <p:cNvSpPr/>
          <p:nvPr/>
        </p:nvSpPr>
        <p:spPr>
          <a:xfrm>
            <a:off x="-56215" y="0"/>
            <a:ext cx="2575297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07103471-18E1-EC48-B08D-372547C05AF1}"/>
              </a:ext>
            </a:extLst>
          </p:cNvPr>
          <p:cNvSpPr/>
          <p:nvPr/>
        </p:nvSpPr>
        <p:spPr>
          <a:xfrm>
            <a:off x="0" y="5784351"/>
            <a:ext cx="1623317" cy="1073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4BBEFF21-BB6B-ED40-892B-0EA0B23DD2BE}"/>
              </a:ext>
            </a:extLst>
          </p:cNvPr>
          <p:cNvSpPr/>
          <p:nvPr/>
        </p:nvSpPr>
        <p:spPr>
          <a:xfrm>
            <a:off x="0" y="-52218"/>
            <a:ext cx="2519082" cy="203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>
            <a:extLst>
              <a:ext uri="{FF2B5EF4-FFF2-40B4-BE49-F238E27FC236}">
                <a16:creationId xmlns:a16="http://schemas.microsoft.com/office/drawing/2014/main" id="{EFE2A062-D131-5B4B-B860-BEA2F658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5237" y="1952215"/>
            <a:ext cx="4584010" cy="262494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1811A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3F17"/>
                </a:solidFill>
              </a:rPr>
              <a:t>Thanksgiving is an American and Canadian holiday. It is celebrated to give thanks for the harvest and for the year ahead.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br>
              <a:rPr lang="en-US" altLang="en-US" sz="2000" dirty="0">
                <a:solidFill>
                  <a:srgbClr val="003F17"/>
                </a:solidFill>
              </a:rPr>
            </a:br>
            <a:r>
              <a:rPr lang="en-US" altLang="en-US" sz="2000" dirty="0">
                <a:solidFill>
                  <a:srgbClr val="003F17"/>
                </a:solidFill>
              </a:rPr>
              <a:t>Today, Thanksgiving is celebrated in many countries around the world. </a:t>
            </a:r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15B0B39C-6F83-9847-9F81-3E55F667E30B}"/>
              </a:ext>
            </a:extLst>
          </p:cNvPr>
          <p:cNvSpPr/>
          <p:nvPr/>
        </p:nvSpPr>
        <p:spPr>
          <a:xfrm>
            <a:off x="8319247" y="6648274"/>
            <a:ext cx="824753" cy="20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FD67-AE8A-A24B-B1F9-823A8488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7" y="390418"/>
            <a:ext cx="8327206" cy="1082783"/>
          </a:xfrm>
          <a:prstGeom prst="roundRect">
            <a:avLst/>
          </a:prstGeom>
          <a:solidFill>
            <a:srgbClr val="F1811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Thanksgiving?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BBE0B-CE07-C74F-80CB-B075F254B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00" y="1473201"/>
            <a:ext cx="134620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1E3A4-5FEA-8446-8A18-74F586274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053" y="2664013"/>
            <a:ext cx="4631781" cy="4275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8CA65E-FD96-E84D-B626-B4ECE8EAB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020" y="5056173"/>
            <a:ext cx="2512249" cy="1828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9EA7D7-6A78-A540-B7CC-2A42D1EC2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128" y="5767971"/>
            <a:ext cx="1600059" cy="1222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574EB-1B36-EE41-AFE0-2381378A9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6169" y="5563038"/>
            <a:ext cx="1801666" cy="1376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6D83B-FE0A-A14B-AD76-3EA05A80D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4227" y="6092825"/>
            <a:ext cx="1147131" cy="876280"/>
          </a:xfrm>
          <a:prstGeom prst="rect">
            <a:avLst/>
          </a:prstGeom>
        </p:spPr>
      </p:pic>
      <p:sp>
        <p:nvSpPr>
          <p:cNvPr id="10" name="Rectangle 9">
            <a:hlinkClick r:id="rId7"/>
            <a:extLst>
              <a:ext uri="{FF2B5EF4-FFF2-40B4-BE49-F238E27FC236}">
                <a16:creationId xmlns:a16="http://schemas.microsoft.com/office/drawing/2014/main" id="{8864C9A7-F6A1-B84A-9AA8-4DC6C4D0F9F6}"/>
              </a:ext>
            </a:extLst>
          </p:cNvPr>
          <p:cNvSpPr/>
          <p:nvPr/>
        </p:nvSpPr>
        <p:spPr>
          <a:xfrm>
            <a:off x="8507002" y="6530965"/>
            <a:ext cx="636998" cy="32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>
            <a:extLst>
              <a:ext uri="{FF2B5EF4-FFF2-40B4-BE49-F238E27FC236}">
                <a16:creationId xmlns:a16="http://schemas.microsoft.com/office/drawing/2014/main" id="{EFE2A062-D131-5B4B-B860-BEA2F658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04" y="2527567"/>
            <a:ext cx="5637120" cy="9223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1811A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3F17"/>
                </a:solidFill>
              </a:rPr>
              <a:t>Thanksgiving in America is celebrated on the fourth Thursday of November each year. </a:t>
            </a:r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15B0B39C-6F83-9847-9F81-3E55F667E30B}"/>
              </a:ext>
            </a:extLst>
          </p:cNvPr>
          <p:cNvSpPr/>
          <p:nvPr/>
        </p:nvSpPr>
        <p:spPr>
          <a:xfrm>
            <a:off x="8319247" y="6648274"/>
            <a:ext cx="824753" cy="20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FD67-AE8A-A24B-B1F9-823A8488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7" y="390418"/>
            <a:ext cx="8327206" cy="1222267"/>
          </a:xfrm>
          <a:prstGeom prst="roundRect">
            <a:avLst/>
          </a:prstGeom>
          <a:solidFill>
            <a:srgbClr val="F1811A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When Is Thanksgiving Celebrated?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9EA7D7-6A78-A540-B7CC-2A42D1EC2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63" y="4363695"/>
            <a:ext cx="1849993" cy="1546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574EB-1B36-EE41-AFE0-2381378A9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5681" y="2120397"/>
            <a:ext cx="2030801" cy="1447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6D83B-FE0A-A14B-AD76-3EA05A80D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161" y="-683612"/>
            <a:ext cx="612321" cy="566318"/>
          </a:xfrm>
          <a:prstGeom prst="rect">
            <a:avLst/>
          </a:prstGeom>
        </p:spPr>
      </p:pic>
      <p:sp>
        <p:nvSpPr>
          <p:cNvPr id="15" name="Rectangle 14">
            <a:hlinkClick r:id="rId6"/>
            <a:extLst>
              <a:ext uri="{FF2B5EF4-FFF2-40B4-BE49-F238E27FC236}">
                <a16:creationId xmlns:a16="http://schemas.microsoft.com/office/drawing/2014/main" id="{AE328909-4B7D-0D49-A1B6-A95296B886F4}"/>
              </a:ext>
            </a:extLst>
          </p:cNvPr>
          <p:cNvSpPr/>
          <p:nvPr/>
        </p:nvSpPr>
        <p:spPr>
          <a:xfrm>
            <a:off x="8507002" y="6530965"/>
            <a:ext cx="636998" cy="32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C081275-EF96-704F-A5EC-62AF13B94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646" y="4770109"/>
            <a:ext cx="5637120" cy="9223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1811A"/>
            </a:solidFill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003F17"/>
                </a:solidFill>
              </a:rPr>
              <a:t>In Canada, Thanksgiving is celebrated on the second Monday of October.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CAEE8-9616-3F4A-A92B-1479D5BE5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935" y="-305351"/>
            <a:ext cx="612321" cy="566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ACCDB-8B8F-BA4E-B863-9DB656260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140" y="-419503"/>
            <a:ext cx="889785" cy="822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403C41-2E74-F94C-BEB3-42D50A790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7263" y="3568267"/>
            <a:ext cx="889785" cy="8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7523 C -0.00347 0.07801 -0.01233 0.08565 -0.01597 0.0919 C -0.01684 0.09306 -0.01736 0.09468 -0.01805 0.09607 C -0.0184 0.09792 -0.0191 0.09954 -0.0191 0.10162 C -0.0191 0.11366 -0.01805 0.1169 -0.01597 0.12801 C -0.01562 0.12986 -0.01562 0.13172 -0.01493 0.13357 C -0.01424 0.13542 -0.01354 0.13704 -0.01285 0.13912 C -0.01215 0.14167 -0.01076 0.14746 -0.01076 0.14769 C -0.01111 0.15625 -0.01094 0.16505 -0.0118 0.17385 C -0.01233 0.17801 -0.01597 0.17894 -0.01805 0.18079 C -0.01927 0.18148 -0.02014 0.18287 -0.02118 0.18357 C -0.02257 0.18426 -0.02413 0.18426 -0.02535 0.18496 C -0.02726 0.18565 -0.02882 0.18681 -0.03055 0.18773 C -0.0316 0.1882 -0.03264 0.18866 -0.03368 0.18912 C -0.03507 0.19051 -0.03646 0.1919 -0.03785 0.19329 C -0.03889 0.19422 -0.0401 0.19491 -0.04097 0.19607 C -0.04913 0.20486 -0.03958 0.19607 -0.04722 0.20301 C -0.04757 0.20533 -0.04826 0.20741 -0.04826 0.20996 C -0.04826 0.2132 -0.04774 0.21644 -0.04722 0.21968 C -0.0467 0.22408 -0.04531 0.22917 -0.0441 0.23357 L -0.04201 0.2419 C -0.04149 0.24445 -0.04028 0.24885 -0.03993 0.25162 C -0.03976 0.25371 -0.03993 0.25625 -0.03993 0.25857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9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5046 C 0.004 0.05162 -0.00243 0.05439 -0.00469 0.05717 C -0.00555 0.05856 -0.00607 0.05995 -0.00677 0.06134 C -0.00712 0.06273 -0.00746 0.06412 -0.00764 0.06551 C -0.00694 0.07453 -0.00712 0.07523 -0.00573 0.08217 C -0.00538 0.08379 -0.00521 0.08541 -0.00469 0.08634 C 0.00209 0.09768 -0.00052 0.09213 0.00573 0.09745 C 0.0099 0.10092 0.0158 0.10879 0.01823 0.11273 C 0.01962 0.11504 0.02101 0.11759 0.0224 0.11967 C 0.02344 0.12129 0.02466 0.12222 0.02552 0.12384 C 0.03021 0.13125 0.02552 0.12477 0.02865 0.13217 C 0.02986 0.13518 0.0316 0.13773 0.03281 0.14051 C 0.0349 0.14514 0.03785 0.14907 0.03906 0.15439 C 0.04219 0.16643 0.04063 0.15995 0.04323 0.17384 C 0.04288 0.17939 0.04271 0.18518 0.04219 0.19051 C 0.04202 0.19259 0.04184 0.19421 0.04115 0.19606 C 0.03768 0.20532 0.03733 0.20324 0.03281 0.20995 C 0.03195 0.21157 0.02865 0.21759 0.02761 0.21967 C 0.02691 0.22152 0.02639 0.22361 0.02552 0.22523 C 0.025 0.22685 0.02413 0.22801 0.02344 0.22939 C 0.02222 0.23287 0.02136 0.2368 0.02031 0.24051 C 0.01997 0.24375 0.01927 0.24699 0.01927 0.25023 C 0.01927 0.25092 0.02101 0.26157 0.02136 0.26273 C 0.02292 0.26736 0.02379 0.26713 0.02656 0.26967 C 0.02795 0.27106 0.02952 0.27245 0.03073 0.27384 C 0.03195 0.27523 0.03281 0.27685 0.03386 0.27801 C 0.04722 0.29352 0.02882 0.2699 0.0474 0.29467 C 0.05295 0.30231 0.05313 0.30208 0.0599 0.31412 C 0.06094 0.31597 0.06198 0.31782 0.06302 0.31967 C 0.06441 0.32245 0.0665 0.325 0.06719 0.32801 C 0.06754 0.32939 0.06771 0.33102 0.06823 0.33217 C 0.06875 0.33379 0.06979 0.33495 0.07031 0.33634 C 0.07118 0.33842 0.07205 0.34398 0.0724 0.34583 C 0.07275 0.34768 0.07309 0.34884 0.07344 0.35023 C 0.07309 0.35995 0.07309 0.3699 0.0724 0.37916 C 0.0724 0.38102 0.0717 0.38217 0.07136 0.38356 C 0.06858 0.39722 0.07101 0.3912 0.06719 0.39884 C 0.06389 0.41597 0.06806 0.39467 0.06511 0.40856 C 0.06476 0.41064 0.06389 0.41597 0.06302 0.41805 C 0.0625 0.41967 0.06146 0.42106 0.06094 0.42245 C 0.05695 0.43287 0.06441 0.41875 0.05677 0.43217 L 0.05469 0.44027 L 0.05365 0.44467 C 0.05382 0.4456 0.05382 0.46389 0.05573 0.46967 C 0.05625 0.47129 0.05729 0.47245 0.05781 0.47361 C 0.0599 0.47916 0.05764 0.47708 0.06094 0.48217 C 0.06285 0.48518 0.06545 0.4875 0.06719 0.49027 C 0.06788 0.49189 0.0717 0.49838 0.0724 0.50023 C 0.07674 0.5118 0.06962 0.49676 0.07552 0.50856 C 0.07778 0.52338 0.07726 0.51666 0.07552 0.54189 C 0.07535 0.54398 0.075 0.54583 0.07448 0.54745 C 0.07396 0.54907 0.07292 0.55023 0.0724 0.55162 C 0.07188 0.55301 0.07188 0.55463 0.07136 0.55578 C 0.07049 0.55787 0.06927 0.55949 0.06823 0.56134 C 0.06597 0.56574 0.06354 0.57129 0.06094 0.57523 C 0.06007 0.57685 0.05868 0.57777 0.05781 0.57939 C 0.05556 0.58402 0.05382 0.58889 0.05156 0.59328 C 0.05087 0.59467 0.05018 0.59606 0.04948 0.59745 C 0.04879 0.5993 0.04827 0.60139 0.0474 0.60301 C 0.04688 0.60463 0.04584 0.60578 0.04531 0.60717 C 0.04479 0.60856 0.04479 0.61018 0.04427 0.61134 C 0.04028 0.62222 0.04375 0.60926 0.04115 0.61967 C 0.04497 0.62152 0.04323 0.62106 0.04636 0.62106 " pathEditMode="relative" rAng="0" ptsTypes="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285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5046 C -0.00208 0.05162 -0.0052 0.0544 -0.00625 0.05718 C -0.00677 0.05856 -0.00694 0.05995 -0.00729 0.06134 C -0.00746 0.06273 -0.00763 0.06412 -0.00763 0.06551 C -0.00746 0.07454 -0.00746 0.07523 -0.00677 0.08218 C -0.00659 0.0838 -0.00659 0.08542 -0.00625 0.08634 C -0.00295 0.09768 -0.00434 0.09213 -0.00121 0.09745 C 0.00087 0.10093 0.00365 0.1088 0.00487 0.11273 C 0.00556 0.11505 0.00625 0.11759 0.00695 0.11968 C 0.00747 0.1213 0.00799 0.12222 0.00834 0.12384 C 0.01077 0.13125 0.00834 0.12477 0.0099 0.13218 C 0.01059 0.13518 0.01129 0.13773 0.01198 0.14051 C 0.01303 0.14514 0.01441 0.14907 0.01494 0.1544 C 0.0165 0.16643 0.0158 0.15995 0.01702 0.17384 C 0.01684 0.1794 0.01684 0.18518 0.0165 0.19051 C 0.0165 0.19259 0.01632 0.19421 0.01598 0.19606 C 0.01441 0.20532 0.01424 0.20324 0.01198 0.20995 C 0.01146 0.21157 0.0099 0.21759 0.00938 0.21968 C 0.00903 0.22153 0.00886 0.22361 0.00834 0.22523 C 0.00816 0.22685 0.00782 0.22801 0.00747 0.2294 C 0.00678 0.23287 0.00643 0.2368 0.00591 0.24051 C 0.00573 0.24375 0.00539 0.24699 0.00539 0.25023 C 0.00539 0.25093 0.00625 0.26157 0.00643 0.26273 C 0.00712 0.26736 0.00764 0.26713 0.00886 0.26968 C 0.00955 0.27106 0.01042 0.27245 0.01094 0.27384 C 0.01146 0.27523 0.01198 0.27685 0.0125 0.27801 C 0.01893 0.29352 0.01007 0.26991 0.0191 0.29468 C 0.02171 0.30231 0.02188 0.30208 0.02518 0.31412 C 0.0257 0.31597 0.02622 0.31782 0.02674 0.31968 C 0.02726 0.32245 0.0283 0.325 0.02865 0.32801 C 0.02882 0.3294 0.029 0.33102 0.02917 0.33218 C 0.02952 0.3338 0.03004 0.33495 0.03021 0.33634 C 0.03056 0.33819 0.03108 0.34398 0.03125 0.3456 C 0.03143 0.34768 0.0316 0.34884 0.03178 0.35023 C 0.0316 0.35995 0.0316 0.36991 0.03125 0.37893 C 0.03125 0.38102 0.03091 0.38218 0.03073 0.38356 C 0.02934 0.39722 0.03056 0.3912 0.02865 0.39884 C 0.02709 0.41597 0.02917 0.39468 0.02761 0.40856 C 0.02744 0.41065 0.02709 0.41597 0.02674 0.41805 C 0.02639 0.41968 0.02587 0.42106 0.0257 0.42245 C 0.02379 0.43287 0.02726 0.41875 0.02362 0.43218 L 0.02257 0.44028 L 0.02205 0.44468 C 0.02223 0.4456 0.02223 0.46389 0.02309 0.46968 C 0.02344 0.4713 0.02396 0.47245 0.02414 0.47361 C 0.02518 0.47893 0.02396 0.47708 0.0257 0.48218 C 0.02657 0.48518 0.02778 0.4875 0.02865 0.49028 C 0.029 0.4919 0.03091 0.49838 0.03125 0.50023 C 0.03334 0.5118 0.02987 0.49676 0.03282 0.50856 C 0.03386 0.52338 0.03351 0.51667 0.03282 0.5419 C 0.03264 0.54398 0.03247 0.54583 0.0323 0.54745 C 0.03195 0.54907 0.03143 0.55023 0.03125 0.55162 C 0.03091 0.55301 0.03091 0.55463 0.03073 0.55579 C 0.03021 0.55787 0.02969 0.55949 0.02917 0.56134 C 0.02813 0.56574 0.02691 0.5713 0.0257 0.57523 C 0.02518 0.57685 0.02448 0.57778 0.02414 0.5794 C 0.02309 0.58403 0.02223 0.58889 0.02101 0.59329 C 0.02084 0.59468 0.02049 0.59606 0.02014 0.59745 C 0.0198 0.5993 0.01945 0.60139 0.0191 0.60301 C 0.01875 0.60463 0.01823 0.60579 0.01806 0.60718 C 0.01771 0.60856 0.01771 0.61018 0.01754 0.61134 C 0.01563 0.62222 0.01737 0.60926 0.01598 0.61968 C 0.01789 0.62153 0.01702 0.62106 0.01858 0.62106 " pathEditMode="relative" rAng="0" ptsTypes="AAAAAAAAAAAAAAAAAAAAAAAAAAAAAAAAAAAAAAAAAAAAAAAAAAAAAAAAAAAA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285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7524 C -0.00347 0.07963 -0.01233 0.0919 -0.01597 0.10209 C -0.01684 0.10394 -0.01736 0.10649 -0.01806 0.1088 C -0.0184 0.11181 -0.0191 0.11436 -0.0191 0.11783 C -0.0191 0.13727 -0.01806 0.1426 -0.01597 0.16065 C -0.01563 0.16366 -0.01563 0.16644 -0.01493 0.16945 C -0.01424 0.17246 -0.01354 0.17524 -0.01285 0.17848 C -0.01215 0.18264 -0.01076 0.19213 -0.01076 0.19237 C -0.01111 0.20625 -0.01094 0.22061 -0.01181 0.23473 C -0.01233 0.24144 -0.01597 0.24306 -0.01806 0.24607 C -0.01927 0.24699 -0.02014 0.24931 -0.02118 0.25047 C -0.02257 0.25162 -0.02413 0.25162 -0.02535 0.25278 C -0.02726 0.25394 -0.02882 0.25579 -0.03056 0.25718 C -0.0316 0.25787 -0.03264 0.2588 -0.03368 0.25949 C -0.03507 0.26181 -0.03646 0.26389 -0.03785 0.26621 C -0.03889 0.26783 -0.04011 0.26875 -0.04097 0.27061 C -0.04913 0.28496 -0.03958 0.27061 -0.04722 0.28195 C -0.04757 0.28565 -0.04826 0.28912 -0.04826 0.29329 C -0.04826 0.29838 -0.04774 0.30371 -0.04722 0.30903 C -0.0467 0.31598 -0.04531 0.32431 -0.0441 0.33149 L -0.04201 0.34491 C -0.04149 0.34908 -0.04028 0.35625 -0.03993 0.36065 C -0.03976 0.36412 -0.03993 0.36806 -0.03993 0.37199 " pathEditMode="relative" rAng="0" ptsTypes="AAAAAAAAAAAAAAAAA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>
            <a:extLst>
              <a:ext uri="{FF2B5EF4-FFF2-40B4-BE49-F238E27FC236}">
                <a16:creationId xmlns:a16="http://schemas.microsoft.com/office/drawing/2014/main" id="{EFE2A062-D131-5B4B-B860-BEA2F658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18" y="1792221"/>
            <a:ext cx="7038974" cy="854246"/>
          </a:xfrm>
          <a:prstGeom prst="roundRect">
            <a:avLst/>
          </a:prstGeom>
          <a:solidFill>
            <a:srgbClr val="003F17"/>
          </a:solidFill>
          <a:ln w="76200"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</a:rPr>
              <a:t>Thanksgiving is a harvest celebration, where people give thanks for all the food that the harvest has brought. </a:t>
            </a:r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15B0B39C-6F83-9847-9F81-3E55F667E30B}"/>
              </a:ext>
            </a:extLst>
          </p:cNvPr>
          <p:cNvSpPr/>
          <p:nvPr/>
        </p:nvSpPr>
        <p:spPr>
          <a:xfrm>
            <a:off x="8319247" y="6648274"/>
            <a:ext cx="824753" cy="20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FD67-AE8A-A24B-B1F9-823A8488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7" y="390418"/>
            <a:ext cx="8327206" cy="1222267"/>
          </a:xfrm>
          <a:prstGeom prst="roundRect">
            <a:avLst/>
          </a:prstGeom>
          <a:solidFill>
            <a:srgbClr val="F1811A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Thanksgiving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46D83B-FE0A-A14B-AD76-3EA05A80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161" y="-683612"/>
            <a:ext cx="612321" cy="566318"/>
          </a:xfrm>
          <a:prstGeom prst="rect">
            <a:avLst/>
          </a:prstGeom>
        </p:spPr>
      </p:pic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AE328909-4B7D-0D49-A1B6-A95296B886F4}"/>
              </a:ext>
            </a:extLst>
          </p:cNvPr>
          <p:cNvSpPr/>
          <p:nvPr/>
        </p:nvSpPr>
        <p:spPr>
          <a:xfrm>
            <a:off x="8507002" y="6530965"/>
            <a:ext cx="636998" cy="32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CAEE8-9616-3F4A-A92B-1479D5BE5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934" y="-190501"/>
            <a:ext cx="488140" cy="451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ACCDB-8B8F-BA4E-B863-9DB656260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718" y="-321337"/>
            <a:ext cx="889785" cy="822936"/>
          </a:xfrm>
          <a:prstGeom prst="rect">
            <a:avLst/>
          </a:prstGeom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E72BCF44-792B-EF4F-A074-DCD99703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18" y="2713557"/>
            <a:ext cx="7038974" cy="854246"/>
          </a:xfrm>
          <a:prstGeom prst="roundRect">
            <a:avLst/>
          </a:prstGeom>
          <a:solidFill>
            <a:srgbClr val="005722"/>
          </a:solidFill>
          <a:ln w="76200"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</a:rPr>
              <a:t>Harvest is the process of collecting crops that are ready as the growing season ends.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A8507-F2D5-3146-9153-AF34F6CF9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382" y="3796256"/>
            <a:ext cx="5999983" cy="3926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280E6-CCA1-494F-9368-6D28D08AC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02" y="4394402"/>
            <a:ext cx="2957537" cy="2729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2FD98C-6D5C-9343-8CBE-646DCFBA8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45" y="4822592"/>
            <a:ext cx="2957537" cy="2729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659845-5F6E-B14C-8AAB-034123B3B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26" y="4128263"/>
            <a:ext cx="3444419" cy="31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7524 C -0.00382 0.07686 -0.01267 0.08149 -0.01632 0.08542 C -0.01718 0.08612 -0.01771 0.08727 -0.0184 0.08797 C -0.01875 0.08912 -0.01944 0.09028 -0.01944 0.09144 C -0.01944 0.09885 -0.0184 0.10093 -0.01632 0.10787 C -0.01597 0.10903 -0.01597 0.11019 -0.01527 0.11135 C -0.01458 0.1125 -0.01389 0.11343 -0.01319 0.11482 C -0.0125 0.11621 -0.01111 0.11991 -0.01111 0.12014 C -0.01146 0.12524 -0.01128 0.13079 -0.01215 0.13635 C -0.01267 0.13889 -0.01632 0.13936 -0.0184 0.14051 C -0.01961 0.14098 -0.02048 0.1419 -0.02152 0.14237 C -0.02291 0.1426 -0.02448 0.1426 -0.02552 0.14306 C -0.02743 0.14352 -0.02899 0.14422 -0.03073 0.14491 C -0.03177 0.14514 -0.03281 0.14537 -0.03385 0.14584 C -0.03524 0.14653 -0.03663 0.14746 -0.03802 0.14838 C -0.03906 0.14885 -0.04027 0.14931 -0.04114 0.15 C -0.04913 0.15556 -0.03975 0.15 -0.04739 0.1544 C -0.04774 0.15579 -0.04826 0.15695 -0.04826 0.15857 C -0.04826 0.16065 -0.04791 0.16274 -0.04739 0.16459 C -0.04687 0.16737 -0.04548 0.17061 -0.04427 0.17338 L -0.04218 0.17848 C -0.04166 0.1801 -0.04045 0.18264 -0.0401 0.1845 C -0.03993 0.18565 -0.0401 0.18727 -0.0401 0.18889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5046 C 0.004 0.05162 -0.00243 0.05439 -0.00469 0.05717 C -0.00555 0.05856 -0.00607 0.05995 -0.00677 0.06134 C -0.00712 0.06273 -0.00746 0.06412 -0.00764 0.06551 C -0.00694 0.07453 -0.00712 0.07523 -0.00573 0.08217 C -0.00538 0.08379 -0.00521 0.08541 -0.00469 0.08634 C 0.00209 0.09768 -0.00052 0.09213 0.00573 0.09745 C 0.0099 0.10092 0.0158 0.10879 0.01823 0.11273 C 0.01962 0.11504 0.02101 0.11759 0.0224 0.11967 C 0.02344 0.12129 0.02466 0.12222 0.02552 0.12384 C 0.03021 0.13125 0.02552 0.12477 0.02865 0.13217 C 0.02986 0.13518 0.0316 0.13773 0.03281 0.14051 C 0.0349 0.14514 0.03785 0.14907 0.03906 0.15439 C 0.04219 0.16643 0.04063 0.15995 0.04323 0.17384 C 0.04288 0.17939 0.04271 0.18518 0.04219 0.19051 C 0.04202 0.19259 0.04184 0.19421 0.04115 0.19606 C 0.03768 0.20532 0.03733 0.20324 0.03281 0.20995 C 0.03195 0.21157 0.02865 0.21759 0.02761 0.21967 C 0.02691 0.22152 0.02639 0.22361 0.02552 0.22523 C 0.025 0.22685 0.02413 0.22801 0.02344 0.22939 C 0.02222 0.23287 0.02136 0.2368 0.02031 0.24051 C 0.01997 0.24375 0.01927 0.24699 0.01927 0.25023 C 0.01927 0.25092 0.02101 0.26157 0.02136 0.26273 C 0.02292 0.26736 0.02379 0.26713 0.02656 0.26967 C 0.02795 0.27106 0.02952 0.27245 0.03073 0.27384 C 0.03195 0.27523 0.03281 0.27685 0.03386 0.27801 C 0.04722 0.29352 0.02882 0.2699 0.0474 0.29467 C 0.05295 0.30231 0.05313 0.30208 0.0599 0.31412 C 0.06094 0.31597 0.06198 0.31782 0.06302 0.31967 C 0.06441 0.32245 0.0665 0.325 0.06719 0.32801 C 0.06754 0.32939 0.06771 0.33102 0.06823 0.33217 C 0.06875 0.33379 0.06979 0.33495 0.07031 0.33634 C 0.07118 0.33842 0.07205 0.34398 0.0724 0.34583 C 0.07275 0.34768 0.07309 0.34884 0.07344 0.35023 C 0.07309 0.35995 0.07309 0.3699 0.0724 0.37916 C 0.0724 0.38102 0.0717 0.38217 0.07136 0.38356 C 0.06858 0.39722 0.07101 0.3912 0.06719 0.39884 C 0.06389 0.41597 0.06806 0.39467 0.06511 0.40856 C 0.06476 0.41064 0.06389 0.41597 0.06302 0.41805 C 0.0625 0.41967 0.06146 0.42106 0.06094 0.42245 C 0.05695 0.43287 0.06441 0.41875 0.05677 0.43217 L 0.05469 0.44027 L 0.05365 0.44467 C 0.05382 0.4456 0.05382 0.46389 0.05573 0.46967 C 0.05625 0.47129 0.05729 0.47245 0.05781 0.47361 C 0.0599 0.47916 0.05764 0.47708 0.06094 0.48217 C 0.06285 0.48518 0.06545 0.4875 0.06719 0.49027 C 0.06788 0.49189 0.0717 0.49838 0.0724 0.50023 C 0.07674 0.5118 0.06962 0.49676 0.07552 0.50856 C 0.07778 0.52338 0.07726 0.51666 0.07552 0.54189 C 0.07535 0.54398 0.075 0.54583 0.07448 0.54745 C 0.07396 0.54907 0.07292 0.55023 0.0724 0.55162 C 0.07188 0.55301 0.07188 0.55463 0.07136 0.55578 C 0.07049 0.55787 0.06927 0.55949 0.06823 0.56134 C 0.06597 0.56574 0.06354 0.57129 0.06094 0.57523 C 0.06007 0.57685 0.05868 0.57777 0.05781 0.57939 C 0.05556 0.58402 0.05382 0.58889 0.05156 0.59328 C 0.05087 0.59467 0.05018 0.59606 0.04948 0.59745 C 0.04879 0.5993 0.04827 0.60139 0.0474 0.60301 C 0.04688 0.60463 0.04584 0.60578 0.04531 0.60717 C 0.04479 0.60856 0.04479 0.61018 0.04427 0.61134 C 0.04028 0.62222 0.04375 0.60926 0.04115 0.61967 C 0.04497 0.62152 0.04323 0.62106 0.04636 0.62106 " pathEditMode="relative" rAng="0" ptsTypes="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285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5047 C -0.00208 0.05162 -0.0052 0.0544 -0.00625 0.05718 C -0.00677 0.05857 -0.00694 0.05996 -0.00729 0.06135 C -0.00746 0.06273 -0.00764 0.06412 -0.00764 0.06551 C -0.00746 0.07454 -0.00746 0.07523 -0.00677 0.08218 C -0.00659 0.0838 -0.00659 0.08542 -0.00625 0.08635 C -0.00295 0.09769 -0.00434 0.09213 -0.00121 0.09746 C 0.00087 0.10093 0.00365 0.1088 0.00486 0.11273 C 0.00556 0.11505 0.00625 0.1176 0.00695 0.11968 C 0.00747 0.1213 0.00799 0.12222 0.00834 0.12385 C 0.01077 0.13125 0.00834 0.12477 0.0099 0.13218 C 0.01059 0.13519 0.01129 0.13773 0.01198 0.14051 C 0.01302 0.14514 0.01441 0.14908 0.01493 0.1544 C 0.0165 0.16644 0.0158 0.15996 0.01702 0.17385 C 0.01684 0.1794 0.01684 0.18519 0.0165 0.19051 C 0.0165 0.1926 0.01632 0.19422 0.01598 0.19607 C 0.01441 0.20533 0.01424 0.20324 0.01198 0.20996 C 0.01146 0.21158 0.0099 0.2176 0.00938 0.21968 C 0.00903 0.22153 0.00886 0.22361 0.00834 0.22523 C 0.00816 0.22685 0.00782 0.22801 0.00747 0.2294 C 0.00677 0.23287 0.00643 0.23681 0.00591 0.24051 C 0.00573 0.24375 0.00539 0.24699 0.00539 0.25023 C 0.00539 0.25093 0.00625 0.26158 0.00643 0.26273 C 0.00712 0.26736 0.00764 0.26713 0.00886 0.26968 C 0.00955 0.27107 0.01042 0.27246 0.01094 0.27385 C 0.01146 0.27523 0.01198 0.27685 0.0125 0.27801 C 0.01893 0.29352 0.01007 0.26991 0.0191 0.29468 C 0.02171 0.30232 0.02188 0.30209 0.02518 0.31412 C 0.0257 0.31597 0.02622 0.31783 0.02674 0.31968 C 0.02726 0.32246 0.0283 0.325 0.02865 0.32801 C 0.02882 0.3294 0.029 0.33102 0.02917 0.33218 C 0.02952 0.3338 0.03004 0.33496 0.03021 0.33635 C 0.03056 0.3382 0.03108 0.34398 0.03125 0.3456 C 0.03143 0.34769 0.0316 0.34885 0.03177 0.35023 C 0.0316 0.35996 0.0316 0.36991 0.03125 0.37894 C 0.03125 0.38102 0.03091 0.38218 0.03073 0.38357 C 0.02934 0.39722 0.03056 0.39121 0.02865 0.39885 C 0.02709 0.41597 0.02917 0.39468 0.02761 0.40857 C 0.02743 0.41065 0.02709 0.41597 0.02674 0.41806 C 0.02639 0.41968 0.02587 0.42107 0.0257 0.42246 C 0.02379 0.43287 0.02726 0.41875 0.02361 0.43218 L 0.02257 0.44028 L 0.02205 0.44468 C 0.02223 0.4456 0.02223 0.46389 0.02309 0.46968 C 0.02344 0.4713 0.02396 0.47246 0.02414 0.47361 C 0.02518 0.47894 0.02396 0.47709 0.0257 0.48218 C 0.02657 0.48519 0.02778 0.4875 0.02865 0.49028 C 0.029 0.4919 0.03091 0.49838 0.03125 0.50023 C 0.03334 0.51181 0.02986 0.49676 0.03282 0.50857 C 0.03386 0.52338 0.03351 0.51667 0.03282 0.5419 C 0.03264 0.54398 0.03247 0.54584 0.0323 0.54746 C 0.03195 0.54908 0.03143 0.55023 0.03125 0.55162 C 0.03091 0.55301 0.03091 0.55463 0.03073 0.55579 C 0.03021 0.55787 0.02969 0.55949 0.02917 0.56135 C 0.02813 0.56574 0.02691 0.5713 0.0257 0.57523 C 0.02518 0.57685 0.02448 0.57778 0.02414 0.5794 C 0.02309 0.58403 0.02223 0.58889 0.02101 0.59329 C 0.02084 0.59468 0.02049 0.59607 0.02014 0.59746 C 0.0198 0.59931 0.01945 0.60139 0.0191 0.60301 C 0.01875 0.60463 0.01823 0.60579 0.01806 0.60718 C 0.01771 0.60857 0.01771 0.61019 0.01754 0.61135 C 0.01563 0.62222 0.01736 0.60926 0.01598 0.61968 C 0.01789 0.62153 0.01702 0.62107 0.01858 0.62107 " pathEditMode="relative" rAng="0" ptsTypes="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285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15B0B39C-6F83-9847-9F81-3E55F667E30B}"/>
              </a:ext>
            </a:extLst>
          </p:cNvPr>
          <p:cNvSpPr/>
          <p:nvPr/>
        </p:nvSpPr>
        <p:spPr>
          <a:xfrm>
            <a:off x="8319247" y="6648274"/>
            <a:ext cx="824753" cy="20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FD67-AE8A-A24B-B1F9-823A8488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7" y="390419"/>
            <a:ext cx="8327206" cy="895296"/>
          </a:xfrm>
          <a:prstGeom prst="roundRect">
            <a:avLst/>
          </a:prstGeom>
          <a:solidFill>
            <a:srgbClr val="F1811A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Thanksgiving Traditions Today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46D83B-FE0A-A14B-AD76-3EA05A80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161" y="-683612"/>
            <a:ext cx="612321" cy="566318"/>
          </a:xfrm>
          <a:prstGeom prst="rect">
            <a:avLst/>
          </a:prstGeom>
        </p:spPr>
      </p:pic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AE328909-4B7D-0D49-A1B6-A95296B886F4}"/>
              </a:ext>
            </a:extLst>
          </p:cNvPr>
          <p:cNvSpPr/>
          <p:nvPr/>
        </p:nvSpPr>
        <p:spPr>
          <a:xfrm>
            <a:off x="8507002" y="6530965"/>
            <a:ext cx="636998" cy="32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CAEE8-9616-3F4A-A92B-1479D5BE5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934" y="-190501"/>
            <a:ext cx="488140" cy="451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ACCDB-8B8F-BA4E-B863-9DB656260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57" y="-305682"/>
            <a:ext cx="889785" cy="8229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7C443-639E-B141-B70D-B3F3F32772EB}"/>
              </a:ext>
            </a:extLst>
          </p:cNvPr>
          <p:cNvGrpSpPr/>
          <p:nvPr/>
        </p:nvGrpSpPr>
        <p:grpSpPr>
          <a:xfrm>
            <a:off x="745187" y="1419198"/>
            <a:ext cx="7934192" cy="1309289"/>
            <a:chOff x="745187" y="1419198"/>
            <a:chExt cx="7934192" cy="1309289"/>
          </a:xfrm>
        </p:grpSpPr>
        <p:sp>
          <p:nvSpPr>
            <p:cNvPr id="8195" name="Rectangle 4">
              <a:extLst>
                <a:ext uri="{FF2B5EF4-FFF2-40B4-BE49-F238E27FC236}">
                  <a16:creationId xmlns:a16="http://schemas.microsoft.com/office/drawing/2014/main" id="{EFE2A062-D131-5B4B-B860-BEA2F658A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87" y="1419198"/>
              <a:ext cx="7038974" cy="786143"/>
            </a:xfrm>
            <a:prstGeom prst="roundRect">
              <a:avLst/>
            </a:prstGeom>
            <a:solidFill>
              <a:srgbClr val="E52720"/>
            </a:solidFill>
            <a:ln w="76200">
              <a:noFill/>
            </a:ln>
          </p:spPr>
          <p:txBody>
            <a:bodyPr wrap="squar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Families travel to be together for Thanksgiving, to have a feast with foods such as turkey, potatoes, cranberry sauce and pumpkin pie.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9F4881-51A3-AE4D-99FC-9F3E32A2D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942" y="1650885"/>
              <a:ext cx="1790437" cy="107760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DC438-C40F-5F4B-B996-318B2D741689}"/>
              </a:ext>
            </a:extLst>
          </p:cNvPr>
          <p:cNvGrpSpPr/>
          <p:nvPr/>
        </p:nvGrpSpPr>
        <p:grpSpPr>
          <a:xfrm>
            <a:off x="1276188" y="2959898"/>
            <a:ext cx="7222466" cy="1669827"/>
            <a:chOff x="792163" y="2893012"/>
            <a:chExt cx="7222466" cy="16698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E72BCF44-792B-EF4F-A074-DCD99703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3" y="2893012"/>
              <a:ext cx="6778964" cy="1330973"/>
            </a:xfrm>
            <a:prstGeom prst="roundRect">
              <a:avLst/>
            </a:prstGeom>
            <a:solidFill>
              <a:srgbClr val="F1811A"/>
            </a:solidFill>
            <a:ln w="76200">
              <a:noFill/>
            </a:ln>
          </p:spPr>
          <p:txBody>
            <a:bodyPr wrap="squar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dirty="0">
                  <a:solidFill>
                    <a:schemeClr val="bg1"/>
                  </a:solidFill>
                </a:rPr>
                <a:t>One of the bones of the turkey is called the wishbone. A common Thanksgiving tradition is for two people to hold either side of the cleaned wishbone, make a wish and pull. Whoever ends up with the larger part of the bone is said to have their wish come true.</a:t>
              </a:r>
              <a:endParaRPr lang="en-US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C300E1-2B2F-D244-AFFC-0F054014B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6796" y="3112265"/>
              <a:ext cx="987833" cy="145057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DBB012-9148-8E42-808B-2ACDB80403F5}"/>
              </a:ext>
            </a:extLst>
          </p:cNvPr>
          <p:cNvGrpSpPr/>
          <p:nvPr/>
        </p:nvGrpSpPr>
        <p:grpSpPr>
          <a:xfrm>
            <a:off x="745187" y="4636365"/>
            <a:ext cx="7394994" cy="1669446"/>
            <a:chOff x="745187" y="4636365"/>
            <a:chExt cx="7394994" cy="1669446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B9D89AB0-4805-F248-AC74-08A25BDE1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87" y="5011679"/>
              <a:ext cx="5823189" cy="854246"/>
            </a:xfrm>
            <a:prstGeom prst="roundRect">
              <a:avLst/>
            </a:prstGeom>
            <a:solidFill>
              <a:srgbClr val="E84F15"/>
            </a:solidFill>
            <a:ln w="76200">
              <a:noFill/>
            </a:ln>
          </p:spPr>
          <p:txBody>
            <a:bodyPr wrap="squar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dirty="0">
                  <a:solidFill>
                    <a:schemeClr val="bg1"/>
                  </a:solidFill>
                </a:rPr>
                <a:t>Many families will practice gratitude by sharing something they are thankful for. </a:t>
              </a:r>
              <a:endParaRPr lang="en-US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8BD64F-20DC-EA4D-8BA1-5002BF0A1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995273" y="4636365"/>
              <a:ext cx="2144908" cy="1669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1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7523 C -0.00382 0.07685 -0.01268 0.08148 -0.01632 0.08541 C -0.01736 0.08611 -0.01771 0.08727 -0.0184 0.08796 C -0.01875 0.08912 -0.01962 0.09028 -0.01962 0.09143 C -0.01962 0.09884 -0.0184 0.10092 -0.01632 0.10787 C -0.01597 0.10903 -0.01597 0.11018 -0.01545 0.11134 C -0.01459 0.1125 -0.01389 0.11342 -0.0132 0.11481 C -0.0125 0.1162 -0.01111 0.11991 -0.01111 0.12014 C -0.01146 0.12523 -0.01129 0.13078 -0.01215 0.13634 C -0.01268 0.13889 -0.01632 0.13935 -0.0184 0.14051 C -0.01962 0.14097 -0.02049 0.1419 -0.02153 0.14236 C -0.02292 0.14259 -0.02448 0.14259 -0.02552 0.14305 C -0.02743 0.14352 -0.029 0.14421 -0.03073 0.14491 C -0.03177 0.14514 -0.03281 0.14537 -0.03386 0.14583 C -0.03525 0.14653 -0.03663 0.14745 -0.03802 0.14838 C -0.03906 0.14884 -0.04028 0.1493 -0.04115 0.15 C -0.04913 0.15555 -0.03976 0.15 -0.0474 0.1544 C -0.04775 0.15578 -0.04827 0.15694 -0.04827 0.15856 C -0.04827 0.16065 -0.04792 0.16273 -0.0474 0.16458 C -0.04688 0.16736 -0.04549 0.1706 -0.04427 0.17338 L -0.04219 0.17847 C -0.04167 0.18009 -0.04045 0.18264 -0.04011 0.18449 C -0.03993 0.18565 -0.04011 0.18727 -0.04011 0.18889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5046 C 0.004 0.05231 -0.00243 0.05602 -0.00469 0.05972 C -0.00555 0.0618 -0.00607 0.06365 -0.00677 0.06551 C -0.00712 0.06759 -0.00746 0.06944 -0.00764 0.07152 C -0.00694 0.08402 -0.00712 0.08495 -0.00573 0.09467 C -0.00538 0.09699 -0.00521 0.0993 -0.00469 0.10069 C 0.00209 0.11643 -0.00052 0.10879 0.00573 0.1162 C 0.0099 0.12106 0.0158 0.13217 0.01823 0.1375 C 0.01962 0.14074 0.02101 0.14444 0.0224 0.14722 C 0.02344 0.14953 0.02466 0.15092 0.02552 0.15324 C 0.03021 0.16365 0.02552 0.15439 0.02865 0.16481 C 0.02986 0.16898 0.0316 0.17268 0.03281 0.17662 C 0.0349 0.1831 0.03785 0.18842 0.03906 0.19606 C 0.04219 0.21296 0.04063 0.2037 0.04323 0.22314 C 0.04288 0.23102 0.04271 0.23912 0.04219 0.24652 C 0.04202 0.24953 0.04184 0.25185 0.04115 0.25439 C 0.03768 0.26736 0.03733 0.26435 0.03281 0.27384 C 0.03195 0.27615 0.02865 0.28449 0.02761 0.2875 C 0.02691 0.29004 0.02639 0.29305 0.02552 0.29514 C 0.025 0.29745 0.02413 0.29907 0.02344 0.30115 C 0.02222 0.30602 0.02136 0.31134 0.02031 0.31666 C 0.01997 0.32129 0.01927 0.32569 0.01927 0.33032 C 0.01927 0.33125 0.02101 0.34606 0.02136 0.34768 C 0.02292 0.35416 0.02379 0.35393 0.02656 0.3574 C 0.02795 0.35949 0.02952 0.36134 0.03073 0.36342 C 0.03195 0.36527 0.03281 0.36759 0.03386 0.36921 C 0.04722 0.39097 0.02882 0.35787 0.0474 0.39259 C 0.05295 0.40324 0.05313 0.40301 0.0599 0.41967 C 0.06094 0.42245 0.06198 0.425 0.06302 0.42754 C 0.06441 0.43148 0.0665 0.43495 0.06719 0.43935 C 0.06754 0.4412 0.06771 0.44352 0.06823 0.44514 C 0.06875 0.44745 0.06979 0.44907 0.07031 0.45092 C 0.07118 0.45393 0.07205 0.46157 0.0724 0.46412 C 0.07275 0.46689 0.07309 0.46852 0.07344 0.47037 C 0.07309 0.48402 0.07309 0.49791 0.0724 0.51088 C 0.0724 0.51342 0.0717 0.51504 0.07136 0.51713 C 0.06858 0.53634 0.07101 0.52777 0.06719 0.53842 C 0.06389 0.5625 0.06806 0.53264 0.06511 0.55208 C 0.06476 0.55509 0.06389 0.5625 0.06302 0.56551 C 0.0625 0.56759 0.06146 0.56967 0.06094 0.57152 C 0.05695 0.58611 0.06441 0.56643 0.05677 0.58518 L 0.05469 0.59652 L 0.05365 0.60277 C 0.05382 0.60393 0.05382 0.62963 0.05573 0.63773 C 0.05625 0.64004 0.05729 0.64166 0.05781 0.64328 C 0.0599 0.65115 0.05764 0.64814 0.06094 0.65532 C 0.06285 0.65949 0.06545 0.66273 0.06719 0.66666 C 0.06788 0.66898 0.0717 0.67801 0.0724 0.68055 C 0.07674 0.69676 0.06962 0.67569 0.07552 0.69236 C 0.07778 0.71296 0.07726 0.7037 0.07552 0.73889 C 0.07535 0.74189 0.075 0.74444 0.07448 0.74676 C 0.07396 0.74907 0.07292 0.75069 0.0724 0.75254 C 0.07188 0.75463 0.07188 0.75671 0.07136 0.75833 C 0.07049 0.76134 0.06927 0.76365 0.06823 0.7662 C 0.06597 0.77245 0.06354 0.78009 0.06094 0.78564 C 0.06007 0.78796 0.05868 0.78912 0.05781 0.79143 C 0.05556 0.79791 0.05382 0.80486 0.05156 0.81088 C 0.05087 0.81296 0.05018 0.81481 0.04948 0.81689 C 0.04879 0.81944 0.04827 0.82222 0.0474 0.82453 C 0.04688 0.82685 0.04584 0.82847 0.04531 0.83032 C 0.04479 0.8324 0.04479 0.83472 0.04427 0.83634 C 0.04028 0.85162 0.04375 0.83333 0.04115 0.84791 C 0.04497 0.85046 0.04323 0.85 0.04636 0.85 " pathEditMode="relative" rAng="0" ptsTypes="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5047 C -0.00208 0.05162 -0.0052 0.0544 -0.00625 0.05718 C -0.00677 0.05857 -0.00694 0.05996 -0.00729 0.06135 C -0.00746 0.06273 -0.00764 0.06412 -0.00764 0.06551 C -0.00746 0.07454 -0.00746 0.07523 -0.00677 0.08218 C -0.00659 0.0838 -0.00659 0.08542 -0.00625 0.08635 C -0.00295 0.09769 -0.00434 0.09213 -0.00121 0.09746 C 0.00087 0.10093 0.00365 0.1088 0.00486 0.11273 C 0.00556 0.11505 0.00625 0.1176 0.00695 0.11968 C 0.00747 0.1213 0.00799 0.12222 0.00834 0.12385 C 0.01077 0.13125 0.00834 0.12477 0.0099 0.13218 C 0.01059 0.13519 0.01129 0.13773 0.01198 0.14051 C 0.01302 0.14514 0.01441 0.14908 0.01493 0.1544 C 0.0165 0.16644 0.0158 0.15996 0.01702 0.17385 C 0.01684 0.1794 0.01684 0.18519 0.0165 0.19051 C 0.0165 0.1926 0.01632 0.19422 0.01598 0.19607 C 0.01441 0.20533 0.01424 0.20324 0.01198 0.20996 C 0.01146 0.21158 0.0099 0.2176 0.00938 0.21968 C 0.00903 0.22153 0.00886 0.22361 0.00834 0.22523 C 0.00816 0.22685 0.00782 0.22801 0.00747 0.2294 C 0.00677 0.23287 0.00643 0.23681 0.00591 0.24051 C 0.00573 0.24375 0.00539 0.24699 0.00539 0.25023 C 0.00539 0.25093 0.00625 0.26158 0.00643 0.26273 C 0.00712 0.26736 0.00764 0.26713 0.00886 0.26968 C 0.00955 0.27107 0.01042 0.27246 0.01094 0.27385 C 0.01146 0.27523 0.01198 0.27685 0.0125 0.27801 C 0.01893 0.29352 0.01007 0.26991 0.0191 0.29468 C 0.02171 0.30232 0.02188 0.30209 0.02518 0.31412 C 0.0257 0.31597 0.02622 0.31783 0.02674 0.31968 C 0.02726 0.32246 0.0283 0.325 0.02865 0.32801 C 0.02882 0.3294 0.029 0.33102 0.02917 0.33218 C 0.02952 0.3338 0.03004 0.33496 0.03021 0.33635 C 0.03056 0.3382 0.03108 0.34398 0.03125 0.3456 C 0.03143 0.34769 0.0316 0.34885 0.03177 0.35023 C 0.0316 0.35996 0.0316 0.36991 0.03125 0.37894 C 0.03125 0.38102 0.03091 0.38218 0.03073 0.38357 C 0.02934 0.39722 0.03056 0.39121 0.02865 0.39885 C 0.02709 0.41597 0.02917 0.39468 0.02761 0.40857 C 0.02743 0.41065 0.02709 0.41597 0.02674 0.41806 C 0.02639 0.41968 0.02587 0.42107 0.0257 0.42246 C 0.02379 0.43287 0.02726 0.41875 0.02361 0.43218 L 0.02257 0.44028 L 0.02205 0.44468 C 0.02223 0.4456 0.02223 0.46389 0.02309 0.46968 C 0.02344 0.4713 0.02396 0.47246 0.02414 0.47361 C 0.02518 0.47894 0.02396 0.47709 0.0257 0.48218 C 0.02657 0.48519 0.02778 0.4875 0.02865 0.49028 C 0.029 0.4919 0.03091 0.49838 0.03125 0.50023 C 0.03334 0.51181 0.02986 0.49676 0.03282 0.50857 C 0.03386 0.52338 0.03351 0.51667 0.03282 0.5419 C 0.03264 0.54398 0.03247 0.54584 0.0323 0.54746 C 0.03195 0.54908 0.03143 0.55023 0.03125 0.55162 C 0.03091 0.55301 0.03091 0.55463 0.03073 0.55579 C 0.03021 0.55787 0.02969 0.55949 0.02917 0.56135 C 0.02813 0.56574 0.02691 0.5713 0.0257 0.57523 C 0.02518 0.57685 0.02448 0.57778 0.02414 0.5794 C 0.02309 0.58403 0.02223 0.58889 0.02101 0.59329 C 0.02084 0.59468 0.02049 0.59607 0.02014 0.59746 C 0.0198 0.59931 0.01945 0.60139 0.0191 0.60301 C 0.01875 0.60463 0.01823 0.60579 0.01806 0.60718 C 0.01771 0.60857 0.01771 0.61019 0.01754 0.61135 C 0.01563 0.62222 0.01736 0.60926 0.01598 0.61968 C 0.01789 0.62153 0.01702 0.62107 0.01858 0.62107 " pathEditMode="relative" rAng="0" ptsTypes="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15B0B39C-6F83-9847-9F81-3E55F667E30B}"/>
              </a:ext>
            </a:extLst>
          </p:cNvPr>
          <p:cNvSpPr/>
          <p:nvPr/>
        </p:nvSpPr>
        <p:spPr>
          <a:xfrm>
            <a:off x="8319247" y="6648274"/>
            <a:ext cx="824753" cy="20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AFD67-AE8A-A24B-B1F9-823A8488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97" y="390419"/>
            <a:ext cx="8327206" cy="895296"/>
          </a:xfrm>
          <a:prstGeom prst="roundRect">
            <a:avLst/>
          </a:prstGeom>
          <a:solidFill>
            <a:srgbClr val="F1811A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Thanksgiving Traditions Today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46D83B-FE0A-A14B-AD76-3EA05A80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161" y="-683612"/>
            <a:ext cx="612321" cy="566318"/>
          </a:xfrm>
          <a:prstGeom prst="rect">
            <a:avLst/>
          </a:prstGeom>
        </p:spPr>
      </p:pic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AE328909-4B7D-0D49-A1B6-A95296B886F4}"/>
              </a:ext>
            </a:extLst>
          </p:cNvPr>
          <p:cNvSpPr/>
          <p:nvPr/>
        </p:nvSpPr>
        <p:spPr>
          <a:xfrm>
            <a:off x="8507002" y="6530965"/>
            <a:ext cx="636998" cy="32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CAEE8-9616-3F4A-A92B-1479D5BE5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934" y="-190501"/>
            <a:ext cx="488140" cy="451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ACCDB-8B8F-BA4E-B863-9DB656260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57" y="-305682"/>
            <a:ext cx="889785" cy="8229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DDC438-C40F-5F4B-B996-318B2D741689}"/>
              </a:ext>
            </a:extLst>
          </p:cNvPr>
          <p:cNvGrpSpPr/>
          <p:nvPr/>
        </p:nvGrpSpPr>
        <p:grpSpPr>
          <a:xfrm>
            <a:off x="1276188" y="2959898"/>
            <a:ext cx="6935748" cy="1578403"/>
            <a:chOff x="792163" y="2893012"/>
            <a:chExt cx="6935748" cy="1578403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E72BCF44-792B-EF4F-A074-DCD99703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3" y="2893012"/>
              <a:ext cx="6778964" cy="786143"/>
            </a:xfrm>
            <a:prstGeom prst="roundRect">
              <a:avLst/>
            </a:prstGeom>
            <a:solidFill>
              <a:srgbClr val="F1811A"/>
            </a:solidFill>
            <a:ln w="76200">
              <a:noFill/>
            </a:ln>
          </p:spPr>
          <p:txBody>
            <a:bodyPr wrap="squar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dirty="0">
                  <a:solidFill>
                    <a:schemeClr val="bg1"/>
                  </a:solidFill>
                </a:rPr>
                <a:t>Thanksgiving is a great time to help others. It is common for people to volunteer for charities on Thanksgiving. </a:t>
              </a:r>
              <a:endParaRPr lang="en-US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C300E1-2B2F-D244-AFFC-0F054014B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447" y="3393814"/>
              <a:ext cx="1536464" cy="10776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DBB012-9148-8E42-808B-2ACDB80403F5}"/>
              </a:ext>
            </a:extLst>
          </p:cNvPr>
          <p:cNvGrpSpPr/>
          <p:nvPr/>
        </p:nvGrpSpPr>
        <p:grpSpPr>
          <a:xfrm>
            <a:off x="745187" y="4604079"/>
            <a:ext cx="7117071" cy="1669446"/>
            <a:chOff x="745187" y="4604079"/>
            <a:chExt cx="7117071" cy="1669446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B9D89AB0-4805-F248-AC74-08A25BDE1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87" y="5011679"/>
              <a:ext cx="6721421" cy="786143"/>
            </a:xfrm>
            <a:prstGeom prst="roundRect">
              <a:avLst/>
            </a:prstGeom>
            <a:solidFill>
              <a:srgbClr val="E84F15"/>
            </a:solidFill>
            <a:ln w="76200">
              <a:noFill/>
            </a:ln>
          </p:spPr>
          <p:txBody>
            <a:bodyPr wrap="square"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Twinkl" pitchFamily="2" charset="77"/>
                  <a:cs typeface="Twinkl" pitchFamily="2" charset="77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sz="1600" dirty="0">
                  <a:solidFill>
                    <a:schemeClr val="bg1"/>
                  </a:solidFill>
                </a:rPr>
                <a:t>Every Thanksgiving, professional games of football are played. </a:t>
              </a:r>
              <a:br>
                <a:rPr lang="en-GB" sz="1600" dirty="0">
                  <a:solidFill>
                    <a:schemeClr val="bg1"/>
                  </a:solidFill>
                </a:rPr>
              </a:br>
              <a:r>
                <a:rPr lang="en-GB" sz="1600" dirty="0">
                  <a:solidFill>
                    <a:schemeClr val="bg1"/>
                  </a:solidFill>
                </a:rPr>
                <a:t>Many families enjoy attending the games or watching them on TV.</a:t>
              </a:r>
              <a:endParaRPr lang="en-US" alt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8BD64F-20DC-EA4D-8BA1-5002BF0A1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064496" y="4604079"/>
              <a:ext cx="797762" cy="166944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35627-E77B-8241-ABAD-34D66C71811B}"/>
              </a:ext>
            </a:extLst>
          </p:cNvPr>
          <p:cNvGrpSpPr/>
          <p:nvPr/>
        </p:nvGrpSpPr>
        <p:grpSpPr>
          <a:xfrm>
            <a:off x="745187" y="1419198"/>
            <a:ext cx="7545949" cy="1313342"/>
            <a:chOff x="745187" y="1419198"/>
            <a:chExt cx="7545949" cy="13133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F7C443-639E-B141-B70D-B3F3F32772EB}"/>
                </a:ext>
              </a:extLst>
            </p:cNvPr>
            <p:cNvGrpSpPr/>
            <p:nvPr/>
          </p:nvGrpSpPr>
          <p:grpSpPr>
            <a:xfrm>
              <a:off x="745187" y="1419198"/>
              <a:ext cx="7545949" cy="1313342"/>
              <a:chOff x="745187" y="1419198"/>
              <a:chExt cx="7545949" cy="1313342"/>
            </a:xfrm>
          </p:grpSpPr>
          <p:sp>
            <p:nvSpPr>
              <p:cNvPr id="8195" name="Rectangle 4">
                <a:extLst>
                  <a:ext uri="{FF2B5EF4-FFF2-40B4-BE49-F238E27FC236}">
                    <a16:creationId xmlns:a16="http://schemas.microsoft.com/office/drawing/2014/main" id="{EFE2A062-D131-5B4B-B860-BEA2F658A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187" y="1419198"/>
                <a:ext cx="6620413" cy="1058558"/>
              </a:xfrm>
              <a:prstGeom prst="roundRect">
                <a:avLst/>
              </a:prstGeom>
              <a:solidFill>
                <a:srgbClr val="E52720"/>
              </a:solidFill>
              <a:ln w="76200">
                <a:noFill/>
              </a:ln>
            </p:spPr>
            <p:txBody>
              <a:bodyPr wrap="square" lIns="108000" tIns="108000" rIns="108000" bIns="10800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77"/>
                    <a:ea typeface="Twinkl" pitchFamily="2" charset="77"/>
                    <a:cs typeface="Twinkl" pitchFamily="2" charset="77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en-US" sz="1600" dirty="0">
                    <a:solidFill>
                      <a:schemeClr val="bg1"/>
                    </a:solidFill>
                  </a:rPr>
                  <a:t>In New York, the Macy’s Thanksgiving Day Parade is held. Many people line the streets to watch the parade in person. Other people watch it on TV.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29F4881-51A3-AE4D-99FC-9F3E32A2D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54055" y="1654938"/>
                <a:ext cx="1437081" cy="107760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701800-0CAD-064A-B4C5-A26C14BA18E9}"/>
                </a:ext>
              </a:extLst>
            </p:cNvPr>
            <p:cNvSpPr/>
            <p:nvPr/>
          </p:nvSpPr>
          <p:spPr>
            <a:xfrm>
              <a:off x="7299256" y="1669459"/>
              <a:ext cx="434423" cy="227083"/>
            </a:xfrm>
            <a:prstGeom prst="rect">
              <a:avLst/>
            </a:prstGeom>
            <a:solidFill>
              <a:srgbClr val="89B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961E3F-D075-9E4A-88EB-855C625AB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06" b="34387"/>
            <a:stretch/>
          </p:blipFill>
          <p:spPr>
            <a:xfrm>
              <a:off x="7404266" y="1674444"/>
              <a:ext cx="248872" cy="222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42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7523 C -0.00382 0.07685 -0.01268 0.08148 -0.01632 0.08541 C -0.01736 0.08611 -0.01771 0.08727 -0.0184 0.08796 C -0.01875 0.08912 -0.01962 0.09028 -0.01962 0.09143 C -0.01962 0.09884 -0.0184 0.10092 -0.01632 0.10787 C -0.01597 0.10903 -0.01597 0.11018 -0.01545 0.11134 C -0.01459 0.1125 -0.01389 0.11342 -0.0132 0.11481 C -0.0125 0.1162 -0.01111 0.11991 -0.01111 0.12014 C -0.01146 0.12523 -0.01129 0.13078 -0.01215 0.13634 C -0.01268 0.13889 -0.01632 0.13935 -0.0184 0.14051 C -0.01962 0.14097 -0.02049 0.1419 -0.02153 0.14236 C -0.02292 0.14259 -0.02448 0.14259 -0.02552 0.14305 C -0.02743 0.14352 -0.029 0.14421 -0.03073 0.14491 C -0.03177 0.14514 -0.03281 0.14537 -0.03386 0.14583 C -0.03525 0.14653 -0.03663 0.14745 -0.03802 0.14838 C -0.03906 0.14884 -0.04028 0.1493 -0.04115 0.15 C -0.04913 0.15555 -0.03976 0.15 -0.0474 0.1544 C -0.04775 0.15578 -0.04827 0.15694 -0.04827 0.15856 C -0.04827 0.16065 -0.04792 0.16273 -0.0474 0.16458 C -0.04688 0.16736 -0.04549 0.1706 -0.04427 0.17338 L -0.04219 0.17847 C -0.04167 0.18009 -0.04045 0.18264 -0.04011 0.18449 C -0.03993 0.18565 -0.04011 0.18727 -0.04011 0.18889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5046 C 0.004 0.05231 -0.00243 0.05602 -0.00469 0.05972 C -0.00555 0.0618 -0.00607 0.06365 -0.00677 0.06551 C -0.00712 0.06759 -0.00746 0.06944 -0.00764 0.07152 C -0.00694 0.08402 -0.00712 0.08495 -0.00573 0.09467 C -0.00538 0.09699 -0.00521 0.0993 -0.00469 0.10069 C 0.00209 0.11643 -0.00052 0.10879 0.00573 0.1162 C 0.0099 0.12106 0.0158 0.13217 0.01823 0.1375 C 0.01962 0.14074 0.02101 0.14444 0.0224 0.14722 C 0.02344 0.14953 0.02466 0.15092 0.02552 0.15324 C 0.03021 0.16365 0.02552 0.15439 0.02865 0.16481 C 0.02986 0.16898 0.0316 0.17268 0.03281 0.17662 C 0.0349 0.1831 0.03785 0.18842 0.03906 0.19606 C 0.04219 0.21296 0.04063 0.2037 0.04323 0.22314 C 0.04288 0.23102 0.04271 0.23912 0.04219 0.24652 C 0.04202 0.24953 0.04184 0.25185 0.04115 0.25439 C 0.03768 0.26736 0.03733 0.26435 0.03281 0.27384 C 0.03195 0.27615 0.02865 0.28449 0.02761 0.2875 C 0.02691 0.29004 0.02639 0.29305 0.02552 0.29514 C 0.025 0.29745 0.02413 0.29907 0.02344 0.30115 C 0.02222 0.30602 0.02136 0.31134 0.02031 0.31666 C 0.01997 0.32129 0.01927 0.32569 0.01927 0.33032 C 0.01927 0.33125 0.02101 0.34606 0.02136 0.34768 C 0.02292 0.35416 0.02379 0.35393 0.02656 0.3574 C 0.02795 0.35949 0.02952 0.36134 0.03073 0.36342 C 0.03195 0.36527 0.03281 0.36759 0.03386 0.36921 C 0.04722 0.39097 0.02882 0.35787 0.0474 0.39259 C 0.05295 0.40324 0.05313 0.40301 0.0599 0.41967 C 0.06094 0.42245 0.06198 0.425 0.06302 0.42754 C 0.06441 0.43148 0.0665 0.43495 0.06719 0.43935 C 0.06754 0.4412 0.06771 0.44352 0.06823 0.44514 C 0.06875 0.44745 0.06979 0.44907 0.07031 0.45092 C 0.07118 0.45393 0.07205 0.46157 0.0724 0.46412 C 0.07275 0.46689 0.07309 0.46852 0.07344 0.47037 C 0.07309 0.48402 0.07309 0.49791 0.0724 0.51088 C 0.0724 0.51342 0.0717 0.51504 0.07136 0.51713 C 0.06858 0.53634 0.07101 0.52777 0.06719 0.53842 C 0.06389 0.5625 0.06806 0.53264 0.06511 0.55208 C 0.06476 0.55509 0.06389 0.5625 0.06302 0.56551 C 0.0625 0.56759 0.06146 0.56967 0.06094 0.57152 C 0.05695 0.58611 0.06441 0.56643 0.05677 0.58518 L 0.05469 0.59652 L 0.05365 0.60277 C 0.05382 0.60393 0.05382 0.62963 0.05573 0.63773 C 0.05625 0.64004 0.05729 0.64166 0.05781 0.64328 C 0.0599 0.65115 0.05764 0.64814 0.06094 0.65532 C 0.06285 0.65949 0.06545 0.66273 0.06719 0.66666 C 0.06788 0.66898 0.0717 0.67801 0.0724 0.68055 C 0.07674 0.69676 0.06962 0.67569 0.07552 0.69236 C 0.07778 0.71296 0.07726 0.7037 0.07552 0.73889 C 0.07535 0.74189 0.075 0.74444 0.07448 0.74676 C 0.07396 0.74907 0.07292 0.75069 0.0724 0.75254 C 0.07188 0.75463 0.07188 0.75671 0.07136 0.75833 C 0.07049 0.76134 0.06927 0.76365 0.06823 0.7662 C 0.06597 0.77245 0.06354 0.78009 0.06094 0.78564 C 0.06007 0.78796 0.05868 0.78912 0.05781 0.79143 C 0.05556 0.79791 0.05382 0.80486 0.05156 0.81088 C 0.05087 0.81296 0.05018 0.81481 0.04948 0.81689 C 0.04879 0.81944 0.04827 0.82222 0.0474 0.82453 C 0.04688 0.82685 0.04584 0.82847 0.04531 0.83032 C 0.04479 0.8324 0.04479 0.83472 0.04427 0.83634 C 0.04028 0.85162 0.04375 0.83333 0.04115 0.84791 C 0.04497 0.85046 0.04323 0.85 0.04636 0.85 " pathEditMode="relative" rAng="0" ptsTypes="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5047 C -0.00208 0.05162 -0.0052 0.0544 -0.00625 0.05718 C -0.00677 0.05857 -0.00694 0.05996 -0.00729 0.06135 C -0.00746 0.06273 -0.00764 0.06412 -0.00764 0.06551 C -0.00746 0.07454 -0.00746 0.07523 -0.00677 0.08218 C -0.00659 0.0838 -0.00659 0.08542 -0.00625 0.08635 C -0.00295 0.09769 -0.00434 0.09213 -0.00121 0.09746 C 0.00087 0.10093 0.00365 0.1088 0.00486 0.11273 C 0.00556 0.11505 0.00625 0.1176 0.00695 0.11968 C 0.00747 0.1213 0.00799 0.12222 0.00834 0.12385 C 0.01077 0.13125 0.00834 0.12477 0.0099 0.13218 C 0.01059 0.13519 0.01129 0.13773 0.01198 0.14051 C 0.01302 0.14514 0.01441 0.14908 0.01493 0.1544 C 0.0165 0.16644 0.0158 0.15996 0.01702 0.17385 C 0.01684 0.1794 0.01684 0.18519 0.0165 0.19051 C 0.0165 0.1926 0.01632 0.19422 0.01598 0.19607 C 0.01441 0.20533 0.01424 0.20324 0.01198 0.20996 C 0.01146 0.21158 0.0099 0.2176 0.00938 0.21968 C 0.00903 0.22153 0.00886 0.22361 0.00834 0.22523 C 0.00816 0.22685 0.00782 0.22801 0.00747 0.2294 C 0.00677 0.23287 0.00643 0.23681 0.00591 0.24051 C 0.00573 0.24375 0.00539 0.24699 0.00539 0.25023 C 0.00539 0.25093 0.00625 0.26158 0.00643 0.26273 C 0.00712 0.26736 0.00764 0.26713 0.00886 0.26968 C 0.00955 0.27107 0.01042 0.27246 0.01094 0.27385 C 0.01146 0.27523 0.01198 0.27685 0.0125 0.27801 C 0.01893 0.29352 0.01007 0.26991 0.0191 0.29468 C 0.02171 0.30232 0.02188 0.30209 0.02518 0.31412 C 0.0257 0.31597 0.02622 0.31783 0.02674 0.31968 C 0.02726 0.32246 0.0283 0.325 0.02865 0.32801 C 0.02882 0.3294 0.029 0.33102 0.02917 0.33218 C 0.02952 0.3338 0.03004 0.33496 0.03021 0.33635 C 0.03056 0.3382 0.03108 0.34398 0.03125 0.3456 C 0.03143 0.34769 0.0316 0.34885 0.03177 0.35023 C 0.0316 0.35996 0.0316 0.36991 0.03125 0.37894 C 0.03125 0.38102 0.03091 0.38218 0.03073 0.38357 C 0.02934 0.39722 0.03056 0.39121 0.02865 0.39885 C 0.02709 0.41597 0.02917 0.39468 0.02761 0.40857 C 0.02743 0.41065 0.02709 0.41597 0.02674 0.41806 C 0.02639 0.41968 0.02587 0.42107 0.0257 0.42246 C 0.02379 0.43287 0.02726 0.41875 0.02361 0.43218 L 0.02257 0.44028 L 0.02205 0.44468 C 0.02223 0.4456 0.02223 0.46389 0.02309 0.46968 C 0.02344 0.4713 0.02396 0.47246 0.02414 0.47361 C 0.02518 0.47894 0.02396 0.47709 0.0257 0.48218 C 0.02657 0.48519 0.02778 0.4875 0.02865 0.49028 C 0.029 0.4919 0.03091 0.49838 0.03125 0.50023 C 0.03334 0.51181 0.02986 0.49676 0.03282 0.50857 C 0.03386 0.52338 0.03351 0.51667 0.03282 0.5419 C 0.03264 0.54398 0.03247 0.54584 0.0323 0.54746 C 0.03195 0.54908 0.03143 0.55023 0.03125 0.55162 C 0.03091 0.55301 0.03091 0.55463 0.03073 0.55579 C 0.03021 0.55787 0.02969 0.55949 0.02917 0.56135 C 0.02813 0.56574 0.02691 0.5713 0.0257 0.57523 C 0.02518 0.57685 0.02448 0.57778 0.02414 0.5794 C 0.02309 0.58403 0.02223 0.58889 0.02101 0.59329 C 0.02084 0.59468 0.02049 0.59607 0.02014 0.59746 C 0.0198 0.59931 0.01945 0.60139 0.0191 0.60301 C 0.01875 0.60463 0.01823 0.60579 0.01806 0.60718 C 0.01771 0.60857 0.01771 0.61019 0.01754 0.61135 C 0.01563 0.62222 0.01736 0.60926 0.01598 0.61968 C 0.01789 0.62153 0.01702 0.62107 0.01858 0.62107 " pathEditMode="relative" rAng="0" ptsTypes="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>
            <a:extLst>
              <a:ext uri="{FF2B5EF4-FFF2-40B4-BE49-F238E27FC236}">
                <a16:creationId xmlns:a16="http://schemas.microsoft.com/office/drawing/2014/main" id="{EFE2A062-D131-5B4B-B860-BEA2F658A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2302967"/>
            <a:ext cx="7038974" cy="581831"/>
          </a:xfrm>
          <a:prstGeom prst="roundRect">
            <a:avLst/>
          </a:prstGeom>
          <a:solidFill>
            <a:srgbClr val="003F17"/>
          </a:solidFill>
          <a:ln w="76200"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Do you celebrate Thanksgiving? </a:t>
            </a:r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15B0B39C-6F83-9847-9F81-3E55F667E30B}"/>
              </a:ext>
            </a:extLst>
          </p:cNvPr>
          <p:cNvSpPr/>
          <p:nvPr/>
        </p:nvSpPr>
        <p:spPr>
          <a:xfrm>
            <a:off x="8319247" y="6648274"/>
            <a:ext cx="824753" cy="209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46D83B-FE0A-A14B-AD76-3EA05A80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161" y="-683612"/>
            <a:ext cx="612321" cy="566318"/>
          </a:xfrm>
          <a:prstGeom prst="rect">
            <a:avLst/>
          </a:prstGeom>
        </p:spPr>
      </p:pic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AE328909-4B7D-0D49-A1B6-A95296B886F4}"/>
              </a:ext>
            </a:extLst>
          </p:cNvPr>
          <p:cNvSpPr/>
          <p:nvPr/>
        </p:nvSpPr>
        <p:spPr>
          <a:xfrm>
            <a:off x="8507002" y="6530965"/>
            <a:ext cx="636998" cy="32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ACAEE8-9616-3F4A-A92B-1479D5BE5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934" y="-190501"/>
            <a:ext cx="488140" cy="451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8ACCDB-8B8F-BA4E-B863-9DB656260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718" y="-321337"/>
            <a:ext cx="889785" cy="822936"/>
          </a:xfrm>
          <a:prstGeom prst="rect">
            <a:avLst/>
          </a:prstGeom>
        </p:spPr>
      </p:pic>
      <p:sp>
        <p:nvSpPr>
          <p:cNvPr id="21" name="Rectangle 4">
            <a:extLst>
              <a:ext uri="{FF2B5EF4-FFF2-40B4-BE49-F238E27FC236}">
                <a16:creationId xmlns:a16="http://schemas.microsoft.com/office/drawing/2014/main" id="{E72BCF44-792B-EF4F-A074-DCD997039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3224303"/>
            <a:ext cx="7038974" cy="581831"/>
          </a:xfrm>
          <a:prstGeom prst="roundRect">
            <a:avLst/>
          </a:prstGeom>
          <a:solidFill>
            <a:srgbClr val="005722"/>
          </a:solidFill>
          <a:ln w="76200"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What would you like to eat at your Thanksgiving feast? 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9D89AB0-4805-F248-AC74-08A25BDE1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4145639"/>
            <a:ext cx="7038974" cy="581831"/>
          </a:xfrm>
          <a:prstGeom prst="roundRect">
            <a:avLst/>
          </a:prstGeom>
          <a:solidFill>
            <a:srgbClr val="00733A"/>
          </a:solidFill>
          <a:ln w="76200"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Twinkl" pitchFamily="2" charset="77"/>
                <a:cs typeface="Twinkl" pitchFamily="2" charset="7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What is something you are thankful for? </a:t>
            </a:r>
          </a:p>
        </p:txBody>
      </p:sp>
    </p:spTree>
    <p:extLst>
      <p:ext uri="{BB962C8B-B14F-4D97-AF65-F5344CB8AC3E}">
        <p14:creationId xmlns:p14="http://schemas.microsoft.com/office/powerpoint/2010/main" val="20837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7524 C -0.00382 0.07686 -0.01267 0.08149 -0.01632 0.08542 C -0.01718 0.08612 -0.01771 0.08727 -0.0184 0.08797 C -0.01875 0.08912 -0.01944 0.09028 -0.01944 0.09144 C -0.01944 0.09885 -0.0184 0.10093 -0.01632 0.10787 C -0.01597 0.10903 -0.01597 0.11019 -0.01527 0.11135 C -0.01458 0.1125 -0.01389 0.11343 -0.01319 0.11482 C -0.0125 0.11621 -0.01111 0.11991 -0.01111 0.12014 C -0.01146 0.12524 -0.01128 0.13079 -0.01215 0.13635 C -0.01267 0.13889 -0.01632 0.13936 -0.0184 0.14051 C -0.01961 0.14098 -0.02048 0.1419 -0.02152 0.14237 C -0.02291 0.1426 -0.02448 0.1426 -0.02552 0.14306 C -0.02743 0.14352 -0.02899 0.14422 -0.03073 0.14491 C -0.03177 0.14514 -0.03281 0.14537 -0.03385 0.14584 C -0.03524 0.14653 -0.03663 0.14746 -0.03802 0.14838 C -0.03906 0.14885 -0.04027 0.14931 -0.04114 0.15 C -0.04913 0.15556 -0.03975 0.15 -0.04739 0.1544 C -0.04774 0.15579 -0.04826 0.15695 -0.04826 0.15857 C -0.04826 0.16065 -0.04791 0.16274 -0.04739 0.16459 C -0.04687 0.16737 -0.04548 0.17061 -0.04427 0.17338 L -0.04218 0.17848 C -0.04166 0.1801 -0.04045 0.18264 -0.0401 0.1845 C -0.03993 0.18565 -0.0401 0.18727 -0.0401 0.18889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5046 C 0.004 0.05162 -0.00243 0.05439 -0.00469 0.05717 C -0.00555 0.05856 -0.00607 0.05995 -0.00677 0.06134 C -0.00712 0.06273 -0.00746 0.06412 -0.00764 0.06551 C -0.00694 0.07453 -0.00712 0.07523 -0.00573 0.08217 C -0.00538 0.08379 -0.00521 0.08541 -0.00469 0.08634 C 0.00209 0.09768 -0.00052 0.09213 0.00573 0.09745 C 0.0099 0.10092 0.0158 0.10879 0.01823 0.11273 C 0.01962 0.11504 0.02101 0.11759 0.0224 0.11967 C 0.02344 0.12129 0.02466 0.12222 0.02552 0.12384 C 0.03021 0.13125 0.02552 0.12477 0.02865 0.13217 C 0.02986 0.13518 0.0316 0.13773 0.03281 0.14051 C 0.0349 0.14514 0.03785 0.14907 0.03906 0.15439 C 0.04219 0.16643 0.04063 0.15995 0.04323 0.17384 C 0.04288 0.17939 0.04271 0.18518 0.04219 0.19051 C 0.04202 0.19259 0.04184 0.19421 0.04115 0.19606 C 0.03768 0.20532 0.03733 0.20324 0.03281 0.20995 C 0.03195 0.21157 0.02865 0.21759 0.02761 0.21967 C 0.02691 0.22152 0.02639 0.22361 0.02552 0.22523 C 0.025 0.22685 0.02413 0.22801 0.02344 0.22939 C 0.02222 0.23287 0.02136 0.2368 0.02031 0.24051 C 0.01997 0.24375 0.01927 0.24699 0.01927 0.25023 C 0.01927 0.25092 0.02101 0.26157 0.02136 0.26273 C 0.02292 0.26736 0.02379 0.26713 0.02656 0.26967 C 0.02795 0.27106 0.02952 0.27245 0.03073 0.27384 C 0.03195 0.27523 0.03281 0.27685 0.03386 0.27801 C 0.04722 0.29352 0.02882 0.2699 0.0474 0.29467 C 0.05295 0.30231 0.05313 0.30208 0.0599 0.31412 C 0.06094 0.31597 0.06198 0.31782 0.06302 0.31967 C 0.06441 0.32245 0.0665 0.325 0.06719 0.32801 C 0.06754 0.32939 0.06771 0.33102 0.06823 0.33217 C 0.06875 0.33379 0.06979 0.33495 0.07031 0.33634 C 0.07118 0.33842 0.07205 0.34398 0.0724 0.34583 C 0.07275 0.34768 0.07309 0.34884 0.07344 0.35023 C 0.07309 0.35995 0.07309 0.3699 0.0724 0.37916 C 0.0724 0.38102 0.0717 0.38217 0.07136 0.38356 C 0.06858 0.39722 0.07101 0.3912 0.06719 0.39884 C 0.06389 0.41597 0.06806 0.39467 0.06511 0.40856 C 0.06476 0.41064 0.06389 0.41597 0.06302 0.41805 C 0.0625 0.41967 0.06146 0.42106 0.06094 0.42245 C 0.05695 0.43287 0.06441 0.41875 0.05677 0.43217 L 0.05469 0.44027 L 0.05365 0.44467 C 0.05382 0.4456 0.05382 0.46389 0.05573 0.46967 C 0.05625 0.47129 0.05729 0.47245 0.05781 0.47361 C 0.0599 0.47916 0.05764 0.47708 0.06094 0.48217 C 0.06285 0.48518 0.06545 0.4875 0.06719 0.49027 C 0.06788 0.49189 0.0717 0.49838 0.0724 0.50023 C 0.07674 0.5118 0.06962 0.49676 0.07552 0.50856 C 0.07778 0.52338 0.07726 0.51666 0.07552 0.54189 C 0.07535 0.54398 0.075 0.54583 0.07448 0.54745 C 0.07396 0.54907 0.07292 0.55023 0.0724 0.55162 C 0.07188 0.55301 0.07188 0.55463 0.07136 0.55578 C 0.07049 0.55787 0.06927 0.55949 0.06823 0.56134 C 0.06597 0.56574 0.06354 0.57129 0.06094 0.57523 C 0.06007 0.57685 0.05868 0.57777 0.05781 0.57939 C 0.05556 0.58402 0.05382 0.58889 0.05156 0.59328 C 0.05087 0.59467 0.05018 0.59606 0.04948 0.59745 C 0.04879 0.5993 0.04827 0.60139 0.0474 0.60301 C 0.04688 0.60463 0.04584 0.60578 0.04531 0.60717 C 0.04479 0.60856 0.04479 0.61018 0.04427 0.61134 C 0.04028 0.62222 0.04375 0.60926 0.04115 0.61967 C 0.04497 0.62152 0.04323 0.62106 0.04636 0.62106 " pathEditMode="relative" rAng="0" ptsTypes="A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285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5047 C -0.00208 0.05162 -0.0052 0.0544 -0.00625 0.05718 C -0.00677 0.05857 -0.00694 0.05996 -0.00729 0.06135 C -0.00746 0.06273 -0.00764 0.06412 -0.00764 0.06551 C -0.00746 0.07454 -0.00746 0.07523 -0.00677 0.08218 C -0.00659 0.0838 -0.00659 0.08542 -0.00625 0.08635 C -0.00295 0.09769 -0.00434 0.09213 -0.00121 0.09746 C 0.00087 0.10093 0.00365 0.1088 0.00486 0.11273 C 0.00556 0.11505 0.00625 0.1176 0.00695 0.11968 C 0.00747 0.1213 0.00799 0.12222 0.00834 0.12385 C 0.01077 0.13125 0.00834 0.12477 0.0099 0.13218 C 0.01059 0.13519 0.01129 0.13773 0.01198 0.14051 C 0.01302 0.14514 0.01441 0.14908 0.01493 0.1544 C 0.0165 0.16644 0.0158 0.15996 0.01702 0.17385 C 0.01684 0.1794 0.01684 0.18519 0.0165 0.19051 C 0.0165 0.1926 0.01632 0.19422 0.01598 0.19607 C 0.01441 0.20533 0.01424 0.20324 0.01198 0.20996 C 0.01146 0.21158 0.0099 0.2176 0.00938 0.21968 C 0.00903 0.22153 0.00886 0.22361 0.00834 0.22523 C 0.00816 0.22685 0.00782 0.22801 0.00747 0.2294 C 0.00677 0.23287 0.00643 0.23681 0.00591 0.24051 C 0.00573 0.24375 0.00539 0.24699 0.00539 0.25023 C 0.00539 0.25093 0.00625 0.26158 0.00643 0.26273 C 0.00712 0.26736 0.00764 0.26713 0.00886 0.26968 C 0.00955 0.27107 0.01042 0.27246 0.01094 0.27385 C 0.01146 0.27523 0.01198 0.27685 0.0125 0.27801 C 0.01893 0.29352 0.01007 0.26991 0.0191 0.29468 C 0.02171 0.30232 0.02188 0.30209 0.02518 0.31412 C 0.0257 0.31597 0.02622 0.31783 0.02674 0.31968 C 0.02726 0.32246 0.0283 0.325 0.02865 0.32801 C 0.02882 0.3294 0.029 0.33102 0.02917 0.33218 C 0.02952 0.3338 0.03004 0.33496 0.03021 0.33635 C 0.03056 0.3382 0.03108 0.34398 0.03125 0.3456 C 0.03143 0.34769 0.0316 0.34885 0.03177 0.35023 C 0.0316 0.35996 0.0316 0.36991 0.03125 0.37894 C 0.03125 0.38102 0.03091 0.38218 0.03073 0.38357 C 0.02934 0.39722 0.03056 0.39121 0.02865 0.39885 C 0.02709 0.41597 0.02917 0.39468 0.02761 0.40857 C 0.02743 0.41065 0.02709 0.41597 0.02674 0.41806 C 0.02639 0.41968 0.02587 0.42107 0.0257 0.42246 C 0.02379 0.43287 0.02726 0.41875 0.02361 0.43218 L 0.02257 0.44028 L 0.02205 0.44468 C 0.02223 0.4456 0.02223 0.46389 0.02309 0.46968 C 0.02344 0.4713 0.02396 0.47246 0.02414 0.47361 C 0.02518 0.47894 0.02396 0.47709 0.0257 0.48218 C 0.02657 0.48519 0.02778 0.4875 0.02865 0.49028 C 0.029 0.4919 0.03091 0.49838 0.03125 0.50023 C 0.03334 0.51181 0.02986 0.49676 0.03282 0.50857 C 0.03386 0.52338 0.03351 0.51667 0.03282 0.5419 C 0.03264 0.54398 0.03247 0.54584 0.0323 0.54746 C 0.03195 0.54908 0.03143 0.55023 0.03125 0.55162 C 0.03091 0.55301 0.03091 0.55463 0.03073 0.55579 C 0.03021 0.55787 0.02969 0.55949 0.02917 0.56135 C 0.02813 0.56574 0.02691 0.5713 0.0257 0.57523 C 0.02518 0.57685 0.02448 0.57778 0.02414 0.5794 C 0.02309 0.58403 0.02223 0.58889 0.02101 0.59329 C 0.02084 0.59468 0.02049 0.59607 0.02014 0.59746 C 0.0198 0.59931 0.01945 0.60139 0.0191 0.60301 C 0.01875 0.60463 0.01823 0.60579 0.01806 0.60718 C 0.01771 0.60857 0.01771 0.61019 0.01754 0.61135 C 0.01563 0.62222 0.01736 0.60926 0.01598 0.61968 C 0.01789 0.62153 0.01702 0.62107 0.01858 0.62107 " pathEditMode="relative" rAng="0" ptsTypes="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C5A0B232-02DA-084A-8341-7A89E0FC7F56}"/>
              </a:ext>
            </a:extLst>
          </p:cNvPr>
          <p:cNvSpPr/>
          <p:nvPr/>
        </p:nvSpPr>
        <p:spPr>
          <a:xfrm>
            <a:off x="0" y="6092825"/>
            <a:ext cx="932329" cy="765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69C7433C-8AE8-3F4E-8F3E-BE6F533C0CCE}"/>
              </a:ext>
            </a:extLst>
          </p:cNvPr>
          <p:cNvSpPr/>
          <p:nvPr/>
        </p:nvSpPr>
        <p:spPr>
          <a:xfrm>
            <a:off x="8964" y="0"/>
            <a:ext cx="2501154" cy="2061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95336A17-DEDA-6341-8CF9-1A0A0B29002B}"/>
              </a:ext>
            </a:extLst>
          </p:cNvPr>
          <p:cNvSpPr/>
          <p:nvPr/>
        </p:nvSpPr>
        <p:spPr>
          <a:xfrm>
            <a:off x="0" y="-52218"/>
            <a:ext cx="2519082" cy="203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BD630CC5-4293-F649-A765-1C9E19FB9116}"/>
              </a:ext>
            </a:extLst>
          </p:cNvPr>
          <p:cNvSpPr/>
          <p:nvPr/>
        </p:nvSpPr>
        <p:spPr>
          <a:xfrm>
            <a:off x="8964" y="6016888"/>
            <a:ext cx="932329" cy="817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491</TotalTime>
  <Words>307</Words>
  <Application>Microsoft Macintosh PowerPoint</Application>
  <PresentationFormat>On-screen Show (4:3)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Calibri</vt:lpstr>
      <vt:lpstr>Arial</vt:lpstr>
      <vt:lpstr>Office Theme</vt:lpstr>
      <vt:lpstr>PowerPoint Presentation</vt:lpstr>
      <vt:lpstr>What Is Thanksgiving?</vt:lpstr>
      <vt:lpstr>When Is Thanksgiving Celebrated?</vt:lpstr>
      <vt:lpstr>Thanksgiving </vt:lpstr>
      <vt:lpstr>Thanksgiving Traditions Today</vt:lpstr>
      <vt:lpstr>Thanksgiving Traditions Today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Naomi Adam</dc:creator>
  <cp:lastModifiedBy>Twinkl Twinkl</cp:lastModifiedBy>
  <cp:revision>33</cp:revision>
  <dcterms:created xsi:type="dcterms:W3CDTF">2019-02-18T13:49:51Z</dcterms:created>
  <dcterms:modified xsi:type="dcterms:W3CDTF">2021-11-22T13:15:11Z</dcterms:modified>
</cp:coreProperties>
</file>