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182"/>
    <a:srgbClr val="CFE09B"/>
    <a:srgbClr val="F39CA2"/>
    <a:srgbClr val="D81C33"/>
    <a:srgbClr val="8CC836"/>
    <a:srgbClr val="8ACBC0"/>
    <a:srgbClr val="CFB6D8"/>
    <a:srgbClr val="90C8E5"/>
    <a:srgbClr val="6FBD84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038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thinking-and-learning-eylf-australia/australian-resources-eylf-science-and-investigation/au-biological-sciences-science-and-investigation-eylf-australia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thinking-and-learning-eylf-australia/australian-resources-eylf-science-and-investigation/au-biological-sciences-science-and-investigation-eylf-australia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137753" y="3695178"/>
            <a:ext cx="1465545" cy="428285"/>
          </a:xfrm>
          <a:prstGeom prst="ellipse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081852" y="4066383"/>
            <a:ext cx="1465545" cy="428285"/>
          </a:xfrm>
          <a:prstGeom prst="ellipse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13775" y="601249"/>
            <a:ext cx="77661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There are many different ways to stay healthy.</a:t>
            </a:r>
          </a:p>
          <a:p>
            <a:r>
              <a:rPr lang="en-GB" sz="3600" dirty="0"/>
              <a:t>Some of these are:</a:t>
            </a:r>
          </a:p>
          <a:p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Exercising regularly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Eating healthily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Having a happy attitude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851769" y="4796383"/>
            <a:ext cx="9031266" cy="1453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01600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3984" y="4922729"/>
            <a:ext cx="631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Why do you think being healthy is important?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82" y="1628384"/>
            <a:ext cx="1924982" cy="2393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52" y="1851591"/>
            <a:ext cx="1337057" cy="25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726509" y="5555249"/>
            <a:ext cx="9031266" cy="5353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90C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Exercising is fun!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036" y="1360467"/>
            <a:ext cx="80103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Doing regular exercise will help us all feel great and keep our bodies strong! </a:t>
            </a:r>
          </a:p>
          <a:p>
            <a:r>
              <a:rPr lang="en-GB" sz="2600" dirty="0"/>
              <a:t>Our hearts need to be kept active and pumping.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37" y="2773963"/>
            <a:ext cx="1854586" cy="2537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136" y="5567775"/>
            <a:ext cx="80103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Exercise also burns fat.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20723" y="2896693"/>
            <a:ext cx="1093854" cy="2292263"/>
            <a:chOff x="6296502" y="2693096"/>
            <a:chExt cx="1465545" cy="3007986"/>
          </a:xfrm>
        </p:grpSpPr>
        <p:sp>
          <p:nvSpPr>
            <p:cNvPr id="8" name="Oval 7"/>
            <p:cNvSpPr/>
            <p:nvPr/>
          </p:nvSpPr>
          <p:spPr>
            <a:xfrm>
              <a:off x="6296502" y="5272797"/>
              <a:ext cx="1465545" cy="428285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349" y="2693096"/>
              <a:ext cx="983852" cy="286219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626194" y="3021887"/>
            <a:ext cx="1416742" cy="2041874"/>
            <a:chOff x="1001510" y="2916779"/>
            <a:chExt cx="1898150" cy="2679417"/>
          </a:xfrm>
        </p:grpSpPr>
        <p:sp>
          <p:nvSpPr>
            <p:cNvPr id="9" name="Oval 8"/>
            <p:cNvSpPr/>
            <p:nvPr/>
          </p:nvSpPr>
          <p:spPr>
            <a:xfrm>
              <a:off x="1202499" y="5148198"/>
              <a:ext cx="1697161" cy="447998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510" y="2916779"/>
              <a:ext cx="1791795" cy="2533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853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750686" y="4458499"/>
            <a:ext cx="4839993" cy="535348"/>
          </a:xfrm>
          <a:prstGeom prst="roundRect">
            <a:avLst>
              <a:gd name="adj" fmla="val 50000"/>
            </a:avLst>
          </a:prstGeom>
          <a:solidFill>
            <a:srgbClr val="CFE09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1404910" y="3530554"/>
            <a:ext cx="4839993" cy="535348"/>
          </a:xfrm>
          <a:prstGeom prst="roundRect">
            <a:avLst>
              <a:gd name="adj" fmla="val 50000"/>
            </a:avLst>
          </a:prstGeom>
          <a:solidFill>
            <a:srgbClr val="CFB6D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2750686" y="2489571"/>
            <a:ext cx="5019474" cy="535348"/>
          </a:xfrm>
          <a:prstGeom prst="roundRect">
            <a:avLst>
              <a:gd name="adj" fmla="val 50000"/>
            </a:avLst>
          </a:prstGeom>
          <a:solidFill>
            <a:srgbClr val="FDD18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792046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Here are a few easy ways to stay active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420702" y="1600583"/>
            <a:ext cx="1574381" cy="1969335"/>
            <a:chOff x="5903657" y="1575532"/>
            <a:chExt cx="1900057" cy="2388032"/>
          </a:xfrm>
        </p:grpSpPr>
        <p:sp>
          <p:nvSpPr>
            <p:cNvPr id="4" name="Oval 3"/>
            <p:cNvSpPr/>
            <p:nvPr/>
          </p:nvSpPr>
          <p:spPr>
            <a:xfrm>
              <a:off x="5903657" y="2063507"/>
              <a:ext cx="1900057" cy="1900057"/>
            </a:xfrm>
            <a:prstGeom prst="ellipse">
              <a:avLst/>
            </a:prstGeom>
            <a:solidFill>
              <a:srgbClr val="FDD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6003701" y="3056351"/>
              <a:ext cx="1660434" cy="633223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1045" y="1575532"/>
              <a:ext cx="1545745" cy="195174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52991" y="2758288"/>
            <a:ext cx="1621896" cy="1890905"/>
            <a:chOff x="628948" y="2758881"/>
            <a:chExt cx="1621896" cy="1890905"/>
          </a:xfrm>
        </p:grpSpPr>
        <p:sp>
          <p:nvSpPr>
            <p:cNvPr id="9" name="Oval 8"/>
            <p:cNvSpPr/>
            <p:nvPr/>
          </p:nvSpPr>
          <p:spPr>
            <a:xfrm>
              <a:off x="628948" y="3082868"/>
              <a:ext cx="1574381" cy="1566918"/>
            </a:xfrm>
            <a:prstGeom prst="ellipse">
              <a:avLst/>
            </a:prstGeom>
            <a:solidFill>
              <a:srgbClr val="CF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1448878" y="4248151"/>
              <a:ext cx="582292" cy="191542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752474" y="4162425"/>
              <a:ext cx="507873" cy="180963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185" y="2758881"/>
              <a:ext cx="1520659" cy="162207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294606" y="3703741"/>
            <a:ext cx="1826572" cy="1892089"/>
            <a:chOff x="5706294" y="1669201"/>
            <a:chExt cx="2204417" cy="2294363"/>
          </a:xfrm>
        </p:grpSpPr>
        <p:sp>
          <p:nvSpPr>
            <p:cNvPr id="18" name="Oval 17"/>
            <p:cNvSpPr/>
            <p:nvPr/>
          </p:nvSpPr>
          <p:spPr>
            <a:xfrm>
              <a:off x="5903657" y="2063507"/>
              <a:ext cx="1900057" cy="1900057"/>
            </a:xfrm>
            <a:prstGeom prst="ellipse">
              <a:avLst/>
            </a:prstGeom>
            <a:solidFill>
              <a:srgbClr val="CFE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706294" y="3245529"/>
              <a:ext cx="2128687" cy="293894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195" y="1669201"/>
              <a:ext cx="2074516" cy="1781456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3906527" y="2498825"/>
            <a:ext cx="1397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Walking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05362" y="3526628"/>
            <a:ext cx="23461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Playing games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7832" y="4470289"/>
            <a:ext cx="1415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Dancing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-565654" y="5706243"/>
            <a:ext cx="9031266" cy="5353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8AC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952991" y="5718769"/>
            <a:ext cx="80103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Can you think of any more?</a:t>
            </a:r>
          </a:p>
        </p:txBody>
      </p:sp>
    </p:spTree>
    <p:extLst>
      <p:ext uri="{BB962C8B-B14F-4D97-AF65-F5344CB8AC3E}">
        <p14:creationId xmlns:p14="http://schemas.microsoft.com/office/powerpoint/2010/main" val="174313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22" grpId="0" animBg="1"/>
      <p:bldP spid="24" grpId="0"/>
      <p:bldP spid="26" grpId="0"/>
      <p:bldP spid="28" grpId="0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Healthy Eating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" y="1435792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are some healthy and unhealthy foods. We should aim to eat at least </a:t>
            </a:r>
            <a:r>
              <a:rPr lang="en-GB" b="1" dirty="0"/>
              <a:t>5 portions </a:t>
            </a:r>
            <a:r>
              <a:rPr lang="en-GB" dirty="0"/>
              <a:t>of fruit and vegetables a day.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42898" y="1946671"/>
            <a:ext cx="8164347" cy="4022329"/>
            <a:chOff x="342898" y="1946671"/>
            <a:chExt cx="8164347" cy="4022329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42898" y="1946671"/>
              <a:ext cx="4368801" cy="99430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3000" dirty="0">
                  <a:solidFill>
                    <a:srgbClr val="8CC836"/>
                  </a:solidFill>
                </a:rPr>
                <a:t>Healthy Foods</a:t>
              </a: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4138444" y="1946671"/>
              <a:ext cx="4368801" cy="99430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3000" dirty="0">
                  <a:solidFill>
                    <a:srgbClr val="D81C33"/>
                  </a:solidFill>
                </a:rPr>
                <a:t>Unhealthy Foods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419600" y="2246530"/>
              <a:ext cx="0" cy="372247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833167" y="2756311"/>
            <a:ext cx="332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Fruit and vegetables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3167" y="3136148"/>
            <a:ext cx="332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Fish and meat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3167" y="3515984"/>
            <a:ext cx="332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Eggs, milk and cheese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4" y="3742576"/>
            <a:ext cx="2051050" cy="1467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38" y="4080793"/>
            <a:ext cx="1357564" cy="986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87" y="5262777"/>
            <a:ext cx="689585" cy="955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3" y="5360953"/>
            <a:ext cx="1061538" cy="7593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80390" y="2756311"/>
            <a:ext cx="332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Cakes and sweets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0390" y="3136148"/>
            <a:ext cx="332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Chocolate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0390" y="3515984"/>
            <a:ext cx="332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Chips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69" y="3908827"/>
            <a:ext cx="1178672" cy="13012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57" y="3874404"/>
            <a:ext cx="2091405" cy="13883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794" y="4962338"/>
            <a:ext cx="856268" cy="11579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36" y="5312451"/>
            <a:ext cx="1651970" cy="9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22298" y="3319196"/>
            <a:ext cx="7073902" cy="16338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88900">
            <a:solidFill>
              <a:srgbClr val="FDD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22298" y="1854200"/>
            <a:ext cx="7073902" cy="1130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88900">
            <a:solidFill>
              <a:srgbClr val="F39C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Healthy Eating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7400" y="2146301"/>
            <a:ext cx="56488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It is perfectly fine to eat a little bit of unhealthy food.</a:t>
            </a:r>
          </a:p>
          <a:p>
            <a:endParaRPr lang="en-GB" sz="3200" dirty="0"/>
          </a:p>
          <a:p>
            <a:r>
              <a:rPr lang="en-GB" sz="3200" dirty="0"/>
              <a:t>Eating too much unhealthy food could make us over weight and not feel great.</a:t>
            </a:r>
          </a:p>
        </p:txBody>
      </p:sp>
      <p:grpSp>
        <p:nvGrpSpPr>
          <p:cNvPr id="6" name="Unhappy"/>
          <p:cNvGrpSpPr/>
          <p:nvPr/>
        </p:nvGrpSpPr>
        <p:grpSpPr>
          <a:xfrm>
            <a:off x="6261100" y="1346201"/>
            <a:ext cx="2019300" cy="4927599"/>
            <a:chOff x="6261100" y="1346201"/>
            <a:chExt cx="2019300" cy="4927599"/>
          </a:xfrm>
        </p:grpSpPr>
        <p:sp>
          <p:nvSpPr>
            <p:cNvPr id="5" name="Oval 4"/>
            <p:cNvSpPr/>
            <p:nvPr/>
          </p:nvSpPr>
          <p:spPr>
            <a:xfrm>
              <a:off x="6261100" y="5676900"/>
              <a:ext cx="2019300" cy="596900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271" y="1346201"/>
              <a:ext cx="1645824" cy="466743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234166" y="1943100"/>
            <a:ext cx="529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Can you think of any unhealthy things that people do?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4166" y="3454399"/>
            <a:ext cx="5295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Did you know that eating well and exercising also stops us from being ill?</a:t>
            </a:r>
          </a:p>
        </p:txBody>
      </p:sp>
      <p:grpSp>
        <p:nvGrpSpPr>
          <p:cNvPr id="13" name="Happy"/>
          <p:cNvGrpSpPr/>
          <p:nvPr/>
        </p:nvGrpSpPr>
        <p:grpSpPr>
          <a:xfrm>
            <a:off x="6261100" y="1333090"/>
            <a:ext cx="2019300" cy="4940710"/>
            <a:chOff x="6261100" y="1333090"/>
            <a:chExt cx="2019300" cy="4940710"/>
          </a:xfrm>
        </p:grpSpPr>
        <p:sp>
          <p:nvSpPr>
            <p:cNvPr id="14" name="Oval 13"/>
            <p:cNvSpPr/>
            <p:nvPr/>
          </p:nvSpPr>
          <p:spPr>
            <a:xfrm>
              <a:off x="6261100" y="5676900"/>
              <a:ext cx="2019300" cy="596900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870" y="1333090"/>
              <a:ext cx="1683925" cy="4713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11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3" grpId="0" build="allAtOnce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159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73</TotalTime>
  <Words>187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Twinkl</vt:lpstr>
      <vt:lpstr>Arial</vt:lpstr>
      <vt:lpstr>Office Theme</vt:lpstr>
      <vt:lpstr>PowerPoint Presentation</vt:lpstr>
      <vt:lpstr>PowerPoint Presentation</vt:lpstr>
      <vt:lpstr>Exercising is fun!</vt:lpstr>
      <vt:lpstr>Here are a few easy ways to stay active</vt:lpstr>
      <vt:lpstr>Healthy Eating</vt:lpstr>
      <vt:lpstr>Healthy Eating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Mews</dc:creator>
  <cp:lastModifiedBy>Harry Mews</cp:lastModifiedBy>
  <cp:revision>9</cp:revision>
  <dcterms:created xsi:type="dcterms:W3CDTF">2020-06-08T09:11:47Z</dcterms:created>
  <dcterms:modified xsi:type="dcterms:W3CDTF">2020-06-08T10:25:30Z</dcterms:modified>
</cp:coreProperties>
</file>