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4D043-767F-4A91-AE72-75AA42DFAAAF}" v="2" dt="2020-09-14T16:17:21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89" y="2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inkney" userId="1ddaab68b962244b" providerId="LiveId" clId="{E2C4D043-767F-4A91-AE72-75AA42DFAAAF}"/>
    <pc:docChg chg="modSld modMainMaster">
      <pc:chgData name="Karen Pinkney" userId="1ddaab68b962244b" providerId="LiveId" clId="{E2C4D043-767F-4A91-AE72-75AA42DFAAAF}" dt="2020-09-14T16:17:21.250" v="12"/>
      <pc:docMkLst>
        <pc:docMk/>
      </pc:docMkLst>
      <pc:sldChg chg="modSp mod">
        <pc:chgData name="Karen Pinkney" userId="1ddaab68b962244b" providerId="LiveId" clId="{E2C4D043-767F-4A91-AE72-75AA42DFAAAF}" dt="2020-09-14T16:11:42.542" v="10" actId="1076"/>
        <pc:sldMkLst>
          <pc:docMk/>
          <pc:sldMk cId="1286237210" sldId="264"/>
        </pc:sldMkLst>
        <pc:spChg chg="mod">
          <ac:chgData name="Karen Pinkney" userId="1ddaab68b962244b" providerId="LiveId" clId="{E2C4D043-767F-4A91-AE72-75AA42DFAAAF}" dt="2020-09-14T16:10:58.975" v="1" actId="20577"/>
          <ac:spMkLst>
            <pc:docMk/>
            <pc:sldMk cId="1286237210" sldId="264"/>
            <ac:spMk id="7" creationId="{DA01C2A8-565A-4E42-A157-E564B59F7F5F}"/>
          </ac:spMkLst>
        </pc:spChg>
        <pc:spChg chg="mod">
          <ac:chgData name="Karen Pinkney" userId="1ddaab68b962244b" providerId="LiveId" clId="{E2C4D043-767F-4A91-AE72-75AA42DFAAAF}" dt="2020-09-14T16:11:24.486" v="5" actId="1076"/>
          <ac:spMkLst>
            <pc:docMk/>
            <pc:sldMk cId="1286237210" sldId="264"/>
            <ac:spMk id="8" creationId="{72CCA1E1-A102-4F17-A07A-44B2C9318797}"/>
          </ac:spMkLst>
        </pc:spChg>
        <pc:spChg chg="mod">
          <ac:chgData name="Karen Pinkney" userId="1ddaab68b962244b" providerId="LiveId" clId="{E2C4D043-767F-4A91-AE72-75AA42DFAAAF}" dt="2020-09-14T16:11:20.278" v="4" actId="1076"/>
          <ac:spMkLst>
            <pc:docMk/>
            <pc:sldMk cId="1286237210" sldId="264"/>
            <ac:spMk id="9" creationId="{B59F7D3D-DDB7-42D2-849A-65A50BBE2C5E}"/>
          </ac:spMkLst>
        </pc:spChg>
        <pc:picChg chg="mod">
          <ac:chgData name="Karen Pinkney" userId="1ddaab68b962244b" providerId="LiveId" clId="{E2C4D043-767F-4A91-AE72-75AA42DFAAAF}" dt="2020-09-14T16:11:42.542" v="10" actId="1076"/>
          <ac:picMkLst>
            <pc:docMk/>
            <pc:sldMk cId="1286237210" sldId="264"/>
            <ac:picMk id="10" creationId="{44FBF9FD-4082-4E61-958B-22BAA5AB6358}"/>
          </ac:picMkLst>
        </pc:picChg>
      </pc:sldChg>
      <pc:sldMasterChg chg="modSldLayout">
        <pc:chgData name="Karen Pinkney" userId="1ddaab68b962244b" providerId="LiveId" clId="{E2C4D043-767F-4A91-AE72-75AA42DFAAAF}" dt="2020-09-14T16:17:21.250" v="12"/>
        <pc:sldMasterMkLst>
          <pc:docMk/>
          <pc:sldMasterMk cId="4389201" sldId="2147483660"/>
        </pc:sldMasterMkLst>
        <pc:sldLayoutChg chg="setBg">
          <pc:chgData name="Karen Pinkney" userId="1ddaab68b962244b" providerId="LiveId" clId="{E2C4D043-767F-4A91-AE72-75AA42DFAAAF}" dt="2020-09-14T16:17:21.250" v="12"/>
          <pc:sldLayoutMkLst>
            <pc:docMk/>
            <pc:sldMasterMk cId="4389201" sldId="2147483660"/>
            <pc:sldLayoutMk cId="537040751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L?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10" y="2391843"/>
            <a:ext cx="3258614" cy="2074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678" y="1624586"/>
            <a:ext cx="2353800" cy="3212828"/>
          </a:xfrm>
          <a:prstGeom prst="round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529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L Looks Like This…</a:t>
            </a:r>
          </a:p>
        </p:txBody>
      </p:sp>
      <p:sp>
        <p:nvSpPr>
          <p:cNvPr id="7" name="Letter">
            <a:extLst>
              <a:ext uri="{FF2B5EF4-FFF2-40B4-BE49-F238E27FC236}">
                <a16:creationId xmlns:a16="http://schemas.microsoft.com/office/drawing/2014/main" id="{DA01C2A8-565A-4E42-A157-E564B59F7F5F}"/>
              </a:ext>
            </a:extLst>
          </p:cNvPr>
          <p:cNvSpPr txBox="1">
            <a:spLocks/>
          </p:cNvSpPr>
          <p:nvPr/>
        </p:nvSpPr>
        <p:spPr>
          <a:xfrm>
            <a:off x="2888180" y="215802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>
                <a:latin typeface="Twinkl" pitchFamily="2" charset="0"/>
              </a:rPr>
              <a:t>l</a:t>
            </a:r>
          </a:p>
        </p:txBody>
      </p:sp>
      <p:sp>
        <p:nvSpPr>
          <p:cNvPr id="8" name="Start">
            <a:extLst>
              <a:ext uri="{FF2B5EF4-FFF2-40B4-BE49-F238E27FC236}">
                <a16:creationId xmlns:a16="http://schemas.microsoft.com/office/drawing/2014/main" id="{72CCA1E1-A102-4F17-A07A-44B2C9318797}"/>
              </a:ext>
            </a:extLst>
          </p:cNvPr>
          <p:cNvSpPr/>
          <p:nvPr/>
        </p:nvSpPr>
        <p:spPr>
          <a:xfrm>
            <a:off x="4441400" y="258024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inish">
            <a:extLst>
              <a:ext uri="{FF2B5EF4-FFF2-40B4-BE49-F238E27FC236}">
                <a16:creationId xmlns:a16="http://schemas.microsoft.com/office/drawing/2014/main" id="{B59F7D3D-DDB7-42D2-849A-65A50BBE2C5E}"/>
              </a:ext>
            </a:extLst>
          </p:cNvPr>
          <p:cNvSpPr/>
          <p:nvPr/>
        </p:nvSpPr>
        <p:spPr>
          <a:xfrm>
            <a:off x="4782081" y="483063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encil">
            <a:extLst>
              <a:ext uri="{FF2B5EF4-FFF2-40B4-BE49-F238E27FC236}">
                <a16:creationId xmlns:a16="http://schemas.microsoft.com/office/drawing/2014/main" id="{44FBF9FD-4082-4E61-958B-22BAA5AB6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907">
            <a:off x="4387798" y="1271282"/>
            <a:ext cx="1291904" cy="1287878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DE393CE7-9973-48A4-87BC-799768477F5B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1800" b="0" dirty="0"/>
              <a:t>Click on the pencil to see the letter formation.</a:t>
            </a:r>
          </a:p>
          <a:p>
            <a:pPr algn="ctr">
              <a:lnSpc>
                <a:spcPct val="120000"/>
              </a:lnSpc>
            </a:pPr>
            <a:r>
              <a:rPr lang="en-GB" sz="1800" b="0" dirty="0"/>
              <a:t>Can you draw it with your finger?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296 L -8.33333E-7 0.06296 C -0.00017 0.06504 -0.00052 0.06713 -0.00052 0.06944 C -0.00156 0.15185 0.00556 0.12338 -0.00208 0.15277 C -0.00243 0.1581 -0.00208 0.15995 -0.00364 0.16458 C -0.00382 0.16527 -0.00417 0.16597 -0.00451 0.16666 C -0.00538 0.17245 -0.00469 0.16805 -0.00608 0.17523 C -0.00677 0.1787 -0.00608 0.17708 -0.00764 0.17963 C -0.01441 0.20972 -0.00799 0.18055 -0.0092 0.26759 C -0.0092 0.27615 -0.0092 0.28495 -0.00972 0.29375 C -0.00972 0.29629 -0.01042 0.29861 -0.01076 0.30092 C -0.01094 0.30301 -0.01111 0.30509 -0.01111 0.30717 C -0.01094 0.30972 -0.01059 0.3125 -0.01024 0.31504 C -0.01007 0.3162 -0.00972 0.31713 -0.00972 0.31828 C -0.0092 0.32569 -0.00903 0.33287 -0.00868 0.34027 C -0.00851 0.34259 -0.00781 0.34259 -0.00712 0.34467 C -0.00642 0.34652 -0.00642 0.34814 -0.00503 0.34977 C -0.00469 0.35 -0.00399 0.35046 -0.00364 0.35092 C -0.0033 0.35139 -0.00295 0.35208 -0.0026 0.35254 C -0.00156 0.35347 -0.00069 0.3537 0.00052 0.35439 L 0.00972 0.35254 C 0.01042 0.35231 0.01111 0.35208 0.01181 0.35208 C 0.0125 0.35162 0.01337 0.35115 0.01424 0.35092 C 0.01476 0.35069 0.01528 0.35046 0.0158 0.35023 C 0.01945 0.34768 0.01476 0.35092 0.01927 0.34791 C 0.01997 0.34768 0.02031 0.34722 0.02083 0.34676 C 0.02118 0.34629 0.02136 0.3456 0.02188 0.34514 C 0.02431 0.34305 0.02274 0.34676 0.02448 0.34305 C 0.02465 0.34259 0.02465 0.34189 0.025 0.34143 C 0.02517 0.34074 0.0257 0.34027 0.02604 0.33958 C 0.02708 0.33703 0.02587 0.33865 0.02708 0.3372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L Sounds Like This…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2822CE57-792F-4AB6-8E2C-9E45F1D4C901}"/>
              </a:ext>
            </a:extLst>
          </p:cNvPr>
          <p:cNvSpPr txBox="1">
            <a:spLocks/>
          </p:cNvSpPr>
          <p:nvPr/>
        </p:nvSpPr>
        <p:spPr>
          <a:xfrm>
            <a:off x="457198" y="136199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L, L, L</a:t>
            </a: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1B02B844-E33B-48AD-B71A-4E4CACA86230}"/>
              </a:ext>
            </a:extLst>
          </p:cNvPr>
          <p:cNvSpPr txBox="1">
            <a:spLocks/>
          </p:cNvSpPr>
          <p:nvPr/>
        </p:nvSpPr>
        <p:spPr>
          <a:xfrm>
            <a:off x="-688771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Say the sound /l/ and have children repeat it back multiple times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" name="Picture 4" descr="A picture containing black, white&#10;&#10;Description automatically generated">
            <a:extLst>
              <a:ext uri="{FF2B5EF4-FFF2-40B4-BE49-F238E27FC236}">
                <a16:creationId xmlns:a16="http://schemas.microsoft.com/office/drawing/2014/main" id="{6CF09D5D-5775-43AE-A710-10B558192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89" y="2481746"/>
            <a:ext cx="4388421" cy="30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Also Look Like This…</a:t>
            </a:r>
          </a:p>
        </p:txBody>
      </p:sp>
      <p:pic>
        <p:nvPicPr>
          <p:cNvPr id="4" name="Picture 3" descr="A picture containing object, monitor, refrigerator, light&#10;&#10;Description automatically generated">
            <a:extLst>
              <a:ext uri="{FF2B5EF4-FFF2-40B4-BE49-F238E27FC236}">
                <a16:creationId xmlns:a16="http://schemas.microsoft.com/office/drawing/2014/main" id="{075D3502-E462-49F6-80DF-6742BE496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9" y="1683328"/>
            <a:ext cx="1131125" cy="2262249"/>
          </a:xfrm>
          <a:prstGeom prst="rect">
            <a:avLst/>
          </a:prstGeom>
        </p:spPr>
      </p:pic>
      <p:pic>
        <p:nvPicPr>
          <p:cNvPr id="6" name="Picture 5" descr="A close up of a brick wall&#10;&#10;Description automatically generated">
            <a:extLst>
              <a:ext uri="{FF2B5EF4-FFF2-40B4-BE49-F238E27FC236}">
                <a16:creationId xmlns:a16="http://schemas.microsoft.com/office/drawing/2014/main" id="{CF61339F-16D2-4E66-891A-04AC52444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3" y="4221677"/>
            <a:ext cx="1615031" cy="169817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A1A3360-DDE7-46D3-95E1-0172DF0EF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5" t="23790" r="8961" b="7442"/>
          <a:stretch/>
        </p:blipFill>
        <p:spPr>
          <a:xfrm>
            <a:off x="4567234" y="1473201"/>
            <a:ext cx="1713697" cy="2730663"/>
          </a:xfrm>
          <a:prstGeom prst="rect">
            <a:avLst/>
          </a:prstGeom>
        </p:spPr>
      </p:pic>
      <p:pic>
        <p:nvPicPr>
          <p:cNvPr id="10" name="Picture 9" descr="A picture containing building, indoor, dirty, sitting&#10;&#10;Description automatically generated">
            <a:extLst>
              <a:ext uri="{FF2B5EF4-FFF2-40B4-BE49-F238E27FC236}">
                <a16:creationId xmlns:a16="http://schemas.microsoft.com/office/drawing/2014/main" id="{67CC2EE5-20F8-4148-A508-99C3E154C4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23341" r="38766" b="33134"/>
          <a:stretch/>
        </p:blipFill>
        <p:spPr>
          <a:xfrm>
            <a:off x="6280931" y="4010407"/>
            <a:ext cx="1713697" cy="20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200" dirty="0">
                <a:latin typeface="+mn-lt"/>
              </a:rPr>
              <a:t>T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200" dirty="0">
                <a:latin typeface="+mn-lt"/>
              </a:rPr>
              <a:t>S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tart With </a:t>
            </a:r>
            <a:r>
              <a:rPr lang="en-AU" sz="3200" dirty="0">
                <a:latin typeface="+mn-lt"/>
              </a:rPr>
              <a:t>L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 Are…</a:t>
            </a:r>
            <a:endParaRPr lang="en-GB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52D2A-B703-4FFB-8279-C7CE0E94D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394867" y="2360220"/>
            <a:ext cx="2369121" cy="2369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380F72-12C3-419F-9709-B62660677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6139544" y="2354287"/>
            <a:ext cx="2369122" cy="2369122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99598E9B-3B13-4199-BABC-32AC563F9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5" t="52814" r="5611" b="10563"/>
          <a:stretch/>
        </p:blipFill>
        <p:spPr>
          <a:xfrm>
            <a:off x="635334" y="2354286"/>
            <a:ext cx="2383977" cy="23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ea typeface="Arial"/>
                <a:cs typeface="Arial"/>
                <a:sym typeface="Arial"/>
              </a:rPr>
              <a:t>Some Things </a:t>
            </a:r>
            <a:r>
              <a:rPr lang="en-AU" sz="3200" dirty="0"/>
              <a:t>T</a:t>
            </a:r>
            <a:r>
              <a:rPr lang="en-AU" sz="3200" dirty="0">
                <a:ea typeface="Arial"/>
                <a:cs typeface="Arial"/>
                <a:sym typeface="Arial"/>
              </a:rPr>
              <a:t>hat </a:t>
            </a:r>
            <a:r>
              <a:rPr lang="en-AU" sz="3200" dirty="0"/>
              <a:t>S</a:t>
            </a:r>
            <a:r>
              <a:rPr lang="en-AU" sz="3200" dirty="0">
                <a:ea typeface="Arial"/>
                <a:cs typeface="Arial"/>
                <a:sym typeface="Arial"/>
              </a:rPr>
              <a:t>tart With </a:t>
            </a:r>
            <a:r>
              <a:rPr lang="en-AU" sz="3200" dirty="0"/>
              <a:t>L</a:t>
            </a:r>
            <a:r>
              <a:rPr lang="en-AU" sz="3200" dirty="0">
                <a:ea typeface="Arial"/>
                <a:cs typeface="Arial"/>
                <a:sym typeface="Arial"/>
              </a:rPr>
              <a:t> Are…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52D2A-B703-4FFB-8279-C7CE0E94D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94867" y="2360220"/>
            <a:ext cx="2369121" cy="2369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380F72-12C3-419F-9709-B62660677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6139546" y="2354289"/>
            <a:ext cx="2369118" cy="2369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98E9B-3B13-4199-BABC-32AC563F9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635333" y="2354286"/>
            <a:ext cx="2383978" cy="23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L?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   </a:t>
            </a:r>
          </a:p>
        </p:txBody>
      </p:sp>
      <p:pic>
        <p:nvPicPr>
          <p:cNvPr id="4" name="Picture 3" descr="A picture containing indoor, sitting, black, monitor&#10;&#10;Description automatically generated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14" y="1858488"/>
            <a:ext cx="859243" cy="3141023"/>
          </a:xfrm>
          <a:prstGeom prst="rect">
            <a:avLst/>
          </a:prstGeom>
        </p:spPr>
      </p:pic>
      <p:pic>
        <p:nvPicPr>
          <p:cNvPr id="8" name="Picture 7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04" y="2697750"/>
            <a:ext cx="3773939" cy="1671977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7442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L?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037" y="2423818"/>
            <a:ext cx="2259798" cy="2010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958" y="2663026"/>
            <a:ext cx="3288353" cy="1671977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0060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L?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4"/>
          <a:stretch/>
        </p:blipFill>
        <p:spPr>
          <a:xfrm>
            <a:off x="1413235" y="1962201"/>
            <a:ext cx="3147682" cy="2911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578" y="1962201"/>
            <a:ext cx="1761878" cy="3073626"/>
          </a:xfrm>
          <a:prstGeom prst="round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19129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202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The Letter L Looks Like This…</vt:lpstr>
      <vt:lpstr>The Letter L Sounds Like This…</vt:lpstr>
      <vt:lpstr>It Can Also Look Like This…</vt:lpstr>
      <vt:lpstr>Some Things That Start With L Are…</vt:lpstr>
      <vt:lpstr>Some Things That Start With L Are…</vt:lpstr>
      <vt:lpstr>Which of These Start With L?</vt:lpstr>
      <vt:lpstr>Which of These Start With L?</vt:lpstr>
      <vt:lpstr>Which of These Start With L?</vt:lpstr>
      <vt:lpstr>Which of These Start With 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Robinson</dc:creator>
  <cp:lastModifiedBy>Nam Jacob</cp:lastModifiedBy>
  <cp:revision>16</cp:revision>
  <dcterms:created xsi:type="dcterms:W3CDTF">2020-06-09T14:51:45Z</dcterms:created>
  <dcterms:modified xsi:type="dcterms:W3CDTF">2020-09-18T08:48:34Z</dcterms:modified>
</cp:coreProperties>
</file>