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77"/>
  </p:notesMasterIdLst>
  <p:handoutMasterIdLst>
    <p:handoutMasterId r:id="rId78"/>
  </p:handoutMasterIdLst>
  <p:sldIdLst>
    <p:sldId id="258" r:id="rId2"/>
    <p:sldId id="264" r:id="rId3"/>
    <p:sldId id="268" r:id="rId4"/>
    <p:sldId id="269" r:id="rId5"/>
    <p:sldId id="270" r:id="rId6"/>
    <p:sldId id="271" r:id="rId7"/>
    <p:sldId id="272" r:id="rId8"/>
    <p:sldId id="375" r:id="rId9"/>
    <p:sldId id="310" r:id="rId10"/>
    <p:sldId id="311" r:id="rId11"/>
    <p:sldId id="312" r:id="rId12"/>
    <p:sldId id="313" r:id="rId13"/>
    <p:sldId id="314" r:id="rId14"/>
    <p:sldId id="377" r:id="rId15"/>
    <p:sldId id="315" r:id="rId16"/>
    <p:sldId id="316" r:id="rId17"/>
    <p:sldId id="317" r:id="rId18"/>
    <p:sldId id="318" r:id="rId19"/>
    <p:sldId id="319" r:id="rId20"/>
    <p:sldId id="376" r:id="rId21"/>
    <p:sldId id="321" r:id="rId22"/>
    <p:sldId id="322" r:id="rId23"/>
    <p:sldId id="323" r:id="rId24"/>
    <p:sldId id="324" r:id="rId25"/>
    <p:sldId id="325" r:id="rId26"/>
    <p:sldId id="378" r:id="rId27"/>
    <p:sldId id="327" r:id="rId28"/>
    <p:sldId id="328" r:id="rId29"/>
    <p:sldId id="329" r:id="rId30"/>
    <p:sldId id="330" r:id="rId31"/>
    <p:sldId id="331" r:id="rId32"/>
    <p:sldId id="379" r:id="rId33"/>
    <p:sldId id="334" r:id="rId34"/>
    <p:sldId id="335" r:id="rId35"/>
    <p:sldId id="336" r:id="rId36"/>
    <p:sldId id="337" r:id="rId37"/>
    <p:sldId id="338" r:id="rId38"/>
    <p:sldId id="380" r:id="rId39"/>
    <p:sldId id="339" r:id="rId40"/>
    <p:sldId id="340" r:id="rId41"/>
    <p:sldId id="341" r:id="rId42"/>
    <p:sldId id="342" r:id="rId43"/>
    <p:sldId id="343" r:id="rId44"/>
    <p:sldId id="381" r:id="rId45"/>
    <p:sldId id="345" r:id="rId46"/>
    <p:sldId id="346" r:id="rId47"/>
    <p:sldId id="347" r:id="rId48"/>
    <p:sldId id="348" r:id="rId49"/>
    <p:sldId id="349" r:id="rId50"/>
    <p:sldId id="382" r:id="rId51"/>
    <p:sldId id="351" r:id="rId52"/>
    <p:sldId id="352" r:id="rId53"/>
    <p:sldId id="353" r:id="rId54"/>
    <p:sldId id="354" r:id="rId55"/>
    <p:sldId id="355" r:id="rId56"/>
    <p:sldId id="383" r:id="rId57"/>
    <p:sldId id="357" r:id="rId58"/>
    <p:sldId id="358" r:id="rId59"/>
    <p:sldId id="359" r:id="rId60"/>
    <p:sldId id="360" r:id="rId61"/>
    <p:sldId id="361" r:id="rId62"/>
    <p:sldId id="384" r:id="rId63"/>
    <p:sldId id="363" r:id="rId64"/>
    <p:sldId id="364" r:id="rId65"/>
    <p:sldId id="365" r:id="rId66"/>
    <p:sldId id="366" r:id="rId67"/>
    <p:sldId id="367" r:id="rId68"/>
    <p:sldId id="385" r:id="rId69"/>
    <p:sldId id="369" r:id="rId70"/>
    <p:sldId id="370" r:id="rId71"/>
    <p:sldId id="371" r:id="rId72"/>
    <p:sldId id="372" r:id="rId73"/>
    <p:sldId id="373" r:id="rId74"/>
    <p:sldId id="386" r:id="rId75"/>
    <p:sldId id="267" r:id="rId7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79"/>
      <p:bold r:id="rId80"/>
      <p:italic r:id="rId81"/>
      <p:boldItalic r:id="rId82"/>
    </p:embeddedFont>
    <p:embeddedFont>
      <p:font typeface="Twinkl" pitchFamily="2" charset="77"/>
      <p:regular r:id="rId83"/>
      <p:bold r:id="rId8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509D"/>
    <a:srgbClr val="CA095B"/>
    <a:srgbClr val="E29AC6"/>
    <a:srgbClr val="E9B4D3"/>
    <a:srgbClr val="25B7BC"/>
    <a:srgbClr val="4A3682"/>
    <a:srgbClr val="009640"/>
    <a:srgbClr val="F1884C"/>
    <a:srgbClr val="E5C800"/>
    <a:srgbClr val="85BD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8" autoAdjust="0"/>
    <p:restoredTop sz="94626"/>
  </p:normalViewPr>
  <p:slideViewPr>
    <p:cSldViewPr snapToGrid="0" showGuides="1">
      <p:cViewPr varScale="1">
        <p:scale>
          <a:sx n="83" d="100"/>
          <a:sy n="83" d="100"/>
        </p:scale>
        <p:origin x="936" y="200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6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font" Target="fonts/font1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2.fntdata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5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font" Target="fonts/font3.fntdata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font" Target="fonts/font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10/01/2022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10/01/2022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snail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72802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train, nail, paint, tail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619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snail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22952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3902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snail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6567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train, nail, paint, tail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7225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snail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87928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9029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snail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97778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4073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snail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431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train, nail, paint, tail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4885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71291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snail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7134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0348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snail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1214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57472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3875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snail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30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8090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snail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365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train, nail, paint, tail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021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snail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11296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train, nail, paint, tail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3190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snail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4742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m.au/resources/australian-resources-f-2-english-language-phonics/australian-resources-f-2-english-language-phonics-letters-and-sounds/australian-resources-f-2-english-language-phonics-letters-and-sounds-phase-5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m.au/resources/australian-resources-f-2-english-language-phonics/australian-resources-f-2-english-language-phonics-letters-and-sounds/australian-resources-f-2-english-language-phonics-letters-and-sounds-phase-5" TargetMode="Externa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m.au/resources/australian-resources-f-2-english-language-phonics/australian-resources-f-2-english-language-phonics-letters-and-sounds/australian-resources-f-2-english-language-phonics-letters-and-sounds-phase-5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m.au/resources/australian-resources-f-2-english-language-phonics/australian-resources-f-2-english-language-phonics-letters-and-sounds/australian-resources-f-2-english-language-phonics-letters-and-sounds-phase-5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m.au/resources/australian-resources-f-2-english-language-phonics/australian-resources-f-2-english-language-phonics-letters-and-sounds/australian-resources-f-2-english-language-phonics-letters-and-sounds-phase-5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hlinkClick r:id="rId4"/>
            <a:extLst>
              <a:ext uri="{FF2B5EF4-FFF2-40B4-BE49-F238E27FC236}">
                <a16:creationId xmlns:a16="http://schemas.microsoft.com/office/drawing/2014/main" id="{84240ECA-85D5-474A-9284-AB1C3BC8BE5A}"/>
              </a:ext>
            </a:extLst>
          </p:cNvPr>
          <p:cNvSpPr/>
          <p:nvPr userDrawn="1"/>
        </p:nvSpPr>
        <p:spPr>
          <a:xfrm>
            <a:off x="0" y="5770880"/>
            <a:ext cx="1259840" cy="1087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4"/>
            <a:extLst>
              <a:ext uri="{FF2B5EF4-FFF2-40B4-BE49-F238E27FC236}">
                <a16:creationId xmlns:a16="http://schemas.microsoft.com/office/drawing/2014/main" id="{C7E89A56-665F-CD4C-AEEC-D0BE4D5C77F5}"/>
              </a:ext>
            </a:extLst>
          </p:cNvPr>
          <p:cNvSpPr/>
          <p:nvPr userDrawn="1"/>
        </p:nvSpPr>
        <p:spPr>
          <a:xfrm>
            <a:off x="8107680" y="5746886"/>
            <a:ext cx="1036320" cy="1087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  <p:sp>
        <p:nvSpPr>
          <p:cNvPr id="6" name="Rectangle 5">
            <a:hlinkClick r:id="rId4"/>
            <a:extLst>
              <a:ext uri="{FF2B5EF4-FFF2-40B4-BE49-F238E27FC236}">
                <a16:creationId xmlns:a16="http://schemas.microsoft.com/office/drawing/2014/main" id="{CE951C1B-80CE-A444-A4BB-AF50AB2FD319}"/>
              </a:ext>
            </a:extLst>
          </p:cNvPr>
          <p:cNvSpPr/>
          <p:nvPr userDrawn="1"/>
        </p:nvSpPr>
        <p:spPr>
          <a:xfrm>
            <a:off x="8107680" y="6644640"/>
            <a:ext cx="1036320" cy="1893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Rectangle 3">
            <a:hlinkClick r:id="rId3"/>
            <a:extLst>
              <a:ext uri="{FF2B5EF4-FFF2-40B4-BE49-F238E27FC236}">
                <a16:creationId xmlns:a16="http://schemas.microsoft.com/office/drawing/2014/main" id="{4A5EC14C-8FB9-494A-811D-325D6E901309}"/>
              </a:ext>
            </a:extLst>
          </p:cNvPr>
          <p:cNvSpPr/>
          <p:nvPr userDrawn="1"/>
        </p:nvSpPr>
        <p:spPr>
          <a:xfrm>
            <a:off x="8107680" y="6644640"/>
            <a:ext cx="1036320" cy="1893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2EFFA043-B5A8-A342-9055-D9C22CC5CA22}"/>
              </a:ext>
            </a:extLst>
          </p:cNvPr>
          <p:cNvSpPr/>
          <p:nvPr userDrawn="1"/>
        </p:nvSpPr>
        <p:spPr>
          <a:xfrm>
            <a:off x="8107680" y="6644640"/>
            <a:ext cx="1036320" cy="1893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hlinkClick r:id="rId4"/>
            <a:extLst>
              <a:ext uri="{FF2B5EF4-FFF2-40B4-BE49-F238E27FC236}">
                <a16:creationId xmlns:a16="http://schemas.microsoft.com/office/drawing/2014/main" id="{C381A0CC-86F8-424A-9691-105D079420D7}"/>
              </a:ext>
            </a:extLst>
          </p:cNvPr>
          <p:cNvSpPr/>
          <p:nvPr userDrawn="1"/>
        </p:nvSpPr>
        <p:spPr>
          <a:xfrm>
            <a:off x="0" y="5770880"/>
            <a:ext cx="1259840" cy="1087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4"/>
            <a:extLst>
              <a:ext uri="{FF2B5EF4-FFF2-40B4-BE49-F238E27FC236}">
                <a16:creationId xmlns:a16="http://schemas.microsoft.com/office/drawing/2014/main" id="{1D0DBD46-D834-734A-8B54-FC629AC165D7}"/>
              </a:ext>
            </a:extLst>
          </p:cNvPr>
          <p:cNvSpPr/>
          <p:nvPr userDrawn="1"/>
        </p:nvSpPr>
        <p:spPr>
          <a:xfrm>
            <a:off x="8107680" y="5746886"/>
            <a:ext cx="1036320" cy="1087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m.au/resources/australian-resources-f-2-english-language-phonics/australian-resources-f-2-english-language-phonics-letters-and-sounds/australian-resources-f-2-english-language-phonics-letters-and-sounds-phase-3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slide" Target="slide69.xml"/><Relationship Id="rId3" Type="http://schemas.openxmlformats.org/officeDocument/2006/relationships/slide" Target="slide9.xml"/><Relationship Id="rId7" Type="http://schemas.openxmlformats.org/officeDocument/2006/relationships/slide" Target="slide21.xml"/><Relationship Id="rId12" Type="http://schemas.openxmlformats.org/officeDocument/2006/relationships/slide" Target="slide63.xml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39.xml"/><Relationship Id="rId11" Type="http://schemas.openxmlformats.org/officeDocument/2006/relationships/slide" Target="slide57.xml"/><Relationship Id="rId5" Type="http://schemas.openxmlformats.org/officeDocument/2006/relationships/slide" Target="slide27.xml"/><Relationship Id="rId10" Type="http://schemas.openxmlformats.org/officeDocument/2006/relationships/slide" Target="slide51.xml"/><Relationship Id="rId4" Type="http://schemas.openxmlformats.org/officeDocument/2006/relationships/slide" Target="slide15.xml"/><Relationship Id="rId9" Type="http://schemas.openxmlformats.org/officeDocument/2006/relationships/slide" Target="slide4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slide" Target="slide69.xml"/><Relationship Id="rId3" Type="http://schemas.openxmlformats.org/officeDocument/2006/relationships/slide" Target="slide9.xml"/><Relationship Id="rId7" Type="http://schemas.openxmlformats.org/officeDocument/2006/relationships/slide" Target="slide21.xml"/><Relationship Id="rId12" Type="http://schemas.openxmlformats.org/officeDocument/2006/relationships/slide" Target="slide63.xml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39.xml"/><Relationship Id="rId11" Type="http://schemas.openxmlformats.org/officeDocument/2006/relationships/slide" Target="slide57.xml"/><Relationship Id="rId5" Type="http://schemas.openxmlformats.org/officeDocument/2006/relationships/slide" Target="slide27.xml"/><Relationship Id="rId10" Type="http://schemas.openxmlformats.org/officeDocument/2006/relationships/slide" Target="slide51.xml"/><Relationship Id="rId4" Type="http://schemas.openxmlformats.org/officeDocument/2006/relationships/slide" Target="slide15.xml"/><Relationship Id="rId9" Type="http://schemas.openxmlformats.org/officeDocument/2006/relationships/slide" Target="slide4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slide" Target="slide69.xml"/><Relationship Id="rId3" Type="http://schemas.openxmlformats.org/officeDocument/2006/relationships/slide" Target="slide9.xml"/><Relationship Id="rId7" Type="http://schemas.openxmlformats.org/officeDocument/2006/relationships/slide" Target="slide21.xml"/><Relationship Id="rId12" Type="http://schemas.openxmlformats.org/officeDocument/2006/relationships/slide" Target="slide63.xml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39.xml"/><Relationship Id="rId11" Type="http://schemas.openxmlformats.org/officeDocument/2006/relationships/slide" Target="slide57.xml"/><Relationship Id="rId5" Type="http://schemas.openxmlformats.org/officeDocument/2006/relationships/slide" Target="slide27.xml"/><Relationship Id="rId10" Type="http://schemas.openxmlformats.org/officeDocument/2006/relationships/slide" Target="slide51.xml"/><Relationship Id="rId4" Type="http://schemas.openxmlformats.org/officeDocument/2006/relationships/slide" Target="slide15.xml"/><Relationship Id="rId9" Type="http://schemas.openxmlformats.org/officeDocument/2006/relationships/slide" Target="slide4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slide" Target="slide69.xml"/><Relationship Id="rId3" Type="http://schemas.openxmlformats.org/officeDocument/2006/relationships/slide" Target="slide9.xml"/><Relationship Id="rId7" Type="http://schemas.openxmlformats.org/officeDocument/2006/relationships/slide" Target="slide21.xml"/><Relationship Id="rId12" Type="http://schemas.openxmlformats.org/officeDocument/2006/relationships/slide" Target="slide63.xml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39.xml"/><Relationship Id="rId11" Type="http://schemas.openxmlformats.org/officeDocument/2006/relationships/slide" Target="slide57.xml"/><Relationship Id="rId5" Type="http://schemas.openxmlformats.org/officeDocument/2006/relationships/slide" Target="slide27.xml"/><Relationship Id="rId10" Type="http://schemas.openxmlformats.org/officeDocument/2006/relationships/slide" Target="slide51.xml"/><Relationship Id="rId4" Type="http://schemas.openxmlformats.org/officeDocument/2006/relationships/slide" Target="slide15.xml"/><Relationship Id="rId9" Type="http://schemas.openxmlformats.org/officeDocument/2006/relationships/slide" Target="slide4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slide" Target="slide69.xml"/><Relationship Id="rId3" Type="http://schemas.openxmlformats.org/officeDocument/2006/relationships/slide" Target="slide9.xml"/><Relationship Id="rId7" Type="http://schemas.openxmlformats.org/officeDocument/2006/relationships/slide" Target="slide21.xml"/><Relationship Id="rId12" Type="http://schemas.openxmlformats.org/officeDocument/2006/relationships/slide" Target="slide63.xml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39.xml"/><Relationship Id="rId11" Type="http://schemas.openxmlformats.org/officeDocument/2006/relationships/slide" Target="slide57.xml"/><Relationship Id="rId5" Type="http://schemas.openxmlformats.org/officeDocument/2006/relationships/slide" Target="slide27.xml"/><Relationship Id="rId10" Type="http://schemas.openxmlformats.org/officeDocument/2006/relationships/slide" Target="slide51.xml"/><Relationship Id="rId4" Type="http://schemas.openxmlformats.org/officeDocument/2006/relationships/slide" Target="slide15.xml"/><Relationship Id="rId9" Type="http://schemas.openxmlformats.org/officeDocument/2006/relationships/slide" Target="slide4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slide" Target="slide69.xml"/><Relationship Id="rId3" Type="http://schemas.openxmlformats.org/officeDocument/2006/relationships/slide" Target="slide9.xml"/><Relationship Id="rId7" Type="http://schemas.openxmlformats.org/officeDocument/2006/relationships/slide" Target="slide21.xml"/><Relationship Id="rId12" Type="http://schemas.openxmlformats.org/officeDocument/2006/relationships/slide" Target="slide63.xml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39.xml"/><Relationship Id="rId11" Type="http://schemas.openxmlformats.org/officeDocument/2006/relationships/slide" Target="slide57.xml"/><Relationship Id="rId5" Type="http://schemas.openxmlformats.org/officeDocument/2006/relationships/slide" Target="slide27.xml"/><Relationship Id="rId10" Type="http://schemas.openxmlformats.org/officeDocument/2006/relationships/slide" Target="slide51.xml"/><Relationship Id="rId4" Type="http://schemas.openxmlformats.org/officeDocument/2006/relationships/slide" Target="slide15.xml"/><Relationship Id="rId9" Type="http://schemas.openxmlformats.org/officeDocument/2006/relationships/slide" Target="slide4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slide" Target="slide69.xml"/><Relationship Id="rId3" Type="http://schemas.openxmlformats.org/officeDocument/2006/relationships/slide" Target="slide9.xml"/><Relationship Id="rId7" Type="http://schemas.openxmlformats.org/officeDocument/2006/relationships/slide" Target="slide21.xml"/><Relationship Id="rId12" Type="http://schemas.openxmlformats.org/officeDocument/2006/relationships/slide" Target="slide63.xml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39.xml"/><Relationship Id="rId11" Type="http://schemas.openxmlformats.org/officeDocument/2006/relationships/slide" Target="slide57.xml"/><Relationship Id="rId5" Type="http://schemas.openxmlformats.org/officeDocument/2006/relationships/slide" Target="slide27.xml"/><Relationship Id="rId10" Type="http://schemas.openxmlformats.org/officeDocument/2006/relationships/slide" Target="slide51.xml"/><Relationship Id="rId4" Type="http://schemas.openxmlformats.org/officeDocument/2006/relationships/slide" Target="slide15.xml"/><Relationship Id="rId9" Type="http://schemas.openxmlformats.org/officeDocument/2006/relationships/slide" Target="slide4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slide" Target="slide69.xml"/><Relationship Id="rId3" Type="http://schemas.openxmlformats.org/officeDocument/2006/relationships/slide" Target="slide9.xml"/><Relationship Id="rId7" Type="http://schemas.openxmlformats.org/officeDocument/2006/relationships/slide" Target="slide21.xml"/><Relationship Id="rId12" Type="http://schemas.openxmlformats.org/officeDocument/2006/relationships/slide" Target="slide63.xml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39.xml"/><Relationship Id="rId11" Type="http://schemas.openxmlformats.org/officeDocument/2006/relationships/slide" Target="slide57.xml"/><Relationship Id="rId5" Type="http://schemas.openxmlformats.org/officeDocument/2006/relationships/slide" Target="slide27.xml"/><Relationship Id="rId10" Type="http://schemas.openxmlformats.org/officeDocument/2006/relationships/slide" Target="slide51.xml"/><Relationship Id="rId4" Type="http://schemas.openxmlformats.org/officeDocument/2006/relationships/slide" Target="slide15.xml"/><Relationship Id="rId9" Type="http://schemas.openxmlformats.org/officeDocument/2006/relationships/slide" Target="slide4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ti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tif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slide" Target="slide69.xml"/><Relationship Id="rId3" Type="http://schemas.openxmlformats.org/officeDocument/2006/relationships/slide" Target="slide9.xml"/><Relationship Id="rId7" Type="http://schemas.openxmlformats.org/officeDocument/2006/relationships/slide" Target="slide21.xml"/><Relationship Id="rId12" Type="http://schemas.openxmlformats.org/officeDocument/2006/relationships/slide" Target="slide63.xml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39.xml"/><Relationship Id="rId11" Type="http://schemas.openxmlformats.org/officeDocument/2006/relationships/slide" Target="slide57.xml"/><Relationship Id="rId5" Type="http://schemas.openxmlformats.org/officeDocument/2006/relationships/slide" Target="slide27.xml"/><Relationship Id="rId10" Type="http://schemas.openxmlformats.org/officeDocument/2006/relationships/slide" Target="slide51.xml"/><Relationship Id="rId4" Type="http://schemas.openxmlformats.org/officeDocument/2006/relationships/slide" Target="slide15.xml"/><Relationship Id="rId9" Type="http://schemas.openxmlformats.org/officeDocument/2006/relationships/slide" Target="slide4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slide" Target="slide69.xml"/><Relationship Id="rId3" Type="http://schemas.openxmlformats.org/officeDocument/2006/relationships/slide" Target="slide9.xml"/><Relationship Id="rId7" Type="http://schemas.openxmlformats.org/officeDocument/2006/relationships/slide" Target="slide21.xml"/><Relationship Id="rId12" Type="http://schemas.openxmlformats.org/officeDocument/2006/relationships/slide" Target="slide63.xml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39.xml"/><Relationship Id="rId11" Type="http://schemas.openxmlformats.org/officeDocument/2006/relationships/slide" Target="slide57.xml"/><Relationship Id="rId5" Type="http://schemas.openxmlformats.org/officeDocument/2006/relationships/slide" Target="slide27.xml"/><Relationship Id="rId10" Type="http://schemas.openxmlformats.org/officeDocument/2006/relationships/slide" Target="slide51.xml"/><Relationship Id="rId4" Type="http://schemas.openxmlformats.org/officeDocument/2006/relationships/slide" Target="slide15.xml"/><Relationship Id="rId9" Type="http://schemas.openxmlformats.org/officeDocument/2006/relationships/slide" Target="slide4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slide" Target="slide69.xml"/><Relationship Id="rId3" Type="http://schemas.openxmlformats.org/officeDocument/2006/relationships/slide" Target="slide9.xml"/><Relationship Id="rId7" Type="http://schemas.openxmlformats.org/officeDocument/2006/relationships/slide" Target="slide21.xml"/><Relationship Id="rId12" Type="http://schemas.openxmlformats.org/officeDocument/2006/relationships/slide" Target="slide63.xml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39.xml"/><Relationship Id="rId11" Type="http://schemas.openxmlformats.org/officeDocument/2006/relationships/slide" Target="slide57.xml"/><Relationship Id="rId5" Type="http://schemas.openxmlformats.org/officeDocument/2006/relationships/slide" Target="slide27.xml"/><Relationship Id="rId10" Type="http://schemas.openxmlformats.org/officeDocument/2006/relationships/slide" Target="slide51.xml"/><Relationship Id="rId4" Type="http://schemas.openxmlformats.org/officeDocument/2006/relationships/slide" Target="slide15.xml"/><Relationship Id="rId9" Type="http://schemas.openxmlformats.org/officeDocument/2006/relationships/slide" Target="slide4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2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slide" Target="slide69.xml"/><Relationship Id="rId3" Type="http://schemas.openxmlformats.org/officeDocument/2006/relationships/slide" Target="slide9.xml"/><Relationship Id="rId7" Type="http://schemas.openxmlformats.org/officeDocument/2006/relationships/slide" Target="slide21.xml"/><Relationship Id="rId12" Type="http://schemas.openxmlformats.org/officeDocument/2006/relationships/slide" Target="slide63.xml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39.xml"/><Relationship Id="rId11" Type="http://schemas.openxmlformats.org/officeDocument/2006/relationships/slide" Target="slide57.xml"/><Relationship Id="rId5" Type="http://schemas.openxmlformats.org/officeDocument/2006/relationships/slide" Target="slide27.xml"/><Relationship Id="rId10" Type="http://schemas.openxmlformats.org/officeDocument/2006/relationships/slide" Target="slide51.xml"/><Relationship Id="rId4" Type="http://schemas.openxmlformats.org/officeDocument/2006/relationships/slide" Target="slide15.xml"/><Relationship Id="rId9" Type="http://schemas.openxmlformats.org/officeDocument/2006/relationships/slide" Target="slide4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m.au/resources/australian-resources-f-2-english-language-phonics/australian-resources-f-2-english-language-phonics-letters-and-sounds/australian-resources-f-2-english-language-phonics-letters-and-sounds-phase-3" TargetMode="Externa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slide" Target="slide69.xml"/><Relationship Id="rId3" Type="http://schemas.openxmlformats.org/officeDocument/2006/relationships/slide" Target="slide9.xml"/><Relationship Id="rId7" Type="http://schemas.openxmlformats.org/officeDocument/2006/relationships/slide" Target="slide21.xml"/><Relationship Id="rId12" Type="http://schemas.openxmlformats.org/officeDocument/2006/relationships/slide" Target="slide63.xml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39.xml"/><Relationship Id="rId11" Type="http://schemas.openxmlformats.org/officeDocument/2006/relationships/slide" Target="slide57.xml"/><Relationship Id="rId5" Type="http://schemas.openxmlformats.org/officeDocument/2006/relationships/slide" Target="slide27.xml"/><Relationship Id="rId10" Type="http://schemas.openxmlformats.org/officeDocument/2006/relationships/slide" Target="slide51.xml"/><Relationship Id="rId4" Type="http://schemas.openxmlformats.org/officeDocument/2006/relationships/slide" Target="slide15.xml"/><Relationship Id="rId9" Type="http://schemas.openxmlformats.org/officeDocument/2006/relationships/slide" Target="slide4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/>
            <a:extLst>
              <a:ext uri="{FF2B5EF4-FFF2-40B4-BE49-F238E27FC236}">
                <a16:creationId xmlns:a16="http://schemas.microsoft.com/office/drawing/2014/main" id="{33373F24-822B-4CEF-9E37-50B05D7428EE}"/>
              </a:ext>
            </a:extLst>
          </p:cNvPr>
          <p:cNvSpPr/>
          <p:nvPr/>
        </p:nvSpPr>
        <p:spPr>
          <a:xfrm>
            <a:off x="0" y="5811424"/>
            <a:ext cx="1321763" cy="1046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577018" y="553398"/>
            <a:ext cx="3067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i="0" u="none" strike="noStrike" dirty="0">
                <a:solidFill>
                  <a:srgbClr val="000000"/>
                </a:solidFill>
                <a:effectLst/>
              </a:rPr>
              <a:t>Sounds like…</a:t>
            </a:r>
            <a:endParaRPr lang="en-GB" sz="3600" b="1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67337" y="1180258"/>
            <a:ext cx="6402902" cy="1257762"/>
          </a:xfrm>
        </p:spPr>
        <p:txBody>
          <a:bodyPr/>
          <a:lstStyle/>
          <a:p>
            <a:r>
              <a:rPr lang="en-GB" sz="11500" dirty="0" err="1">
                <a:ln w="73025">
                  <a:noFill/>
                </a:ln>
                <a:solidFill>
                  <a:srgbClr val="E29AC6"/>
                </a:solidFill>
                <a:latin typeface="+mn-lt"/>
              </a:rPr>
              <a:t>ou</a:t>
            </a:r>
            <a:r>
              <a:rPr lang="en-GB" sz="11500" dirty="0">
                <a:ln w="73025">
                  <a:noFill/>
                </a:ln>
                <a:solidFill>
                  <a:srgbClr val="E29AC6"/>
                </a:solidFill>
                <a:latin typeface="+mn-lt"/>
              </a:rPr>
              <a:t> </a:t>
            </a:r>
            <a:r>
              <a:rPr lang="en-GB" sz="11500" dirty="0" err="1">
                <a:ln w="73025">
                  <a:noFill/>
                </a:ln>
                <a:solidFill>
                  <a:srgbClr val="E29AC6"/>
                </a:solidFill>
                <a:latin typeface="+mn-lt"/>
              </a:rPr>
              <a:t>ou</a:t>
            </a:r>
            <a:r>
              <a:rPr lang="en-GB" sz="11500" dirty="0">
                <a:ln w="73025">
                  <a:noFill/>
                </a:ln>
                <a:solidFill>
                  <a:srgbClr val="E29AC6"/>
                </a:solidFill>
                <a:latin typeface="+mn-lt"/>
              </a:rPr>
              <a:t> </a:t>
            </a:r>
            <a:r>
              <a:rPr lang="en-GB" sz="11500" dirty="0" err="1">
                <a:ln w="73025">
                  <a:noFill/>
                </a:ln>
                <a:solidFill>
                  <a:srgbClr val="E29AC6"/>
                </a:solidFill>
                <a:latin typeface="+mn-lt"/>
              </a:rPr>
              <a:t>ou</a:t>
            </a:r>
            <a:endParaRPr lang="en-GB" sz="11500" dirty="0">
              <a:ln w="7302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5E020CA-B529-EF4C-980B-41D4FF027D00}"/>
              </a:ext>
            </a:extLst>
          </p:cNvPr>
          <p:cNvSpPr/>
          <p:nvPr/>
        </p:nvSpPr>
        <p:spPr>
          <a:xfrm>
            <a:off x="4880479" y="2758440"/>
            <a:ext cx="3779520" cy="377952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white logo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23A1710A-99F1-A145-B4E0-8A61FB27C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9336" y="3126418"/>
            <a:ext cx="5769015" cy="236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45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0">
            <a:extLst>
              <a:ext uri="{FF2B5EF4-FFF2-40B4-BE49-F238E27FC236}">
                <a16:creationId xmlns:a16="http://schemas.microsoft.com/office/drawing/2014/main" id="{9534D9A4-D7A4-D847-9901-ACBEF97A8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6321" y="1248601"/>
            <a:ext cx="10149159" cy="3307280"/>
          </a:xfrm>
        </p:spPr>
        <p:txBody>
          <a:bodyPr/>
          <a:lstStyle/>
          <a:p>
            <a:pPr algn="ctr"/>
            <a:r>
              <a:rPr lang="en-GB" sz="40800" dirty="0" err="1">
                <a:ln w="28575">
                  <a:noFill/>
                </a:ln>
                <a:solidFill>
                  <a:srgbClr val="E29AC6"/>
                </a:solidFill>
                <a:latin typeface="+mn-lt"/>
              </a:rPr>
              <a:t>ou</a:t>
            </a:r>
            <a:endParaRPr lang="en-GB" sz="408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637977" y="553398"/>
            <a:ext cx="70724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000000"/>
                </a:solidFill>
              </a:rPr>
              <a:t>Write the Sound</a:t>
            </a:r>
            <a:endParaRPr lang="en-GB" sz="3600" b="1" dirty="0"/>
          </a:p>
        </p:txBody>
      </p:sp>
      <p:sp>
        <p:nvSpPr>
          <p:cNvPr id="9" name="Start">
            <a:extLst>
              <a:ext uri="{FF2B5EF4-FFF2-40B4-BE49-F238E27FC236}">
                <a16:creationId xmlns:a16="http://schemas.microsoft.com/office/drawing/2014/main" id="{C7867B7A-3ADE-4084-AB33-AED2DB5AA022}"/>
              </a:ext>
            </a:extLst>
          </p:cNvPr>
          <p:cNvSpPr/>
          <p:nvPr/>
        </p:nvSpPr>
        <p:spPr>
          <a:xfrm>
            <a:off x="3399174" y="2212001"/>
            <a:ext cx="251670" cy="251670"/>
          </a:xfrm>
          <a:prstGeom prst="ellipse">
            <a:avLst/>
          </a:prstGeom>
          <a:solidFill>
            <a:srgbClr val="E94E1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Start">
            <a:extLst>
              <a:ext uri="{FF2B5EF4-FFF2-40B4-BE49-F238E27FC236}">
                <a16:creationId xmlns:a16="http://schemas.microsoft.com/office/drawing/2014/main" id="{DF429876-FCF8-42DA-8AB6-AF5D949CDB46}"/>
              </a:ext>
            </a:extLst>
          </p:cNvPr>
          <p:cNvSpPr/>
          <p:nvPr/>
        </p:nvSpPr>
        <p:spPr>
          <a:xfrm>
            <a:off x="6897617" y="3998321"/>
            <a:ext cx="251670" cy="251670"/>
          </a:xfrm>
          <a:prstGeom prst="ellipse">
            <a:avLst/>
          </a:prstGeom>
          <a:solidFill>
            <a:srgbClr val="E94E1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tart">
            <a:extLst>
              <a:ext uri="{FF2B5EF4-FFF2-40B4-BE49-F238E27FC236}">
                <a16:creationId xmlns:a16="http://schemas.microsoft.com/office/drawing/2014/main" id="{12F980F7-D539-4FC2-A77F-8C2ED8EC34CE}"/>
              </a:ext>
            </a:extLst>
          </p:cNvPr>
          <p:cNvSpPr/>
          <p:nvPr/>
        </p:nvSpPr>
        <p:spPr>
          <a:xfrm>
            <a:off x="2951282" y="2005808"/>
            <a:ext cx="251670" cy="251670"/>
          </a:xfrm>
          <a:prstGeom prst="ellipse">
            <a:avLst/>
          </a:prstGeom>
          <a:solidFill>
            <a:srgbClr val="68942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encil">
            <a:extLst>
              <a:ext uri="{FF2B5EF4-FFF2-40B4-BE49-F238E27FC236}">
                <a16:creationId xmlns:a16="http://schemas.microsoft.com/office/drawing/2014/main" id="{0D037C33-1B32-425F-A7EE-830316FEEA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1803" y="1199729"/>
            <a:ext cx="966412" cy="963400"/>
          </a:xfrm>
          <a:prstGeom prst="rect">
            <a:avLst/>
          </a:prstGeom>
        </p:spPr>
      </p:pic>
      <p:sp>
        <p:nvSpPr>
          <p:cNvPr id="12" name="Start">
            <a:extLst>
              <a:ext uri="{FF2B5EF4-FFF2-40B4-BE49-F238E27FC236}">
                <a16:creationId xmlns:a16="http://schemas.microsoft.com/office/drawing/2014/main" id="{D24361E2-3E42-45B4-BE4B-737288879851}"/>
              </a:ext>
            </a:extLst>
          </p:cNvPr>
          <p:cNvSpPr/>
          <p:nvPr/>
        </p:nvSpPr>
        <p:spPr>
          <a:xfrm>
            <a:off x="5009951" y="2114882"/>
            <a:ext cx="251670" cy="251670"/>
          </a:xfrm>
          <a:prstGeom prst="ellipse">
            <a:avLst/>
          </a:prstGeom>
          <a:solidFill>
            <a:srgbClr val="68942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encil 2">
            <a:extLst>
              <a:ext uri="{FF2B5EF4-FFF2-40B4-BE49-F238E27FC236}">
                <a16:creationId xmlns:a16="http://schemas.microsoft.com/office/drawing/2014/main" id="{787788D2-B26B-44D3-9097-972B2B709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5786" y="1271787"/>
            <a:ext cx="966412" cy="963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E9E5724-F8E1-B246-92D0-D7D3E452D1AC}"/>
              </a:ext>
            </a:extLst>
          </p:cNvPr>
          <p:cNvSpPr txBox="1"/>
          <p:nvPr/>
        </p:nvSpPr>
        <p:spPr>
          <a:xfrm>
            <a:off x="516782" y="5858594"/>
            <a:ext cx="8110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Practise writing the sound with your finger in the air and then on the floor.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07287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22222E-6 C -0.01736 0.0007 -0.03473 0.00162 -0.04809 0.00787 C -0.06129 0.01412 -0.07101 0.02384 -0.08004 0.03727 C -0.08907 0.05047 -0.09827 0.05324 -0.10209 0.08797 C -0.10573 0.12246 -0.11198 0.20695 -0.10209 0.24514 C -0.09202 0.28334 -0.06841 0.31042 -0.04202 0.31713 C -0.0158 0.32384 0.03489 0.31551 0.0559 0.28519 C 0.07691 0.25486 0.08455 0.17801 0.08385 0.13588 C 0.08316 0.09375 0.06753 0.06273 0.05191 0.03195 " pathEditMode="relative" rAng="0" ptsTypes="AAAAAAAAA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1" y="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C -0.00937 0.10092 -0.01875 0.20185 -0.00798 0.24814 C 0.00261 0.29444 0.03941 0.28865 0.06406 0.27754 C 0.08872 0.26643 0.12465 0.23125 0.14011 0.18148 C 0.15538 0.13171 0.15399 -0.03542 0.15608 -0.0213 C 0.15799 -0.00695 0.14271 0.21852 0.15209 0.26689 C 0.16146 0.31527 0.18681 0.29236 0.21215 0.26944 " pathEditMode="relative" rAng="0" ptsTypes="AAAAAAA">
                                      <p:cBhvr>
                                        <p:cTn id="1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65" y="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2206898" y="2463590"/>
            <a:ext cx="4622106" cy="1445678"/>
          </a:xfrm>
        </p:spPr>
        <p:txBody>
          <a:bodyPr/>
          <a:lstStyle/>
          <a:p>
            <a:r>
              <a:rPr lang="en-GB" sz="16600" dirty="0" err="1">
                <a:ln w="28575">
                  <a:noFill/>
                </a:ln>
                <a:solidFill>
                  <a:srgbClr val="E29AC6"/>
                </a:solidFill>
                <a:latin typeface="+mn-lt"/>
              </a:rPr>
              <a:t>ou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2137719" y="553398"/>
            <a:ext cx="48685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Click on the letters to see which words have the ‘</a:t>
            </a:r>
            <a:r>
              <a:rPr lang="en-US" sz="2400" b="1" dirty="0" err="1">
                <a:solidFill>
                  <a:srgbClr val="000000"/>
                </a:solidFill>
              </a:rPr>
              <a:t>ou</a:t>
            </a:r>
            <a:r>
              <a:rPr lang="en-US" sz="2400" b="1" dirty="0">
                <a:solidFill>
                  <a:srgbClr val="000000"/>
                </a:solidFill>
              </a:rPr>
              <a:t>’ sound.</a:t>
            </a:r>
            <a:endParaRPr lang="en-GB" sz="2400" b="1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5164F41-B7F5-D645-892B-91B03971BCDD}"/>
              </a:ext>
            </a:extLst>
          </p:cNvPr>
          <p:cNvSpPr/>
          <p:nvPr/>
        </p:nvSpPr>
        <p:spPr>
          <a:xfrm>
            <a:off x="5730306" y="3909268"/>
            <a:ext cx="1981200" cy="1981200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rgbClr val="E29A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E557FC9-B541-074F-8951-C8DE8458AE8B}"/>
              </a:ext>
            </a:extLst>
          </p:cNvPr>
          <p:cNvSpPr/>
          <p:nvPr/>
        </p:nvSpPr>
        <p:spPr>
          <a:xfrm>
            <a:off x="-7243202" y="3174878"/>
            <a:ext cx="1981200" cy="19812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F305B06-450C-4149-B4B5-68CFDAE57E8A}"/>
              </a:ext>
            </a:extLst>
          </p:cNvPr>
          <p:cNvSpPr/>
          <p:nvPr/>
        </p:nvSpPr>
        <p:spPr>
          <a:xfrm>
            <a:off x="-2368597" y="736278"/>
            <a:ext cx="1981200" cy="19812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AC65BD0-DEDF-1F4A-858F-F0E725F3347B}"/>
              </a:ext>
            </a:extLst>
          </p:cNvPr>
          <p:cNvSpPr/>
          <p:nvPr/>
        </p:nvSpPr>
        <p:spPr>
          <a:xfrm>
            <a:off x="-7603798" y="736278"/>
            <a:ext cx="1981200" cy="19812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569CA01-92F6-CC49-BB0E-3ED6C7CFA24B}"/>
              </a:ext>
            </a:extLst>
          </p:cNvPr>
          <p:cNvSpPr/>
          <p:nvPr/>
        </p:nvSpPr>
        <p:spPr>
          <a:xfrm>
            <a:off x="-2837292" y="3174878"/>
            <a:ext cx="1981200" cy="19812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8B8F387-5E92-6B41-906A-82D66D7B6AF9}"/>
              </a:ext>
            </a:extLst>
          </p:cNvPr>
          <p:cNvGrpSpPr/>
          <p:nvPr/>
        </p:nvGrpSpPr>
        <p:grpSpPr>
          <a:xfrm>
            <a:off x="1050594" y="3909268"/>
            <a:ext cx="2528803" cy="1981200"/>
            <a:chOff x="1050594" y="3909268"/>
            <a:chExt cx="2528803" cy="19812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3D7187D-DE3E-DA4A-83F1-15B3A5C6D22C}"/>
                </a:ext>
              </a:extLst>
            </p:cNvPr>
            <p:cNvSpPr/>
            <p:nvPr/>
          </p:nvSpPr>
          <p:spPr>
            <a:xfrm>
              <a:off x="1324396" y="3909268"/>
              <a:ext cx="1981200" cy="1981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7C6371E-8C9E-D449-8BCB-D688935BE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0594" y="4235307"/>
              <a:ext cx="2528803" cy="150631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784ED6A-2435-604F-A650-985F190FC5DE}"/>
              </a:ext>
            </a:extLst>
          </p:cNvPr>
          <p:cNvGrpSpPr/>
          <p:nvPr/>
        </p:nvGrpSpPr>
        <p:grpSpPr>
          <a:xfrm>
            <a:off x="947371" y="1684712"/>
            <a:ext cx="1981200" cy="1981200"/>
            <a:chOff x="6199001" y="1470668"/>
            <a:chExt cx="1981200" cy="19812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2662F45-12C9-E442-9177-D7AA7C539F8C}"/>
                </a:ext>
              </a:extLst>
            </p:cNvPr>
            <p:cNvSpPr/>
            <p:nvPr/>
          </p:nvSpPr>
          <p:spPr>
            <a:xfrm>
              <a:off x="6199001" y="1470668"/>
              <a:ext cx="1981200" cy="1981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1F2B4E85-C9C6-8843-985C-055E541E7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48556" y="1601345"/>
              <a:ext cx="1882089" cy="1808657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087FB71-6CEC-D546-9A38-2EBACD3C905A}"/>
              </a:ext>
            </a:extLst>
          </p:cNvPr>
          <p:cNvGrpSpPr/>
          <p:nvPr/>
        </p:nvGrpSpPr>
        <p:grpSpPr>
          <a:xfrm>
            <a:off x="6213637" y="1534381"/>
            <a:ext cx="2113236" cy="2053041"/>
            <a:chOff x="907931" y="1470668"/>
            <a:chExt cx="2113236" cy="205304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0F41050-4BCA-F047-AF28-E1AFB5529701}"/>
                </a:ext>
              </a:extLst>
            </p:cNvPr>
            <p:cNvSpPr/>
            <p:nvPr/>
          </p:nvSpPr>
          <p:spPr>
            <a:xfrm>
              <a:off x="963800" y="1470668"/>
              <a:ext cx="1981200" cy="1981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A picture containing text, building, window&#10;&#10;Description automatically generated">
              <a:extLst>
                <a:ext uri="{FF2B5EF4-FFF2-40B4-BE49-F238E27FC236}">
                  <a16:creationId xmlns:a16="http://schemas.microsoft.com/office/drawing/2014/main" id="{05E06675-A2A8-5746-B1DC-F1A4B8C03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7931" y="1747010"/>
              <a:ext cx="2113236" cy="17766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682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577017" y="553398"/>
            <a:ext cx="70724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0000"/>
                </a:solidFill>
              </a:rPr>
              <a:t>Click to read through each word.</a:t>
            </a:r>
            <a:endParaRPr lang="en-GB" sz="2400" b="1" dirty="0"/>
          </a:p>
        </p:txBody>
      </p:sp>
      <p:sp>
        <p:nvSpPr>
          <p:cNvPr id="8" name="1">
            <a:extLst>
              <a:ext uri="{FF2B5EF4-FFF2-40B4-BE49-F238E27FC236}">
                <a16:creationId xmlns:a16="http://schemas.microsoft.com/office/drawing/2014/main" id="{BD5E652C-2E7D-48A8-8393-F6FF44B72258}"/>
              </a:ext>
            </a:extLst>
          </p:cNvPr>
          <p:cNvSpPr txBox="1">
            <a:spLocks/>
          </p:cNvSpPr>
          <p:nvPr/>
        </p:nvSpPr>
        <p:spPr>
          <a:xfrm>
            <a:off x="1103586" y="2419992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c</a:t>
            </a:r>
            <a:r>
              <a:rPr lang="en-GB" sz="16600" dirty="0">
                <a:ln w="28575">
                  <a:noFill/>
                </a:ln>
                <a:solidFill>
                  <a:srgbClr val="E29AC6"/>
                </a:solidFill>
                <a:latin typeface="+mn-lt"/>
              </a:rPr>
              <a:t>ou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</a:rPr>
              <a:t>ch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grpSp>
        <p:nvGrpSpPr>
          <p:cNvPr id="42" name="dots 5">
            <a:extLst>
              <a:ext uri="{FF2B5EF4-FFF2-40B4-BE49-F238E27FC236}">
                <a16:creationId xmlns:a16="http://schemas.microsoft.com/office/drawing/2014/main" id="{0B922679-10E2-40A0-8984-1B27A3DC413B}"/>
              </a:ext>
            </a:extLst>
          </p:cNvPr>
          <p:cNvGrpSpPr/>
          <p:nvPr/>
        </p:nvGrpSpPr>
        <p:grpSpPr>
          <a:xfrm>
            <a:off x="-4279457" y="2679182"/>
            <a:ext cx="3248709" cy="251670"/>
            <a:chOff x="2875729" y="4314372"/>
            <a:chExt cx="3248709" cy="251670"/>
          </a:xfrm>
        </p:grpSpPr>
        <p:sp>
          <p:nvSpPr>
            <p:cNvPr id="43" name="Start">
              <a:extLst>
                <a:ext uri="{FF2B5EF4-FFF2-40B4-BE49-F238E27FC236}">
                  <a16:creationId xmlns:a16="http://schemas.microsoft.com/office/drawing/2014/main" id="{257815DB-B700-4205-9FC3-7D816593CEED}"/>
                </a:ext>
              </a:extLst>
            </p:cNvPr>
            <p:cNvSpPr/>
            <p:nvPr/>
          </p:nvSpPr>
          <p:spPr>
            <a:xfrm>
              <a:off x="2875729" y="4314372"/>
              <a:ext cx="251670" cy="251670"/>
            </a:xfrm>
            <a:prstGeom prst="ellipse">
              <a:avLst/>
            </a:prstGeom>
            <a:solidFill>
              <a:srgbClr val="85BD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Start">
              <a:extLst>
                <a:ext uri="{FF2B5EF4-FFF2-40B4-BE49-F238E27FC236}">
                  <a16:creationId xmlns:a16="http://schemas.microsoft.com/office/drawing/2014/main" id="{BDA1ABBF-80D1-4DB0-84C7-8F607610974D}"/>
                </a:ext>
              </a:extLst>
            </p:cNvPr>
            <p:cNvSpPr/>
            <p:nvPr/>
          </p:nvSpPr>
          <p:spPr>
            <a:xfrm>
              <a:off x="5872768" y="4314372"/>
              <a:ext cx="251670" cy="251670"/>
            </a:xfrm>
            <a:prstGeom prst="ellipse">
              <a:avLst/>
            </a:prstGeom>
            <a:solidFill>
              <a:srgbClr val="85BD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92197734-F5C0-49E3-85C4-07E4B4A42674}"/>
                </a:ext>
              </a:extLst>
            </p:cNvPr>
            <p:cNvSpPr/>
            <p:nvPr/>
          </p:nvSpPr>
          <p:spPr>
            <a:xfrm>
              <a:off x="3568850" y="4314372"/>
              <a:ext cx="1799567" cy="251670"/>
            </a:xfrm>
            <a:prstGeom prst="roundRect">
              <a:avLst>
                <a:gd name="adj" fmla="val 50000"/>
              </a:avLst>
            </a:prstGeom>
            <a:solidFill>
              <a:srgbClr val="85BD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              </a:t>
              </a:r>
            </a:p>
          </p:txBody>
        </p:sp>
      </p:grpSp>
      <p:grpSp>
        <p:nvGrpSpPr>
          <p:cNvPr id="47" name="dots 6">
            <a:extLst>
              <a:ext uri="{FF2B5EF4-FFF2-40B4-BE49-F238E27FC236}">
                <a16:creationId xmlns:a16="http://schemas.microsoft.com/office/drawing/2014/main" id="{38C75430-BA74-4BB8-AA98-E895A0E40BCA}"/>
              </a:ext>
            </a:extLst>
          </p:cNvPr>
          <p:cNvGrpSpPr/>
          <p:nvPr/>
        </p:nvGrpSpPr>
        <p:grpSpPr>
          <a:xfrm>
            <a:off x="-5753594" y="3841276"/>
            <a:ext cx="4482697" cy="251670"/>
            <a:chOff x="2342308" y="4314372"/>
            <a:chExt cx="4482697" cy="251670"/>
          </a:xfrm>
        </p:grpSpPr>
        <p:sp>
          <p:nvSpPr>
            <p:cNvPr id="48" name="Start">
              <a:extLst>
                <a:ext uri="{FF2B5EF4-FFF2-40B4-BE49-F238E27FC236}">
                  <a16:creationId xmlns:a16="http://schemas.microsoft.com/office/drawing/2014/main" id="{AA83C869-DF24-4E6B-8697-614FED60EBCF}"/>
                </a:ext>
              </a:extLst>
            </p:cNvPr>
            <p:cNvSpPr/>
            <p:nvPr/>
          </p:nvSpPr>
          <p:spPr>
            <a:xfrm>
              <a:off x="2342308" y="4314372"/>
              <a:ext cx="251670" cy="251670"/>
            </a:xfrm>
            <a:prstGeom prst="ellipse">
              <a:avLst/>
            </a:prstGeom>
            <a:solidFill>
              <a:srgbClr val="85BD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Start">
              <a:extLst>
                <a:ext uri="{FF2B5EF4-FFF2-40B4-BE49-F238E27FC236}">
                  <a16:creationId xmlns:a16="http://schemas.microsoft.com/office/drawing/2014/main" id="{1B9DED12-29F1-4B86-A74C-158098E9DB6A}"/>
                </a:ext>
              </a:extLst>
            </p:cNvPr>
            <p:cNvSpPr/>
            <p:nvPr/>
          </p:nvSpPr>
          <p:spPr>
            <a:xfrm>
              <a:off x="3484693" y="4314372"/>
              <a:ext cx="251670" cy="251670"/>
            </a:xfrm>
            <a:prstGeom prst="ellipse">
              <a:avLst/>
            </a:prstGeom>
            <a:solidFill>
              <a:srgbClr val="85BD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Start">
              <a:extLst>
                <a:ext uri="{FF2B5EF4-FFF2-40B4-BE49-F238E27FC236}">
                  <a16:creationId xmlns:a16="http://schemas.microsoft.com/office/drawing/2014/main" id="{DD63408E-2E01-460C-B922-BB1DEB097331}"/>
                </a:ext>
              </a:extLst>
            </p:cNvPr>
            <p:cNvSpPr/>
            <p:nvPr/>
          </p:nvSpPr>
          <p:spPr>
            <a:xfrm>
              <a:off x="6573335" y="4314372"/>
              <a:ext cx="251670" cy="251670"/>
            </a:xfrm>
            <a:prstGeom prst="ellipse">
              <a:avLst/>
            </a:prstGeom>
            <a:solidFill>
              <a:srgbClr val="85BD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C92C98AA-FCCB-44EF-A6BF-92D1A293B81C}"/>
                </a:ext>
              </a:extLst>
            </p:cNvPr>
            <p:cNvSpPr/>
            <p:nvPr/>
          </p:nvSpPr>
          <p:spPr>
            <a:xfrm>
              <a:off x="4314068" y="4314372"/>
              <a:ext cx="1799567" cy="251670"/>
            </a:xfrm>
            <a:prstGeom prst="roundRect">
              <a:avLst>
                <a:gd name="adj" fmla="val 50000"/>
              </a:avLst>
            </a:prstGeom>
            <a:solidFill>
              <a:srgbClr val="85BD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              </a:t>
              </a:r>
            </a:p>
          </p:txBody>
        </p:sp>
      </p:grpSp>
      <p:grpSp>
        <p:nvGrpSpPr>
          <p:cNvPr id="57" name="dots 8">
            <a:extLst>
              <a:ext uri="{FF2B5EF4-FFF2-40B4-BE49-F238E27FC236}">
                <a16:creationId xmlns:a16="http://schemas.microsoft.com/office/drawing/2014/main" id="{4026D760-4A13-4617-8983-54501F0D6B1A}"/>
              </a:ext>
            </a:extLst>
          </p:cNvPr>
          <p:cNvGrpSpPr/>
          <p:nvPr/>
        </p:nvGrpSpPr>
        <p:grpSpPr>
          <a:xfrm>
            <a:off x="-5377425" y="5599210"/>
            <a:ext cx="5068051" cy="251670"/>
            <a:chOff x="2060690" y="4314372"/>
            <a:chExt cx="5068051" cy="251670"/>
          </a:xfrm>
        </p:grpSpPr>
        <p:sp>
          <p:nvSpPr>
            <p:cNvPr id="58" name="Start">
              <a:extLst>
                <a:ext uri="{FF2B5EF4-FFF2-40B4-BE49-F238E27FC236}">
                  <a16:creationId xmlns:a16="http://schemas.microsoft.com/office/drawing/2014/main" id="{F3D5F414-322E-4D00-A367-41856BA0BA5B}"/>
                </a:ext>
              </a:extLst>
            </p:cNvPr>
            <p:cNvSpPr/>
            <p:nvPr/>
          </p:nvSpPr>
          <p:spPr>
            <a:xfrm>
              <a:off x="2060690" y="4314372"/>
              <a:ext cx="251670" cy="251670"/>
            </a:xfrm>
            <a:prstGeom prst="ellipse">
              <a:avLst/>
            </a:prstGeom>
            <a:solidFill>
              <a:srgbClr val="85BD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9" name="Start">
              <a:extLst>
                <a:ext uri="{FF2B5EF4-FFF2-40B4-BE49-F238E27FC236}">
                  <a16:creationId xmlns:a16="http://schemas.microsoft.com/office/drawing/2014/main" id="{F2B5AA00-1FA0-470A-8BC6-47DBBC9A80E6}"/>
                </a:ext>
              </a:extLst>
            </p:cNvPr>
            <p:cNvSpPr/>
            <p:nvPr/>
          </p:nvSpPr>
          <p:spPr>
            <a:xfrm>
              <a:off x="3834987" y="4314372"/>
              <a:ext cx="251670" cy="251670"/>
            </a:xfrm>
            <a:prstGeom prst="ellipse">
              <a:avLst/>
            </a:prstGeom>
            <a:solidFill>
              <a:srgbClr val="85BD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Start">
              <a:extLst>
                <a:ext uri="{FF2B5EF4-FFF2-40B4-BE49-F238E27FC236}">
                  <a16:creationId xmlns:a16="http://schemas.microsoft.com/office/drawing/2014/main" id="{7BCE1894-0EB0-4B17-98C1-B0E9EE1D4F1D}"/>
                </a:ext>
              </a:extLst>
            </p:cNvPr>
            <p:cNvSpPr/>
            <p:nvPr/>
          </p:nvSpPr>
          <p:spPr>
            <a:xfrm>
              <a:off x="6877071" y="4314372"/>
              <a:ext cx="251670" cy="251670"/>
            </a:xfrm>
            <a:prstGeom prst="ellipse">
              <a:avLst/>
            </a:prstGeom>
            <a:solidFill>
              <a:srgbClr val="85BD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24E3F055-50E6-4716-B86B-A711BBB17D38}"/>
                </a:ext>
              </a:extLst>
            </p:cNvPr>
            <p:cNvSpPr/>
            <p:nvPr/>
          </p:nvSpPr>
          <p:spPr>
            <a:xfrm>
              <a:off x="4557908" y="4314372"/>
              <a:ext cx="1799567" cy="251670"/>
            </a:xfrm>
            <a:prstGeom prst="roundRect">
              <a:avLst>
                <a:gd name="adj" fmla="val 50000"/>
              </a:avLst>
            </a:prstGeom>
            <a:solidFill>
              <a:srgbClr val="85BD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              </a:t>
              </a:r>
            </a:p>
          </p:txBody>
        </p:sp>
        <p:sp>
          <p:nvSpPr>
            <p:cNvPr id="62" name="Start">
              <a:extLst>
                <a:ext uri="{FF2B5EF4-FFF2-40B4-BE49-F238E27FC236}">
                  <a16:creationId xmlns:a16="http://schemas.microsoft.com/office/drawing/2014/main" id="{4D7463FB-77A4-4BAA-853D-C1F7AE2719F7}"/>
                </a:ext>
              </a:extLst>
            </p:cNvPr>
            <p:cNvSpPr/>
            <p:nvPr/>
          </p:nvSpPr>
          <p:spPr>
            <a:xfrm>
              <a:off x="2906988" y="4314372"/>
              <a:ext cx="251670" cy="251670"/>
            </a:xfrm>
            <a:prstGeom prst="ellipse">
              <a:avLst/>
            </a:prstGeom>
            <a:solidFill>
              <a:srgbClr val="85BD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3" name="dots 9">
            <a:extLst>
              <a:ext uri="{FF2B5EF4-FFF2-40B4-BE49-F238E27FC236}">
                <a16:creationId xmlns:a16="http://schemas.microsoft.com/office/drawing/2014/main" id="{1AA8B81E-F4E6-4F5A-A351-6009468D9BD8}"/>
              </a:ext>
            </a:extLst>
          </p:cNvPr>
          <p:cNvGrpSpPr/>
          <p:nvPr/>
        </p:nvGrpSpPr>
        <p:grpSpPr>
          <a:xfrm>
            <a:off x="-5211103" y="5039352"/>
            <a:ext cx="4781225" cy="251670"/>
            <a:chOff x="1995142" y="4314372"/>
            <a:chExt cx="4781225" cy="251670"/>
          </a:xfrm>
        </p:grpSpPr>
        <p:sp>
          <p:nvSpPr>
            <p:cNvPr id="66" name="Start">
              <a:extLst>
                <a:ext uri="{FF2B5EF4-FFF2-40B4-BE49-F238E27FC236}">
                  <a16:creationId xmlns:a16="http://schemas.microsoft.com/office/drawing/2014/main" id="{B815A3EE-FE54-4D1F-B0D0-5FF4C860A334}"/>
                </a:ext>
              </a:extLst>
            </p:cNvPr>
            <p:cNvSpPr/>
            <p:nvPr/>
          </p:nvSpPr>
          <p:spPr>
            <a:xfrm>
              <a:off x="6524697" y="4314372"/>
              <a:ext cx="251670" cy="251670"/>
            </a:xfrm>
            <a:prstGeom prst="ellipse">
              <a:avLst/>
            </a:prstGeom>
            <a:solidFill>
              <a:srgbClr val="85BD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443E071D-5A3E-4404-8849-ADCDC404B9D9}"/>
                </a:ext>
              </a:extLst>
            </p:cNvPr>
            <p:cNvSpPr/>
            <p:nvPr/>
          </p:nvSpPr>
          <p:spPr>
            <a:xfrm>
              <a:off x="4223670" y="4314372"/>
              <a:ext cx="1799567" cy="251670"/>
            </a:xfrm>
            <a:prstGeom prst="roundRect">
              <a:avLst>
                <a:gd name="adj" fmla="val 50000"/>
              </a:avLst>
            </a:prstGeom>
            <a:solidFill>
              <a:srgbClr val="85BD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              </a:t>
              </a:r>
            </a:p>
          </p:txBody>
        </p:sp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B9FD52A5-E461-43B5-A71F-F04C19E0AB35}"/>
                </a:ext>
              </a:extLst>
            </p:cNvPr>
            <p:cNvSpPr/>
            <p:nvPr/>
          </p:nvSpPr>
          <p:spPr>
            <a:xfrm>
              <a:off x="1995142" y="4314372"/>
              <a:ext cx="2140976" cy="251670"/>
            </a:xfrm>
            <a:prstGeom prst="roundRect">
              <a:avLst>
                <a:gd name="adj" fmla="val 50000"/>
              </a:avLst>
            </a:prstGeom>
            <a:solidFill>
              <a:srgbClr val="85BD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              </a:t>
              </a:r>
            </a:p>
          </p:txBody>
        </p:sp>
      </p:grpSp>
      <p:grpSp>
        <p:nvGrpSpPr>
          <p:cNvPr id="80" name="dots 1">
            <a:extLst>
              <a:ext uri="{FF2B5EF4-FFF2-40B4-BE49-F238E27FC236}">
                <a16:creationId xmlns:a16="http://schemas.microsoft.com/office/drawing/2014/main" id="{8C4318A8-7116-C44E-8624-69988140074B}"/>
              </a:ext>
            </a:extLst>
          </p:cNvPr>
          <p:cNvGrpSpPr/>
          <p:nvPr/>
        </p:nvGrpSpPr>
        <p:grpSpPr>
          <a:xfrm>
            <a:off x="-5377425" y="-1880349"/>
            <a:ext cx="2923472" cy="295060"/>
            <a:chOff x="3606252" y="4314372"/>
            <a:chExt cx="2493558" cy="251670"/>
          </a:xfrm>
        </p:grpSpPr>
        <p:sp>
          <p:nvSpPr>
            <p:cNvPr id="90" name="Start">
              <a:extLst>
                <a:ext uri="{FF2B5EF4-FFF2-40B4-BE49-F238E27FC236}">
                  <a16:creationId xmlns:a16="http://schemas.microsoft.com/office/drawing/2014/main" id="{0305A87D-CEC8-B145-83D4-5945604345B3}"/>
                </a:ext>
              </a:extLst>
            </p:cNvPr>
            <p:cNvSpPr/>
            <p:nvPr/>
          </p:nvSpPr>
          <p:spPr>
            <a:xfrm>
              <a:off x="3606252" y="4314372"/>
              <a:ext cx="251670" cy="251670"/>
            </a:xfrm>
            <a:prstGeom prst="ellipse">
              <a:avLst/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Rectangle: Rounded Corners 1">
              <a:extLst>
                <a:ext uri="{FF2B5EF4-FFF2-40B4-BE49-F238E27FC236}">
                  <a16:creationId xmlns:a16="http://schemas.microsoft.com/office/drawing/2014/main" id="{B6B87649-3E4F-8A42-9F97-90C18E2D0DAB}"/>
                </a:ext>
              </a:extLst>
            </p:cNvPr>
            <p:cNvSpPr/>
            <p:nvPr/>
          </p:nvSpPr>
          <p:spPr>
            <a:xfrm>
              <a:off x="4300243" y="4314372"/>
              <a:ext cx="1799567" cy="251670"/>
            </a:xfrm>
            <a:prstGeom prst="roundRect">
              <a:avLst>
                <a:gd name="adj" fmla="val 50000"/>
              </a:avLst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             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AA00C2E-2E5A-004E-AA4F-27B4E194CA55}"/>
              </a:ext>
            </a:extLst>
          </p:cNvPr>
          <p:cNvGrpSpPr/>
          <p:nvPr/>
        </p:nvGrpSpPr>
        <p:grpSpPr>
          <a:xfrm>
            <a:off x="2218598" y="4232513"/>
            <a:ext cx="4724492" cy="295060"/>
            <a:chOff x="2824375" y="8262622"/>
            <a:chExt cx="4724492" cy="295060"/>
          </a:xfrm>
        </p:grpSpPr>
        <p:sp>
          <p:nvSpPr>
            <p:cNvPr id="104" name="Start">
              <a:extLst>
                <a:ext uri="{FF2B5EF4-FFF2-40B4-BE49-F238E27FC236}">
                  <a16:creationId xmlns:a16="http://schemas.microsoft.com/office/drawing/2014/main" id="{9001BBAE-FC4A-4947-A1D9-5D37B85FF960}"/>
                </a:ext>
              </a:extLst>
            </p:cNvPr>
            <p:cNvSpPr/>
            <p:nvPr/>
          </p:nvSpPr>
          <p:spPr>
            <a:xfrm>
              <a:off x="2824375" y="8262622"/>
              <a:ext cx="295060" cy="295060"/>
            </a:xfrm>
            <a:prstGeom prst="ellipse">
              <a:avLst/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Rectangle: Rounded Corners 1">
              <a:extLst>
                <a:ext uri="{FF2B5EF4-FFF2-40B4-BE49-F238E27FC236}">
                  <a16:creationId xmlns:a16="http://schemas.microsoft.com/office/drawing/2014/main" id="{6C0BF59C-8AE0-F64D-957F-CDF26F59A83C}"/>
                </a:ext>
              </a:extLst>
            </p:cNvPr>
            <p:cNvSpPr/>
            <p:nvPr/>
          </p:nvSpPr>
          <p:spPr>
            <a:xfrm>
              <a:off x="3587725" y="8262622"/>
              <a:ext cx="2109830" cy="295060"/>
            </a:xfrm>
            <a:prstGeom prst="roundRect">
              <a:avLst>
                <a:gd name="adj" fmla="val 50000"/>
              </a:avLst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              </a:t>
              </a:r>
            </a:p>
          </p:txBody>
        </p:sp>
        <p:sp>
          <p:nvSpPr>
            <p:cNvPr id="106" name="Start">
              <a:extLst>
                <a:ext uri="{FF2B5EF4-FFF2-40B4-BE49-F238E27FC236}">
                  <a16:creationId xmlns:a16="http://schemas.microsoft.com/office/drawing/2014/main" id="{6C097342-86B2-894D-922D-914A76CCFBB8}"/>
                </a:ext>
              </a:extLst>
            </p:cNvPr>
            <p:cNvSpPr/>
            <p:nvPr/>
          </p:nvSpPr>
          <p:spPr>
            <a:xfrm>
              <a:off x="6165845" y="8262622"/>
              <a:ext cx="295060" cy="295060"/>
            </a:xfrm>
            <a:prstGeom prst="ellipse">
              <a:avLst/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7" name="Start">
              <a:extLst>
                <a:ext uri="{FF2B5EF4-FFF2-40B4-BE49-F238E27FC236}">
                  <a16:creationId xmlns:a16="http://schemas.microsoft.com/office/drawing/2014/main" id="{647B5DE9-F280-5546-9A09-3BA0D2C2F473}"/>
                </a:ext>
              </a:extLst>
            </p:cNvPr>
            <p:cNvSpPr/>
            <p:nvPr/>
          </p:nvSpPr>
          <p:spPr>
            <a:xfrm>
              <a:off x="7253807" y="8262622"/>
              <a:ext cx="295060" cy="295060"/>
            </a:xfrm>
            <a:prstGeom prst="ellipse">
              <a:avLst/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F6C3BC8-5631-C54D-BD49-72D44DA73A8B}"/>
              </a:ext>
            </a:extLst>
          </p:cNvPr>
          <p:cNvGrpSpPr/>
          <p:nvPr/>
        </p:nvGrpSpPr>
        <p:grpSpPr>
          <a:xfrm>
            <a:off x="2218598" y="4232513"/>
            <a:ext cx="4401603" cy="295060"/>
            <a:chOff x="4980361" y="7191943"/>
            <a:chExt cx="4401603" cy="295060"/>
          </a:xfrm>
        </p:grpSpPr>
        <p:sp>
          <p:nvSpPr>
            <p:cNvPr id="109" name="Start">
              <a:extLst>
                <a:ext uri="{FF2B5EF4-FFF2-40B4-BE49-F238E27FC236}">
                  <a16:creationId xmlns:a16="http://schemas.microsoft.com/office/drawing/2014/main" id="{E8A2AE07-377D-DB40-B249-8E13C68EB8C3}"/>
                </a:ext>
              </a:extLst>
            </p:cNvPr>
            <p:cNvSpPr/>
            <p:nvPr/>
          </p:nvSpPr>
          <p:spPr>
            <a:xfrm>
              <a:off x="5740862" y="7191943"/>
              <a:ext cx="295060" cy="295060"/>
            </a:xfrm>
            <a:prstGeom prst="ellipse">
              <a:avLst/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0" name="Rectangle: Rounded Corners 1">
              <a:extLst>
                <a:ext uri="{FF2B5EF4-FFF2-40B4-BE49-F238E27FC236}">
                  <a16:creationId xmlns:a16="http://schemas.microsoft.com/office/drawing/2014/main" id="{589EA20C-C85F-6F4C-8B2A-C3265D1A12C3}"/>
                </a:ext>
              </a:extLst>
            </p:cNvPr>
            <p:cNvSpPr/>
            <p:nvPr/>
          </p:nvSpPr>
          <p:spPr>
            <a:xfrm>
              <a:off x="6394484" y="7191943"/>
              <a:ext cx="2109830" cy="295060"/>
            </a:xfrm>
            <a:prstGeom prst="roundRect">
              <a:avLst>
                <a:gd name="adj" fmla="val 50000"/>
              </a:avLst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              </a:t>
              </a:r>
            </a:p>
          </p:txBody>
        </p:sp>
        <p:sp>
          <p:nvSpPr>
            <p:cNvPr id="111" name="Start">
              <a:extLst>
                <a:ext uri="{FF2B5EF4-FFF2-40B4-BE49-F238E27FC236}">
                  <a16:creationId xmlns:a16="http://schemas.microsoft.com/office/drawing/2014/main" id="{DF740AE8-C879-0D42-B679-FA1B69BFA443}"/>
                </a:ext>
              </a:extLst>
            </p:cNvPr>
            <p:cNvSpPr/>
            <p:nvPr/>
          </p:nvSpPr>
          <p:spPr>
            <a:xfrm>
              <a:off x="9086904" y="7191943"/>
              <a:ext cx="295060" cy="295060"/>
            </a:xfrm>
            <a:prstGeom prst="ellipse">
              <a:avLst/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3" name="Start">
              <a:extLst>
                <a:ext uri="{FF2B5EF4-FFF2-40B4-BE49-F238E27FC236}">
                  <a16:creationId xmlns:a16="http://schemas.microsoft.com/office/drawing/2014/main" id="{F5A1A5C1-90C3-6D44-A806-BC1CBDEB9191}"/>
                </a:ext>
              </a:extLst>
            </p:cNvPr>
            <p:cNvSpPr/>
            <p:nvPr/>
          </p:nvSpPr>
          <p:spPr>
            <a:xfrm>
              <a:off x="4980361" y="7191943"/>
              <a:ext cx="295060" cy="295060"/>
            </a:xfrm>
            <a:prstGeom prst="ellipse">
              <a:avLst/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4" name="1">
            <a:extLst>
              <a:ext uri="{FF2B5EF4-FFF2-40B4-BE49-F238E27FC236}">
                <a16:creationId xmlns:a16="http://schemas.microsoft.com/office/drawing/2014/main" id="{6F29CFD1-CD62-2548-BC1D-BDA578F47279}"/>
              </a:ext>
            </a:extLst>
          </p:cNvPr>
          <p:cNvSpPr txBox="1">
            <a:spLocks/>
          </p:cNvSpPr>
          <p:nvPr/>
        </p:nvSpPr>
        <p:spPr>
          <a:xfrm>
            <a:off x="956285" y="2395598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h</a:t>
            </a:r>
            <a:r>
              <a:rPr lang="en-GB" sz="16600" dirty="0">
                <a:ln w="28575">
                  <a:noFill/>
                </a:ln>
                <a:solidFill>
                  <a:srgbClr val="E29AC6"/>
                </a:solidFill>
                <a:latin typeface="+mn-lt"/>
              </a:rPr>
              <a:t>ou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</a:rPr>
              <a:t>se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55" name="1">
            <a:extLst>
              <a:ext uri="{FF2B5EF4-FFF2-40B4-BE49-F238E27FC236}">
                <a16:creationId xmlns:a16="http://schemas.microsoft.com/office/drawing/2014/main" id="{C3069EFB-FCBF-5A40-A61A-39FE089E17C2}"/>
              </a:ext>
            </a:extLst>
          </p:cNvPr>
          <p:cNvSpPr txBox="1">
            <a:spLocks/>
          </p:cNvSpPr>
          <p:nvPr/>
        </p:nvSpPr>
        <p:spPr>
          <a:xfrm>
            <a:off x="926536" y="2378695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m</a:t>
            </a:r>
            <a:r>
              <a:rPr lang="en-GB" sz="16600" dirty="0">
                <a:ln w="28575">
                  <a:noFill/>
                </a:ln>
                <a:solidFill>
                  <a:srgbClr val="E29AC6"/>
                </a:solidFill>
                <a:latin typeface="+mn-lt"/>
              </a:rPr>
              <a:t>ou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th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56" name="1">
            <a:extLst>
              <a:ext uri="{FF2B5EF4-FFF2-40B4-BE49-F238E27FC236}">
                <a16:creationId xmlns:a16="http://schemas.microsoft.com/office/drawing/2014/main" id="{07A3B3BE-9229-D44C-B05B-1D27DCEFCF58}"/>
              </a:ext>
            </a:extLst>
          </p:cNvPr>
          <p:cNvSpPr txBox="1">
            <a:spLocks/>
          </p:cNvSpPr>
          <p:nvPr/>
        </p:nvSpPr>
        <p:spPr>
          <a:xfrm>
            <a:off x="1280636" y="2378695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s</a:t>
            </a:r>
            <a:r>
              <a:rPr lang="en-GB" sz="16600" dirty="0">
                <a:ln w="28575">
                  <a:noFill/>
                </a:ln>
                <a:solidFill>
                  <a:srgbClr val="E29AC6"/>
                </a:solidFill>
                <a:latin typeface="+mn-lt"/>
              </a:rPr>
              <a:t>ou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nd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64" name="1">
            <a:extLst>
              <a:ext uri="{FF2B5EF4-FFF2-40B4-BE49-F238E27FC236}">
                <a16:creationId xmlns:a16="http://schemas.microsoft.com/office/drawing/2014/main" id="{1390D7EC-00F2-134F-B75D-C0F786CA72D8}"/>
              </a:ext>
            </a:extLst>
          </p:cNvPr>
          <p:cNvSpPr txBox="1">
            <a:spLocks/>
          </p:cNvSpPr>
          <p:nvPr/>
        </p:nvSpPr>
        <p:spPr>
          <a:xfrm>
            <a:off x="1250887" y="2307093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f</a:t>
            </a:r>
            <a:r>
              <a:rPr lang="en-GB" sz="16600" dirty="0">
                <a:ln w="28575">
                  <a:noFill/>
                </a:ln>
                <a:solidFill>
                  <a:srgbClr val="E29AC6"/>
                </a:solidFill>
                <a:latin typeface="+mn-lt"/>
              </a:rPr>
              <a:t>ou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nd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65" name="1">
            <a:extLst>
              <a:ext uri="{FF2B5EF4-FFF2-40B4-BE49-F238E27FC236}">
                <a16:creationId xmlns:a16="http://schemas.microsoft.com/office/drawing/2014/main" id="{2748F80A-6F4E-AC48-BB6B-2B281A75B885}"/>
              </a:ext>
            </a:extLst>
          </p:cNvPr>
          <p:cNvSpPr txBox="1">
            <a:spLocks/>
          </p:cNvSpPr>
          <p:nvPr/>
        </p:nvSpPr>
        <p:spPr>
          <a:xfrm>
            <a:off x="1044810" y="2364287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c</a:t>
            </a:r>
            <a:r>
              <a:rPr lang="en-GB" sz="16600" dirty="0">
                <a:ln w="28575">
                  <a:noFill/>
                </a:ln>
                <a:solidFill>
                  <a:srgbClr val="E29AC6"/>
                </a:solidFill>
                <a:latin typeface="+mn-lt"/>
              </a:rPr>
              <a:t>ou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nt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68" name="1">
            <a:extLst>
              <a:ext uri="{FF2B5EF4-FFF2-40B4-BE49-F238E27FC236}">
                <a16:creationId xmlns:a16="http://schemas.microsoft.com/office/drawing/2014/main" id="{8939630E-A415-7146-8E9D-19D35377664B}"/>
              </a:ext>
            </a:extLst>
          </p:cNvPr>
          <p:cNvSpPr txBox="1">
            <a:spLocks/>
          </p:cNvSpPr>
          <p:nvPr/>
        </p:nvSpPr>
        <p:spPr>
          <a:xfrm>
            <a:off x="1291494" y="2364287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r</a:t>
            </a:r>
            <a:r>
              <a:rPr lang="en-GB" sz="16600" dirty="0">
                <a:ln w="28575">
                  <a:noFill/>
                </a:ln>
                <a:solidFill>
                  <a:srgbClr val="E29AC6"/>
                </a:solidFill>
                <a:latin typeface="+mn-lt"/>
              </a:rPr>
              <a:t>ou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nd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69" name="1">
            <a:extLst>
              <a:ext uri="{FF2B5EF4-FFF2-40B4-BE49-F238E27FC236}">
                <a16:creationId xmlns:a16="http://schemas.microsoft.com/office/drawing/2014/main" id="{C4E4C892-98F4-4945-8FAE-4A9E95E4BB52}"/>
              </a:ext>
            </a:extLst>
          </p:cNvPr>
          <p:cNvSpPr txBox="1">
            <a:spLocks/>
          </p:cNvSpPr>
          <p:nvPr/>
        </p:nvSpPr>
        <p:spPr>
          <a:xfrm>
            <a:off x="-76226" y="2395598"/>
            <a:ext cx="9001850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cl</a:t>
            </a:r>
            <a:r>
              <a:rPr lang="en-GB" sz="16600" dirty="0">
                <a:ln w="28575">
                  <a:noFill/>
                </a:ln>
                <a:solidFill>
                  <a:srgbClr val="E29AC6"/>
                </a:solidFill>
                <a:latin typeface="+mn-lt"/>
              </a:rPr>
              <a:t>ou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d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70" name="1">
            <a:extLst>
              <a:ext uri="{FF2B5EF4-FFF2-40B4-BE49-F238E27FC236}">
                <a16:creationId xmlns:a16="http://schemas.microsoft.com/office/drawing/2014/main" id="{15C3F088-3B5B-F246-955D-9728B5F8FA3E}"/>
              </a:ext>
            </a:extLst>
          </p:cNvPr>
          <p:cNvSpPr txBox="1">
            <a:spLocks/>
          </p:cNvSpPr>
          <p:nvPr/>
        </p:nvSpPr>
        <p:spPr>
          <a:xfrm>
            <a:off x="577017" y="2295359"/>
            <a:ext cx="8149023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gr</a:t>
            </a:r>
            <a:r>
              <a:rPr lang="en-GB" sz="16600" dirty="0">
                <a:ln w="28575">
                  <a:noFill/>
                </a:ln>
                <a:solidFill>
                  <a:srgbClr val="E29AC6"/>
                </a:solidFill>
                <a:latin typeface="+mn-lt"/>
              </a:rPr>
              <a:t>ou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nd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517FC5F-4FCE-4245-B6DA-9C74A6E89D5A}"/>
              </a:ext>
            </a:extLst>
          </p:cNvPr>
          <p:cNvGrpSpPr/>
          <p:nvPr/>
        </p:nvGrpSpPr>
        <p:grpSpPr>
          <a:xfrm>
            <a:off x="1695615" y="4233869"/>
            <a:ext cx="5953813" cy="293704"/>
            <a:chOff x="-6080517" y="13098758"/>
            <a:chExt cx="5953813" cy="293704"/>
          </a:xfrm>
        </p:grpSpPr>
        <p:sp>
          <p:nvSpPr>
            <p:cNvPr id="38" name="Start">
              <a:extLst>
                <a:ext uri="{FF2B5EF4-FFF2-40B4-BE49-F238E27FC236}">
                  <a16:creationId xmlns:a16="http://schemas.microsoft.com/office/drawing/2014/main" id="{C0ED564D-7549-486E-AE53-5A7F6461E22B}"/>
                </a:ext>
              </a:extLst>
            </p:cNvPr>
            <p:cNvSpPr/>
            <p:nvPr/>
          </p:nvSpPr>
          <p:spPr>
            <a:xfrm>
              <a:off x="-6080517" y="13098758"/>
              <a:ext cx="269921" cy="269921"/>
            </a:xfrm>
            <a:prstGeom prst="ellipse">
              <a:avLst/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Start">
              <a:extLst>
                <a:ext uri="{FF2B5EF4-FFF2-40B4-BE49-F238E27FC236}">
                  <a16:creationId xmlns:a16="http://schemas.microsoft.com/office/drawing/2014/main" id="{1EEE25E2-880D-4A6C-BD65-65CE1C3DBF95}"/>
                </a:ext>
              </a:extLst>
            </p:cNvPr>
            <p:cNvSpPr/>
            <p:nvPr/>
          </p:nvSpPr>
          <p:spPr>
            <a:xfrm>
              <a:off x="-5146345" y="13098758"/>
              <a:ext cx="269921" cy="269921"/>
            </a:xfrm>
            <a:prstGeom prst="ellipse">
              <a:avLst/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C57DD77D-2D4A-46ED-B66D-992A5F3FB823}"/>
                </a:ext>
              </a:extLst>
            </p:cNvPr>
            <p:cNvSpPr/>
            <p:nvPr/>
          </p:nvSpPr>
          <p:spPr>
            <a:xfrm>
              <a:off x="-4225378" y="13098758"/>
              <a:ext cx="1930071" cy="269921"/>
            </a:xfrm>
            <a:prstGeom prst="roundRect">
              <a:avLst>
                <a:gd name="adj" fmla="val 50000"/>
              </a:avLst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              </a:t>
              </a:r>
            </a:p>
          </p:txBody>
        </p:sp>
        <p:sp>
          <p:nvSpPr>
            <p:cNvPr id="72" name="Start">
              <a:extLst>
                <a:ext uri="{FF2B5EF4-FFF2-40B4-BE49-F238E27FC236}">
                  <a16:creationId xmlns:a16="http://schemas.microsoft.com/office/drawing/2014/main" id="{E3D774C2-572C-3A4E-BF3B-1461B7E4CC1E}"/>
                </a:ext>
              </a:extLst>
            </p:cNvPr>
            <p:cNvSpPr/>
            <p:nvPr/>
          </p:nvSpPr>
          <p:spPr>
            <a:xfrm>
              <a:off x="-1650837" y="13122541"/>
              <a:ext cx="269921" cy="269921"/>
            </a:xfrm>
            <a:prstGeom prst="ellipse">
              <a:avLst/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Start">
              <a:extLst>
                <a:ext uri="{FF2B5EF4-FFF2-40B4-BE49-F238E27FC236}">
                  <a16:creationId xmlns:a16="http://schemas.microsoft.com/office/drawing/2014/main" id="{9BA774A3-79E3-2341-B095-FE6C8C8F0C0E}"/>
                </a:ext>
              </a:extLst>
            </p:cNvPr>
            <p:cNvSpPr/>
            <p:nvPr/>
          </p:nvSpPr>
          <p:spPr>
            <a:xfrm>
              <a:off x="-396625" y="13122541"/>
              <a:ext cx="269921" cy="269921"/>
            </a:xfrm>
            <a:prstGeom prst="ellipse">
              <a:avLst/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4" name="Start">
            <a:extLst>
              <a:ext uri="{FF2B5EF4-FFF2-40B4-BE49-F238E27FC236}">
                <a16:creationId xmlns:a16="http://schemas.microsoft.com/office/drawing/2014/main" id="{CB65AAF5-1C0C-F14B-838F-986D398A000C}"/>
              </a:ext>
            </a:extLst>
          </p:cNvPr>
          <p:cNvSpPr/>
          <p:nvPr/>
        </p:nvSpPr>
        <p:spPr>
          <a:xfrm>
            <a:off x="-6011937" y="13098758"/>
            <a:ext cx="269921" cy="269921"/>
          </a:xfrm>
          <a:prstGeom prst="ellipse">
            <a:avLst/>
          </a:prstGeom>
          <a:solidFill>
            <a:srgbClr val="E29A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Start">
            <a:extLst>
              <a:ext uri="{FF2B5EF4-FFF2-40B4-BE49-F238E27FC236}">
                <a16:creationId xmlns:a16="http://schemas.microsoft.com/office/drawing/2014/main" id="{DE675B32-0EBB-2C4C-A386-8D4D16F2998B}"/>
              </a:ext>
            </a:extLst>
          </p:cNvPr>
          <p:cNvSpPr/>
          <p:nvPr/>
        </p:nvSpPr>
        <p:spPr>
          <a:xfrm>
            <a:off x="-5146345" y="13098758"/>
            <a:ext cx="269921" cy="269921"/>
          </a:xfrm>
          <a:prstGeom prst="ellipse">
            <a:avLst/>
          </a:prstGeom>
          <a:solidFill>
            <a:srgbClr val="E29A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66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54" grpId="0"/>
      <p:bldP spid="54" grpId="1"/>
      <p:bldP spid="55" grpId="0"/>
      <p:bldP spid="55" grpId="1"/>
      <p:bldP spid="56" grpId="0"/>
      <p:bldP spid="56" grpId="1"/>
      <p:bldP spid="64" grpId="0"/>
      <p:bldP spid="64" grpId="1"/>
      <p:bldP spid="65" grpId="0"/>
      <p:bldP spid="65" grpId="1"/>
      <p:bldP spid="68" grpId="0"/>
      <p:bldP spid="68" grpId="1"/>
      <p:bldP spid="69" grpId="0"/>
      <p:bldP spid="7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0">
            <a:extLst>
              <a:ext uri="{FF2B5EF4-FFF2-40B4-BE49-F238E27FC236}">
                <a16:creationId xmlns:a16="http://schemas.microsoft.com/office/drawing/2014/main" id="{5F029C07-FC94-4665-8A8D-96D5C92774A0}"/>
              </a:ext>
            </a:extLst>
          </p:cNvPr>
          <p:cNvSpPr txBox="1">
            <a:spLocks/>
          </p:cNvSpPr>
          <p:nvPr/>
        </p:nvSpPr>
        <p:spPr>
          <a:xfrm>
            <a:off x="1664838" y="4938862"/>
            <a:ext cx="581432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400" i="0" u="none" strike="noStrike" dirty="0">
                <a:solidFill>
                  <a:srgbClr val="000000"/>
                </a:solidFill>
                <a:effectLst/>
                <a:latin typeface="+mn-lt"/>
              </a:rPr>
              <a:t>Click on a </a:t>
            </a:r>
            <a:r>
              <a:rPr lang="en-GB" sz="2400" dirty="0">
                <a:solidFill>
                  <a:srgbClr val="000000"/>
                </a:solidFill>
                <a:latin typeface="+mn-lt"/>
              </a:rPr>
              <a:t>letter combination </a:t>
            </a:r>
            <a:r>
              <a:rPr lang="en-GB" sz="2400" i="0" u="none" strike="noStrike" dirty="0">
                <a:solidFill>
                  <a:srgbClr val="000000"/>
                </a:solidFill>
                <a:effectLst/>
                <a:latin typeface="+mn-lt"/>
              </a:rPr>
              <a:t>to jump to the appropriate slides </a:t>
            </a:r>
            <a:endParaRPr lang="en-GB" sz="19900" dirty="0">
              <a:ln w="28575">
                <a:solidFill>
                  <a:schemeClr val="accent4">
                    <a:lumMod val="50000"/>
                  </a:schemeClr>
                </a:solidFill>
              </a:ln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0F5A099C-0629-400C-B19E-8F9B9E9A1252}"/>
              </a:ext>
            </a:extLst>
          </p:cNvPr>
          <p:cNvSpPr/>
          <p:nvPr/>
        </p:nvSpPr>
        <p:spPr>
          <a:xfrm>
            <a:off x="842214" y="302411"/>
            <a:ext cx="157126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>
                <a:ln w="73025">
                  <a:noFill/>
                </a:ln>
                <a:solidFill>
                  <a:srgbClr val="E29AC6"/>
                </a:solidFill>
              </a:rPr>
              <a:t>ay</a:t>
            </a:r>
            <a:endParaRPr lang="en-GB" b="1" dirty="0">
              <a:solidFill>
                <a:srgbClr val="E29AC6"/>
              </a:solidFill>
            </a:endParaRPr>
          </a:p>
        </p:txBody>
      </p:sp>
      <p:sp>
        <p:nvSpPr>
          <p:cNvPr id="7" name="Rectangle 6">
            <a:hlinkClick r:id="rId3" action="ppaction://hlinksldjump"/>
            <a:extLst>
              <a:ext uri="{FF2B5EF4-FFF2-40B4-BE49-F238E27FC236}">
                <a16:creationId xmlns:a16="http://schemas.microsoft.com/office/drawing/2014/main" id="{9B05B105-7F9B-4D25-BF0A-D28EC2EED2C4}"/>
              </a:ext>
            </a:extLst>
          </p:cNvPr>
          <p:cNvSpPr/>
          <p:nvPr/>
        </p:nvSpPr>
        <p:spPr>
          <a:xfrm>
            <a:off x="2926668" y="3332989"/>
            <a:ext cx="154882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E29AC6"/>
                </a:solidFill>
              </a:rPr>
              <a:t>ou</a:t>
            </a:r>
            <a:endParaRPr lang="en-GB" b="1" dirty="0">
              <a:solidFill>
                <a:srgbClr val="E29AC6"/>
              </a:solidFill>
            </a:endParaRPr>
          </a:p>
        </p:txBody>
      </p:sp>
      <p:sp>
        <p:nvSpPr>
          <p:cNvPr id="8" name="Rectangle 7">
            <a:hlinkClick r:id="rId4" action="ppaction://hlinksldjump"/>
            <a:extLst>
              <a:ext uri="{FF2B5EF4-FFF2-40B4-BE49-F238E27FC236}">
                <a16:creationId xmlns:a16="http://schemas.microsoft.com/office/drawing/2014/main" id="{A358865B-E200-4580-8491-82D4CB2FC389}"/>
              </a:ext>
            </a:extLst>
          </p:cNvPr>
          <p:cNvSpPr/>
          <p:nvPr/>
        </p:nvSpPr>
        <p:spPr>
          <a:xfrm>
            <a:off x="4643752" y="1485168"/>
            <a:ext cx="115288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E29AC6"/>
                </a:solidFill>
              </a:rPr>
              <a:t>ie</a:t>
            </a:r>
            <a:endParaRPr lang="en-GB" b="1" dirty="0">
              <a:solidFill>
                <a:srgbClr val="E29AC6"/>
              </a:solidFill>
            </a:endParaRPr>
          </a:p>
        </p:txBody>
      </p:sp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B6376C92-F53E-4C68-A855-76F880E183DA}"/>
              </a:ext>
            </a:extLst>
          </p:cNvPr>
          <p:cNvSpPr/>
          <p:nvPr/>
        </p:nvSpPr>
        <p:spPr>
          <a:xfrm>
            <a:off x="5658366" y="422176"/>
            <a:ext cx="110479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A095B"/>
                </a:solidFill>
              </a:rPr>
              <a:t>ir</a:t>
            </a:r>
            <a:endParaRPr lang="en-GB" b="1" dirty="0">
              <a:solidFill>
                <a:srgbClr val="CA095B"/>
              </a:solidFill>
            </a:endParaRPr>
          </a:p>
        </p:txBody>
      </p:sp>
      <p:sp>
        <p:nvSpPr>
          <p:cNvPr id="11" name="Rectangle 10">
            <a:hlinkClick r:id="rId6" action="ppaction://hlinksldjump"/>
            <a:extLst>
              <a:ext uri="{FF2B5EF4-FFF2-40B4-BE49-F238E27FC236}">
                <a16:creationId xmlns:a16="http://schemas.microsoft.com/office/drawing/2014/main" id="{CCB837FA-3495-43F5-B229-672B01C63B5E}"/>
              </a:ext>
            </a:extLst>
          </p:cNvPr>
          <p:cNvSpPr/>
          <p:nvPr/>
        </p:nvSpPr>
        <p:spPr>
          <a:xfrm>
            <a:off x="962773" y="1707404"/>
            <a:ext cx="147187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9509D"/>
                </a:solidFill>
              </a:rPr>
              <a:t>ea</a:t>
            </a:r>
            <a:endParaRPr lang="en-GB" b="1" dirty="0">
              <a:solidFill>
                <a:srgbClr val="C9509D"/>
              </a:solidFill>
            </a:endParaRPr>
          </a:p>
        </p:txBody>
      </p:sp>
      <p:sp>
        <p:nvSpPr>
          <p:cNvPr id="12" name="Rectangle 11">
            <a:hlinkClick r:id="rId7" action="ppaction://hlinksldjump"/>
            <a:extLst>
              <a:ext uri="{FF2B5EF4-FFF2-40B4-BE49-F238E27FC236}">
                <a16:creationId xmlns:a16="http://schemas.microsoft.com/office/drawing/2014/main" id="{4F0A3B7F-E151-47C7-8AF1-03436C97AAD6}"/>
              </a:ext>
            </a:extLst>
          </p:cNvPr>
          <p:cNvSpPr/>
          <p:nvPr/>
        </p:nvSpPr>
        <p:spPr>
          <a:xfrm>
            <a:off x="6470558" y="2091252"/>
            <a:ext cx="15231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600" b="1" dirty="0">
                <a:ln w="73025">
                  <a:noFill/>
                </a:ln>
                <a:solidFill>
                  <a:srgbClr val="E29AC6"/>
                </a:solidFill>
              </a:rPr>
              <a:t>oy</a:t>
            </a:r>
            <a:endParaRPr lang="en-GB" b="1" dirty="0">
              <a:solidFill>
                <a:srgbClr val="E29AC6"/>
              </a:solidFill>
            </a:endParaRPr>
          </a:p>
        </p:txBody>
      </p:sp>
      <p:sp>
        <p:nvSpPr>
          <p:cNvPr id="13" name="Rectangle 12">
            <a:hlinkClick r:id="rId8" action="ppaction://hlinksldjump"/>
            <a:extLst>
              <a:ext uri="{FF2B5EF4-FFF2-40B4-BE49-F238E27FC236}">
                <a16:creationId xmlns:a16="http://schemas.microsoft.com/office/drawing/2014/main" id="{B3B3DB61-EEE5-47B9-992B-FA9604F911C0}"/>
              </a:ext>
            </a:extLst>
          </p:cNvPr>
          <p:cNvSpPr/>
          <p:nvPr/>
        </p:nvSpPr>
        <p:spPr>
          <a:xfrm>
            <a:off x="6513840" y="3369202"/>
            <a:ext cx="147989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A095B"/>
                </a:solidFill>
              </a:rPr>
              <a:t>ue</a:t>
            </a:r>
            <a:endParaRPr lang="en-GB" b="1" dirty="0"/>
          </a:p>
        </p:txBody>
      </p:sp>
      <p:sp>
        <p:nvSpPr>
          <p:cNvPr id="14" name="Rectangle 13">
            <a:hlinkClick r:id="rId9" action="ppaction://hlinksldjump"/>
            <a:extLst>
              <a:ext uri="{FF2B5EF4-FFF2-40B4-BE49-F238E27FC236}">
                <a16:creationId xmlns:a16="http://schemas.microsoft.com/office/drawing/2014/main" id="{472ECA2D-CC86-F241-8843-9FE97E31E957}"/>
              </a:ext>
            </a:extLst>
          </p:cNvPr>
          <p:cNvSpPr/>
          <p:nvPr/>
        </p:nvSpPr>
        <p:spPr>
          <a:xfrm>
            <a:off x="747914" y="3056767"/>
            <a:ext cx="188224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>
                <a:ln w="73025">
                  <a:noFill/>
                </a:ln>
                <a:solidFill>
                  <a:srgbClr val="CA095B"/>
                </a:solidFill>
              </a:rPr>
              <a:t>aw</a:t>
            </a:r>
            <a:endParaRPr lang="en-GB" b="1" dirty="0">
              <a:solidFill>
                <a:srgbClr val="CA095B"/>
              </a:solidFill>
            </a:endParaRPr>
          </a:p>
        </p:txBody>
      </p:sp>
      <p:sp>
        <p:nvSpPr>
          <p:cNvPr id="15" name="Rectangle 14">
            <a:hlinkClick r:id="rId10" action="ppaction://hlinksldjump"/>
            <a:extLst>
              <a:ext uri="{FF2B5EF4-FFF2-40B4-BE49-F238E27FC236}">
                <a16:creationId xmlns:a16="http://schemas.microsoft.com/office/drawing/2014/main" id="{B51BF005-7570-E846-A43A-5FB844FF5463}"/>
              </a:ext>
            </a:extLst>
          </p:cNvPr>
          <p:cNvSpPr/>
          <p:nvPr/>
        </p:nvSpPr>
        <p:spPr>
          <a:xfrm>
            <a:off x="2622624" y="1909184"/>
            <a:ext cx="176522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A095B"/>
                </a:solidFill>
              </a:rPr>
              <a:t>ew</a:t>
            </a:r>
            <a:endParaRPr lang="en-GB" b="1" dirty="0">
              <a:solidFill>
                <a:srgbClr val="CA095B"/>
              </a:solidFill>
            </a:endParaRPr>
          </a:p>
        </p:txBody>
      </p:sp>
      <p:sp>
        <p:nvSpPr>
          <p:cNvPr id="16" name="Rectangle 15">
            <a:hlinkClick r:id="rId11" action="ppaction://hlinksldjump"/>
            <a:extLst>
              <a:ext uri="{FF2B5EF4-FFF2-40B4-BE49-F238E27FC236}">
                <a16:creationId xmlns:a16="http://schemas.microsoft.com/office/drawing/2014/main" id="{0A42263E-234B-6F42-9510-987E702F6992}"/>
              </a:ext>
            </a:extLst>
          </p:cNvPr>
          <p:cNvSpPr/>
          <p:nvPr/>
        </p:nvSpPr>
        <p:spPr>
          <a:xfrm>
            <a:off x="6877998" y="924166"/>
            <a:ext cx="142378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9509D"/>
                </a:solidFill>
              </a:rPr>
              <a:t>oe</a:t>
            </a:r>
            <a:endParaRPr lang="en-GB" b="1" dirty="0">
              <a:solidFill>
                <a:srgbClr val="C9509D"/>
              </a:solidFill>
            </a:endParaRPr>
          </a:p>
        </p:txBody>
      </p:sp>
      <p:sp>
        <p:nvSpPr>
          <p:cNvPr id="17" name="Rectangle 16">
            <a:hlinkClick r:id="rId12" action="ppaction://hlinksldjump"/>
            <a:extLst>
              <a:ext uri="{FF2B5EF4-FFF2-40B4-BE49-F238E27FC236}">
                <a16:creationId xmlns:a16="http://schemas.microsoft.com/office/drawing/2014/main" id="{04CA1C37-94AB-EF45-BC85-3AC6B2F13931}"/>
              </a:ext>
            </a:extLst>
          </p:cNvPr>
          <p:cNvSpPr/>
          <p:nvPr/>
        </p:nvSpPr>
        <p:spPr>
          <a:xfrm>
            <a:off x="2839122" y="521592"/>
            <a:ext cx="159691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>
                <a:ln w="73025">
                  <a:noFill/>
                </a:ln>
                <a:solidFill>
                  <a:srgbClr val="C9509D"/>
                </a:solidFill>
              </a:rPr>
              <a:t>au</a:t>
            </a:r>
            <a:endParaRPr lang="en-GB" b="1" dirty="0">
              <a:solidFill>
                <a:srgbClr val="C9509D"/>
              </a:solidFill>
            </a:endParaRPr>
          </a:p>
        </p:txBody>
      </p:sp>
      <p:sp>
        <p:nvSpPr>
          <p:cNvPr id="18" name="Rectangle 17">
            <a:hlinkClick r:id="rId13" action="ppaction://hlinksldjump"/>
            <a:extLst>
              <a:ext uri="{FF2B5EF4-FFF2-40B4-BE49-F238E27FC236}">
                <a16:creationId xmlns:a16="http://schemas.microsoft.com/office/drawing/2014/main" id="{8DFC305D-A71A-D046-9547-5BE41E759F70}"/>
              </a:ext>
            </a:extLst>
          </p:cNvPr>
          <p:cNvSpPr/>
          <p:nvPr/>
        </p:nvSpPr>
        <p:spPr>
          <a:xfrm>
            <a:off x="4792429" y="2683762"/>
            <a:ext cx="145424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9509D"/>
                </a:solidFill>
              </a:rPr>
              <a:t>ey</a:t>
            </a:r>
            <a:endParaRPr lang="en-GB" b="1" dirty="0">
              <a:solidFill>
                <a:srgbClr val="C950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498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-609600" y="2392127"/>
            <a:ext cx="10149159" cy="3307280"/>
          </a:xfrm>
        </p:spPr>
        <p:txBody>
          <a:bodyPr/>
          <a:lstStyle/>
          <a:p>
            <a:pPr algn="ctr"/>
            <a:r>
              <a:rPr lang="en-GB" sz="40800" dirty="0" err="1">
                <a:ln w="28575">
                  <a:noFill/>
                </a:ln>
                <a:solidFill>
                  <a:srgbClr val="E29AC6"/>
                </a:solidFill>
                <a:latin typeface="+mn-lt"/>
              </a:rPr>
              <a:t>ie</a:t>
            </a:r>
            <a:endParaRPr lang="en-GB" sz="408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625129" y="694236"/>
            <a:ext cx="74365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</a:rPr>
              <a:t>Phase 5 Vowel Digraphs </a:t>
            </a:r>
          </a:p>
        </p:txBody>
      </p:sp>
    </p:spTree>
    <p:extLst>
      <p:ext uri="{BB962C8B-B14F-4D97-AF65-F5344CB8AC3E}">
        <p14:creationId xmlns:p14="http://schemas.microsoft.com/office/powerpoint/2010/main" val="223821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577018" y="553398"/>
            <a:ext cx="3067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i="0" u="none" strike="noStrike" dirty="0">
                <a:solidFill>
                  <a:srgbClr val="000000"/>
                </a:solidFill>
                <a:effectLst/>
              </a:rPr>
              <a:t>Sounds like…</a:t>
            </a:r>
            <a:endParaRPr lang="en-GB" sz="3600" b="1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67337" y="1340278"/>
            <a:ext cx="6402902" cy="1257762"/>
          </a:xfrm>
        </p:spPr>
        <p:txBody>
          <a:bodyPr/>
          <a:lstStyle/>
          <a:p>
            <a:r>
              <a:rPr lang="en-GB" sz="11500" dirty="0" err="1">
                <a:ln w="73025">
                  <a:noFill/>
                </a:ln>
                <a:solidFill>
                  <a:srgbClr val="E29AC6"/>
                </a:solidFill>
                <a:latin typeface="+mn-lt"/>
              </a:rPr>
              <a:t>ie</a:t>
            </a:r>
            <a:r>
              <a:rPr lang="en-GB" sz="11500" dirty="0">
                <a:ln w="73025">
                  <a:noFill/>
                </a:ln>
                <a:solidFill>
                  <a:srgbClr val="E29AC6"/>
                </a:solidFill>
                <a:latin typeface="+mn-lt"/>
              </a:rPr>
              <a:t> </a:t>
            </a:r>
            <a:r>
              <a:rPr lang="en-GB" sz="11500" dirty="0" err="1">
                <a:ln w="73025">
                  <a:noFill/>
                </a:ln>
                <a:solidFill>
                  <a:srgbClr val="E29AC6"/>
                </a:solidFill>
                <a:latin typeface="+mn-lt"/>
              </a:rPr>
              <a:t>ie</a:t>
            </a:r>
            <a:r>
              <a:rPr lang="en-GB" sz="11500" dirty="0">
                <a:ln w="73025">
                  <a:noFill/>
                </a:ln>
                <a:solidFill>
                  <a:srgbClr val="E29AC6"/>
                </a:solidFill>
                <a:latin typeface="+mn-lt"/>
              </a:rPr>
              <a:t> </a:t>
            </a:r>
            <a:r>
              <a:rPr lang="en-GB" sz="11500" dirty="0" err="1">
                <a:ln w="73025">
                  <a:noFill/>
                </a:ln>
                <a:solidFill>
                  <a:srgbClr val="E29AC6"/>
                </a:solidFill>
                <a:latin typeface="+mn-lt"/>
              </a:rPr>
              <a:t>ie</a:t>
            </a:r>
            <a:endParaRPr lang="en-GB" sz="11500" dirty="0">
              <a:ln w="7302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5E020CA-B529-EF4C-980B-41D4FF027D00}"/>
              </a:ext>
            </a:extLst>
          </p:cNvPr>
          <p:cNvSpPr/>
          <p:nvPr/>
        </p:nvSpPr>
        <p:spPr>
          <a:xfrm>
            <a:off x="4880479" y="2758440"/>
            <a:ext cx="3779520" cy="377952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outdoor, sign, orange&#10;&#10;Description automatically generated">
            <a:extLst>
              <a:ext uri="{FF2B5EF4-FFF2-40B4-BE49-F238E27FC236}">
                <a16:creationId xmlns:a16="http://schemas.microsoft.com/office/drawing/2014/main" id="{4A8DCE88-9994-6243-B0F9-43FD0BBA7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9387" y="1988820"/>
            <a:ext cx="1457739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13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0">
            <a:extLst>
              <a:ext uri="{FF2B5EF4-FFF2-40B4-BE49-F238E27FC236}">
                <a16:creationId xmlns:a16="http://schemas.microsoft.com/office/drawing/2014/main" id="{9534D9A4-D7A4-D847-9901-ACBEF97A8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6321" y="2155516"/>
            <a:ext cx="10149159" cy="3307280"/>
          </a:xfrm>
        </p:spPr>
        <p:txBody>
          <a:bodyPr/>
          <a:lstStyle/>
          <a:p>
            <a:pPr algn="ctr"/>
            <a:r>
              <a:rPr lang="en-GB" sz="40800" dirty="0" err="1">
                <a:ln w="28575">
                  <a:noFill/>
                </a:ln>
                <a:solidFill>
                  <a:srgbClr val="E29AC6"/>
                </a:solidFill>
                <a:latin typeface="+mn-lt"/>
              </a:rPr>
              <a:t>ie</a:t>
            </a:r>
            <a:endParaRPr lang="en-GB" sz="408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637977" y="553398"/>
            <a:ext cx="70724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000000"/>
                </a:solidFill>
              </a:rPr>
              <a:t>Write the Sound</a:t>
            </a:r>
            <a:endParaRPr lang="en-GB" sz="3600" b="1" dirty="0"/>
          </a:p>
        </p:txBody>
      </p:sp>
      <p:sp>
        <p:nvSpPr>
          <p:cNvPr id="7" name="Start">
            <a:extLst>
              <a:ext uri="{FF2B5EF4-FFF2-40B4-BE49-F238E27FC236}">
                <a16:creationId xmlns:a16="http://schemas.microsoft.com/office/drawing/2014/main" id="{12F980F7-D539-4FC2-A77F-8C2ED8EC34CE}"/>
              </a:ext>
            </a:extLst>
          </p:cNvPr>
          <p:cNvSpPr/>
          <p:nvPr/>
        </p:nvSpPr>
        <p:spPr>
          <a:xfrm>
            <a:off x="3092794" y="3032599"/>
            <a:ext cx="251670" cy="251670"/>
          </a:xfrm>
          <a:prstGeom prst="ellipse">
            <a:avLst/>
          </a:prstGeom>
          <a:solidFill>
            <a:srgbClr val="68942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Start">
            <a:extLst>
              <a:ext uri="{FF2B5EF4-FFF2-40B4-BE49-F238E27FC236}">
                <a16:creationId xmlns:a16="http://schemas.microsoft.com/office/drawing/2014/main" id="{C7867B7A-3ADE-4084-AB33-AED2DB5AA022}"/>
              </a:ext>
            </a:extLst>
          </p:cNvPr>
          <p:cNvSpPr/>
          <p:nvPr/>
        </p:nvSpPr>
        <p:spPr>
          <a:xfrm>
            <a:off x="3149862" y="1868344"/>
            <a:ext cx="251670" cy="251670"/>
          </a:xfrm>
          <a:prstGeom prst="ellipse">
            <a:avLst/>
          </a:prstGeom>
          <a:solidFill>
            <a:srgbClr val="E94E1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tart">
            <a:extLst>
              <a:ext uri="{FF2B5EF4-FFF2-40B4-BE49-F238E27FC236}">
                <a16:creationId xmlns:a16="http://schemas.microsoft.com/office/drawing/2014/main" id="{D24361E2-3E42-45B4-BE4B-737288879851}"/>
              </a:ext>
            </a:extLst>
          </p:cNvPr>
          <p:cNvSpPr/>
          <p:nvPr/>
        </p:nvSpPr>
        <p:spPr>
          <a:xfrm>
            <a:off x="4924694" y="4005440"/>
            <a:ext cx="251670" cy="251670"/>
          </a:xfrm>
          <a:prstGeom prst="ellipse">
            <a:avLst/>
          </a:prstGeom>
          <a:solidFill>
            <a:srgbClr val="68942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Start">
            <a:extLst>
              <a:ext uri="{FF2B5EF4-FFF2-40B4-BE49-F238E27FC236}">
                <a16:creationId xmlns:a16="http://schemas.microsoft.com/office/drawing/2014/main" id="{DF429876-FCF8-42DA-8AB6-AF5D949CDB46}"/>
              </a:ext>
            </a:extLst>
          </p:cNvPr>
          <p:cNvSpPr/>
          <p:nvPr/>
        </p:nvSpPr>
        <p:spPr>
          <a:xfrm>
            <a:off x="5950035" y="4725906"/>
            <a:ext cx="251670" cy="251670"/>
          </a:xfrm>
          <a:prstGeom prst="ellipse">
            <a:avLst/>
          </a:prstGeom>
          <a:solidFill>
            <a:srgbClr val="E94E1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encil">
            <a:extLst>
              <a:ext uri="{FF2B5EF4-FFF2-40B4-BE49-F238E27FC236}">
                <a16:creationId xmlns:a16="http://schemas.microsoft.com/office/drawing/2014/main" id="{0D037C33-1B32-425F-A7EE-830316FEEA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3315" y="2226520"/>
            <a:ext cx="966412" cy="963400"/>
          </a:xfrm>
          <a:prstGeom prst="rect">
            <a:avLst/>
          </a:prstGeom>
        </p:spPr>
      </p:pic>
      <p:pic>
        <p:nvPicPr>
          <p:cNvPr id="11" name="Pencil 2">
            <a:extLst>
              <a:ext uri="{FF2B5EF4-FFF2-40B4-BE49-F238E27FC236}">
                <a16:creationId xmlns:a16="http://schemas.microsoft.com/office/drawing/2014/main" id="{787788D2-B26B-44D3-9097-972B2B709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0529" y="3162345"/>
            <a:ext cx="966412" cy="963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E9E5724-F8E1-B246-92D0-D7D3E452D1AC}"/>
              </a:ext>
            </a:extLst>
          </p:cNvPr>
          <p:cNvSpPr txBox="1"/>
          <p:nvPr/>
        </p:nvSpPr>
        <p:spPr>
          <a:xfrm>
            <a:off x="516782" y="5858594"/>
            <a:ext cx="8110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Practise writing the sound with your finger in the air and then on the floor.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9924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C -0.00694 0.08287 -0.01406 0.16597 -0.01458 0.21273 C -0.0151 0.25972 -0.01614 0.27268 -0.00329 0.28171 C 0.00973 0.2905 0.05226 0.27013 0.06303 0.26666 C 0.07379 0.26296 0.06181 0.26875 0.06129 0.26018 C 0.06077 0.25162 0.06858 0.28657 0.05973 0.21504 C 0.05087 0.14328 0.02952 -0.01343 0.00799 -0.16991 " pathEditMode="relative" rAng="0" ptsTypes="AAAAA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2" y="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59259E-6 C 0.03021 -0.00371 0.06024 -0.00718 0.07899 -0.02153 C 0.09792 -0.03588 0.10972 -0.06528 0.11302 -0.08611 C 0.11614 -0.10695 0.10729 -0.1338 0.09844 -0.1463 C 0.08958 -0.1588 0.07552 -0.16019 0.05972 -0.16135 C 0.04392 -0.1625 0.01996 -0.16597 0.0033 -0.15278 C -0.01337 -0.13959 -0.03142 -0.10556 -0.04028 -0.08172 C -0.04913 -0.0581 -0.04809 -0.0338 -0.05 -0.01088 C -0.05191 0.01203 -0.05399 0.03611 -0.05156 0.05578 C -0.04913 0.07546 -0.04375 0.09213 -0.03542 0.1074 C -0.02708 0.12291 -0.01858 0.14259 -0.00156 0.14838 C 0.01528 0.15393 0.04739 0.14791 0.06614 0.1419 C 0.08507 0.13565 0.09809 0.12384 0.11128 0.1118 " pathEditMode="relative" rAng="0" ptsTypes="AAAAAAAAAAAAA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8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2223362" y="2596326"/>
            <a:ext cx="4622106" cy="1445678"/>
          </a:xfrm>
        </p:spPr>
        <p:txBody>
          <a:bodyPr/>
          <a:lstStyle/>
          <a:p>
            <a:r>
              <a:rPr lang="en-GB" sz="16600" dirty="0" err="1">
                <a:ln w="28575">
                  <a:noFill/>
                </a:ln>
                <a:solidFill>
                  <a:srgbClr val="E29AC6"/>
                </a:solidFill>
                <a:latin typeface="+mn-lt"/>
              </a:rPr>
              <a:t>ie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2137719" y="553398"/>
            <a:ext cx="48685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Click on the letters to see which words have the ‘</a:t>
            </a:r>
            <a:r>
              <a:rPr lang="en-US" sz="2400" b="1" dirty="0" err="1">
                <a:solidFill>
                  <a:srgbClr val="000000"/>
                </a:solidFill>
              </a:rPr>
              <a:t>ie</a:t>
            </a:r>
            <a:r>
              <a:rPr lang="en-US" sz="2400" b="1" dirty="0">
                <a:solidFill>
                  <a:srgbClr val="000000"/>
                </a:solidFill>
              </a:rPr>
              <a:t>’ sound.</a:t>
            </a:r>
            <a:endParaRPr lang="en-GB" sz="24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8F4D812-2CED-FE42-9BAE-2A6F31D3D909}"/>
              </a:ext>
            </a:extLst>
          </p:cNvPr>
          <p:cNvGrpSpPr/>
          <p:nvPr/>
        </p:nvGrpSpPr>
        <p:grpSpPr>
          <a:xfrm>
            <a:off x="1026790" y="3911590"/>
            <a:ext cx="2503352" cy="1981200"/>
            <a:chOff x="1026790" y="3911590"/>
            <a:chExt cx="2503352" cy="19812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2B64875-18F6-244B-BDEF-3E86A1132E76}"/>
                </a:ext>
              </a:extLst>
            </p:cNvPr>
            <p:cNvSpPr/>
            <p:nvPr/>
          </p:nvSpPr>
          <p:spPr>
            <a:xfrm>
              <a:off x="1329550" y="3911590"/>
              <a:ext cx="1981200" cy="1981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 descr="A close-up of a shoe&#10;&#10;Description automatically generated with low confidence">
              <a:extLst>
                <a:ext uri="{FF2B5EF4-FFF2-40B4-BE49-F238E27FC236}">
                  <a16:creationId xmlns:a16="http://schemas.microsoft.com/office/drawing/2014/main" id="{99253085-581A-0446-8122-9583578E0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6790" y="4042004"/>
              <a:ext cx="2503352" cy="158302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0D48E89-09DC-484B-A55F-CF18222A9724}"/>
              </a:ext>
            </a:extLst>
          </p:cNvPr>
          <p:cNvGrpSpPr/>
          <p:nvPr/>
        </p:nvGrpSpPr>
        <p:grpSpPr>
          <a:xfrm>
            <a:off x="5735460" y="3840306"/>
            <a:ext cx="1981200" cy="2123768"/>
            <a:chOff x="5735460" y="3840306"/>
            <a:chExt cx="1981200" cy="2123768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C0E380E-A73C-4343-BE69-F3ACC9674935}"/>
                </a:ext>
              </a:extLst>
            </p:cNvPr>
            <p:cNvSpPr/>
            <p:nvPr/>
          </p:nvSpPr>
          <p:spPr>
            <a:xfrm>
              <a:off x="5735460" y="3911590"/>
              <a:ext cx="1981200" cy="1981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 descr="A picture containing text, outdoor, sign, orange&#10;&#10;Description automatically generated">
              <a:extLst>
                <a:ext uri="{FF2B5EF4-FFF2-40B4-BE49-F238E27FC236}">
                  <a16:creationId xmlns:a16="http://schemas.microsoft.com/office/drawing/2014/main" id="{51769451-82EE-014E-91C5-87A02C72E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1190" y="3840306"/>
              <a:ext cx="769481" cy="2123768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A8EEA5A-5EDF-2243-BED4-94B9182143FB}"/>
              </a:ext>
            </a:extLst>
          </p:cNvPr>
          <p:cNvGrpSpPr/>
          <p:nvPr/>
        </p:nvGrpSpPr>
        <p:grpSpPr>
          <a:xfrm>
            <a:off x="5382262" y="1472990"/>
            <a:ext cx="3076751" cy="1981200"/>
            <a:chOff x="5382262" y="1472990"/>
            <a:chExt cx="3076751" cy="19812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6959389-C98F-C049-AFDF-5841D6ABE737}"/>
                </a:ext>
              </a:extLst>
            </p:cNvPr>
            <p:cNvSpPr/>
            <p:nvPr/>
          </p:nvSpPr>
          <p:spPr>
            <a:xfrm>
              <a:off x="6204155" y="1472990"/>
              <a:ext cx="1981200" cy="1981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A close-up of a cell phone&#10;&#10;Description automatically generated with low confidence">
              <a:extLst>
                <a:ext uri="{FF2B5EF4-FFF2-40B4-BE49-F238E27FC236}">
                  <a16:creationId xmlns:a16="http://schemas.microsoft.com/office/drawing/2014/main" id="{010C4BDD-F436-7549-B7FD-04D2610E8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82262" y="1736140"/>
              <a:ext cx="3076751" cy="1583025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D4C2BA0-AB36-994D-AA9E-C46AC58DB02D}"/>
              </a:ext>
            </a:extLst>
          </p:cNvPr>
          <p:cNvGrpSpPr/>
          <p:nvPr/>
        </p:nvGrpSpPr>
        <p:grpSpPr>
          <a:xfrm>
            <a:off x="933860" y="1369362"/>
            <a:ext cx="2376890" cy="2084828"/>
            <a:chOff x="933860" y="1369362"/>
            <a:chExt cx="2376890" cy="2084828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9021517-9D6A-F540-801C-7F23AC8D824A}"/>
                </a:ext>
              </a:extLst>
            </p:cNvPr>
            <p:cNvSpPr/>
            <p:nvPr/>
          </p:nvSpPr>
          <p:spPr>
            <a:xfrm>
              <a:off x="968954" y="1472990"/>
              <a:ext cx="1981200" cy="1981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A picture containing accessory&#10;&#10;Description automatically generated">
              <a:extLst>
                <a:ext uri="{FF2B5EF4-FFF2-40B4-BE49-F238E27FC236}">
                  <a16:creationId xmlns:a16="http://schemas.microsoft.com/office/drawing/2014/main" id="{22BE39CE-1335-5747-8A58-7FCA3A144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4740" y="1369362"/>
              <a:ext cx="1604341" cy="1500732"/>
            </a:xfrm>
            <a:prstGeom prst="rect">
              <a:avLst/>
            </a:prstGeom>
          </p:spPr>
        </p:pic>
        <p:pic>
          <p:nvPicPr>
            <p:cNvPr id="25" name="Picture 24" descr="A picture containing accessory&#10;&#10;Description automatically generated">
              <a:extLst>
                <a:ext uri="{FF2B5EF4-FFF2-40B4-BE49-F238E27FC236}">
                  <a16:creationId xmlns:a16="http://schemas.microsoft.com/office/drawing/2014/main" id="{AEFFD46D-7141-5646-A9FC-ADFF9F8F6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706409" y="1924787"/>
              <a:ext cx="1604341" cy="1500732"/>
            </a:xfrm>
            <a:prstGeom prst="rect">
              <a:avLst/>
            </a:prstGeom>
          </p:spPr>
        </p:pic>
        <p:pic>
          <p:nvPicPr>
            <p:cNvPr id="26" name="Picture 25" descr="A picture containing accessory&#10;&#10;Description automatically generated">
              <a:extLst>
                <a:ext uri="{FF2B5EF4-FFF2-40B4-BE49-F238E27FC236}">
                  <a16:creationId xmlns:a16="http://schemas.microsoft.com/office/drawing/2014/main" id="{0B8378B6-0982-974C-B138-5367C3F5A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933860" y="2114474"/>
              <a:ext cx="1081037" cy="10112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047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577017" y="553398"/>
            <a:ext cx="70724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0000"/>
                </a:solidFill>
              </a:rPr>
              <a:t>Click to read through each word.</a:t>
            </a:r>
            <a:endParaRPr lang="en-GB" sz="2400" b="1" dirty="0"/>
          </a:p>
        </p:txBody>
      </p:sp>
      <p:sp>
        <p:nvSpPr>
          <p:cNvPr id="8" name="1">
            <a:extLst>
              <a:ext uri="{FF2B5EF4-FFF2-40B4-BE49-F238E27FC236}">
                <a16:creationId xmlns:a16="http://schemas.microsoft.com/office/drawing/2014/main" id="{BD5E652C-2E7D-48A8-8393-F6FF44B72258}"/>
              </a:ext>
            </a:extLst>
          </p:cNvPr>
          <p:cNvSpPr txBox="1">
            <a:spLocks/>
          </p:cNvSpPr>
          <p:nvPr/>
        </p:nvSpPr>
        <p:spPr>
          <a:xfrm>
            <a:off x="982289" y="2323426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t</a:t>
            </a:r>
            <a:r>
              <a:rPr lang="en-GB" sz="16600" dirty="0">
                <a:ln w="28575">
                  <a:noFill/>
                </a:ln>
                <a:solidFill>
                  <a:srgbClr val="E29AC6"/>
                </a:solidFill>
                <a:latin typeface="+mn-lt"/>
              </a:rPr>
              <a:t>ie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D511A62-90A6-5E49-B311-0BD3362B2527}"/>
              </a:ext>
            </a:extLst>
          </p:cNvPr>
          <p:cNvGrpSpPr/>
          <p:nvPr/>
        </p:nvGrpSpPr>
        <p:grpSpPr>
          <a:xfrm>
            <a:off x="3439666" y="4104184"/>
            <a:ext cx="2264667" cy="314292"/>
            <a:chOff x="3477191" y="4369495"/>
            <a:chExt cx="2264667" cy="314292"/>
          </a:xfrm>
        </p:grpSpPr>
        <p:sp>
          <p:nvSpPr>
            <p:cNvPr id="24" name="Start">
              <a:extLst>
                <a:ext uri="{FF2B5EF4-FFF2-40B4-BE49-F238E27FC236}">
                  <a16:creationId xmlns:a16="http://schemas.microsoft.com/office/drawing/2014/main" id="{14DFA23A-5530-43E6-A160-EA88E130E8B1}"/>
                </a:ext>
              </a:extLst>
            </p:cNvPr>
            <p:cNvSpPr/>
            <p:nvPr/>
          </p:nvSpPr>
          <p:spPr>
            <a:xfrm>
              <a:off x="3477191" y="4369495"/>
              <a:ext cx="295060" cy="295060"/>
            </a:xfrm>
            <a:prstGeom prst="ellipse">
              <a:avLst/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60A5C72-A271-4F97-9503-ED6D29E1865B}"/>
                </a:ext>
              </a:extLst>
            </p:cNvPr>
            <p:cNvSpPr/>
            <p:nvPr/>
          </p:nvSpPr>
          <p:spPr>
            <a:xfrm>
              <a:off x="4051352" y="4388727"/>
              <a:ext cx="1690506" cy="295060"/>
            </a:xfrm>
            <a:prstGeom prst="roundRect">
              <a:avLst>
                <a:gd name="adj" fmla="val 50000"/>
              </a:avLst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              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5F1A69B-8EAF-2340-8124-8BCE46F2DDFE}"/>
              </a:ext>
            </a:extLst>
          </p:cNvPr>
          <p:cNvGrpSpPr/>
          <p:nvPr/>
        </p:nvGrpSpPr>
        <p:grpSpPr>
          <a:xfrm>
            <a:off x="2415068" y="4123090"/>
            <a:ext cx="4010555" cy="295060"/>
            <a:chOff x="-5641021" y="12060030"/>
            <a:chExt cx="4010555" cy="295060"/>
          </a:xfrm>
        </p:grpSpPr>
        <p:sp>
          <p:nvSpPr>
            <p:cNvPr id="104" name="Start">
              <a:extLst>
                <a:ext uri="{FF2B5EF4-FFF2-40B4-BE49-F238E27FC236}">
                  <a16:creationId xmlns:a16="http://schemas.microsoft.com/office/drawing/2014/main" id="{9001BBAE-FC4A-4947-A1D9-5D37B85FF960}"/>
                </a:ext>
              </a:extLst>
            </p:cNvPr>
            <p:cNvSpPr/>
            <p:nvPr/>
          </p:nvSpPr>
          <p:spPr>
            <a:xfrm rot="10800000">
              <a:off x="-1925526" y="12060030"/>
              <a:ext cx="295060" cy="295060"/>
            </a:xfrm>
            <a:prstGeom prst="ellipse">
              <a:avLst/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Rectangle: Rounded Corners 1">
              <a:extLst>
                <a:ext uri="{FF2B5EF4-FFF2-40B4-BE49-F238E27FC236}">
                  <a16:creationId xmlns:a16="http://schemas.microsoft.com/office/drawing/2014/main" id="{6C0BF59C-8AE0-F64D-957F-CDF26F59A83C}"/>
                </a:ext>
              </a:extLst>
            </p:cNvPr>
            <p:cNvSpPr/>
            <p:nvPr/>
          </p:nvSpPr>
          <p:spPr>
            <a:xfrm rot="10800000">
              <a:off x="-4100956" y="12060030"/>
              <a:ext cx="1703275" cy="295060"/>
            </a:xfrm>
            <a:prstGeom prst="roundRect">
              <a:avLst>
                <a:gd name="adj" fmla="val 50000"/>
              </a:avLst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              </a:t>
              </a:r>
            </a:p>
          </p:txBody>
        </p:sp>
        <p:sp>
          <p:nvSpPr>
            <p:cNvPr id="106" name="Start">
              <a:extLst>
                <a:ext uri="{FF2B5EF4-FFF2-40B4-BE49-F238E27FC236}">
                  <a16:creationId xmlns:a16="http://schemas.microsoft.com/office/drawing/2014/main" id="{6C097342-86B2-894D-922D-914A76CCFBB8}"/>
                </a:ext>
              </a:extLst>
            </p:cNvPr>
            <p:cNvSpPr/>
            <p:nvPr/>
          </p:nvSpPr>
          <p:spPr>
            <a:xfrm rot="10800000">
              <a:off x="-4848481" y="12060030"/>
              <a:ext cx="295060" cy="295060"/>
            </a:xfrm>
            <a:prstGeom prst="ellipse">
              <a:avLst/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7" name="Start">
              <a:extLst>
                <a:ext uri="{FF2B5EF4-FFF2-40B4-BE49-F238E27FC236}">
                  <a16:creationId xmlns:a16="http://schemas.microsoft.com/office/drawing/2014/main" id="{647B5DE9-F280-5546-9A09-3BA0D2C2F473}"/>
                </a:ext>
              </a:extLst>
            </p:cNvPr>
            <p:cNvSpPr/>
            <p:nvPr/>
          </p:nvSpPr>
          <p:spPr>
            <a:xfrm rot="10800000">
              <a:off x="-5641021" y="12060030"/>
              <a:ext cx="295060" cy="295060"/>
            </a:xfrm>
            <a:prstGeom prst="ellipse">
              <a:avLst/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4" name="1">
            <a:extLst>
              <a:ext uri="{FF2B5EF4-FFF2-40B4-BE49-F238E27FC236}">
                <a16:creationId xmlns:a16="http://schemas.microsoft.com/office/drawing/2014/main" id="{6E529577-9DD0-C94B-99A2-1FCF2BD23F97}"/>
              </a:ext>
            </a:extLst>
          </p:cNvPr>
          <p:cNvSpPr txBox="1">
            <a:spLocks/>
          </p:cNvSpPr>
          <p:nvPr/>
        </p:nvSpPr>
        <p:spPr>
          <a:xfrm>
            <a:off x="808379" y="2329246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p</a:t>
            </a:r>
            <a:r>
              <a:rPr lang="en-GB" sz="16600" dirty="0">
                <a:ln w="28575">
                  <a:noFill/>
                </a:ln>
                <a:solidFill>
                  <a:srgbClr val="E29AC6"/>
                </a:solidFill>
                <a:latin typeface="+mn-lt"/>
              </a:rPr>
              <a:t>ie</a:t>
            </a:r>
          </a:p>
        </p:txBody>
      </p:sp>
      <p:sp>
        <p:nvSpPr>
          <p:cNvPr id="55" name="1">
            <a:extLst>
              <a:ext uri="{FF2B5EF4-FFF2-40B4-BE49-F238E27FC236}">
                <a16:creationId xmlns:a16="http://schemas.microsoft.com/office/drawing/2014/main" id="{2E2E85C7-C284-0C4A-BDB8-75EDBFB37711}"/>
              </a:ext>
            </a:extLst>
          </p:cNvPr>
          <p:cNvSpPr txBox="1">
            <a:spLocks/>
          </p:cNvSpPr>
          <p:nvPr/>
        </p:nvSpPr>
        <p:spPr>
          <a:xfrm>
            <a:off x="788501" y="2337218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d</a:t>
            </a:r>
            <a:r>
              <a:rPr lang="en-GB" sz="16600" dirty="0">
                <a:ln w="28575">
                  <a:noFill/>
                </a:ln>
                <a:solidFill>
                  <a:srgbClr val="E29AC6"/>
                </a:solidFill>
                <a:latin typeface="+mn-lt"/>
              </a:rPr>
              <a:t>ie</a:t>
            </a:r>
          </a:p>
        </p:txBody>
      </p:sp>
      <p:sp>
        <p:nvSpPr>
          <p:cNvPr id="56" name="1">
            <a:extLst>
              <a:ext uri="{FF2B5EF4-FFF2-40B4-BE49-F238E27FC236}">
                <a16:creationId xmlns:a16="http://schemas.microsoft.com/office/drawing/2014/main" id="{A3FB715D-0FBB-F848-BB48-BEA6222CBFA9}"/>
              </a:ext>
            </a:extLst>
          </p:cNvPr>
          <p:cNvSpPr txBox="1">
            <a:spLocks/>
          </p:cNvSpPr>
          <p:nvPr/>
        </p:nvSpPr>
        <p:spPr>
          <a:xfrm>
            <a:off x="1063830" y="2324117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l</a:t>
            </a:r>
            <a:r>
              <a:rPr lang="en-GB" sz="16600" dirty="0">
                <a:ln w="28575">
                  <a:noFill/>
                </a:ln>
                <a:solidFill>
                  <a:srgbClr val="E29AC6"/>
                </a:solidFill>
                <a:latin typeface="+mn-lt"/>
              </a:rPr>
              <a:t>ie</a:t>
            </a:r>
          </a:p>
        </p:txBody>
      </p:sp>
      <p:sp>
        <p:nvSpPr>
          <p:cNvPr id="64" name="1">
            <a:extLst>
              <a:ext uri="{FF2B5EF4-FFF2-40B4-BE49-F238E27FC236}">
                <a16:creationId xmlns:a16="http://schemas.microsoft.com/office/drawing/2014/main" id="{59AD5EAE-17BD-2A40-AD2A-0302D5E33151}"/>
              </a:ext>
            </a:extLst>
          </p:cNvPr>
          <p:cNvSpPr txBox="1">
            <a:spLocks/>
          </p:cNvSpPr>
          <p:nvPr/>
        </p:nvSpPr>
        <p:spPr>
          <a:xfrm>
            <a:off x="1111109" y="2242961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fl</a:t>
            </a:r>
            <a:r>
              <a:rPr lang="en-GB" sz="16600" dirty="0">
                <a:ln w="28575">
                  <a:noFill/>
                </a:ln>
                <a:solidFill>
                  <a:srgbClr val="E29AC6"/>
                </a:solidFill>
                <a:latin typeface="+mn-lt"/>
              </a:rPr>
              <a:t>ie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s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65" name="1">
            <a:extLst>
              <a:ext uri="{FF2B5EF4-FFF2-40B4-BE49-F238E27FC236}">
                <a16:creationId xmlns:a16="http://schemas.microsoft.com/office/drawing/2014/main" id="{7EC68D0A-9D02-E449-9756-B62A9B99C782}"/>
              </a:ext>
            </a:extLst>
          </p:cNvPr>
          <p:cNvSpPr txBox="1">
            <a:spLocks/>
          </p:cNvSpPr>
          <p:nvPr/>
        </p:nvSpPr>
        <p:spPr>
          <a:xfrm>
            <a:off x="967243" y="2258188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fr</a:t>
            </a:r>
            <a:r>
              <a:rPr lang="en-GB" sz="16600" dirty="0">
                <a:ln w="28575">
                  <a:noFill/>
                </a:ln>
                <a:solidFill>
                  <a:srgbClr val="E29AC6"/>
                </a:solidFill>
                <a:latin typeface="+mn-lt"/>
              </a:rPr>
              <a:t>ie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s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68" name="1">
            <a:extLst>
              <a:ext uri="{FF2B5EF4-FFF2-40B4-BE49-F238E27FC236}">
                <a16:creationId xmlns:a16="http://schemas.microsoft.com/office/drawing/2014/main" id="{42128BE9-784C-9F4E-9915-5875B4380D39}"/>
              </a:ext>
            </a:extLst>
          </p:cNvPr>
          <p:cNvSpPr txBox="1">
            <a:spLocks/>
          </p:cNvSpPr>
          <p:nvPr/>
        </p:nvSpPr>
        <p:spPr>
          <a:xfrm>
            <a:off x="1118632" y="2258879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fr</a:t>
            </a:r>
            <a:r>
              <a:rPr lang="en-GB" sz="16600" dirty="0">
                <a:ln w="28575">
                  <a:noFill/>
                </a:ln>
                <a:solidFill>
                  <a:srgbClr val="E29AC6"/>
                </a:solidFill>
                <a:latin typeface="+mn-lt"/>
              </a:rPr>
              <a:t>ie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d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69" name="1">
            <a:extLst>
              <a:ext uri="{FF2B5EF4-FFF2-40B4-BE49-F238E27FC236}">
                <a16:creationId xmlns:a16="http://schemas.microsoft.com/office/drawing/2014/main" id="{44022386-CFC7-6040-AC02-15D6707038E3}"/>
              </a:ext>
            </a:extLst>
          </p:cNvPr>
          <p:cNvSpPr txBox="1">
            <a:spLocks/>
          </p:cNvSpPr>
          <p:nvPr/>
        </p:nvSpPr>
        <p:spPr>
          <a:xfrm>
            <a:off x="1008615" y="2163352"/>
            <a:ext cx="6936828" cy="1749271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cr</a:t>
            </a:r>
            <a:r>
              <a:rPr lang="en-GB" sz="16600" dirty="0">
                <a:ln w="28575">
                  <a:noFill/>
                </a:ln>
                <a:solidFill>
                  <a:srgbClr val="E29AC6"/>
                </a:solidFill>
                <a:latin typeface="+mn-lt"/>
              </a:rPr>
              <a:t>ie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d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70" name="1">
            <a:extLst>
              <a:ext uri="{FF2B5EF4-FFF2-40B4-BE49-F238E27FC236}">
                <a16:creationId xmlns:a16="http://schemas.microsoft.com/office/drawing/2014/main" id="{D348571D-5329-AF42-B60C-031A68E54F80}"/>
              </a:ext>
            </a:extLst>
          </p:cNvPr>
          <p:cNvSpPr txBox="1">
            <a:spLocks/>
          </p:cNvSpPr>
          <p:nvPr/>
        </p:nvSpPr>
        <p:spPr>
          <a:xfrm>
            <a:off x="1103586" y="2345190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tr</a:t>
            </a:r>
            <a:r>
              <a:rPr lang="en-GB" sz="16600" dirty="0">
                <a:ln w="28575">
                  <a:noFill/>
                </a:ln>
                <a:solidFill>
                  <a:srgbClr val="E29AC6"/>
                </a:solidFill>
                <a:latin typeface="+mn-lt"/>
              </a:rPr>
              <a:t>ie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d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71" name="1">
            <a:extLst>
              <a:ext uri="{FF2B5EF4-FFF2-40B4-BE49-F238E27FC236}">
                <a16:creationId xmlns:a16="http://schemas.microsoft.com/office/drawing/2014/main" id="{A200DD2D-A67C-0842-A4F3-0F5954084A4B}"/>
              </a:ext>
            </a:extLst>
          </p:cNvPr>
          <p:cNvSpPr txBox="1">
            <a:spLocks/>
          </p:cNvSpPr>
          <p:nvPr/>
        </p:nvSpPr>
        <p:spPr>
          <a:xfrm>
            <a:off x="900003" y="2329937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sp</a:t>
            </a:r>
            <a:r>
              <a:rPr lang="en-GB" sz="16600" dirty="0">
                <a:ln w="28575">
                  <a:noFill/>
                </a:ln>
                <a:solidFill>
                  <a:srgbClr val="E29AC6"/>
                </a:solidFill>
                <a:latin typeface="+mn-lt"/>
              </a:rPr>
              <a:t>ie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d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4967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4" grpId="0"/>
      <p:bldP spid="54" grpId="1"/>
      <p:bldP spid="55" grpId="0"/>
      <p:bldP spid="55" grpId="1"/>
      <p:bldP spid="56" grpId="0"/>
      <p:bldP spid="56" grpId="1"/>
      <p:bldP spid="64" grpId="0"/>
      <p:bldP spid="65" grpId="0"/>
      <p:bldP spid="65" grpId="1"/>
      <p:bldP spid="68" grpId="0"/>
      <p:bldP spid="68" grpId="1"/>
      <p:bldP spid="69" grpId="0"/>
      <p:bldP spid="69" grpId="1"/>
      <p:bldP spid="70" grpId="0"/>
      <p:bldP spid="70" grpId="1"/>
      <p:bldP spid="71" grpId="0"/>
      <p:bldP spid="7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0">
            <a:extLst>
              <a:ext uri="{FF2B5EF4-FFF2-40B4-BE49-F238E27FC236}">
                <a16:creationId xmlns:a16="http://schemas.microsoft.com/office/drawing/2014/main" id="{5F029C07-FC94-4665-8A8D-96D5C92774A0}"/>
              </a:ext>
            </a:extLst>
          </p:cNvPr>
          <p:cNvSpPr txBox="1">
            <a:spLocks/>
          </p:cNvSpPr>
          <p:nvPr/>
        </p:nvSpPr>
        <p:spPr>
          <a:xfrm>
            <a:off x="1664838" y="4938862"/>
            <a:ext cx="581432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400" i="0" u="none" strike="noStrike" dirty="0">
                <a:solidFill>
                  <a:srgbClr val="000000"/>
                </a:solidFill>
                <a:effectLst/>
                <a:latin typeface="+mn-lt"/>
              </a:rPr>
              <a:t>Click on a </a:t>
            </a:r>
            <a:r>
              <a:rPr lang="en-GB" sz="2400" dirty="0">
                <a:solidFill>
                  <a:srgbClr val="000000"/>
                </a:solidFill>
                <a:latin typeface="+mn-lt"/>
              </a:rPr>
              <a:t>letter combination </a:t>
            </a:r>
            <a:r>
              <a:rPr lang="en-GB" sz="2400" i="0" u="none" strike="noStrike" dirty="0">
                <a:solidFill>
                  <a:srgbClr val="000000"/>
                </a:solidFill>
                <a:effectLst/>
                <a:latin typeface="+mn-lt"/>
              </a:rPr>
              <a:t>to jump to the appropriate slides </a:t>
            </a:r>
            <a:endParaRPr lang="en-GB" sz="19900" dirty="0">
              <a:ln w="28575">
                <a:solidFill>
                  <a:schemeClr val="accent4">
                    <a:lumMod val="50000"/>
                  </a:schemeClr>
                </a:solidFill>
              </a:ln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0F5A099C-0629-400C-B19E-8F9B9E9A1252}"/>
              </a:ext>
            </a:extLst>
          </p:cNvPr>
          <p:cNvSpPr/>
          <p:nvPr/>
        </p:nvSpPr>
        <p:spPr>
          <a:xfrm>
            <a:off x="842214" y="302411"/>
            <a:ext cx="157126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>
                <a:ln w="73025">
                  <a:noFill/>
                </a:ln>
                <a:solidFill>
                  <a:srgbClr val="E29AC6"/>
                </a:solidFill>
              </a:rPr>
              <a:t>ay</a:t>
            </a:r>
            <a:endParaRPr lang="en-GB" b="1" dirty="0">
              <a:solidFill>
                <a:srgbClr val="E29AC6"/>
              </a:solidFill>
            </a:endParaRPr>
          </a:p>
        </p:txBody>
      </p:sp>
      <p:sp>
        <p:nvSpPr>
          <p:cNvPr id="7" name="Rectangle 6">
            <a:hlinkClick r:id="rId3" action="ppaction://hlinksldjump"/>
            <a:extLst>
              <a:ext uri="{FF2B5EF4-FFF2-40B4-BE49-F238E27FC236}">
                <a16:creationId xmlns:a16="http://schemas.microsoft.com/office/drawing/2014/main" id="{9B05B105-7F9B-4D25-BF0A-D28EC2EED2C4}"/>
              </a:ext>
            </a:extLst>
          </p:cNvPr>
          <p:cNvSpPr/>
          <p:nvPr/>
        </p:nvSpPr>
        <p:spPr>
          <a:xfrm>
            <a:off x="2926668" y="3332989"/>
            <a:ext cx="154882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E29AC6"/>
                </a:solidFill>
              </a:rPr>
              <a:t>ou</a:t>
            </a:r>
            <a:endParaRPr lang="en-GB" b="1" dirty="0">
              <a:solidFill>
                <a:srgbClr val="E29AC6"/>
              </a:solidFill>
            </a:endParaRPr>
          </a:p>
        </p:txBody>
      </p:sp>
      <p:sp>
        <p:nvSpPr>
          <p:cNvPr id="8" name="Rectangle 7">
            <a:hlinkClick r:id="rId4" action="ppaction://hlinksldjump"/>
            <a:extLst>
              <a:ext uri="{FF2B5EF4-FFF2-40B4-BE49-F238E27FC236}">
                <a16:creationId xmlns:a16="http://schemas.microsoft.com/office/drawing/2014/main" id="{A358865B-E200-4580-8491-82D4CB2FC389}"/>
              </a:ext>
            </a:extLst>
          </p:cNvPr>
          <p:cNvSpPr/>
          <p:nvPr/>
        </p:nvSpPr>
        <p:spPr>
          <a:xfrm>
            <a:off x="4643752" y="1485168"/>
            <a:ext cx="115288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E29AC6"/>
                </a:solidFill>
              </a:rPr>
              <a:t>ie</a:t>
            </a:r>
            <a:endParaRPr lang="en-GB" b="1" dirty="0">
              <a:solidFill>
                <a:srgbClr val="E29AC6"/>
              </a:solidFill>
            </a:endParaRPr>
          </a:p>
        </p:txBody>
      </p:sp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B6376C92-F53E-4C68-A855-76F880E183DA}"/>
              </a:ext>
            </a:extLst>
          </p:cNvPr>
          <p:cNvSpPr/>
          <p:nvPr/>
        </p:nvSpPr>
        <p:spPr>
          <a:xfrm>
            <a:off x="5658366" y="422176"/>
            <a:ext cx="110479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A095B"/>
                </a:solidFill>
              </a:rPr>
              <a:t>ir</a:t>
            </a:r>
            <a:endParaRPr lang="en-GB" b="1" dirty="0">
              <a:solidFill>
                <a:srgbClr val="CA095B"/>
              </a:solidFill>
            </a:endParaRPr>
          </a:p>
        </p:txBody>
      </p:sp>
      <p:sp>
        <p:nvSpPr>
          <p:cNvPr id="11" name="Rectangle 10">
            <a:hlinkClick r:id="rId6" action="ppaction://hlinksldjump"/>
            <a:extLst>
              <a:ext uri="{FF2B5EF4-FFF2-40B4-BE49-F238E27FC236}">
                <a16:creationId xmlns:a16="http://schemas.microsoft.com/office/drawing/2014/main" id="{CCB837FA-3495-43F5-B229-672B01C63B5E}"/>
              </a:ext>
            </a:extLst>
          </p:cNvPr>
          <p:cNvSpPr/>
          <p:nvPr/>
        </p:nvSpPr>
        <p:spPr>
          <a:xfrm>
            <a:off x="962773" y="1707404"/>
            <a:ext cx="147187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9509D"/>
                </a:solidFill>
              </a:rPr>
              <a:t>ea</a:t>
            </a:r>
            <a:endParaRPr lang="en-GB" b="1" dirty="0">
              <a:solidFill>
                <a:srgbClr val="C9509D"/>
              </a:solidFill>
            </a:endParaRPr>
          </a:p>
        </p:txBody>
      </p:sp>
      <p:sp>
        <p:nvSpPr>
          <p:cNvPr id="12" name="Rectangle 11">
            <a:hlinkClick r:id="rId7" action="ppaction://hlinksldjump"/>
            <a:extLst>
              <a:ext uri="{FF2B5EF4-FFF2-40B4-BE49-F238E27FC236}">
                <a16:creationId xmlns:a16="http://schemas.microsoft.com/office/drawing/2014/main" id="{4F0A3B7F-E151-47C7-8AF1-03436C97AAD6}"/>
              </a:ext>
            </a:extLst>
          </p:cNvPr>
          <p:cNvSpPr/>
          <p:nvPr/>
        </p:nvSpPr>
        <p:spPr>
          <a:xfrm>
            <a:off x="6470558" y="2091252"/>
            <a:ext cx="15231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600" b="1" dirty="0">
                <a:ln w="73025">
                  <a:noFill/>
                </a:ln>
                <a:solidFill>
                  <a:srgbClr val="E29AC6"/>
                </a:solidFill>
              </a:rPr>
              <a:t>oy</a:t>
            </a:r>
            <a:endParaRPr lang="en-GB" b="1" dirty="0">
              <a:solidFill>
                <a:srgbClr val="E29AC6"/>
              </a:solidFill>
            </a:endParaRPr>
          </a:p>
        </p:txBody>
      </p:sp>
      <p:sp>
        <p:nvSpPr>
          <p:cNvPr id="13" name="Rectangle 12">
            <a:hlinkClick r:id="rId8" action="ppaction://hlinksldjump"/>
            <a:extLst>
              <a:ext uri="{FF2B5EF4-FFF2-40B4-BE49-F238E27FC236}">
                <a16:creationId xmlns:a16="http://schemas.microsoft.com/office/drawing/2014/main" id="{B3B3DB61-EEE5-47B9-992B-FA9604F911C0}"/>
              </a:ext>
            </a:extLst>
          </p:cNvPr>
          <p:cNvSpPr/>
          <p:nvPr/>
        </p:nvSpPr>
        <p:spPr>
          <a:xfrm>
            <a:off x="6513840" y="3369202"/>
            <a:ext cx="147989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A095B"/>
                </a:solidFill>
              </a:rPr>
              <a:t>ue</a:t>
            </a:r>
            <a:endParaRPr lang="en-GB" b="1" dirty="0"/>
          </a:p>
        </p:txBody>
      </p:sp>
      <p:sp>
        <p:nvSpPr>
          <p:cNvPr id="14" name="Rectangle 13">
            <a:hlinkClick r:id="rId9" action="ppaction://hlinksldjump"/>
            <a:extLst>
              <a:ext uri="{FF2B5EF4-FFF2-40B4-BE49-F238E27FC236}">
                <a16:creationId xmlns:a16="http://schemas.microsoft.com/office/drawing/2014/main" id="{472ECA2D-CC86-F241-8843-9FE97E31E957}"/>
              </a:ext>
            </a:extLst>
          </p:cNvPr>
          <p:cNvSpPr/>
          <p:nvPr/>
        </p:nvSpPr>
        <p:spPr>
          <a:xfrm>
            <a:off x="747914" y="3056767"/>
            <a:ext cx="188224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>
                <a:ln w="73025">
                  <a:noFill/>
                </a:ln>
                <a:solidFill>
                  <a:srgbClr val="CA095B"/>
                </a:solidFill>
              </a:rPr>
              <a:t>aw</a:t>
            </a:r>
            <a:endParaRPr lang="en-GB" b="1" dirty="0">
              <a:solidFill>
                <a:srgbClr val="CA095B"/>
              </a:solidFill>
            </a:endParaRPr>
          </a:p>
        </p:txBody>
      </p:sp>
      <p:sp>
        <p:nvSpPr>
          <p:cNvPr id="15" name="Rectangle 14">
            <a:hlinkClick r:id="rId10" action="ppaction://hlinksldjump"/>
            <a:extLst>
              <a:ext uri="{FF2B5EF4-FFF2-40B4-BE49-F238E27FC236}">
                <a16:creationId xmlns:a16="http://schemas.microsoft.com/office/drawing/2014/main" id="{B51BF005-7570-E846-A43A-5FB844FF5463}"/>
              </a:ext>
            </a:extLst>
          </p:cNvPr>
          <p:cNvSpPr/>
          <p:nvPr/>
        </p:nvSpPr>
        <p:spPr>
          <a:xfrm>
            <a:off x="2622624" y="1909184"/>
            <a:ext cx="176522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A095B"/>
                </a:solidFill>
              </a:rPr>
              <a:t>ew</a:t>
            </a:r>
            <a:endParaRPr lang="en-GB" b="1" dirty="0">
              <a:solidFill>
                <a:srgbClr val="CA095B"/>
              </a:solidFill>
            </a:endParaRPr>
          </a:p>
        </p:txBody>
      </p:sp>
      <p:sp>
        <p:nvSpPr>
          <p:cNvPr id="16" name="Rectangle 15">
            <a:hlinkClick r:id="rId11" action="ppaction://hlinksldjump"/>
            <a:extLst>
              <a:ext uri="{FF2B5EF4-FFF2-40B4-BE49-F238E27FC236}">
                <a16:creationId xmlns:a16="http://schemas.microsoft.com/office/drawing/2014/main" id="{0A42263E-234B-6F42-9510-987E702F6992}"/>
              </a:ext>
            </a:extLst>
          </p:cNvPr>
          <p:cNvSpPr/>
          <p:nvPr/>
        </p:nvSpPr>
        <p:spPr>
          <a:xfrm>
            <a:off x="6877998" y="924166"/>
            <a:ext cx="142378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9509D"/>
                </a:solidFill>
              </a:rPr>
              <a:t>oe</a:t>
            </a:r>
            <a:endParaRPr lang="en-GB" b="1" dirty="0">
              <a:solidFill>
                <a:srgbClr val="C9509D"/>
              </a:solidFill>
            </a:endParaRPr>
          </a:p>
        </p:txBody>
      </p:sp>
      <p:sp>
        <p:nvSpPr>
          <p:cNvPr id="17" name="Rectangle 16">
            <a:hlinkClick r:id="rId12" action="ppaction://hlinksldjump"/>
            <a:extLst>
              <a:ext uri="{FF2B5EF4-FFF2-40B4-BE49-F238E27FC236}">
                <a16:creationId xmlns:a16="http://schemas.microsoft.com/office/drawing/2014/main" id="{04CA1C37-94AB-EF45-BC85-3AC6B2F13931}"/>
              </a:ext>
            </a:extLst>
          </p:cNvPr>
          <p:cNvSpPr/>
          <p:nvPr/>
        </p:nvSpPr>
        <p:spPr>
          <a:xfrm>
            <a:off x="2839122" y="521592"/>
            <a:ext cx="159691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>
                <a:ln w="73025">
                  <a:noFill/>
                </a:ln>
                <a:solidFill>
                  <a:srgbClr val="C9509D"/>
                </a:solidFill>
              </a:rPr>
              <a:t>au</a:t>
            </a:r>
            <a:endParaRPr lang="en-GB" b="1" dirty="0">
              <a:solidFill>
                <a:srgbClr val="C9509D"/>
              </a:solidFill>
            </a:endParaRPr>
          </a:p>
        </p:txBody>
      </p:sp>
      <p:sp>
        <p:nvSpPr>
          <p:cNvPr id="18" name="Rectangle 17">
            <a:hlinkClick r:id="rId13" action="ppaction://hlinksldjump"/>
            <a:extLst>
              <a:ext uri="{FF2B5EF4-FFF2-40B4-BE49-F238E27FC236}">
                <a16:creationId xmlns:a16="http://schemas.microsoft.com/office/drawing/2014/main" id="{8DFC305D-A71A-D046-9547-5BE41E759F70}"/>
              </a:ext>
            </a:extLst>
          </p:cNvPr>
          <p:cNvSpPr/>
          <p:nvPr/>
        </p:nvSpPr>
        <p:spPr>
          <a:xfrm>
            <a:off x="4792429" y="2683762"/>
            <a:ext cx="145424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9509D"/>
                </a:solidFill>
              </a:rPr>
              <a:t>ey</a:t>
            </a:r>
            <a:endParaRPr lang="en-GB" b="1" dirty="0">
              <a:solidFill>
                <a:srgbClr val="C950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0">
            <a:extLst>
              <a:ext uri="{FF2B5EF4-FFF2-40B4-BE49-F238E27FC236}">
                <a16:creationId xmlns:a16="http://schemas.microsoft.com/office/drawing/2014/main" id="{5F029C07-FC94-4665-8A8D-96D5C92774A0}"/>
              </a:ext>
            </a:extLst>
          </p:cNvPr>
          <p:cNvSpPr txBox="1">
            <a:spLocks/>
          </p:cNvSpPr>
          <p:nvPr/>
        </p:nvSpPr>
        <p:spPr>
          <a:xfrm>
            <a:off x="1664838" y="4938862"/>
            <a:ext cx="581432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400" i="0" u="none" strike="noStrike" dirty="0">
                <a:solidFill>
                  <a:srgbClr val="000000"/>
                </a:solidFill>
                <a:effectLst/>
                <a:latin typeface="+mn-lt"/>
              </a:rPr>
              <a:t>Click on a </a:t>
            </a:r>
            <a:r>
              <a:rPr lang="en-GB" sz="2400" dirty="0">
                <a:solidFill>
                  <a:srgbClr val="000000"/>
                </a:solidFill>
                <a:latin typeface="+mn-lt"/>
              </a:rPr>
              <a:t>letter combination </a:t>
            </a:r>
            <a:r>
              <a:rPr lang="en-GB" sz="2400" i="0" u="none" strike="noStrike" dirty="0">
                <a:solidFill>
                  <a:srgbClr val="000000"/>
                </a:solidFill>
                <a:effectLst/>
                <a:latin typeface="+mn-lt"/>
              </a:rPr>
              <a:t>to jump to the appropriate slides </a:t>
            </a:r>
            <a:endParaRPr lang="en-GB" sz="19900" dirty="0">
              <a:ln w="28575">
                <a:solidFill>
                  <a:schemeClr val="accent4">
                    <a:lumMod val="50000"/>
                  </a:schemeClr>
                </a:solidFill>
              </a:ln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0F5A099C-0629-400C-B19E-8F9B9E9A1252}"/>
              </a:ext>
            </a:extLst>
          </p:cNvPr>
          <p:cNvSpPr/>
          <p:nvPr/>
        </p:nvSpPr>
        <p:spPr>
          <a:xfrm>
            <a:off x="842214" y="302411"/>
            <a:ext cx="157126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>
                <a:ln w="73025">
                  <a:noFill/>
                </a:ln>
                <a:solidFill>
                  <a:srgbClr val="E29AC6"/>
                </a:solidFill>
              </a:rPr>
              <a:t>ay</a:t>
            </a:r>
            <a:endParaRPr lang="en-GB" b="1" dirty="0">
              <a:solidFill>
                <a:srgbClr val="E29AC6"/>
              </a:solidFill>
            </a:endParaRPr>
          </a:p>
        </p:txBody>
      </p:sp>
      <p:sp>
        <p:nvSpPr>
          <p:cNvPr id="7" name="Rectangle 6">
            <a:hlinkClick r:id="rId3" action="ppaction://hlinksldjump"/>
            <a:extLst>
              <a:ext uri="{FF2B5EF4-FFF2-40B4-BE49-F238E27FC236}">
                <a16:creationId xmlns:a16="http://schemas.microsoft.com/office/drawing/2014/main" id="{9B05B105-7F9B-4D25-BF0A-D28EC2EED2C4}"/>
              </a:ext>
            </a:extLst>
          </p:cNvPr>
          <p:cNvSpPr/>
          <p:nvPr/>
        </p:nvSpPr>
        <p:spPr>
          <a:xfrm>
            <a:off x="2926668" y="3332989"/>
            <a:ext cx="154882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E29AC6"/>
                </a:solidFill>
              </a:rPr>
              <a:t>ou</a:t>
            </a:r>
            <a:endParaRPr lang="en-GB" b="1" dirty="0">
              <a:solidFill>
                <a:srgbClr val="E29AC6"/>
              </a:solidFill>
            </a:endParaRPr>
          </a:p>
        </p:txBody>
      </p:sp>
      <p:sp>
        <p:nvSpPr>
          <p:cNvPr id="8" name="Rectangle 7">
            <a:hlinkClick r:id="rId4" action="ppaction://hlinksldjump"/>
            <a:extLst>
              <a:ext uri="{FF2B5EF4-FFF2-40B4-BE49-F238E27FC236}">
                <a16:creationId xmlns:a16="http://schemas.microsoft.com/office/drawing/2014/main" id="{A358865B-E200-4580-8491-82D4CB2FC389}"/>
              </a:ext>
            </a:extLst>
          </p:cNvPr>
          <p:cNvSpPr/>
          <p:nvPr/>
        </p:nvSpPr>
        <p:spPr>
          <a:xfrm>
            <a:off x="4643752" y="1485168"/>
            <a:ext cx="115288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E29AC6"/>
                </a:solidFill>
              </a:rPr>
              <a:t>ie</a:t>
            </a:r>
            <a:endParaRPr lang="en-GB" b="1" dirty="0">
              <a:solidFill>
                <a:srgbClr val="E29AC6"/>
              </a:solidFill>
            </a:endParaRPr>
          </a:p>
        </p:txBody>
      </p:sp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B6376C92-F53E-4C68-A855-76F880E183DA}"/>
              </a:ext>
            </a:extLst>
          </p:cNvPr>
          <p:cNvSpPr/>
          <p:nvPr/>
        </p:nvSpPr>
        <p:spPr>
          <a:xfrm>
            <a:off x="5658366" y="422176"/>
            <a:ext cx="110479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A095B"/>
                </a:solidFill>
              </a:rPr>
              <a:t>ir</a:t>
            </a:r>
            <a:endParaRPr lang="en-GB" b="1" dirty="0">
              <a:solidFill>
                <a:srgbClr val="CA095B"/>
              </a:solidFill>
            </a:endParaRPr>
          </a:p>
        </p:txBody>
      </p:sp>
      <p:sp>
        <p:nvSpPr>
          <p:cNvPr id="11" name="Rectangle 10">
            <a:hlinkClick r:id="rId6" action="ppaction://hlinksldjump"/>
            <a:extLst>
              <a:ext uri="{FF2B5EF4-FFF2-40B4-BE49-F238E27FC236}">
                <a16:creationId xmlns:a16="http://schemas.microsoft.com/office/drawing/2014/main" id="{CCB837FA-3495-43F5-B229-672B01C63B5E}"/>
              </a:ext>
            </a:extLst>
          </p:cNvPr>
          <p:cNvSpPr/>
          <p:nvPr/>
        </p:nvSpPr>
        <p:spPr>
          <a:xfrm>
            <a:off x="962773" y="1707404"/>
            <a:ext cx="147187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9509D"/>
                </a:solidFill>
              </a:rPr>
              <a:t>ea</a:t>
            </a:r>
            <a:endParaRPr lang="en-GB" b="1" dirty="0">
              <a:solidFill>
                <a:srgbClr val="C9509D"/>
              </a:solidFill>
            </a:endParaRPr>
          </a:p>
        </p:txBody>
      </p:sp>
      <p:sp>
        <p:nvSpPr>
          <p:cNvPr id="12" name="Rectangle 11">
            <a:hlinkClick r:id="rId7" action="ppaction://hlinksldjump"/>
            <a:extLst>
              <a:ext uri="{FF2B5EF4-FFF2-40B4-BE49-F238E27FC236}">
                <a16:creationId xmlns:a16="http://schemas.microsoft.com/office/drawing/2014/main" id="{4F0A3B7F-E151-47C7-8AF1-03436C97AAD6}"/>
              </a:ext>
            </a:extLst>
          </p:cNvPr>
          <p:cNvSpPr/>
          <p:nvPr/>
        </p:nvSpPr>
        <p:spPr>
          <a:xfrm>
            <a:off x="6470558" y="2091252"/>
            <a:ext cx="15231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600" b="1" dirty="0">
                <a:ln w="73025">
                  <a:noFill/>
                </a:ln>
                <a:solidFill>
                  <a:srgbClr val="E29AC6"/>
                </a:solidFill>
              </a:rPr>
              <a:t>oy</a:t>
            </a:r>
            <a:endParaRPr lang="en-GB" b="1" dirty="0">
              <a:solidFill>
                <a:srgbClr val="E29AC6"/>
              </a:solidFill>
            </a:endParaRPr>
          </a:p>
        </p:txBody>
      </p:sp>
      <p:sp>
        <p:nvSpPr>
          <p:cNvPr id="13" name="Rectangle 12">
            <a:hlinkClick r:id="rId8" action="ppaction://hlinksldjump"/>
            <a:extLst>
              <a:ext uri="{FF2B5EF4-FFF2-40B4-BE49-F238E27FC236}">
                <a16:creationId xmlns:a16="http://schemas.microsoft.com/office/drawing/2014/main" id="{B3B3DB61-EEE5-47B9-992B-FA9604F911C0}"/>
              </a:ext>
            </a:extLst>
          </p:cNvPr>
          <p:cNvSpPr/>
          <p:nvPr/>
        </p:nvSpPr>
        <p:spPr>
          <a:xfrm>
            <a:off x="6513840" y="3369202"/>
            <a:ext cx="147989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A095B"/>
                </a:solidFill>
              </a:rPr>
              <a:t>ue</a:t>
            </a:r>
            <a:endParaRPr lang="en-GB" b="1" dirty="0"/>
          </a:p>
        </p:txBody>
      </p:sp>
      <p:sp>
        <p:nvSpPr>
          <p:cNvPr id="14" name="Rectangle 13">
            <a:hlinkClick r:id="rId9" action="ppaction://hlinksldjump"/>
            <a:extLst>
              <a:ext uri="{FF2B5EF4-FFF2-40B4-BE49-F238E27FC236}">
                <a16:creationId xmlns:a16="http://schemas.microsoft.com/office/drawing/2014/main" id="{472ECA2D-CC86-F241-8843-9FE97E31E957}"/>
              </a:ext>
            </a:extLst>
          </p:cNvPr>
          <p:cNvSpPr/>
          <p:nvPr/>
        </p:nvSpPr>
        <p:spPr>
          <a:xfrm>
            <a:off x="747914" y="3056767"/>
            <a:ext cx="188224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>
                <a:ln w="73025">
                  <a:noFill/>
                </a:ln>
                <a:solidFill>
                  <a:srgbClr val="CA095B"/>
                </a:solidFill>
              </a:rPr>
              <a:t>aw</a:t>
            </a:r>
            <a:endParaRPr lang="en-GB" b="1" dirty="0">
              <a:solidFill>
                <a:srgbClr val="CA095B"/>
              </a:solidFill>
            </a:endParaRPr>
          </a:p>
        </p:txBody>
      </p:sp>
      <p:sp>
        <p:nvSpPr>
          <p:cNvPr id="15" name="Rectangle 14">
            <a:hlinkClick r:id="rId10" action="ppaction://hlinksldjump"/>
            <a:extLst>
              <a:ext uri="{FF2B5EF4-FFF2-40B4-BE49-F238E27FC236}">
                <a16:creationId xmlns:a16="http://schemas.microsoft.com/office/drawing/2014/main" id="{B51BF005-7570-E846-A43A-5FB844FF5463}"/>
              </a:ext>
            </a:extLst>
          </p:cNvPr>
          <p:cNvSpPr/>
          <p:nvPr/>
        </p:nvSpPr>
        <p:spPr>
          <a:xfrm>
            <a:off x="2622624" y="1909184"/>
            <a:ext cx="176522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A095B"/>
                </a:solidFill>
              </a:rPr>
              <a:t>ew</a:t>
            </a:r>
            <a:endParaRPr lang="en-GB" b="1" dirty="0">
              <a:solidFill>
                <a:srgbClr val="CA095B"/>
              </a:solidFill>
            </a:endParaRPr>
          </a:p>
        </p:txBody>
      </p:sp>
      <p:sp>
        <p:nvSpPr>
          <p:cNvPr id="16" name="Rectangle 15">
            <a:hlinkClick r:id="rId11" action="ppaction://hlinksldjump"/>
            <a:extLst>
              <a:ext uri="{FF2B5EF4-FFF2-40B4-BE49-F238E27FC236}">
                <a16:creationId xmlns:a16="http://schemas.microsoft.com/office/drawing/2014/main" id="{0A42263E-234B-6F42-9510-987E702F6992}"/>
              </a:ext>
            </a:extLst>
          </p:cNvPr>
          <p:cNvSpPr/>
          <p:nvPr/>
        </p:nvSpPr>
        <p:spPr>
          <a:xfrm>
            <a:off x="6877998" y="924166"/>
            <a:ext cx="142378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9509D"/>
                </a:solidFill>
              </a:rPr>
              <a:t>oe</a:t>
            </a:r>
            <a:endParaRPr lang="en-GB" b="1" dirty="0">
              <a:solidFill>
                <a:srgbClr val="C9509D"/>
              </a:solidFill>
            </a:endParaRPr>
          </a:p>
        </p:txBody>
      </p:sp>
      <p:sp>
        <p:nvSpPr>
          <p:cNvPr id="17" name="Rectangle 16">
            <a:hlinkClick r:id="rId12" action="ppaction://hlinksldjump"/>
            <a:extLst>
              <a:ext uri="{FF2B5EF4-FFF2-40B4-BE49-F238E27FC236}">
                <a16:creationId xmlns:a16="http://schemas.microsoft.com/office/drawing/2014/main" id="{04CA1C37-94AB-EF45-BC85-3AC6B2F13931}"/>
              </a:ext>
            </a:extLst>
          </p:cNvPr>
          <p:cNvSpPr/>
          <p:nvPr/>
        </p:nvSpPr>
        <p:spPr>
          <a:xfrm>
            <a:off x="2839122" y="521592"/>
            <a:ext cx="159691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>
                <a:ln w="73025">
                  <a:noFill/>
                </a:ln>
                <a:solidFill>
                  <a:srgbClr val="C9509D"/>
                </a:solidFill>
              </a:rPr>
              <a:t>au</a:t>
            </a:r>
            <a:endParaRPr lang="en-GB" b="1" dirty="0">
              <a:solidFill>
                <a:srgbClr val="C9509D"/>
              </a:solidFill>
            </a:endParaRPr>
          </a:p>
        </p:txBody>
      </p:sp>
      <p:sp>
        <p:nvSpPr>
          <p:cNvPr id="18" name="Rectangle 17">
            <a:hlinkClick r:id="rId13" action="ppaction://hlinksldjump"/>
            <a:extLst>
              <a:ext uri="{FF2B5EF4-FFF2-40B4-BE49-F238E27FC236}">
                <a16:creationId xmlns:a16="http://schemas.microsoft.com/office/drawing/2014/main" id="{8DFC305D-A71A-D046-9547-5BE41E759F70}"/>
              </a:ext>
            </a:extLst>
          </p:cNvPr>
          <p:cNvSpPr/>
          <p:nvPr/>
        </p:nvSpPr>
        <p:spPr>
          <a:xfrm>
            <a:off x="4792429" y="2683762"/>
            <a:ext cx="145424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9509D"/>
                </a:solidFill>
              </a:rPr>
              <a:t>ey</a:t>
            </a:r>
            <a:endParaRPr lang="en-GB" b="1" dirty="0">
              <a:solidFill>
                <a:srgbClr val="C950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7423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-609600" y="1340567"/>
            <a:ext cx="10149159" cy="3307280"/>
          </a:xfrm>
        </p:spPr>
        <p:txBody>
          <a:bodyPr/>
          <a:lstStyle/>
          <a:p>
            <a:pPr algn="ctr"/>
            <a:r>
              <a:rPr lang="en-GB" sz="40800" dirty="0">
                <a:ln w="28575">
                  <a:noFill/>
                </a:ln>
                <a:solidFill>
                  <a:srgbClr val="E29AC6"/>
                </a:solidFill>
                <a:latin typeface="+mn-lt"/>
              </a:rPr>
              <a:t>oy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625129" y="694236"/>
            <a:ext cx="74365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</a:rPr>
              <a:t>Phase 5 Vowel Digraphs </a:t>
            </a:r>
          </a:p>
        </p:txBody>
      </p:sp>
    </p:spTree>
    <p:extLst>
      <p:ext uri="{BB962C8B-B14F-4D97-AF65-F5344CB8AC3E}">
        <p14:creationId xmlns:p14="http://schemas.microsoft.com/office/powerpoint/2010/main" val="188930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577018" y="553398"/>
            <a:ext cx="3067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i="0" u="none" strike="noStrike" dirty="0">
                <a:solidFill>
                  <a:srgbClr val="000000"/>
                </a:solidFill>
                <a:effectLst/>
              </a:rPr>
              <a:t>Sounds like…</a:t>
            </a:r>
            <a:endParaRPr lang="en-GB" sz="3600" b="1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67337" y="1340278"/>
            <a:ext cx="6402902" cy="1257762"/>
          </a:xfrm>
        </p:spPr>
        <p:txBody>
          <a:bodyPr/>
          <a:lstStyle/>
          <a:p>
            <a:r>
              <a:rPr lang="en-GB" sz="11500" dirty="0">
                <a:ln w="73025">
                  <a:noFill/>
                </a:ln>
                <a:solidFill>
                  <a:srgbClr val="E29AC6"/>
                </a:solidFill>
                <a:latin typeface="+mn-lt"/>
              </a:rPr>
              <a:t>oy oy oy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5E020CA-B529-EF4C-980B-41D4FF027D00}"/>
              </a:ext>
            </a:extLst>
          </p:cNvPr>
          <p:cNvSpPr/>
          <p:nvPr/>
        </p:nvSpPr>
        <p:spPr>
          <a:xfrm>
            <a:off x="4880479" y="2758440"/>
            <a:ext cx="3779520" cy="377952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1F9DF7F5-26DC-F64D-B05A-6F5E9433A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2086" y="2877032"/>
            <a:ext cx="2576306" cy="366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1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0">
            <a:extLst>
              <a:ext uri="{FF2B5EF4-FFF2-40B4-BE49-F238E27FC236}">
                <a16:creationId xmlns:a16="http://schemas.microsoft.com/office/drawing/2014/main" id="{9534D9A4-D7A4-D847-9901-ACBEF97A8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6321" y="1118546"/>
            <a:ext cx="10149159" cy="3307280"/>
          </a:xfrm>
        </p:spPr>
        <p:txBody>
          <a:bodyPr/>
          <a:lstStyle/>
          <a:p>
            <a:pPr algn="ctr"/>
            <a:r>
              <a:rPr lang="en-GB" sz="40800" dirty="0">
                <a:ln w="28575">
                  <a:noFill/>
                </a:ln>
                <a:solidFill>
                  <a:srgbClr val="E29AC6"/>
                </a:solidFill>
                <a:latin typeface="+mn-lt"/>
              </a:rPr>
              <a:t>oy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637977" y="553398"/>
            <a:ext cx="70724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000000"/>
                </a:solidFill>
              </a:rPr>
              <a:t>Write the Sound</a:t>
            </a:r>
            <a:endParaRPr lang="en-GB" sz="3600" b="1" dirty="0"/>
          </a:p>
        </p:txBody>
      </p:sp>
      <p:sp>
        <p:nvSpPr>
          <p:cNvPr id="7" name="Start">
            <a:extLst>
              <a:ext uri="{FF2B5EF4-FFF2-40B4-BE49-F238E27FC236}">
                <a16:creationId xmlns:a16="http://schemas.microsoft.com/office/drawing/2014/main" id="{12F980F7-D539-4FC2-A77F-8C2ED8EC34CE}"/>
              </a:ext>
            </a:extLst>
          </p:cNvPr>
          <p:cNvSpPr/>
          <p:nvPr/>
        </p:nvSpPr>
        <p:spPr>
          <a:xfrm>
            <a:off x="3376841" y="1983460"/>
            <a:ext cx="251670" cy="251670"/>
          </a:xfrm>
          <a:prstGeom prst="ellipse">
            <a:avLst/>
          </a:prstGeom>
          <a:solidFill>
            <a:srgbClr val="68942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Start">
            <a:extLst>
              <a:ext uri="{FF2B5EF4-FFF2-40B4-BE49-F238E27FC236}">
                <a16:creationId xmlns:a16="http://schemas.microsoft.com/office/drawing/2014/main" id="{C7867B7A-3ADE-4084-AB33-AED2DB5AA022}"/>
              </a:ext>
            </a:extLst>
          </p:cNvPr>
          <p:cNvSpPr/>
          <p:nvPr/>
        </p:nvSpPr>
        <p:spPr>
          <a:xfrm>
            <a:off x="3673252" y="2307657"/>
            <a:ext cx="251670" cy="251670"/>
          </a:xfrm>
          <a:prstGeom prst="ellipse">
            <a:avLst/>
          </a:prstGeom>
          <a:solidFill>
            <a:srgbClr val="E94E1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tart">
            <a:extLst>
              <a:ext uri="{FF2B5EF4-FFF2-40B4-BE49-F238E27FC236}">
                <a16:creationId xmlns:a16="http://schemas.microsoft.com/office/drawing/2014/main" id="{D24361E2-3E42-45B4-BE4B-737288879851}"/>
              </a:ext>
            </a:extLst>
          </p:cNvPr>
          <p:cNvSpPr/>
          <p:nvPr/>
        </p:nvSpPr>
        <p:spPr>
          <a:xfrm>
            <a:off x="4997491" y="2024421"/>
            <a:ext cx="251670" cy="251670"/>
          </a:xfrm>
          <a:prstGeom prst="ellipse">
            <a:avLst/>
          </a:prstGeom>
          <a:solidFill>
            <a:srgbClr val="68942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Start">
            <a:extLst>
              <a:ext uri="{FF2B5EF4-FFF2-40B4-BE49-F238E27FC236}">
                <a16:creationId xmlns:a16="http://schemas.microsoft.com/office/drawing/2014/main" id="{DF429876-FCF8-42DA-8AB6-AF5D949CDB46}"/>
              </a:ext>
            </a:extLst>
          </p:cNvPr>
          <p:cNvSpPr/>
          <p:nvPr/>
        </p:nvSpPr>
        <p:spPr>
          <a:xfrm>
            <a:off x="4871656" y="4990974"/>
            <a:ext cx="251670" cy="251670"/>
          </a:xfrm>
          <a:prstGeom prst="ellipse">
            <a:avLst/>
          </a:prstGeom>
          <a:solidFill>
            <a:srgbClr val="E94E1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encil">
            <a:extLst>
              <a:ext uri="{FF2B5EF4-FFF2-40B4-BE49-F238E27FC236}">
                <a16:creationId xmlns:a16="http://schemas.microsoft.com/office/drawing/2014/main" id="{0D037C33-1B32-425F-A7EE-830316FEEA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2676" y="1186856"/>
            <a:ext cx="966412" cy="963400"/>
          </a:xfrm>
          <a:prstGeom prst="rect">
            <a:avLst/>
          </a:prstGeom>
        </p:spPr>
      </p:pic>
      <p:pic>
        <p:nvPicPr>
          <p:cNvPr id="11" name="Pencil 2">
            <a:extLst>
              <a:ext uri="{FF2B5EF4-FFF2-40B4-BE49-F238E27FC236}">
                <a16:creationId xmlns:a16="http://schemas.microsoft.com/office/drawing/2014/main" id="{787788D2-B26B-44D3-9097-972B2B709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1308" y="1179382"/>
            <a:ext cx="966412" cy="963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E9E5724-F8E1-B246-92D0-D7D3E452D1AC}"/>
              </a:ext>
            </a:extLst>
          </p:cNvPr>
          <p:cNvSpPr txBox="1"/>
          <p:nvPr/>
        </p:nvSpPr>
        <p:spPr>
          <a:xfrm>
            <a:off x="516782" y="5858594"/>
            <a:ext cx="8110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Practise writing the sound with your finger in the air and then on the floor.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54566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7.40741E-7 C -0.0283 -0.0081 -0.0566 -0.0162 -0.0783 -0.0088 C -0.1 -0.00139 -0.11875 0.00857 -0.12986 0.04445 C -0.14098 0.08056 -0.15191 0.16528 -0.14497 0.20671 C -0.13802 0.24815 -0.1132 0.28241 -0.0882 0.29352 C -0.0632 0.30463 -0.01719 0.29445 0.00503 0.27338 C 0.02725 0.25232 0.03975 0.20417 0.04496 0.16667 C 0.05034 0.1294 0.03663 0.04907 0.03663 0.04931 L 0.03663 0.04907 L 0.03507 0.04445 " pathEditMode="relative" rAng="0" ptsTypes="AAAAAAAAAA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2" y="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0.01412 C -0.00573 0.03704 -0.00608 0.06018 -0.00695 0.09861 C -0.00781 0.13704 -0.01354 0.21273 -0.01025 0.24537 C -0.00695 0.27801 -0.00035 0.28727 0.01302 0.29421 C 0.02639 0.30116 0.0467 0.30648 0.06979 0.2875 C 0.09288 0.26875 0.13594 0.2287 0.15139 0.18079 C 0.16701 0.1331 0.16371 -0.03357 0.16319 0.00093 C 0.1625 0.03518 0.16614 0.30856 0.14809 0.3875 C 0.13003 0.46643 0.08316 0.46343 0.05469 0.47431 C 0.02639 0.48495 0.00225 0.46852 -0.02188 0.45208 " pathEditMode="relative" rAng="0" ptsTypes="AAAAAAAAAA">
                                      <p:cBhvr>
                                        <p:cTn id="1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2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2223362" y="2596326"/>
            <a:ext cx="4622106" cy="1445678"/>
          </a:xfrm>
        </p:spPr>
        <p:txBody>
          <a:bodyPr/>
          <a:lstStyle/>
          <a:p>
            <a:r>
              <a:rPr lang="en-GB" sz="16600" dirty="0">
                <a:ln w="28575">
                  <a:noFill/>
                </a:ln>
                <a:solidFill>
                  <a:srgbClr val="E29AC6"/>
                </a:solidFill>
                <a:latin typeface="+mn-lt"/>
              </a:rPr>
              <a:t>oy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2137719" y="553398"/>
            <a:ext cx="48685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Click on the letters to see which words have the ‘oy’ sound.</a:t>
            </a:r>
            <a:endParaRPr lang="en-GB" sz="2400" b="1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6E76FD2-19EC-D14C-AEB7-6BC212610636}"/>
              </a:ext>
            </a:extLst>
          </p:cNvPr>
          <p:cNvGrpSpPr/>
          <p:nvPr/>
        </p:nvGrpSpPr>
        <p:grpSpPr>
          <a:xfrm>
            <a:off x="968954" y="1431952"/>
            <a:ext cx="1981200" cy="2063276"/>
            <a:chOff x="968954" y="1431952"/>
            <a:chExt cx="1981200" cy="2063276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9021517-9D6A-F540-801C-7F23AC8D824A}"/>
                </a:ext>
              </a:extLst>
            </p:cNvPr>
            <p:cNvSpPr/>
            <p:nvPr/>
          </p:nvSpPr>
          <p:spPr>
            <a:xfrm>
              <a:off x="968954" y="1472990"/>
              <a:ext cx="1981200" cy="1981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A picture containing text, toy, doll, vector graphics&#10;&#10;Description automatically generated">
              <a:extLst>
                <a:ext uri="{FF2B5EF4-FFF2-40B4-BE49-F238E27FC236}">
                  <a16:creationId xmlns:a16="http://schemas.microsoft.com/office/drawing/2014/main" id="{382FBA32-29AB-3C46-AA70-D389FD4C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9550" y="1431952"/>
              <a:ext cx="1451990" cy="2063276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CEEA2F1-0C95-1440-8A91-BE67A10D730D}"/>
              </a:ext>
            </a:extLst>
          </p:cNvPr>
          <p:cNvGrpSpPr/>
          <p:nvPr/>
        </p:nvGrpSpPr>
        <p:grpSpPr>
          <a:xfrm>
            <a:off x="6204155" y="1234440"/>
            <a:ext cx="1981200" cy="2260380"/>
            <a:chOff x="6204155" y="1234440"/>
            <a:chExt cx="1981200" cy="226038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6959389-C98F-C049-AFDF-5841D6ABE737}"/>
                </a:ext>
              </a:extLst>
            </p:cNvPr>
            <p:cNvSpPr/>
            <p:nvPr/>
          </p:nvSpPr>
          <p:spPr>
            <a:xfrm>
              <a:off x="6204155" y="1472990"/>
              <a:ext cx="1981200" cy="1981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B20D54A-28DA-E743-A2CE-1FDBE638C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48885" y="1234440"/>
              <a:ext cx="1110486" cy="226038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4273656-4A65-6E49-A2E2-31C938F3C849}"/>
              </a:ext>
            </a:extLst>
          </p:cNvPr>
          <p:cNvGrpSpPr/>
          <p:nvPr/>
        </p:nvGrpSpPr>
        <p:grpSpPr>
          <a:xfrm>
            <a:off x="1329550" y="3903395"/>
            <a:ext cx="2072030" cy="2092316"/>
            <a:chOff x="1329550" y="3903395"/>
            <a:chExt cx="2072030" cy="2092316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2B64875-18F6-244B-BDEF-3E86A1132E76}"/>
                </a:ext>
              </a:extLst>
            </p:cNvPr>
            <p:cNvSpPr/>
            <p:nvPr/>
          </p:nvSpPr>
          <p:spPr>
            <a:xfrm>
              <a:off x="1329550" y="3911590"/>
              <a:ext cx="1981200" cy="1981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FD80B59-5368-0342-8D47-1940C665E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7340" y="3903395"/>
              <a:ext cx="1974240" cy="2092316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38C7175-4FF6-E74F-A034-C77414E6BB5E}"/>
              </a:ext>
            </a:extLst>
          </p:cNvPr>
          <p:cNvGrpSpPr/>
          <p:nvPr/>
        </p:nvGrpSpPr>
        <p:grpSpPr>
          <a:xfrm>
            <a:off x="5644430" y="3903395"/>
            <a:ext cx="2072230" cy="2208910"/>
            <a:chOff x="5644430" y="3903395"/>
            <a:chExt cx="2072230" cy="220891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C0E380E-A73C-4343-BE69-F3ACC9674935}"/>
                </a:ext>
              </a:extLst>
            </p:cNvPr>
            <p:cNvSpPr/>
            <p:nvPr/>
          </p:nvSpPr>
          <p:spPr>
            <a:xfrm>
              <a:off x="5735460" y="3911590"/>
              <a:ext cx="1981200" cy="1981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1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D0B0FA3B-B6FB-7A43-B239-6CF27A9591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3672"/>
            <a:stretch/>
          </p:blipFill>
          <p:spPr>
            <a:xfrm>
              <a:off x="5644430" y="3903395"/>
              <a:ext cx="1686010" cy="22089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626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577017" y="553398"/>
            <a:ext cx="70724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0000"/>
                </a:solidFill>
              </a:rPr>
              <a:t>Click to read through each word.</a:t>
            </a:r>
            <a:endParaRPr lang="en-GB" sz="2400" b="1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DB25A99-8500-AE4B-BBED-AB2C083D01A4}"/>
              </a:ext>
            </a:extLst>
          </p:cNvPr>
          <p:cNvGrpSpPr/>
          <p:nvPr/>
        </p:nvGrpSpPr>
        <p:grpSpPr>
          <a:xfrm>
            <a:off x="3070605" y="4304239"/>
            <a:ext cx="2685023" cy="314292"/>
            <a:chOff x="3297321" y="4304239"/>
            <a:chExt cx="2685023" cy="314292"/>
          </a:xfrm>
        </p:grpSpPr>
        <p:sp>
          <p:nvSpPr>
            <p:cNvPr id="24" name="Start">
              <a:extLst>
                <a:ext uri="{FF2B5EF4-FFF2-40B4-BE49-F238E27FC236}">
                  <a16:creationId xmlns:a16="http://schemas.microsoft.com/office/drawing/2014/main" id="{14DFA23A-5530-43E6-A160-EA88E130E8B1}"/>
                </a:ext>
              </a:extLst>
            </p:cNvPr>
            <p:cNvSpPr/>
            <p:nvPr/>
          </p:nvSpPr>
          <p:spPr>
            <a:xfrm>
              <a:off x="3297321" y="4304239"/>
              <a:ext cx="295060" cy="295060"/>
            </a:xfrm>
            <a:prstGeom prst="ellipse">
              <a:avLst/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60A5C72-A271-4F97-9503-ED6D29E1865B}"/>
                </a:ext>
              </a:extLst>
            </p:cNvPr>
            <p:cNvSpPr/>
            <p:nvPr/>
          </p:nvSpPr>
          <p:spPr>
            <a:xfrm>
              <a:off x="4089914" y="4304239"/>
              <a:ext cx="1892430" cy="314292"/>
            </a:xfrm>
            <a:prstGeom prst="roundRect">
              <a:avLst>
                <a:gd name="adj" fmla="val 50000"/>
              </a:avLst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             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0AD9310-F080-2E40-91E9-987AD886F9C1}"/>
              </a:ext>
            </a:extLst>
          </p:cNvPr>
          <p:cNvGrpSpPr/>
          <p:nvPr/>
        </p:nvGrpSpPr>
        <p:grpSpPr>
          <a:xfrm>
            <a:off x="2314593" y="4323904"/>
            <a:ext cx="4445046" cy="295060"/>
            <a:chOff x="-623991" y="11903076"/>
            <a:chExt cx="4445046" cy="295060"/>
          </a:xfrm>
        </p:grpSpPr>
        <p:sp>
          <p:nvSpPr>
            <p:cNvPr id="104" name="Start">
              <a:extLst>
                <a:ext uri="{FF2B5EF4-FFF2-40B4-BE49-F238E27FC236}">
                  <a16:creationId xmlns:a16="http://schemas.microsoft.com/office/drawing/2014/main" id="{9001BBAE-FC4A-4947-A1D9-5D37B85FF960}"/>
                </a:ext>
              </a:extLst>
            </p:cNvPr>
            <p:cNvSpPr/>
            <p:nvPr/>
          </p:nvSpPr>
          <p:spPr>
            <a:xfrm rot="10800000">
              <a:off x="2532808" y="11903076"/>
              <a:ext cx="295060" cy="295060"/>
            </a:xfrm>
            <a:prstGeom prst="ellipse">
              <a:avLst/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Rectangle: Rounded Corners 1">
              <a:extLst>
                <a:ext uri="{FF2B5EF4-FFF2-40B4-BE49-F238E27FC236}">
                  <a16:creationId xmlns:a16="http://schemas.microsoft.com/office/drawing/2014/main" id="{6C0BF59C-8AE0-F64D-957F-CDF26F59A83C}"/>
                </a:ext>
              </a:extLst>
            </p:cNvPr>
            <p:cNvSpPr/>
            <p:nvPr/>
          </p:nvSpPr>
          <p:spPr>
            <a:xfrm rot="10800000">
              <a:off x="-4307" y="11903076"/>
              <a:ext cx="1948853" cy="295060"/>
            </a:xfrm>
            <a:prstGeom prst="roundRect">
              <a:avLst>
                <a:gd name="adj" fmla="val 50000"/>
              </a:avLst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              </a:t>
              </a:r>
            </a:p>
          </p:txBody>
        </p:sp>
        <p:sp>
          <p:nvSpPr>
            <p:cNvPr id="106" name="Start">
              <a:extLst>
                <a:ext uri="{FF2B5EF4-FFF2-40B4-BE49-F238E27FC236}">
                  <a16:creationId xmlns:a16="http://schemas.microsoft.com/office/drawing/2014/main" id="{6C097342-86B2-894D-922D-914A76CCFBB8}"/>
                </a:ext>
              </a:extLst>
            </p:cNvPr>
            <p:cNvSpPr/>
            <p:nvPr/>
          </p:nvSpPr>
          <p:spPr>
            <a:xfrm rot="10800000">
              <a:off x="3525995" y="11903076"/>
              <a:ext cx="295060" cy="295060"/>
            </a:xfrm>
            <a:prstGeom prst="ellipse">
              <a:avLst/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7" name="Start">
              <a:extLst>
                <a:ext uri="{FF2B5EF4-FFF2-40B4-BE49-F238E27FC236}">
                  <a16:creationId xmlns:a16="http://schemas.microsoft.com/office/drawing/2014/main" id="{647B5DE9-F280-5546-9A09-3BA0D2C2F473}"/>
                </a:ext>
              </a:extLst>
            </p:cNvPr>
            <p:cNvSpPr/>
            <p:nvPr/>
          </p:nvSpPr>
          <p:spPr>
            <a:xfrm rot="10800000">
              <a:off x="-623991" y="11903076"/>
              <a:ext cx="295060" cy="295060"/>
            </a:xfrm>
            <a:prstGeom prst="ellipse">
              <a:avLst/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4" name="1">
            <a:extLst>
              <a:ext uri="{FF2B5EF4-FFF2-40B4-BE49-F238E27FC236}">
                <a16:creationId xmlns:a16="http://schemas.microsoft.com/office/drawing/2014/main" id="{59AD5EAE-17BD-2A40-AD2A-0302D5E33151}"/>
              </a:ext>
            </a:extLst>
          </p:cNvPr>
          <p:cNvSpPr txBox="1">
            <a:spLocks/>
          </p:cNvSpPr>
          <p:nvPr/>
        </p:nvSpPr>
        <p:spPr>
          <a:xfrm>
            <a:off x="970119" y="2224902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r</a:t>
            </a:r>
            <a:r>
              <a:rPr lang="en-GB" sz="16600" dirty="0">
                <a:ln w="28575">
                  <a:noFill/>
                </a:ln>
                <a:solidFill>
                  <a:srgbClr val="E29AC6"/>
                </a:solidFill>
                <a:latin typeface="+mn-lt"/>
              </a:rPr>
              <a:t>oy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al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21" name="1">
            <a:extLst>
              <a:ext uri="{FF2B5EF4-FFF2-40B4-BE49-F238E27FC236}">
                <a16:creationId xmlns:a16="http://schemas.microsoft.com/office/drawing/2014/main" id="{F90589B1-25AF-7A4D-A8CB-DEF050BF7572}"/>
              </a:ext>
            </a:extLst>
          </p:cNvPr>
          <p:cNvSpPr txBox="1">
            <a:spLocks/>
          </p:cNvSpPr>
          <p:nvPr/>
        </p:nvSpPr>
        <p:spPr>
          <a:xfrm>
            <a:off x="970119" y="2237117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b</a:t>
            </a:r>
            <a:r>
              <a:rPr lang="en-GB" sz="16600" dirty="0">
                <a:ln w="28575">
                  <a:noFill/>
                </a:ln>
                <a:solidFill>
                  <a:srgbClr val="E29AC6"/>
                </a:solidFill>
                <a:latin typeface="+mn-lt"/>
              </a:rPr>
              <a:t>oy</a:t>
            </a:r>
          </a:p>
        </p:txBody>
      </p:sp>
      <p:sp>
        <p:nvSpPr>
          <p:cNvPr id="23" name="1">
            <a:extLst>
              <a:ext uri="{FF2B5EF4-FFF2-40B4-BE49-F238E27FC236}">
                <a16:creationId xmlns:a16="http://schemas.microsoft.com/office/drawing/2014/main" id="{27B04BF3-3E3F-9948-9EF2-0CCE0ACD8DCA}"/>
              </a:ext>
            </a:extLst>
          </p:cNvPr>
          <p:cNvSpPr txBox="1">
            <a:spLocks/>
          </p:cNvSpPr>
          <p:nvPr/>
        </p:nvSpPr>
        <p:spPr>
          <a:xfrm>
            <a:off x="1103586" y="2253477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s</a:t>
            </a:r>
            <a:r>
              <a:rPr lang="en-GB" sz="16600" dirty="0">
                <a:ln w="28575">
                  <a:noFill/>
                </a:ln>
                <a:solidFill>
                  <a:srgbClr val="E29AC6"/>
                </a:solidFill>
                <a:latin typeface="+mn-lt"/>
              </a:rPr>
              <a:t>oy</a:t>
            </a:r>
          </a:p>
        </p:txBody>
      </p:sp>
      <p:sp>
        <p:nvSpPr>
          <p:cNvPr id="25" name="1">
            <a:extLst>
              <a:ext uri="{FF2B5EF4-FFF2-40B4-BE49-F238E27FC236}">
                <a16:creationId xmlns:a16="http://schemas.microsoft.com/office/drawing/2014/main" id="{512B369E-F9D5-8A4E-B162-E25F913B1FCC}"/>
              </a:ext>
            </a:extLst>
          </p:cNvPr>
          <p:cNvSpPr txBox="1">
            <a:spLocks/>
          </p:cNvSpPr>
          <p:nvPr/>
        </p:nvSpPr>
        <p:spPr>
          <a:xfrm>
            <a:off x="1104916" y="2229361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t</a:t>
            </a:r>
            <a:r>
              <a:rPr lang="en-GB" sz="16600" dirty="0">
                <a:ln w="28575">
                  <a:noFill/>
                </a:ln>
                <a:solidFill>
                  <a:srgbClr val="E29AC6"/>
                </a:solidFill>
                <a:latin typeface="+mn-lt"/>
              </a:rPr>
              <a:t>oy</a:t>
            </a:r>
          </a:p>
        </p:txBody>
      </p:sp>
      <p:sp>
        <p:nvSpPr>
          <p:cNvPr id="26" name="1">
            <a:extLst>
              <a:ext uri="{FF2B5EF4-FFF2-40B4-BE49-F238E27FC236}">
                <a16:creationId xmlns:a16="http://schemas.microsoft.com/office/drawing/2014/main" id="{0FAAC817-8FA4-9342-B5E1-6F72CD6B69CE}"/>
              </a:ext>
            </a:extLst>
          </p:cNvPr>
          <p:cNvSpPr txBox="1">
            <a:spLocks/>
          </p:cNvSpPr>
          <p:nvPr/>
        </p:nvSpPr>
        <p:spPr>
          <a:xfrm>
            <a:off x="1237053" y="2245297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j</a:t>
            </a:r>
            <a:r>
              <a:rPr lang="en-GB" sz="16600" dirty="0">
                <a:ln w="28575">
                  <a:noFill/>
                </a:ln>
                <a:solidFill>
                  <a:srgbClr val="E29AC6"/>
                </a:solidFill>
                <a:latin typeface="+mn-lt"/>
              </a:rPr>
              <a:t>oy</a:t>
            </a:r>
          </a:p>
        </p:txBody>
      </p:sp>
      <p:sp>
        <p:nvSpPr>
          <p:cNvPr id="28" name="1">
            <a:extLst>
              <a:ext uri="{FF2B5EF4-FFF2-40B4-BE49-F238E27FC236}">
                <a16:creationId xmlns:a16="http://schemas.microsoft.com/office/drawing/2014/main" id="{B72FEBAC-03A8-1347-9BE4-13DE9101C64F}"/>
              </a:ext>
            </a:extLst>
          </p:cNvPr>
          <p:cNvSpPr txBox="1">
            <a:spLocks/>
          </p:cNvSpPr>
          <p:nvPr/>
        </p:nvSpPr>
        <p:spPr>
          <a:xfrm>
            <a:off x="1102256" y="2273142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l</a:t>
            </a:r>
            <a:r>
              <a:rPr lang="en-GB" sz="16600" dirty="0">
                <a:ln w="28575">
                  <a:noFill/>
                </a:ln>
                <a:solidFill>
                  <a:srgbClr val="E29AC6"/>
                </a:solidFill>
                <a:latin typeface="+mn-lt"/>
              </a:rPr>
              <a:t>oy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al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29" name="1">
            <a:extLst>
              <a:ext uri="{FF2B5EF4-FFF2-40B4-BE49-F238E27FC236}">
                <a16:creationId xmlns:a16="http://schemas.microsoft.com/office/drawing/2014/main" id="{7B787F41-463F-FF48-8DFB-3CC26C64E080}"/>
              </a:ext>
            </a:extLst>
          </p:cNvPr>
          <p:cNvSpPr txBox="1">
            <a:spLocks/>
          </p:cNvSpPr>
          <p:nvPr/>
        </p:nvSpPr>
        <p:spPr>
          <a:xfrm>
            <a:off x="965046" y="2242661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enj</a:t>
            </a:r>
            <a:r>
              <a:rPr lang="en-GB" sz="16600" dirty="0">
                <a:ln w="28575">
                  <a:noFill/>
                </a:ln>
                <a:solidFill>
                  <a:srgbClr val="E29AC6"/>
                </a:solidFill>
                <a:latin typeface="+mn-lt"/>
              </a:rPr>
              <a:t>oy</a:t>
            </a:r>
          </a:p>
        </p:txBody>
      </p:sp>
      <p:sp>
        <p:nvSpPr>
          <p:cNvPr id="30" name="1">
            <a:extLst>
              <a:ext uri="{FF2B5EF4-FFF2-40B4-BE49-F238E27FC236}">
                <a16:creationId xmlns:a16="http://schemas.microsoft.com/office/drawing/2014/main" id="{9595EA08-983E-4F4D-8F80-20B34092AA94}"/>
              </a:ext>
            </a:extLst>
          </p:cNvPr>
          <p:cNvSpPr txBox="1">
            <a:spLocks/>
          </p:cNvSpPr>
          <p:nvPr/>
        </p:nvSpPr>
        <p:spPr>
          <a:xfrm>
            <a:off x="1012843" y="2263094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rgbClr val="E29AC6"/>
                </a:solidFill>
                <a:latin typeface="+mn-lt"/>
              </a:rPr>
              <a:t>oy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ster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31" name="1">
            <a:extLst>
              <a:ext uri="{FF2B5EF4-FFF2-40B4-BE49-F238E27FC236}">
                <a16:creationId xmlns:a16="http://schemas.microsoft.com/office/drawing/2014/main" id="{A5144630-DC08-8943-BA9B-215A341B1E61}"/>
              </a:ext>
            </a:extLst>
          </p:cNvPr>
          <p:cNvSpPr txBox="1">
            <a:spLocks/>
          </p:cNvSpPr>
          <p:nvPr/>
        </p:nvSpPr>
        <p:spPr>
          <a:xfrm>
            <a:off x="85943" y="2258597"/>
            <a:ext cx="8969454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ann</a:t>
            </a:r>
            <a:r>
              <a:rPr lang="en-GB" sz="16600" dirty="0">
                <a:ln w="28575">
                  <a:noFill/>
                </a:ln>
                <a:solidFill>
                  <a:srgbClr val="E29AC6"/>
                </a:solidFill>
                <a:latin typeface="+mn-lt"/>
              </a:rPr>
              <a:t>oy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ed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32" name="1">
            <a:extLst>
              <a:ext uri="{FF2B5EF4-FFF2-40B4-BE49-F238E27FC236}">
                <a16:creationId xmlns:a16="http://schemas.microsoft.com/office/drawing/2014/main" id="{C111CEEA-1978-B147-9A9E-59150278CE4B}"/>
              </a:ext>
            </a:extLst>
          </p:cNvPr>
          <p:cNvSpPr txBox="1">
            <a:spLocks/>
          </p:cNvSpPr>
          <p:nvPr/>
        </p:nvSpPr>
        <p:spPr>
          <a:xfrm>
            <a:off x="382928" y="2267549"/>
            <a:ext cx="8350809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destr</a:t>
            </a:r>
            <a:r>
              <a:rPr lang="en-GB" sz="16600" dirty="0">
                <a:ln w="28575">
                  <a:noFill/>
                </a:ln>
                <a:solidFill>
                  <a:srgbClr val="E29AC6"/>
                </a:solidFill>
                <a:latin typeface="+mn-lt"/>
              </a:rPr>
              <a:t>oy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F3D1B90-A56A-B442-A58F-44A05E342FDB}"/>
              </a:ext>
            </a:extLst>
          </p:cNvPr>
          <p:cNvGrpSpPr/>
          <p:nvPr/>
        </p:nvGrpSpPr>
        <p:grpSpPr>
          <a:xfrm>
            <a:off x="2257191" y="4303805"/>
            <a:ext cx="4502448" cy="311482"/>
            <a:chOff x="6340993" y="9782564"/>
            <a:chExt cx="4502448" cy="311482"/>
          </a:xfrm>
        </p:grpSpPr>
        <p:sp>
          <p:nvSpPr>
            <p:cNvPr id="35" name="Start">
              <a:extLst>
                <a:ext uri="{FF2B5EF4-FFF2-40B4-BE49-F238E27FC236}">
                  <a16:creationId xmlns:a16="http://schemas.microsoft.com/office/drawing/2014/main" id="{353ABD98-CF88-FA4A-972B-643BD22D50A6}"/>
                </a:ext>
              </a:extLst>
            </p:cNvPr>
            <p:cNvSpPr/>
            <p:nvPr/>
          </p:nvSpPr>
          <p:spPr>
            <a:xfrm rot="10800000">
              <a:off x="8156045" y="9798986"/>
              <a:ext cx="295060" cy="295060"/>
            </a:xfrm>
            <a:prstGeom prst="ellipse">
              <a:avLst/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ctangle: Rounded Corners 1">
              <a:extLst>
                <a:ext uri="{FF2B5EF4-FFF2-40B4-BE49-F238E27FC236}">
                  <a16:creationId xmlns:a16="http://schemas.microsoft.com/office/drawing/2014/main" id="{2F0D3689-36C1-2646-8B72-BDCB5885C64E}"/>
                </a:ext>
              </a:extLst>
            </p:cNvPr>
            <p:cNvSpPr/>
            <p:nvPr/>
          </p:nvSpPr>
          <p:spPr>
            <a:xfrm rot="10800000">
              <a:off x="8894588" y="9798985"/>
              <a:ext cx="1948853" cy="295060"/>
            </a:xfrm>
            <a:prstGeom prst="roundRect">
              <a:avLst>
                <a:gd name="adj" fmla="val 50000"/>
              </a:avLst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              </a:t>
              </a:r>
            </a:p>
          </p:txBody>
        </p:sp>
        <p:sp>
          <p:nvSpPr>
            <p:cNvPr id="37" name="Start">
              <a:extLst>
                <a:ext uri="{FF2B5EF4-FFF2-40B4-BE49-F238E27FC236}">
                  <a16:creationId xmlns:a16="http://schemas.microsoft.com/office/drawing/2014/main" id="{37604611-99D5-9F43-B00A-B5950E6A1435}"/>
                </a:ext>
              </a:extLst>
            </p:cNvPr>
            <p:cNvSpPr/>
            <p:nvPr/>
          </p:nvSpPr>
          <p:spPr>
            <a:xfrm rot="10800000">
              <a:off x="7270284" y="9782564"/>
              <a:ext cx="295060" cy="295060"/>
            </a:xfrm>
            <a:prstGeom prst="ellipse">
              <a:avLst/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Start">
              <a:extLst>
                <a:ext uri="{FF2B5EF4-FFF2-40B4-BE49-F238E27FC236}">
                  <a16:creationId xmlns:a16="http://schemas.microsoft.com/office/drawing/2014/main" id="{9FB8FD06-1E4B-354E-BB53-4577AF0807F0}"/>
                </a:ext>
              </a:extLst>
            </p:cNvPr>
            <p:cNvSpPr/>
            <p:nvPr/>
          </p:nvSpPr>
          <p:spPr>
            <a:xfrm rot="10800000">
              <a:off x="6340993" y="9798985"/>
              <a:ext cx="295060" cy="295060"/>
            </a:xfrm>
            <a:prstGeom prst="ellipse">
              <a:avLst/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0209D39-20BC-3147-8D32-B9970A8D3414}"/>
              </a:ext>
            </a:extLst>
          </p:cNvPr>
          <p:cNvGrpSpPr/>
          <p:nvPr/>
        </p:nvGrpSpPr>
        <p:grpSpPr>
          <a:xfrm>
            <a:off x="1445680" y="4295329"/>
            <a:ext cx="6519573" cy="313107"/>
            <a:chOff x="11670917" y="11871918"/>
            <a:chExt cx="6519573" cy="313107"/>
          </a:xfrm>
        </p:grpSpPr>
        <p:sp>
          <p:nvSpPr>
            <p:cNvPr id="41" name="Start">
              <a:extLst>
                <a:ext uri="{FF2B5EF4-FFF2-40B4-BE49-F238E27FC236}">
                  <a16:creationId xmlns:a16="http://schemas.microsoft.com/office/drawing/2014/main" id="{280A92B4-FCB0-CB46-8FA5-01A9E5E6AFAC}"/>
                </a:ext>
              </a:extLst>
            </p:cNvPr>
            <p:cNvSpPr/>
            <p:nvPr/>
          </p:nvSpPr>
          <p:spPr>
            <a:xfrm rot="10800000">
              <a:off x="13629663" y="11889965"/>
              <a:ext cx="295060" cy="295060"/>
            </a:xfrm>
            <a:prstGeom prst="ellipse">
              <a:avLst/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ectangle: Rounded Corners 1">
              <a:extLst>
                <a:ext uri="{FF2B5EF4-FFF2-40B4-BE49-F238E27FC236}">
                  <a16:creationId xmlns:a16="http://schemas.microsoft.com/office/drawing/2014/main" id="{81F70907-B445-504B-ACF3-4B7A8DD67F26}"/>
                </a:ext>
              </a:extLst>
            </p:cNvPr>
            <p:cNvSpPr/>
            <p:nvPr/>
          </p:nvSpPr>
          <p:spPr>
            <a:xfrm rot="10800000">
              <a:off x="16241637" y="11889964"/>
              <a:ext cx="1948853" cy="295060"/>
            </a:xfrm>
            <a:prstGeom prst="roundRect">
              <a:avLst>
                <a:gd name="adj" fmla="val 50000"/>
              </a:avLst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              </a:t>
              </a:r>
            </a:p>
          </p:txBody>
        </p:sp>
        <p:sp>
          <p:nvSpPr>
            <p:cNvPr id="43" name="Start">
              <a:extLst>
                <a:ext uri="{FF2B5EF4-FFF2-40B4-BE49-F238E27FC236}">
                  <a16:creationId xmlns:a16="http://schemas.microsoft.com/office/drawing/2014/main" id="{B810B5B8-BEC9-C848-839A-AF5867D4577B}"/>
                </a:ext>
              </a:extLst>
            </p:cNvPr>
            <p:cNvSpPr/>
            <p:nvPr/>
          </p:nvSpPr>
          <p:spPr>
            <a:xfrm rot="10800000">
              <a:off x="12678589" y="11873543"/>
              <a:ext cx="295060" cy="295060"/>
            </a:xfrm>
            <a:prstGeom prst="ellipse">
              <a:avLst/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Start">
              <a:extLst>
                <a:ext uri="{FF2B5EF4-FFF2-40B4-BE49-F238E27FC236}">
                  <a16:creationId xmlns:a16="http://schemas.microsoft.com/office/drawing/2014/main" id="{B3E31669-AB8F-3E48-AE86-49FD1CB0C4CF}"/>
                </a:ext>
              </a:extLst>
            </p:cNvPr>
            <p:cNvSpPr/>
            <p:nvPr/>
          </p:nvSpPr>
          <p:spPr>
            <a:xfrm rot="10800000">
              <a:off x="11670917" y="11889964"/>
              <a:ext cx="295060" cy="295060"/>
            </a:xfrm>
            <a:prstGeom prst="ellipse">
              <a:avLst/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Start">
              <a:extLst>
                <a:ext uri="{FF2B5EF4-FFF2-40B4-BE49-F238E27FC236}">
                  <a16:creationId xmlns:a16="http://schemas.microsoft.com/office/drawing/2014/main" id="{1A29E7A3-4453-3445-9CD2-BC00D5A60E70}"/>
                </a:ext>
              </a:extLst>
            </p:cNvPr>
            <p:cNvSpPr/>
            <p:nvPr/>
          </p:nvSpPr>
          <p:spPr>
            <a:xfrm rot="10800000">
              <a:off x="14558965" y="11873543"/>
              <a:ext cx="295060" cy="295060"/>
            </a:xfrm>
            <a:prstGeom prst="ellipse">
              <a:avLst/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Start">
              <a:extLst>
                <a:ext uri="{FF2B5EF4-FFF2-40B4-BE49-F238E27FC236}">
                  <a16:creationId xmlns:a16="http://schemas.microsoft.com/office/drawing/2014/main" id="{5536D3D7-2446-D74A-8640-B5D3FFD9DE70}"/>
                </a:ext>
              </a:extLst>
            </p:cNvPr>
            <p:cNvSpPr/>
            <p:nvPr/>
          </p:nvSpPr>
          <p:spPr>
            <a:xfrm rot="10800000">
              <a:off x="15381250" y="11871918"/>
              <a:ext cx="295060" cy="295060"/>
            </a:xfrm>
            <a:prstGeom prst="ellipse">
              <a:avLst/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4551692-B259-A84C-A76B-6CCF69873A74}"/>
              </a:ext>
            </a:extLst>
          </p:cNvPr>
          <p:cNvGrpSpPr/>
          <p:nvPr/>
        </p:nvGrpSpPr>
        <p:grpSpPr>
          <a:xfrm>
            <a:off x="1726575" y="4323623"/>
            <a:ext cx="5264251" cy="313107"/>
            <a:chOff x="9323551" y="1913482"/>
            <a:chExt cx="5264251" cy="313107"/>
          </a:xfrm>
        </p:grpSpPr>
        <p:sp>
          <p:nvSpPr>
            <p:cNvPr id="49" name="Start">
              <a:extLst>
                <a:ext uri="{FF2B5EF4-FFF2-40B4-BE49-F238E27FC236}">
                  <a16:creationId xmlns:a16="http://schemas.microsoft.com/office/drawing/2014/main" id="{60AF2292-FAC8-2E42-9B3D-F25614686346}"/>
                </a:ext>
              </a:extLst>
            </p:cNvPr>
            <p:cNvSpPr/>
            <p:nvPr/>
          </p:nvSpPr>
          <p:spPr>
            <a:xfrm>
              <a:off x="13436918" y="1913482"/>
              <a:ext cx="295060" cy="295060"/>
            </a:xfrm>
            <a:prstGeom prst="ellipse">
              <a:avLst/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Rectangle: Rounded Corners 1">
              <a:extLst>
                <a:ext uri="{FF2B5EF4-FFF2-40B4-BE49-F238E27FC236}">
                  <a16:creationId xmlns:a16="http://schemas.microsoft.com/office/drawing/2014/main" id="{04A1FD67-0498-0A4A-9B1A-5670F629249F}"/>
                </a:ext>
              </a:extLst>
            </p:cNvPr>
            <p:cNvSpPr/>
            <p:nvPr/>
          </p:nvSpPr>
          <p:spPr>
            <a:xfrm>
              <a:off x="9323551" y="1913483"/>
              <a:ext cx="1948853" cy="295060"/>
            </a:xfrm>
            <a:prstGeom prst="roundRect">
              <a:avLst>
                <a:gd name="adj" fmla="val 50000"/>
              </a:avLst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              </a:t>
              </a:r>
            </a:p>
          </p:txBody>
        </p:sp>
        <p:sp>
          <p:nvSpPr>
            <p:cNvPr id="51" name="Start">
              <a:extLst>
                <a:ext uri="{FF2B5EF4-FFF2-40B4-BE49-F238E27FC236}">
                  <a16:creationId xmlns:a16="http://schemas.microsoft.com/office/drawing/2014/main" id="{507123F0-07B9-9D45-A9DA-DFCF20D68232}"/>
                </a:ext>
              </a:extLst>
            </p:cNvPr>
            <p:cNvSpPr/>
            <p:nvPr/>
          </p:nvSpPr>
          <p:spPr>
            <a:xfrm>
              <a:off x="14292742" y="1929904"/>
              <a:ext cx="295060" cy="295060"/>
            </a:xfrm>
            <a:prstGeom prst="ellipse">
              <a:avLst/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Start">
              <a:extLst>
                <a:ext uri="{FF2B5EF4-FFF2-40B4-BE49-F238E27FC236}">
                  <a16:creationId xmlns:a16="http://schemas.microsoft.com/office/drawing/2014/main" id="{0ADCE96F-A1ED-664C-87D4-73996E825516}"/>
                </a:ext>
              </a:extLst>
            </p:cNvPr>
            <p:cNvSpPr/>
            <p:nvPr/>
          </p:nvSpPr>
          <p:spPr>
            <a:xfrm>
              <a:off x="12583816" y="1929904"/>
              <a:ext cx="295060" cy="295060"/>
            </a:xfrm>
            <a:prstGeom prst="ellipse">
              <a:avLst/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Start">
              <a:extLst>
                <a:ext uri="{FF2B5EF4-FFF2-40B4-BE49-F238E27FC236}">
                  <a16:creationId xmlns:a16="http://schemas.microsoft.com/office/drawing/2014/main" id="{CED5CD1F-56C7-A54A-9F4D-11A1FCE31353}"/>
                </a:ext>
              </a:extLst>
            </p:cNvPr>
            <p:cNvSpPr/>
            <p:nvPr/>
          </p:nvSpPr>
          <p:spPr>
            <a:xfrm>
              <a:off x="11761531" y="1931529"/>
              <a:ext cx="295060" cy="295060"/>
            </a:xfrm>
            <a:prstGeom prst="ellipse">
              <a:avLst/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8C1F8A9-B181-0C4B-876B-4215342C844B}"/>
              </a:ext>
            </a:extLst>
          </p:cNvPr>
          <p:cNvGrpSpPr/>
          <p:nvPr/>
        </p:nvGrpSpPr>
        <p:grpSpPr>
          <a:xfrm>
            <a:off x="1000511" y="4271986"/>
            <a:ext cx="7188397" cy="314605"/>
            <a:chOff x="10080062" y="5065482"/>
            <a:chExt cx="7188397" cy="314605"/>
          </a:xfrm>
        </p:grpSpPr>
        <p:sp>
          <p:nvSpPr>
            <p:cNvPr id="59" name="Start">
              <a:extLst>
                <a:ext uri="{FF2B5EF4-FFF2-40B4-BE49-F238E27FC236}">
                  <a16:creationId xmlns:a16="http://schemas.microsoft.com/office/drawing/2014/main" id="{FF50AF63-F79B-F84E-BDD6-F941157B084A}"/>
                </a:ext>
              </a:extLst>
            </p:cNvPr>
            <p:cNvSpPr/>
            <p:nvPr/>
          </p:nvSpPr>
          <p:spPr>
            <a:xfrm rot="10800000">
              <a:off x="12436286" y="5065483"/>
              <a:ext cx="295060" cy="295060"/>
            </a:xfrm>
            <a:prstGeom prst="ellipse">
              <a:avLst/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Rectangle: Rounded Corners 1">
              <a:extLst>
                <a:ext uri="{FF2B5EF4-FFF2-40B4-BE49-F238E27FC236}">
                  <a16:creationId xmlns:a16="http://schemas.microsoft.com/office/drawing/2014/main" id="{7734E19F-B46E-574A-AD78-E04F238264E7}"/>
                </a:ext>
              </a:extLst>
            </p:cNvPr>
            <p:cNvSpPr/>
            <p:nvPr/>
          </p:nvSpPr>
          <p:spPr>
            <a:xfrm rot="10800000">
              <a:off x="13416898" y="5085027"/>
              <a:ext cx="1948853" cy="295060"/>
            </a:xfrm>
            <a:prstGeom prst="roundRect">
              <a:avLst>
                <a:gd name="adj" fmla="val 50000"/>
              </a:avLst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              </a:t>
              </a:r>
            </a:p>
          </p:txBody>
        </p:sp>
        <p:sp>
          <p:nvSpPr>
            <p:cNvPr id="61" name="Start">
              <a:extLst>
                <a:ext uri="{FF2B5EF4-FFF2-40B4-BE49-F238E27FC236}">
                  <a16:creationId xmlns:a16="http://schemas.microsoft.com/office/drawing/2014/main" id="{97363FAE-1451-2A41-946F-B61F30A1AB24}"/>
                </a:ext>
              </a:extLst>
            </p:cNvPr>
            <p:cNvSpPr/>
            <p:nvPr/>
          </p:nvSpPr>
          <p:spPr>
            <a:xfrm rot="10800000">
              <a:off x="11258174" y="5065482"/>
              <a:ext cx="295060" cy="295060"/>
            </a:xfrm>
            <a:prstGeom prst="ellipse">
              <a:avLst/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Start">
              <a:extLst>
                <a:ext uri="{FF2B5EF4-FFF2-40B4-BE49-F238E27FC236}">
                  <a16:creationId xmlns:a16="http://schemas.microsoft.com/office/drawing/2014/main" id="{41F80CB1-A74D-944E-83D5-3AEB7A876E80}"/>
                </a:ext>
              </a:extLst>
            </p:cNvPr>
            <p:cNvSpPr/>
            <p:nvPr/>
          </p:nvSpPr>
          <p:spPr>
            <a:xfrm rot="10800000">
              <a:off x="10080062" y="5065482"/>
              <a:ext cx="295060" cy="295060"/>
            </a:xfrm>
            <a:prstGeom prst="ellipse">
              <a:avLst/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Start">
              <a:extLst>
                <a:ext uri="{FF2B5EF4-FFF2-40B4-BE49-F238E27FC236}">
                  <a16:creationId xmlns:a16="http://schemas.microsoft.com/office/drawing/2014/main" id="{FC6249A8-92CE-E244-B413-92CC8642B8D6}"/>
                </a:ext>
              </a:extLst>
            </p:cNvPr>
            <p:cNvSpPr/>
            <p:nvPr/>
          </p:nvSpPr>
          <p:spPr>
            <a:xfrm rot="10800000">
              <a:off x="16973399" y="5085027"/>
              <a:ext cx="295060" cy="295060"/>
            </a:xfrm>
            <a:prstGeom prst="ellipse">
              <a:avLst/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Start">
              <a:extLst>
                <a:ext uri="{FF2B5EF4-FFF2-40B4-BE49-F238E27FC236}">
                  <a16:creationId xmlns:a16="http://schemas.microsoft.com/office/drawing/2014/main" id="{D71E21AB-7F25-454B-B2F2-4836DA58AD8B}"/>
                </a:ext>
              </a:extLst>
            </p:cNvPr>
            <p:cNvSpPr/>
            <p:nvPr/>
          </p:nvSpPr>
          <p:spPr>
            <a:xfrm rot="10800000">
              <a:off x="15903773" y="5085026"/>
              <a:ext cx="295060" cy="295060"/>
            </a:xfrm>
            <a:prstGeom prst="ellipse">
              <a:avLst/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96380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4" grpId="1"/>
      <p:bldP spid="21" grpId="0"/>
      <p:bldP spid="23" grpId="0"/>
      <p:bldP spid="23" grpId="1"/>
      <p:bldP spid="25" grpId="0"/>
      <p:bldP spid="25" grpId="1"/>
      <p:bldP spid="26" grpId="0"/>
      <p:bldP spid="26" grpId="1"/>
      <p:bldP spid="28" grpId="0"/>
      <p:bldP spid="28" grpId="1"/>
      <p:bldP spid="29" grpId="0"/>
      <p:bldP spid="29" grpId="1"/>
      <p:bldP spid="30" grpId="0"/>
      <p:bldP spid="31" grpId="0"/>
      <p:bldP spid="31" grpId="1"/>
      <p:bldP spid="32" grpId="0"/>
      <p:bldP spid="3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0">
            <a:extLst>
              <a:ext uri="{FF2B5EF4-FFF2-40B4-BE49-F238E27FC236}">
                <a16:creationId xmlns:a16="http://schemas.microsoft.com/office/drawing/2014/main" id="{5F029C07-FC94-4665-8A8D-96D5C92774A0}"/>
              </a:ext>
            </a:extLst>
          </p:cNvPr>
          <p:cNvSpPr txBox="1">
            <a:spLocks/>
          </p:cNvSpPr>
          <p:nvPr/>
        </p:nvSpPr>
        <p:spPr>
          <a:xfrm>
            <a:off x="1664838" y="4938862"/>
            <a:ext cx="581432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400" i="0" u="none" strike="noStrike" dirty="0">
                <a:solidFill>
                  <a:srgbClr val="000000"/>
                </a:solidFill>
                <a:effectLst/>
                <a:latin typeface="+mn-lt"/>
              </a:rPr>
              <a:t>Click on a </a:t>
            </a:r>
            <a:r>
              <a:rPr lang="en-GB" sz="2400" dirty="0">
                <a:solidFill>
                  <a:srgbClr val="000000"/>
                </a:solidFill>
                <a:latin typeface="+mn-lt"/>
              </a:rPr>
              <a:t>letter combination </a:t>
            </a:r>
            <a:r>
              <a:rPr lang="en-GB" sz="2400" i="0" u="none" strike="noStrike" dirty="0">
                <a:solidFill>
                  <a:srgbClr val="000000"/>
                </a:solidFill>
                <a:effectLst/>
                <a:latin typeface="+mn-lt"/>
              </a:rPr>
              <a:t>to jump to the appropriate slides </a:t>
            </a:r>
            <a:endParaRPr lang="en-GB" sz="19900" dirty="0">
              <a:ln w="28575">
                <a:solidFill>
                  <a:schemeClr val="accent4">
                    <a:lumMod val="50000"/>
                  </a:schemeClr>
                </a:solidFill>
              </a:ln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0F5A099C-0629-400C-B19E-8F9B9E9A1252}"/>
              </a:ext>
            </a:extLst>
          </p:cNvPr>
          <p:cNvSpPr/>
          <p:nvPr/>
        </p:nvSpPr>
        <p:spPr>
          <a:xfrm>
            <a:off x="842214" y="302411"/>
            <a:ext cx="157126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>
                <a:ln w="73025">
                  <a:noFill/>
                </a:ln>
                <a:solidFill>
                  <a:srgbClr val="E29AC6"/>
                </a:solidFill>
              </a:rPr>
              <a:t>ay</a:t>
            </a:r>
            <a:endParaRPr lang="en-GB" b="1" dirty="0">
              <a:solidFill>
                <a:srgbClr val="E29AC6"/>
              </a:solidFill>
            </a:endParaRPr>
          </a:p>
        </p:txBody>
      </p:sp>
      <p:sp>
        <p:nvSpPr>
          <p:cNvPr id="7" name="Rectangle 6">
            <a:hlinkClick r:id="rId3" action="ppaction://hlinksldjump"/>
            <a:extLst>
              <a:ext uri="{FF2B5EF4-FFF2-40B4-BE49-F238E27FC236}">
                <a16:creationId xmlns:a16="http://schemas.microsoft.com/office/drawing/2014/main" id="{9B05B105-7F9B-4D25-BF0A-D28EC2EED2C4}"/>
              </a:ext>
            </a:extLst>
          </p:cNvPr>
          <p:cNvSpPr/>
          <p:nvPr/>
        </p:nvSpPr>
        <p:spPr>
          <a:xfrm>
            <a:off x="2926668" y="3332989"/>
            <a:ext cx="154882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E29AC6"/>
                </a:solidFill>
              </a:rPr>
              <a:t>ou</a:t>
            </a:r>
            <a:endParaRPr lang="en-GB" b="1" dirty="0">
              <a:solidFill>
                <a:srgbClr val="E29AC6"/>
              </a:solidFill>
            </a:endParaRPr>
          </a:p>
        </p:txBody>
      </p:sp>
      <p:sp>
        <p:nvSpPr>
          <p:cNvPr id="8" name="Rectangle 7">
            <a:hlinkClick r:id="rId4" action="ppaction://hlinksldjump"/>
            <a:extLst>
              <a:ext uri="{FF2B5EF4-FFF2-40B4-BE49-F238E27FC236}">
                <a16:creationId xmlns:a16="http://schemas.microsoft.com/office/drawing/2014/main" id="{A358865B-E200-4580-8491-82D4CB2FC389}"/>
              </a:ext>
            </a:extLst>
          </p:cNvPr>
          <p:cNvSpPr/>
          <p:nvPr/>
        </p:nvSpPr>
        <p:spPr>
          <a:xfrm>
            <a:off x="4643752" y="1485168"/>
            <a:ext cx="115288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E29AC6"/>
                </a:solidFill>
              </a:rPr>
              <a:t>ie</a:t>
            </a:r>
            <a:endParaRPr lang="en-GB" b="1" dirty="0">
              <a:solidFill>
                <a:srgbClr val="E29AC6"/>
              </a:solidFill>
            </a:endParaRPr>
          </a:p>
        </p:txBody>
      </p:sp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B6376C92-F53E-4C68-A855-76F880E183DA}"/>
              </a:ext>
            </a:extLst>
          </p:cNvPr>
          <p:cNvSpPr/>
          <p:nvPr/>
        </p:nvSpPr>
        <p:spPr>
          <a:xfrm>
            <a:off x="5658366" y="422176"/>
            <a:ext cx="110479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A095B"/>
                </a:solidFill>
              </a:rPr>
              <a:t>ir</a:t>
            </a:r>
            <a:endParaRPr lang="en-GB" b="1" dirty="0">
              <a:solidFill>
                <a:srgbClr val="CA095B"/>
              </a:solidFill>
            </a:endParaRPr>
          </a:p>
        </p:txBody>
      </p:sp>
      <p:sp>
        <p:nvSpPr>
          <p:cNvPr id="11" name="Rectangle 10">
            <a:hlinkClick r:id="rId6" action="ppaction://hlinksldjump"/>
            <a:extLst>
              <a:ext uri="{FF2B5EF4-FFF2-40B4-BE49-F238E27FC236}">
                <a16:creationId xmlns:a16="http://schemas.microsoft.com/office/drawing/2014/main" id="{CCB837FA-3495-43F5-B229-672B01C63B5E}"/>
              </a:ext>
            </a:extLst>
          </p:cNvPr>
          <p:cNvSpPr/>
          <p:nvPr/>
        </p:nvSpPr>
        <p:spPr>
          <a:xfrm>
            <a:off x="962773" y="1707404"/>
            <a:ext cx="147187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9509D"/>
                </a:solidFill>
              </a:rPr>
              <a:t>ea</a:t>
            </a:r>
            <a:endParaRPr lang="en-GB" b="1" dirty="0">
              <a:solidFill>
                <a:srgbClr val="C9509D"/>
              </a:solidFill>
            </a:endParaRPr>
          </a:p>
        </p:txBody>
      </p:sp>
      <p:sp>
        <p:nvSpPr>
          <p:cNvPr id="12" name="Rectangle 11">
            <a:hlinkClick r:id="rId7" action="ppaction://hlinksldjump"/>
            <a:extLst>
              <a:ext uri="{FF2B5EF4-FFF2-40B4-BE49-F238E27FC236}">
                <a16:creationId xmlns:a16="http://schemas.microsoft.com/office/drawing/2014/main" id="{4F0A3B7F-E151-47C7-8AF1-03436C97AAD6}"/>
              </a:ext>
            </a:extLst>
          </p:cNvPr>
          <p:cNvSpPr/>
          <p:nvPr/>
        </p:nvSpPr>
        <p:spPr>
          <a:xfrm>
            <a:off x="6470558" y="2091252"/>
            <a:ext cx="15231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600" b="1" dirty="0">
                <a:ln w="73025">
                  <a:noFill/>
                </a:ln>
                <a:solidFill>
                  <a:srgbClr val="E29AC6"/>
                </a:solidFill>
              </a:rPr>
              <a:t>oy</a:t>
            </a:r>
            <a:endParaRPr lang="en-GB" b="1" dirty="0">
              <a:solidFill>
                <a:srgbClr val="E29AC6"/>
              </a:solidFill>
            </a:endParaRPr>
          </a:p>
        </p:txBody>
      </p:sp>
      <p:sp>
        <p:nvSpPr>
          <p:cNvPr id="13" name="Rectangle 12">
            <a:hlinkClick r:id="rId8" action="ppaction://hlinksldjump"/>
            <a:extLst>
              <a:ext uri="{FF2B5EF4-FFF2-40B4-BE49-F238E27FC236}">
                <a16:creationId xmlns:a16="http://schemas.microsoft.com/office/drawing/2014/main" id="{B3B3DB61-EEE5-47B9-992B-FA9604F911C0}"/>
              </a:ext>
            </a:extLst>
          </p:cNvPr>
          <p:cNvSpPr/>
          <p:nvPr/>
        </p:nvSpPr>
        <p:spPr>
          <a:xfrm>
            <a:off x="6513840" y="3369202"/>
            <a:ext cx="147989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A095B"/>
                </a:solidFill>
              </a:rPr>
              <a:t>ue</a:t>
            </a:r>
            <a:endParaRPr lang="en-GB" b="1" dirty="0"/>
          </a:p>
        </p:txBody>
      </p:sp>
      <p:sp>
        <p:nvSpPr>
          <p:cNvPr id="14" name="Rectangle 13">
            <a:hlinkClick r:id="rId9" action="ppaction://hlinksldjump"/>
            <a:extLst>
              <a:ext uri="{FF2B5EF4-FFF2-40B4-BE49-F238E27FC236}">
                <a16:creationId xmlns:a16="http://schemas.microsoft.com/office/drawing/2014/main" id="{472ECA2D-CC86-F241-8843-9FE97E31E957}"/>
              </a:ext>
            </a:extLst>
          </p:cNvPr>
          <p:cNvSpPr/>
          <p:nvPr/>
        </p:nvSpPr>
        <p:spPr>
          <a:xfrm>
            <a:off x="747914" y="3056767"/>
            <a:ext cx="188224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>
                <a:ln w="73025">
                  <a:noFill/>
                </a:ln>
                <a:solidFill>
                  <a:srgbClr val="CA095B"/>
                </a:solidFill>
              </a:rPr>
              <a:t>aw</a:t>
            </a:r>
            <a:endParaRPr lang="en-GB" b="1" dirty="0">
              <a:solidFill>
                <a:srgbClr val="CA095B"/>
              </a:solidFill>
            </a:endParaRPr>
          </a:p>
        </p:txBody>
      </p:sp>
      <p:sp>
        <p:nvSpPr>
          <p:cNvPr id="15" name="Rectangle 14">
            <a:hlinkClick r:id="rId10" action="ppaction://hlinksldjump"/>
            <a:extLst>
              <a:ext uri="{FF2B5EF4-FFF2-40B4-BE49-F238E27FC236}">
                <a16:creationId xmlns:a16="http://schemas.microsoft.com/office/drawing/2014/main" id="{B51BF005-7570-E846-A43A-5FB844FF5463}"/>
              </a:ext>
            </a:extLst>
          </p:cNvPr>
          <p:cNvSpPr/>
          <p:nvPr/>
        </p:nvSpPr>
        <p:spPr>
          <a:xfrm>
            <a:off x="2622624" y="1909184"/>
            <a:ext cx="176522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A095B"/>
                </a:solidFill>
              </a:rPr>
              <a:t>ew</a:t>
            </a:r>
            <a:endParaRPr lang="en-GB" b="1" dirty="0">
              <a:solidFill>
                <a:srgbClr val="CA095B"/>
              </a:solidFill>
            </a:endParaRPr>
          </a:p>
        </p:txBody>
      </p:sp>
      <p:sp>
        <p:nvSpPr>
          <p:cNvPr id="16" name="Rectangle 15">
            <a:hlinkClick r:id="rId11" action="ppaction://hlinksldjump"/>
            <a:extLst>
              <a:ext uri="{FF2B5EF4-FFF2-40B4-BE49-F238E27FC236}">
                <a16:creationId xmlns:a16="http://schemas.microsoft.com/office/drawing/2014/main" id="{0A42263E-234B-6F42-9510-987E702F6992}"/>
              </a:ext>
            </a:extLst>
          </p:cNvPr>
          <p:cNvSpPr/>
          <p:nvPr/>
        </p:nvSpPr>
        <p:spPr>
          <a:xfrm>
            <a:off x="6877998" y="924166"/>
            <a:ext cx="142378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9509D"/>
                </a:solidFill>
              </a:rPr>
              <a:t>oe</a:t>
            </a:r>
            <a:endParaRPr lang="en-GB" b="1" dirty="0">
              <a:solidFill>
                <a:srgbClr val="C9509D"/>
              </a:solidFill>
            </a:endParaRPr>
          </a:p>
        </p:txBody>
      </p:sp>
      <p:sp>
        <p:nvSpPr>
          <p:cNvPr id="17" name="Rectangle 16">
            <a:hlinkClick r:id="rId12" action="ppaction://hlinksldjump"/>
            <a:extLst>
              <a:ext uri="{FF2B5EF4-FFF2-40B4-BE49-F238E27FC236}">
                <a16:creationId xmlns:a16="http://schemas.microsoft.com/office/drawing/2014/main" id="{04CA1C37-94AB-EF45-BC85-3AC6B2F13931}"/>
              </a:ext>
            </a:extLst>
          </p:cNvPr>
          <p:cNvSpPr/>
          <p:nvPr/>
        </p:nvSpPr>
        <p:spPr>
          <a:xfrm>
            <a:off x="2839122" y="521592"/>
            <a:ext cx="159691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>
                <a:ln w="73025">
                  <a:noFill/>
                </a:ln>
                <a:solidFill>
                  <a:srgbClr val="C9509D"/>
                </a:solidFill>
              </a:rPr>
              <a:t>au</a:t>
            </a:r>
            <a:endParaRPr lang="en-GB" b="1" dirty="0">
              <a:solidFill>
                <a:srgbClr val="C9509D"/>
              </a:solidFill>
            </a:endParaRPr>
          </a:p>
        </p:txBody>
      </p:sp>
      <p:sp>
        <p:nvSpPr>
          <p:cNvPr id="18" name="Rectangle 17">
            <a:hlinkClick r:id="rId13" action="ppaction://hlinksldjump"/>
            <a:extLst>
              <a:ext uri="{FF2B5EF4-FFF2-40B4-BE49-F238E27FC236}">
                <a16:creationId xmlns:a16="http://schemas.microsoft.com/office/drawing/2014/main" id="{8DFC305D-A71A-D046-9547-5BE41E759F70}"/>
              </a:ext>
            </a:extLst>
          </p:cNvPr>
          <p:cNvSpPr/>
          <p:nvPr/>
        </p:nvSpPr>
        <p:spPr>
          <a:xfrm>
            <a:off x="4792429" y="2683762"/>
            <a:ext cx="145424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9509D"/>
                </a:solidFill>
              </a:rPr>
              <a:t>ey</a:t>
            </a:r>
            <a:endParaRPr lang="en-GB" b="1" dirty="0">
              <a:solidFill>
                <a:srgbClr val="C950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7868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-609600" y="2392127"/>
            <a:ext cx="10149159" cy="3307280"/>
          </a:xfrm>
        </p:spPr>
        <p:txBody>
          <a:bodyPr/>
          <a:lstStyle/>
          <a:p>
            <a:pPr algn="ctr"/>
            <a:r>
              <a:rPr lang="en-GB" sz="40800" dirty="0" err="1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ir</a:t>
            </a:r>
            <a:endParaRPr lang="en-GB" sz="40800" dirty="0">
              <a:ln w="28575">
                <a:noFill/>
              </a:ln>
              <a:solidFill>
                <a:srgbClr val="CA095B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625129" y="694236"/>
            <a:ext cx="74365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</a:rPr>
              <a:t>Phase 5 Vowel Digraphs </a:t>
            </a:r>
          </a:p>
        </p:txBody>
      </p:sp>
    </p:spTree>
    <p:extLst>
      <p:ext uri="{BB962C8B-B14F-4D97-AF65-F5344CB8AC3E}">
        <p14:creationId xmlns:p14="http://schemas.microsoft.com/office/powerpoint/2010/main" val="21228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577018" y="553398"/>
            <a:ext cx="3067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i="0" u="none" strike="noStrike" dirty="0">
                <a:solidFill>
                  <a:srgbClr val="000000"/>
                </a:solidFill>
                <a:effectLst/>
              </a:rPr>
              <a:t>Sounds like…</a:t>
            </a:r>
            <a:endParaRPr lang="en-GB" sz="3600" b="1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67337" y="1340278"/>
            <a:ext cx="6402902" cy="1257762"/>
          </a:xfrm>
        </p:spPr>
        <p:txBody>
          <a:bodyPr/>
          <a:lstStyle/>
          <a:p>
            <a:r>
              <a:rPr lang="en-GB" sz="11500" dirty="0" err="1">
                <a:ln w="73025">
                  <a:noFill/>
                </a:ln>
                <a:solidFill>
                  <a:srgbClr val="CA095B"/>
                </a:solidFill>
                <a:latin typeface="+mn-lt"/>
              </a:rPr>
              <a:t>ir</a:t>
            </a:r>
            <a:r>
              <a:rPr lang="en-GB" sz="11500" dirty="0">
                <a:ln w="73025">
                  <a:noFill/>
                </a:ln>
                <a:solidFill>
                  <a:srgbClr val="CA095B"/>
                </a:solidFill>
                <a:latin typeface="+mn-lt"/>
              </a:rPr>
              <a:t> </a:t>
            </a:r>
            <a:r>
              <a:rPr lang="en-GB" sz="11500" dirty="0" err="1">
                <a:ln w="73025">
                  <a:noFill/>
                </a:ln>
                <a:solidFill>
                  <a:srgbClr val="CA095B"/>
                </a:solidFill>
                <a:latin typeface="+mn-lt"/>
              </a:rPr>
              <a:t>ir</a:t>
            </a:r>
            <a:r>
              <a:rPr lang="en-GB" sz="11500" dirty="0">
                <a:ln w="73025">
                  <a:noFill/>
                </a:ln>
                <a:solidFill>
                  <a:srgbClr val="CA095B"/>
                </a:solidFill>
                <a:latin typeface="+mn-lt"/>
              </a:rPr>
              <a:t> </a:t>
            </a:r>
            <a:r>
              <a:rPr lang="en-GB" sz="11500" dirty="0" err="1">
                <a:ln w="73025">
                  <a:noFill/>
                </a:ln>
                <a:solidFill>
                  <a:srgbClr val="CA095B"/>
                </a:solidFill>
                <a:latin typeface="+mn-lt"/>
              </a:rPr>
              <a:t>ir</a:t>
            </a:r>
            <a:endParaRPr lang="en-GB" sz="11500" dirty="0">
              <a:ln w="73025">
                <a:noFill/>
              </a:ln>
              <a:solidFill>
                <a:srgbClr val="CA095B"/>
              </a:solidFill>
              <a:latin typeface="+mn-lt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5E020CA-B529-EF4C-980B-41D4FF027D00}"/>
              </a:ext>
            </a:extLst>
          </p:cNvPr>
          <p:cNvSpPr/>
          <p:nvPr/>
        </p:nvSpPr>
        <p:spPr>
          <a:xfrm>
            <a:off x="4880479" y="2758440"/>
            <a:ext cx="3779520" cy="377952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7F83F6A0-993F-6C4D-B2EE-2BB15610F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2260" y="1821437"/>
            <a:ext cx="3175957" cy="487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77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0">
            <a:extLst>
              <a:ext uri="{FF2B5EF4-FFF2-40B4-BE49-F238E27FC236}">
                <a16:creationId xmlns:a16="http://schemas.microsoft.com/office/drawing/2014/main" id="{9534D9A4-D7A4-D847-9901-ACBEF97A8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6321" y="2155516"/>
            <a:ext cx="10149159" cy="3307280"/>
          </a:xfrm>
        </p:spPr>
        <p:txBody>
          <a:bodyPr/>
          <a:lstStyle/>
          <a:p>
            <a:pPr algn="ctr"/>
            <a:r>
              <a:rPr lang="en-GB" sz="40800" dirty="0" err="1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ir</a:t>
            </a:r>
            <a:endParaRPr lang="en-GB" sz="40800" dirty="0">
              <a:ln w="28575">
                <a:noFill/>
              </a:ln>
              <a:solidFill>
                <a:srgbClr val="CA095B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637977" y="553398"/>
            <a:ext cx="70724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000000"/>
                </a:solidFill>
              </a:rPr>
              <a:t>Write the Sound</a:t>
            </a:r>
            <a:endParaRPr lang="en-GB" sz="3600" b="1" dirty="0"/>
          </a:p>
        </p:txBody>
      </p:sp>
      <p:sp>
        <p:nvSpPr>
          <p:cNvPr id="7" name="Start">
            <a:extLst>
              <a:ext uri="{FF2B5EF4-FFF2-40B4-BE49-F238E27FC236}">
                <a16:creationId xmlns:a16="http://schemas.microsoft.com/office/drawing/2014/main" id="{12F980F7-D539-4FC2-A77F-8C2ED8EC34CE}"/>
              </a:ext>
            </a:extLst>
          </p:cNvPr>
          <p:cNvSpPr/>
          <p:nvPr/>
        </p:nvSpPr>
        <p:spPr>
          <a:xfrm>
            <a:off x="3145549" y="3032599"/>
            <a:ext cx="251670" cy="251670"/>
          </a:xfrm>
          <a:prstGeom prst="ellipse">
            <a:avLst/>
          </a:prstGeom>
          <a:solidFill>
            <a:srgbClr val="68942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Start">
            <a:extLst>
              <a:ext uri="{FF2B5EF4-FFF2-40B4-BE49-F238E27FC236}">
                <a16:creationId xmlns:a16="http://schemas.microsoft.com/office/drawing/2014/main" id="{C7867B7A-3ADE-4084-AB33-AED2DB5AA022}"/>
              </a:ext>
            </a:extLst>
          </p:cNvPr>
          <p:cNvSpPr/>
          <p:nvPr/>
        </p:nvSpPr>
        <p:spPr>
          <a:xfrm>
            <a:off x="3220202" y="1868344"/>
            <a:ext cx="251670" cy="251670"/>
          </a:xfrm>
          <a:prstGeom prst="ellipse">
            <a:avLst/>
          </a:prstGeom>
          <a:solidFill>
            <a:srgbClr val="E94E1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tart">
            <a:extLst>
              <a:ext uri="{FF2B5EF4-FFF2-40B4-BE49-F238E27FC236}">
                <a16:creationId xmlns:a16="http://schemas.microsoft.com/office/drawing/2014/main" id="{D24361E2-3E42-45B4-BE4B-737288879851}"/>
              </a:ext>
            </a:extLst>
          </p:cNvPr>
          <p:cNvSpPr/>
          <p:nvPr/>
        </p:nvSpPr>
        <p:spPr>
          <a:xfrm>
            <a:off x="4727616" y="3032599"/>
            <a:ext cx="251670" cy="251670"/>
          </a:xfrm>
          <a:prstGeom prst="ellipse">
            <a:avLst/>
          </a:prstGeom>
          <a:solidFill>
            <a:srgbClr val="68942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Start">
            <a:extLst>
              <a:ext uri="{FF2B5EF4-FFF2-40B4-BE49-F238E27FC236}">
                <a16:creationId xmlns:a16="http://schemas.microsoft.com/office/drawing/2014/main" id="{DF429876-FCF8-42DA-8AB6-AF5D949CDB46}"/>
              </a:ext>
            </a:extLst>
          </p:cNvPr>
          <p:cNvSpPr/>
          <p:nvPr/>
        </p:nvSpPr>
        <p:spPr>
          <a:xfrm>
            <a:off x="5942456" y="3032599"/>
            <a:ext cx="251670" cy="251670"/>
          </a:xfrm>
          <a:prstGeom prst="ellipse">
            <a:avLst/>
          </a:prstGeom>
          <a:solidFill>
            <a:srgbClr val="E94E1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encil">
            <a:extLst>
              <a:ext uri="{FF2B5EF4-FFF2-40B4-BE49-F238E27FC236}">
                <a16:creationId xmlns:a16="http://schemas.microsoft.com/office/drawing/2014/main" id="{0D037C33-1B32-425F-A7EE-830316FEEA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1384" y="2200545"/>
            <a:ext cx="966412" cy="963400"/>
          </a:xfrm>
          <a:prstGeom prst="rect">
            <a:avLst/>
          </a:prstGeom>
        </p:spPr>
      </p:pic>
      <p:pic>
        <p:nvPicPr>
          <p:cNvPr id="11" name="Pencil 2">
            <a:extLst>
              <a:ext uri="{FF2B5EF4-FFF2-40B4-BE49-F238E27FC236}">
                <a16:creationId xmlns:a16="http://schemas.microsoft.com/office/drawing/2014/main" id="{787788D2-B26B-44D3-9097-972B2B709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3451" y="2200545"/>
            <a:ext cx="966412" cy="963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E9E5724-F8E1-B246-92D0-D7D3E452D1AC}"/>
              </a:ext>
            </a:extLst>
          </p:cNvPr>
          <p:cNvSpPr txBox="1"/>
          <p:nvPr/>
        </p:nvSpPr>
        <p:spPr>
          <a:xfrm>
            <a:off x="516782" y="5858594"/>
            <a:ext cx="8110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Practise writing the sound with your finger in the air and then on the floor.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07317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44444E-6 C -0.00972 0.1081 -0.01927 0.2162 -0.00972 0.26134 C 2.22222E-6 0.30671 0.04548 0.27083 0.05764 0.27175 C 0.06996 0.27245 0.05989 0.27893 0.06354 0.26666 C 0.06701 0.25416 0.08854 0.26944 0.07882 0.19722 C 0.06927 0.125 0.0375 -0.02084 0.00573 -0.16667 " pathEditMode="relative" rAng="0" ptsTypes="AAAA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C -0.00139 0.13635 -0.00295 0.27292 -0.00191 0.2845 C -0.00104 0.29607 -0.01702 0.11528 0.00573 0.06922 C 0.02847 0.02292 0.08159 0.01528 0.13472 0.00764 " pathEditMode="relative" rAng="0" ptsTypes="AAAA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1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-609600" y="1340567"/>
            <a:ext cx="10149159" cy="3307280"/>
          </a:xfrm>
        </p:spPr>
        <p:txBody>
          <a:bodyPr/>
          <a:lstStyle/>
          <a:p>
            <a:pPr algn="ctr"/>
            <a:r>
              <a:rPr lang="en-GB" sz="40800" dirty="0">
                <a:ln w="28575">
                  <a:noFill/>
                </a:ln>
                <a:solidFill>
                  <a:srgbClr val="E29AC6"/>
                </a:solidFill>
                <a:latin typeface="+mn-lt"/>
              </a:rPr>
              <a:t>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625129" y="694236"/>
            <a:ext cx="74365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</a:rPr>
              <a:t>Phase 5 Vowel Digraphs </a:t>
            </a:r>
          </a:p>
        </p:txBody>
      </p:sp>
    </p:spTree>
    <p:extLst>
      <p:ext uri="{BB962C8B-B14F-4D97-AF65-F5344CB8AC3E}">
        <p14:creationId xmlns:p14="http://schemas.microsoft.com/office/powerpoint/2010/main" val="13995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2223362" y="2596326"/>
            <a:ext cx="4622106" cy="1445678"/>
          </a:xfrm>
        </p:spPr>
        <p:txBody>
          <a:bodyPr/>
          <a:lstStyle/>
          <a:p>
            <a:r>
              <a:rPr lang="en-GB" sz="16600" dirty="0" err="1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ir</a:t>
            </a:r>
            <a:endParaRPr lang="en-GB" sz="16600" dirty="0">
              <a:ln w="28575">
                <a:noFill/>
              </a:ln>
              <a:solidFill>
                <a:srgbClr val="CA095B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2137719" y="553398"/>
            <a:ext cx="48685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Click on the letters to see which words have the ‘</a:t>
            </a:r>
            <a:r>
              <a:rPr lang="en-US" sz="2400" b="1" dirty="0" err="1">
                <a:solidFill>
                  <a:srgbClr val="000000"/>
                </a:solidFill>
              </a:rPr>
              <a:t>ir</a:t>
            </a:r>
            <a:r>
              <a:rPr lang="en-US" sz="2400" b="1" dirty="0">
                <a:solidFill>
                  <a:srgbClr val="000000"/>
                </a:solidFill>
              </a:rPr>
              <a:t>’ sound.</a:t>
            </a:r>
            <a:endParaRPr lang="en-GB" sz="2400" b="1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3835B8C-B2E6-0349-B5CC-21AE28C91B27}"/>
              </a:ext>
            </a:extLst>
          </p:cNvPr>
          <p:cNvGrpSpPr/>
          <p:nvPr/>
        </p:nvGrpSpPr>
        <p:grpSpPr>
          <a:xfrm>
            <a:off x="1329550" y="3911590"/>
            <a:ext cx="1981200" cy="1981200"/>
            <a:chOff x="1329550" y="3911590"/>
            <a:chExt cx="1981200" cy="19812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2B64875-18F6-244B-BDEF-3E86A1132E76}"/>
                </a:ext>
              </a:extLst>
            </p:cNvPr>
            <p:cNvSpPr/>
            <p:nvPr/>
          </p:nvSpPr>
          <p:spPr>
            <a:xfrm>
              <a:off x="1329550" y="3911590"/>
              <a:ext cx="1981200" cy="1981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5F2C5C1-982D-A04F-B1B5-39A93D0D3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1682" y="4042004"/>
              <a:ext cx="1489798" cy="1709424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FF778A8-251B-CF48-9323-EF0AAE03BD52}"/>
              </a:ext>
            </a:extLst>
          </p:cNvPr>
          <p:cNvGrpSpPr/>
          <p:nvPr/>
        </p:nvGrpSpPr>
        <p:grpSpPr>
          <a:xfrm>
            <a:off x="6204155" y="1472990"/>
            <a:ext cx="1981200" cy="1981200"/>
            <a:chOff x="6204155" y="1472990"/>
            <a:chExt cx="1981200" cy="19812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6959389-C98F-C049-AFDF-5841D6ABE737}"/>
                </a:ext>
              </a:extLst>
            </p:cNvPr>
            <p:cNvSpPr/>
            <p:nvPr/>
          </p:nvSpPr>
          <p:spPr>
            <a:xfrm>
              <a:off x="6204155" y="1472990"/>
              <a:ext cx="1981200" cy="1981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527078B-D0E2-2E46-B75C-E4CBB9449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38535" y="1493002"/>
              <a:ext cx="1385162" cy="185692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1320EF8-8B56-1D41-B2F5-BB3802DF1F4B}"/>
              </a:ext>
            </a:extLst>
          </p:cNvPr>
          <p:cNvGrpSpPr/>
          <p:nvPr/>
        </p:nvGrpSpPr>
        <p:grpSpPr>
          <a:xfrm>
            <a:off x="5735460" y="3911590"/>
            <a:ext cx="2269734" cy="2144377"/>
            <a:chOff x="5735460" y="3911590"/>
            <a:chExt cx="2269734" cy="214437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C0E380E-A73C-4343-BE69-F3ACC9674935}"/>
                </a:ext>
              </a:extLst>
            </p:cNvPr>
            <p:cNvSpPr/>
            <p:nvPr/>
          </p:nvSpPr>
          <p:spPr>
            <a:xfrm>
              <a:off x="5735460" y="3911590"/>
              <a:ext cx="1981200" cy="1981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A29CA9C-A149-6849-8BA7-71291E5CE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7045" y="4290646"/>
              <a:ext cx="2088149" cy="1765321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CA3316-F25E-504E-8D4F-297416B15948}"/>
              </a:ext>
            </a:extLst>
          </p:cNvPr>
          <p:cNvGrpSpPr/>
          <p:nvPr/>
        </p:nvGrpSpPr>
        <p:grpSpPr>
          <a:xfrm>
            <a:off x="968954" y="1158526"/>
            <a:ext cx="1981200" cy="2524364"/>
            <a:chOff x="968954" y="1158526"/>
            <a:chExt cx="1981200" cy="2524364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9021517-9D6A-F540-801C-7F23AC8D824A}"/>
                </a:ext>
              </a:extLst>
            </p:cNvPr>
            <p:cNvSpPr/>
            <p:nvPr/>
          </p:nvSpPr>
          <p:spPr>
            <a:xfrm>
              <a:off x="968954" y="1472990"/>
              <a:ext cx="1981200" cy="1981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 descr="A cartoon of a child&#10;&#10;Description automatically generated with low confidence">
              <a:extLst>
                <a:ext uri="{FF2B5EF4-FFF2-40B4-BE49-F238E27FC236}">
                  <a16:creationId xmlns:a16="http://schemas.microsoft.com/office/drawing/2014/main" id="{FEF2DFAB-012C-8349-902D-36C050129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0583" y="1158526"/>
              <a:ext cx="1643878" cy="25243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350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577017" y="553398"/>
            <a:ext cx="70724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0000"/>
                </a:solidFill>
              </a:rPr>
              <a:t>Click to read through each word.</a:t>
            </a:r>
            <a:endParaRPr lang="en-GB" sz="2400" b="1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D511A62-90A6-5E49-B311-0BD3362B2527}"/>
              </a:ext>
            </a:extLst>
          </p:cNvPr>
          <p:cNvGrpSpPr/>
          <p:nvPr/>
        </p:nvGrpSpPr>
        <p:grpSpPr>
          <a:xfrm>
            <a:off x="3525362" y="4215701"/>
            <a:ext cx="2264667" cy="314292"/>
            <a:chOff x="3477191" y="4369495"/>
            <a:chExt cx="2264667" cy="314292"/>
          </a:xfrm>
          <a:solidFill>
            <a:srgbClr val="CA095B"/>
          </a:solidFill>
        </p:grpSpPr>
        <p:sp>
          <p:nvSpPr>
            <p:cNvPr id="24" name="Start">
              <a:extLst>
                <a:ext uri="{FF2B5EF4-FFF2-40B4-BE49-F238E27FC236}">
                  <a16:creationId xmlns:a16="http://schemas.microsoft.com/office/drawing/2014/main" id="{14DFA23A-5530-43E6-A160-EA88E130E8B1}"/>
                </a:ext>
              </a:extLst>
            </p:cNvPr>
            <p:cNvSpPr/>
            <p:nvPr/>
          </p:nvSpPr>
          <p:spPr>
            <a:xfrm>
              <a:off x="3477191" y="4369495"/>
              <a:ext cx="295060" cy="295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60A5C72-A271-4F97-9503-ED6D29E1865B}"/>
                </a:ext>
              </a:extLst>
            </p:cNvPr>
            <p:cNvSpPr/>
            <p:nvPr/>
          </p:nvSpPr>
          <p:spPr>
            <a:xfrm>
              <a:off x="4051352" y="4388727"/>
              <a:ext cx="1690506" cy="29506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              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0D2337D-2CA7-804A-89E0-3838EA9B431D}"/>
              </a:ext>
            </a:extLst>
          </p:cNvPr>
          <p:cNvGrpSpPr/>
          <p:nvPr/>
        </p:nvGrpSpPr>
        <p:grpSpPr>
          <a:xfrm>
            <a:off x="2554970" y="4247846"/>
            <a:ext cx="3983259" cy="295060"/>
            <a:chOff x="-7552200" y="6150807"/>
            <a:chExt cx="3983259" cy="295060"/>
          </a:xfrm>
          <a:solidFill>
            <a:srgbClr val="CA095B"/>
          </a:solidFill>
        </p:grpSpPr>
        <p:sp>
          <p:nvSpPr>
            <p:cNvPr id="104" name="Start">
              <a:extLst>
                <a:ext uri="{FF2B5EF4-FFF2-40B4-BE49-F238E27FC236}">
                  <a16:creationId xmlns:a16="http://schemas.microsoft.com/office/drawing/2014/main" id="{9001BBAE-FC4A-4947-A1D9-5D37B85FF960}"/>
                </a:ext>
              </a:extLst>
            </p:cNvPr>
            <p:cNvSpPr/>
            <p:nvPr/>
          </p:nvSpPr>
          <p:spPr>
            <a:xfrm rot="10800000">
              <a:off x="-3864001" y="6150807"/>
              <a:ext cx="295060" cy="295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Rectangle: Rounded Corners 1">
              <a:extLst>
                <a:ext uri="{FF2B5EF4-FFF2-40B4-BE49-F238E27FC236}">
                  <a16:creationId xmlns:a16="http://schemas.microsoft.com/office/drawing/2014/main" id="{6C0BF59C-8AE0-F64D-957F-CDF26F59A83C}"/>
                </a:ext>
              </a:extLst>
            </p:cNvPr>
            <p:cNvSpPr/>
            <p:nvPr/>
          </p:nvSpPr>
          <p:spPr>
            <a:xfrm rot="10800000">
              <a:off x="-6012135" y="6150807"/>
              <a:ext cx="1703275" cy="29506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              </a:t>
              </a:r>
            </a:p>
          </p:txBody>
        </p:sp>
        <p:sp>
          <p:nvSpPr>
            <p:cNvPr id="106" name="Start">
              <a:extLst>
                <a:ext uri="{FF2B5EF4-FFF2-40B4-BE49-F238E27FC236}">
                  <a16:creationId xmlns:a16="http://schemas.microsoft.com/office/drawing/2014/main" id="{6C097342-86B2-894D-922D-914A76CCFBB8}"/>
                </a:ext>
              </a:extLst>
            </p:cNvPr>
            <p:cNvSpPr/>
            <p:nvPr/>
          </p:nvSpPr>
          <p:spPr>
            <a:xfrm rot="10800000">
              <a:off x="-6677772" y="6150807"/>
              <a:ext cx="295060" cy="295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7" name="Start">
              <a:extLst>
                <a:ext uri="{FF2B5EF4-FFF2-40B4-BE49-F238E27FC236}">
                  <a16:creationId xmlns:a16="http://schemas.microsoft.com/office/drawing/2014/main" id="{647B5DE9-F280-5546-9A09-3BA0D2C2F473}"/>
                </a:ext>
              </a:extLst>
            </p:cNvPr>
            <p:cNvSpPr/>
            <p:nvPr/>
          </p:nvSpPr>
          <p:spPr>
            <a:xfrm rot="10800000">
              <a:off x="-7552200" y="6150807"/>
              <a:ext cx="295060" cy="295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6" name="1">
            <a:extLst>
              <a:ext uri="{FF2B5EF4-FFF2-40B4-BE49-F238E27FC236}">
                <a16:creationId xmlns:a16="http://schemas.microsoft.com/office/drawing/2014/main" id="{A3FB715D-0FBB-F848-BB48-BEA6222CBFA9}"/>
              </a:ext>
            </a:extLst>
          </p:cNvPr>
          <p:cNvSpPr txBox="1">
            <a:spLocks/>
          </p:cNvSpPr>
          <p:nvPr/>
        </p:nvSpPr>
        <p:spPr>
          <a:xfrm>
            <a:off x="1103586" y="2255930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s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ir</a:t>
            </a:r>
          </a:p>
        </p:txBody>
      </p:sp>
      <p:sp>
        <p:nvSpPr>
          <p:cNvPr id="21" name="1">
            <a:extLst>
              <a:ext uri="{FF2B5EF4-FFF2-40B4-BE49-F238E27FC236}">
                <a16:creationId xmlns:a16="http://schemas.microsoft.com/office/drawing/2014/main" id="{6A247330-FCD3-614F-8B02-4FE00DFB0E8F}"/>
              </a:ext>
            </a:extLst>
          </p:cNvPr>
          <p:cNvSpPr txBox="1">
            <a:spLocks/>
          </p:cNvSpPr>
          <p:nvPr/>
        </p:nvSpPr>
        <p:spPr>
          <a:xfrm>
            <a:off x="1103586" y="2256170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g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ir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</a:rPr>
              <a:t>l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22" name="1">
            <a:extLst>
              <a:ext uri="{FF2B5EF4-FFF2-40B4-BE49-F238E27FC236}">
                <a16:creationId xmlns:a16="http://schemas.microsoft.com/office/drawing/2014/main" id="{11133A07-627D-E848-A19B-047B1AFE522B}"/>
              </a:ext>
            </a:extLst>
          </p:cNvPr>
          <p:cNvSpPr txBox="1">
            <a:spLocks/>
          </p:cNvSpPr>
          <p:nvPr/>
        </p:nvSpPr>
        <p:spPr>
          <a:xfrm>
            <a:off x="1323962" y="2236693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b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ir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d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23" name="1">
            <a:extLst>
              <a:ext uri="{FF2B5EF4-FFF2-40B4-BE49-F238E27FC236}">
                <a16:creationId xmlns:a16="http://schemas.microsoft.com/office/drawing/2014/main" id="{FBEC2AAD-AEF8-A340-BEA0-CBDE61D83991}"/>
              </a:ext>
            </a:extLst>
          </p:cNvPr>
          <p:cNvSpPr txBox="1">
            <a:spLocks/>
          </p:cNvSpPr>
          <p:nvPr/>
        </p:nvSpPr>
        <p:spPr>
          <a:xfrm>
            <a:off x="1762798" y="2273285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f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ir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m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25" name="1">
            <a:extLst>
              <a:ext uri="{FF2B5EF4-FFF2-40B4-BE49-F238E27FC236}">
                <a16:creationId xmlns:a16="http://schemas.microsoft.com/office/drawing/2014/main" id="{0F9BB754-6EC1-0143-AD49-F9A6D8E5E319}"/>
              </a:ext>
            </a:extLst>
          </p:cNvPr>
          <p:cNvSpPr txBox="1">
            <a:spLocks/>
          </p:cNvSpPr>
          <p:nvPr/>
        </p:nvSpPr>
        <p:spPr>
          <a:xfrm>
            <a:off x="1103586" y="2272147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d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ir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t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26" name="1">
            <a:extLst>
              <a:ext uri="{FF2B5EF4-FFF2-40B4-BE49-F238E27FC236}">
                <a16:creationId xmlns:a16="http://schemas.microsoft.com/office/drawing/2014/main" id="{B830F241-916D-2747-9309-FA6ED60496A7}"/>
              </a:ext>
            </a:extLst>
          </p:cNvPr>
          <p:cNvSpPr txBox="1">
            <a:spLocks/>
          </p:cNvSpPr>
          <p:nvPr/>
        </p:nvSpPr>
        <p:spPr>
          <a:xfrm>
            <a:off x="956056" y="2203544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sk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ir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t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27" name="1">
            <a:extLst>
              <a:ext uri="{FF2B5EF4-FFF2-40B4-BE49-F238E27FC236}">
                <a16:creationId xmlns:a16="http://schemas.microsoft.com/office/drawing/2014/main" id="{8D28213F-AF06-844B-8409-1014CA806478}"/>
              </a:ext>
            </a:extLst>
          </p:cNvPr>
          <p:cNvSpPr txBox="1">
            <a:spLocks/>
          </p:cNvSpPr>
          <p:nvPr/>
        </p:nvSpPr>
        <p:spPr>
          <a:xfrm>
            <a:off x="1041491" y="2261030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sh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ir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t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28" name="1">
            <a:extLst>
              <a:ext uri="{FF2B5EF4-FFF2-40B4-BE49-F238E27FC236}">
                <a16:creationId xmlns:a16="http://schemas.microsoft.com/office/drawing/2014/main" id="{24001550-97F3-9248-AD25-F80D730E3451}"/>
              </a:ext>
            </a:extLst>
          </p:cNvPr>
          <p:cNvSpPr txBox="1">
            <a:spLocks/>
          </p:cNvSpPr>
          <p:nvPr/>
        </p:nvSpPr>
        <p:spPr>
          <a:xfrm>
            <a:off x="1103586" y="2235113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f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ir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st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29" name="1">
            <a:extLst>
              <a:ext uri="{FF2B5EF4-FFF2-40B4-BE49-F238E27FC236}">
                <a16:creationId xmlns:a16="http://schemas.microsoft.com/office/drawing/2014/main" id="{331C1195-6D7B-5B49-8EE0-5AE9C1A34E26}"/>
              </a:ext>
            </a:extLst>
          </p:cNvPr>
          <p:cNvSpPr txBox="1">
            <a:spLocks/>
          </p:cNvSpPr>
          <p:nvPr/>
        </p:nvSpPr>
        <p:spPr>
          <a:xfrm>
            <a:off x="1103586" y="2264671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b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ir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th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30" name="1">
            <a:extLst>
              <a:ext uri="{FF2B5EF4-FFF2-40B4-BE49-F238E27FC236}">
                <a16:creationId xmlns:a16="http://schemas.microsoft.com/office/drawing/2014/main" id="{B6CC8B15-F98C-D347-BC34-02F3E4B8AC9D}"/>
              </a:ext>
            </a:extLst>
          </p:cNvPr>
          <p:cNvSpPr txBox="1">
            <a:spLocks/>
          </p:cNvSpPr>
          <p:nvPr/>
        </p:nvSpPr>
        <p:spPr>
          <a:xfrm>
            <a:off x="1035628" y="2256002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th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ir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st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15DAAF5-57DD-F241-8CDC-B85EACACBE8A}"/>
              </a:ext>
            </a:extLst>
          </p:cNvPr>
          <p:cNvGrpSpPr/>
          <p:nvPr/>
        </p:nvGrpSpPr>
        <p:grpSpPr>
          <a:xfrm>
            <a:off x="2523510" y="4215701"/>
            <a:ext cx="3801920" cy="295060"/>
            <a:chOff x="-7382363" y="12637148"/>
            <a:chExt cx="3801920" cy="295060"/>
          </a:xfrm>
          <a:solidFill>
            <a:srgbClr val="CA095B"/>
          </a:solidFill>
        </p:grpSpPr>
        <p:sp>
          <p:nvSpPr>
            <p:cNvPr id="32" name="Start">
              <a:extLst>
                <a:ext uri="{FF2B5EF4-FFF2-40B4-BE49-F238E27FC236}">
                  <a16:creationId xmlns:a16="http://schemas.microsoft.com/office/drawing/2014/main" id="{FDFC2BA6-D81C-884B-8E43-BE28B1267A42}"/>
                </a:ext>
              </a:extLst>
            </p:cNvPr>
            <p:cNvSpPr/>
            <p:nvPr/>
          </p:nvSpPr>
          <p:spPr>
            <a:xfrm rot="10800000">
              <a:off x="-4698543" y="12637148"/>
              <a:ext cx="295060" cy="295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: Rounded Corners 1">
              <a:extLst>
                <a:ext uri="{FF2B5EF4-FFF2-40B4-BE49-F238E27FC236}">
                  <a16:creationId xmlns:a16="http://schemas.microsoft.com/office/drawing/2014/main" id="{9AEF7E3A-6743-F44F-82CE-029EFC062A79}"/>
                </a:ext>
              </a:extLst>
            </p:cNvPr>
            <p:cNvSpPr/>
            <p:nvPr/>
          </p:nvSpPr>
          <p:spPr>
            <a:xfrm rot="10800000">
              <a:off x="-6747239" y="12637148"/>
              <a:ext cx="1703275" cy="29506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              </a:t>
              </a:r>
            </a:p>
          </p:txBody>
        </p:sp>
        <p:sp>
          <p:nvSpPr>
            <p:cNvPr id="35" name="Start">
              <a:extLst>
                <a:ext uri="{FF2B5EF4-FFF2-40B4-BE49-F238E27FC236}">
                  <a16:creationId xmlns:a16="http://schemas.microsoft.com/office/drawing/2014/main" id="{56764F97-79DF-6A41-ABCC-E3D999047A14}"/>
                </a:ext>
              </a:extLst>
            </p:cNvPr>
            <p:cNvSpPr/>
            <p:nvPr/>
          </p:nvSpPr>
          <p:spPr>
            <a:xfrm rot="10800000">
              <a:off x="-7382363" y="12637148"/>
              <a:ext cx="295060" cy="295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Start">
              <a:extLst>
                <a:ext uri="{FF2B5EF4-FFF2-40B4-BE49-F238E27FC236}">
                  <a16:creationId xmlns:a16="http://schemas.microsoft.com/office/drawing/2014/main" id="{52B20D0B-53E7-8D47-83E8-1479674C3964}"/>
                </a:ext>
              </a:extLst>
            </p:cNvPr>
            <p:cNvSpPr/>
            <p:nvPr/>
          </p:nvSpPr>
          <p:spPr>
            <a:xfrm rot="10800000">
              <a:off x="-3875503" y="12637148"/>
              <a:ext cx="295060" cy="295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89EC048-F7AE-3A45-AB5E-66953EA91A11}"/>
              </a:ext>
            </a:extLst>
          </p:cNvPr>
          <p:cNvGrpSpPr/>
          <p:nvPr/>
        </p:nvGrpSpPr>
        <p:grpSpPr>
          <a:xfrm>
            <a:off x="2222002" y="4228329"/>
            <a:ext cx="4699996" cy="295060"/>
            <a:chOff x="19534" y="12433647"/>
            <a:chExt cx="4699996" cy="295060"/>
          </a:xfrm>
          <a:solidFill>
            <a:srgbClr val="CA095B"/>
          </a:solidFill>
        </p:grpSpPr>
        <p:sp>
          <p:nvSpPr>
            <p:cNvPr id="39" name="Start">
              <a:extLst>
                <a:ext uri="{FF2B5EF4-FFF2-40B4-BE49-F238E27FC236}">
                  <a16:creationId xmlns:a16="http://schemas.microsoft.com/office/drawing/2014/main" id="{7668A51A-F34D-AB4C-8758-1D0348FB2E1D}"/>
                </a:ext>
              </a:extLst>
            </p:cNvPr>
            <p:cNvSpPr/>
            <p:nvPr/>
          </p:nvSpPr>
          <p:spPr>
            <a:xfrm rot="10800000">
              <a:off x="3576162" y="12433647"/>
              <a:ext cx="295060" cy="295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ectangle: Rounded Corners 1">
              <a:extLst>
                <a:ext uri="{FF2B5EF4-FFF2-40B4-BE49-F238E27FC236}">
                  <a16:creationId xmlns:a16="http://schemas.microsoft.com/office/drawing/2014/main" id="{56012939-1A84-9E42-BC8A-221B2F1DDC67}"/>
                </a:ext>
              </a:extLst>
            </p:cNvPr>
            <p:cNvSpPr/>
            <p:nvPr/>
          </p:nvSpPr>
          <p:spPr>
            <a:xfrm rot="10800000">
              <a:off x="1559598" y="12433647"/>
              <a:ext cx="1538443" cy="29506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              </a:t>
              </a:r>
            </a:p>
          </p:txBody>
        </p:sp>
        <p:sp>
          <p:nvSpPr>
            <p:cNvPr id="41" name="Start">
              <a:extLst>
                <a:ext uri="{FF2B5EF4-FFF2-40B4-BE49-F238E27FC236}">
                  <a16:creationId xmlns:a16="http://schemas.microsoft.com/office/drawing/2014/main" id="{65B84488-6658-5846-9C63-33E8AA9ED3B8}"/>
                </a:ext>
              </a:extLst>
            </p:cNvPr>
            <p:cNvSpPr/>
            <p:nvPr/>
          </p:nvSpPr>
          <p:spPr>
            <a:xfrm rot="10800000">
              <a:off x="893962" y="12433647"/>
              <a:ext cx="295060" cy="295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Start">
              <a:extLst>
                <a:ext uri="{FF2B5EF4-FFF2-40B4-BE49-F238E27FC236}">
                  <a16:creationId xmlns:a16="http://schemas.microsoft.com/office/drawing/2014/main" id="{1AB42A05-678F-954A-9B35-5FAA3F53D11F}"/>
                </a:ext>
              </a:extLst>
            </p:cNvPr>
            <p:cNvSpPr/>
            <p:nvPr/>
          </p:nvSpPr>
          <p:spPr>
            <a:xfrm rot="10800000">
              <a:off x="19534" y="12433647"/>
              <a:ext cx="295060" cy="295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Start">
              <a:extLst>
                <a:ext uri="{FF2B5EF4-FFF2-40B4-BE49-F238E27FC236}">
                  <a16:creationId xmlns:a16="http://schemas.microsoft.com/office/drawing/2014/main" id="{E78114D7-4DBC-F344-96E4-6A3CCFBC0275}"/>
                </a:ext>
              </a:extLst>
            </p:cNvPr>
            <p:cNvSpPr/>
            <p:nvPr/>
          </p:nvSpPr>
          <p:spPr>
            <a:xfrm rot="10800000">
              <a:off x="4424470" y="12433647"/>
              <a:ext cx="295060" cy="295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D26D6F5-58DF-D14C-9F9F-6AC9613B4D5C}"/>
              </a:ext>
            </a:extLst>
          </p:cNvPr>
          <p:cNvGrpSpPr/>
          <p:nvPr/>
        </p:nvGrpSpPr>
        <p:grpSpPr>
          <a:xfrm>
            <a:off x="3259442" y="4190494"/>
            <a:ext cx="2920176" cy="314292"/>
            <a:chOff x="10262638" y="5472665"/>
            <a:chExt cx="2920176" cy="314292"/>
          </a:xfrm>
          <a:solidFill>
            <a:srgbClr val="CA095B"/>
          </a:solidFill>
        </p:grpSpPr>
        <p:sp>
          <p:nvSpPr>
            <p:cNvPr id="46" name="Start">
              <a:extLst>
                <a:ext uri="{FF2B5EF4-FFF2-40B4-BE49-F238E27FC236}">
                  <a16:creationId xmlns:a16="http://schemas.microsoft.com/office/drawing/2014/main" id="{E436399B-1CA9-7946-918F-5B6911D4597D}"/>
                </a:ext>
              </a:extLst>
            </p:cNvPr>
            <p:cNvSpPr/>
            <p:nvPr/>
          </p:nvSpPr>
          <p:spPr>
            <a:xfrm>
              <a:off x="10262638" y="5491897"/>
              <a:ext cx="295060" cy="295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  <p:sp>
          <p:nvSpPr>
            <p:cNvPr id="47" name="Rectangle: Rounded Corners 1">
              <a:extLst>
                <a:ext uri="{FF2B5EF4-FFF2-40B4-BE49-F238E27FC236}">
                  <a16:creationId xmlns:a16="http://schemas.microsoft.com/office/drawing/2014/main" id="{D2937061-EBAD-0346-BEF8-D4C4A01F42F4}"/>
                </a:ext>
              </a:extLst>
            </p:cNvPr>
            <p:cNvSpPr/>
            <p:nvPr/>
          </p:nvSpPr>
          <p:spPr>
            <a:xfrm>
              <a:off x="10877473" y="5491897"/>
              <a:ext cx="1690506" cy="29506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CA095B"/>
                  </a:solidFill>
                </a:rPr>
                <a:t>              </a:t>
              </a:r>
            </a:p>
          </p:txBody>
        </p:sp>
        <p:sp>
          <p:nvSpPr>
            <p:cNvPr id="48" name="Start">
              <a:extLst>
                <a:ext uri="{FF2B5EF4-FFF2-40B4-BE49-F238E27FC236}">
                  <a16:creationId xmlns:a16="http://schemas.microsoft.com/office/drawing/2014/main" id="{991BE172-D90C-3B4A-9220-57EAAAAB0227}"/>
                </a:ext>
              </a:extLst>
            </p:cNvPr>
            <p:cNvSpPr/>
            <p:nvPr/>
          </p:nvSpPr>
          <p:spPr>
            <a:xfrm>
              <a:off x="12887754" y="5472665"/>
              <a:ext cx="295060" cy="295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906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21" grpId="0"/>
      <p:bldP spid="21" grpId="1"/>
      <p:bldP spid="22" grpId="0"/>
      <p:bldP spid="22" grpId="1"/>
      <p:bldP spid="23" grpId="0"/>
      <p:bldP spid="23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0">
            <a:extLst>
              <a:ext uri="{FF2B5EF4-FFF2-40B4-BE49-F238E27FC236}">
                <a16:creationId xmlns:a16="http://schemas.microsoft.com/office/drawing/2014/main" id="{5F029C07-FC94-4665-8A8D-96D5C92774A0}"/>
              </a:ext>
            </a:extLst>
          </p:cNvPr>
          <p:cNvSpPr txBox="1">
            <a:spLocks/>
          </p:cNvSpPr>
          <p:nvPr/>
        </p:nvSpPr>
        <p:spPr>
          <a:xfrm>
            <a:off x="1664838" y="4938862"/>
            <a:ext cx="581432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400" i="0" u="none" strike="noStrike" dirty="0">
                <a:solidFill>
                  <a:srgbClr val="000000"/>
                </a:solidFill>
                <a:effectLst/>
                <a:latin typeface="+mn-lt"/>
              </a:rPr>
              <a:t>Click on a </a:t>
            </a:r>
            <a:r>
              <a:rPr lang="en-GB" sz="2400" dirty="0">
                <a:solidFill>
                  <a:srgbClr val="000000"/>
                </a:solidFill>
                <a:latin typeface="+mn-lt"/>
              </a:rPr>
              <a:t>letter combination </a:t>
            </a:r>
            <a:r>
              <a:rPr lang="en-GB" sz="2400" i="0" u="none" strike="noStrike" dirty="0">
                <a:solidFill>
                  <a:srgbClr val="000000"/>
                </a:solidFill>
                <a:effectLst/>
                <a:latin typeface="+mn-lt"/>
              </a:rPr>
              <a:t>to jump to the appropriate slides </a:t>
            </a:r>
            <a:endParaRPr lang="en-GB" sz="19900" dirty="0">
              <a:ln w="28575">
                <a:solidFill>
                  <a:schemeClr val="accent4">
                    <a:lumMod val="50000"/>
                  </a:schemeClr>
                </a:solidFill>
              </a:ln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0F5A099C-0629-400C-B19E-8F9B9E9A1252}"/>
              </a:ext>
            </a:extLst>
          </p:cNvPr>
          <p:cNvSpPr/>
          <p:nvPr/>
        </p:nvSpPr>
        <p:spPr>
          <a:xfrm>
            <a:off x="842214" y="302411"/>
            <a:ext cx="157126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>
                <a:ln w="73025">
                  <a:noFill/>
                </a:ln>
                <a:solidFill>
                  <a:srgbClr val="E29AC6"/>
                </a:solidFill>
              </a:rPr>
              <a:t>ay</a:t>
            </a:r>
            <a:endParaRPr lang="en-GB" b="1" dirty="0">
              <a:solidFill>
                <a:srgbClr val="E29AC6"/>
              </a:solidFill>
            </a:endParaRPr>
          </a:p>
        </p:txBody>
      </p:sp>
      <p:sp>
        <p:nvSpPr>
          <p:cNvPr id="7" name="Rectangle 6">
            <a:hlinkClick r:id="rId3" action="ppaction://hlinksldjump"/>
            <a:extLst>
              <a:ext uri="{FF2B5EF4-FFF2-40B4-BE49-F238E27FC236}">
                <a16:creationId xmlns:a16="http://schemas.microsoft.com/office/drawing/2014/main" id="{9B05B105-7F9B-4D25-BF0A-D28EC2EED2C4}"/>
              </a:ext>
            </a:extLst>
          </p:cNvPr>
          <p:cNvSpPr/>
          <p:nvPr/>
        </p:nvSpPr>
        <p:spPr>
          <a:xfrm>
            <a:off x="2926668" y="3332989"/>
            <a:ext cx="154882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E29AC6"/>
                </a:solidFill>
              </a:rPr>
              <a:t>ou</a:t>
            </a:r>
            <a:endParaRPr lang="en-GB" b="1" dirty="0">
              <a:solidFill>
                <a:srgbClr val="E29AC6"/>
              </a:solidFill>
            </a:endParaRPr>
          </a:p>
        </p:txBody>
      </p:sp>
      <p:sp>
        <p:nvSpPr>
          <p:cNvPr id="8" name="Rectangle 7">
            <a:hlinkClick r:id="rId4" action="ppaction://hlinksldjump"/>
            <a:extLst>
              <a:ext uri="{FF2B5EF4-FFF2-40B4-BE49-F238E27FC236}">
                <a16:creationId xmlns:a16="http://schemas.microsoft.com/office/drawing/2014/main" id="{A358865B-E200-4580-8491-82D4CB2FC389}"/>
              </a:ext>
            </a:extLst>
          </p:cNvPr>
          <p:cNvSpPr/>
          <p:nvPr/>
        </p:nvSpPr>
        <p:spPr>
          <a:xfrm>
            <a:off x="4643752" y="1485168"/>
            <a:ext cx="115288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E29AC6"/>
                </a:solidFill>
              </a:rPr>
              <a:t>ie</a:t>
            </a:r>
            <a:endParaRPr lang="en-GB" b="1" dirty="0">
              <a:solidFill>
                <a:srgbClr val="E29AC6"/>
              </a:solidFill>
            </a:endParaRPr>
          </a:p>
        </p:txBody>
      </p:sp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B6376C92-F53E-4C68-A855-76F880E183DA}"/>
              </a:ext>
            </a:extLst>
          </p:cNvPr>
          <p:cNvSpPr/>
          <p:nvPr/>
        </p:nvSpPr>
        <p:spPr>
          <a:xfrm>
            <a:off x="5658366" y="422176"/>
            <a:ext cx="110479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A095B"/>
                </a:solidFill>
              </a:rPr>
              <a:t>ir</a:t>
            </a:r>
            <a:endParaRPr lang="en-GB" b="1" dirty="0">
              <a:solidFill>
                <a:srgbClr val="CA095B"/>
              </a:solidFill>
            </a:endParaRPr>
          </a:p>
        </p:txBody>
      </p:sp>
      <p:sp>
        <p:nvSpPr>
          <p:cNvPr id="11" name="Rectangle 10">
            <a:hlinkClick r:id="rId6" action="ppaction://hlinksldjump"/>
            <a:extLst>
              <a:ext uri="{FF2B5EF4-FFF2-40B4-BE49-F238E27FC236}">
                <a16:creationId xmlns:a16="http://schemas.microsoft.com/office/drawing/2014/main" id="{CCB837FA-3495-43F5-B229-672B01C63B5E}"/>
              </a:ext>
            </a:extLst>
          </p:cNvPr>
          <p:cNvSpPr/>
          <p:nvPr/>
        </p:nvSpPr>
        <p:spPr>
          <a:xfrm>
            <a:off x="962773" y="1707404"/>
            <a:ext cx="147187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9509D"/>
                </a:solidFill>
              </a:rPr>
              <a:t>ea</a:t>
            </a:r>
            <a:endParaRPr lang="en-GB" b="1" dirty="0">
              <a:solidFill>
                <a:srgbClr val="C9509D"/>
              </a:solidFill>
            </a:endParaRPr>
          </a:p>
        </p:txBody>
      </p:sp>
      <p:sp>
        <p:nvSpPr>
          <p:cNvPr id="12" name="Rectangle 11">
            <a:hlinkClick r:id="rId7" action="ppaction://hlinksldjump"/>
            <a:extLst>
              <a:ext uri="{FF2B5EF4-FFF2-40B4-BE49-F238E27FC236}">
                <a16:creationId xmlns:a16="http://schemas.microsoft.com/office/drawing/2014/main" id="{4F0A3B7F-E151-47C7-8AF1-03436C97AAD6}"/>
              </a:ext>
            </a:extLst>
          </p:cNvPr>
          <p:cNvSpPr/>
          <p:nvPr/>
        </p:nvSpPr>
        <p:spPr>
          <a:xfrm>
            <a:off x="6470558" y="2091252"/>
            <a:ext cx="15231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600" b="1" dirty="0">
                <a:ln w="73025">
                  <a:noFill/>
                </a:ln>
                <a:solidFill>
                  <a:srgbClr val="E29AC6"/>
                </a:solidFill>
              </a:rPr>
              <a:t>oy</a:t>
            </a:r>
            <a:endParaRPr lang="en-GB" b="1" dirty="0">
              <a:solidFill>
                <a:srgbClr val="E29AC6"/>
              </a:solidFill>
            </a:endParaRPr>
          </a:p>
        </p:txBody>
      </p:sp>
      <p:sp>
        <p:nvSpPr>
          <p:cNvPr id="13" name="Rectangle 12">
            <a:hlinkClick r:id="rId8" action="ppaction://hlinksldjump"/>
            <a:extLst>
              <a:ext uri="{FF2B5EF4-FFF2-40B4-BE49-F238E27FC236}">
                <a16:creationId xmlns:a16="http://schemas.microsoft.com/office/drawing/2014/main" id="{B3B3DB61-EEE5-47B9-992B-FA9604F911C0}"/>
              </a:ext>
            </a:extLst>
          </p:cNvPr>
          <p:cNvSpPr/>
          <p:nvPr/>
        </p:nvSpPr>
        <p:spPr>
          <a:xfrm>
            <a:off x="6513840" y="3369202"/>
            <a:ext cx="147989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A095B"/>
                </a:solidFill>
              </a:rPr>
              <a:t>ue</a:t>
            </a:r>
            <a:endParaRPr lang="en-GB" b="1" dirty="0"/>
          </a:p>
        </p:txBody>
      </p:sp>
      <p:sp>
        <p:nvSpPr>
          <p:cNvPr id="14" name="Rectangle 13">
            <a:hlinkClick r:id="rId9" action="ppaction://hlinksldjump"/>
            <a:extLst>
              <a:ext uri="{FF2B5EF4-FFF2-40B4-BE49-F238E27FC236}">
                <a16:creationId xmlns:a16="http://schemas.microsoft.com/office/drawing/2014/main" id="{472ECA2D-CC86-F241-8843-9FE97E31E957}"/>
              </a:ext>
            </a:extLst>
          </p:cNvPr>
          <p:cNvSpPr/>
          <p:nvPr/>
        </p:nvSpPr>
        <p:spPr>
          <a:xfrm>
            <a:off x="747914" y="3056767"/>
            <a:ext cx="188224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>
                <a:ln w="73025">
                  <a:noFill/>
                </a:ln>
                <a:solidFill>
                  <a:srgbClr val="CA095B"/>
                </a:solidFill>
              </a:rPr>
              <a:t>aw</a:t>
            </a:r>
            <a:endParaRPr lang="en-GB" b="1" dirty="0">
              <a:solidFill>
                <a:srgbClr val="CA095B"/>
              </a:solidFill>
            </a:endParaRPr>
          </a:p>
        </p:txBody>
      </p:sp>
      <p:sp>
        <p:nvSpPr>
          <p:cNvPr id="15" name="Rectangle 14">
            <a:hlinkClick r:id="rId10" action="ppaction://hlinksldjump"/>
            <a:extLst>
              <a:ext uri="{FF2B5EF4-FFF2-40B4-BE49-F238E27FC236}">
                <a16:creationId xmlns:a16="http://schemas.microsoft.com/office/drawing/2014/main" id="{B51BF005-7570-E846-A43A-5FB844FF5463}"/>
              </a:ext>
            </a:extLst>
          </p:cNvPr>
          <p:cNvSpPr/>
          <p:nvPr/>
        </p:nvSpPr>
        <p:spPr>
          <a:xfrm>
            <a:off x="2622624" y="1909184"/>
            <a:ext cx="176522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A095B"/>
                </a:solidFill>
              </a:rPr>
              <a:t>ew</a:t>
            </a:r>
            <a:endParaRPr lang="en-GB" b="1" dirty="0">
              <a:solidFill>
                <a:srgbClr val="CA095B"/>
              </a:solidFill>
            </a:endParaRPr>
          </a:p>
        </p:txBody>
      </p:sp>
      <p:sp>
        <p:nvSpPr>
          <p:cNvPr id="16" name="Rectangle 15">
            <a:hlinkClick r:id="rId11" action="ppaction://hlinksldjump"/>
            <a:extLst>
              <a:ext uri="{FF2B5EF4-FFF2-40B4-BE49-F238E27FC236}">
                <a16:creationId xmlns:a16="http://schemas.microsoft.com/office/drawing/2014/main" id="{0A42263E-234B-6F42-9510-987E702F6992}"/>
              </a:ext>
            </a:extLst>
          </p:cNvPr>
          <p:cNvSpPr/>
          <p:nvPr/>
        </p:nvSpPr>
        <p:spPr>
          <a:xfrm>
            <a:off x="6877998" y="924166"/>
            <a:ext cx="142378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9509D"/>
                </a:solidFill>
              </a:rPr>
              <a:t>oe</a:t>
            </a:r>
            <a:endParaRPr lang="en-GB" b="1" dirty="0">
              <a:solidFill>
                <a:srgbClr val="C9509D"/>
              </a:solidFill>
            </a:endParaRPr>
          </a:p>
        </p:txBody>
      </p:sp>
      <p:sp>
        <p:nvSpPr>
          <p:cNvPr id="17" name="Rectangle 16">
            <a:hlinkClick r:id="rId12" action="ppaction://hlinksldjump"/>
            <a:extLst>
              <a:ext uri="{FF2B5EF4-FFF2-40B4-BE49-F238E27FC236}">
                <a16:creationId xmlns:a16="http://schemas.microsoft.com/office/drawing/2014/main" id="{04CA1C37-94AB-EF45-BC85-3AC6B2F13931}"/>
              </a:ext>
            </a:extLst>
          </p:cNvPr>
          <p:cNvSpPr/>
          <p:nvPr/>
        </p:nvSpPr>
        <p:spPr>
          <a:xfrm>
            <a:off x="2839122" y="521592"/>
            <a:ext cx="159691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>
                <a:ln w="73025">
                  <a:noFill/>
                </a:ln>
                <a:solidFill>
                  <a:srgbClr val="C9509D"/>
                </a:solidFill>
              </a:rPr>
              <a:t>au</a:t>
            </a:r>
            <a:endParaRPr lang="en-GB" b="1" dirty="0">
              <a:solidFill>
                <a:srgbClr val="C9509D"/>
              </a:solidFill>
            </a:endParaRPr>
          </a:p>
        </p:txBody>
      </p:sp>
      <p:sp>
        <p:nvSpPr>
          <p:cNvPr id="18" name="Rectangle 17">
            <a:hlinkClick r:id="rId13" action="ppaction://hlinksldjump"/>
            <a:extLst>
              <a:ext uri="{FF2B5EF4-FFF2-40B4-BE49-F238E27FC236}">
                <a16:creationId xmlns:a16="http://schemas.microsoft.com/office/drawing/2014/main" id="{8DFC305D-A71A-D046-9547-5BE41E759F70}"/>
              </a:ext>
            </a:extLst>
          </p:cNvPr>
          <p:cNvSpPr/>
          <p:nvPr/>
        </p:nvSpPr>
        <p:spPr>
          <a:xfrm>
            <a:off x="4792429" y="2683762"/>
            <a:ext cx="145424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9509D"/>
                </a:solidFill>
              </a:rPr>
              <a:t>ey</a:t>
            </a:r>
            <a:endParaRPr lang="en-GB" b="1" dirty="0">
              <a:solidFill>
                <a:srgbClr val="C950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1553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-609600" y="1775360"/>
            <a:ext cx="10149159" cy="3307280"/>
          </a:xfrm>
        </p:spPr>
        <p:txBody>
          <a:bodyPr/>
          <a:lstStyle/>
          <a:p>
            <a:pPr algn="ctr"/>
            <a:r>
              <a:rPr lang="en-GB" sz="40800" dirty="0" err="1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ue</a:t>
            </a:r>
            <a:endParaRPr lang="en-GB" sz="40800" dirty="0">
              <a:ln w="28575">
                <a:noFill/>
              </a:ln>
              <a:solidFill>
                <a:srgbClr val="CA095B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625129" y="694236"/>
            <a:ext cx="74365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</a:rPr>
              <a:t>Phase 5 Vowel Digraphs </a:t>
            </a:r>
          </a:p>
        </p:txBody>
      </p:sp>
    </p:spTree>
    <p:extLst>
      <p:ext uri="{BB962C8B-B14F-4D97-AF65-F5344CB8AC3E}">
        <p14:creationId xmlns:p14="http://schemas.microsoft.com/office/powerpoint/2010/main" val="35376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577018" y="553398"/>
            <a:ext cx="3067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i="0" u="none" strike="noStrike" dirty="0">
                <a:solidFill>
                  <a:srgbClr val="000000"/>
                </a:solidFill>
                <a:effectLst/>
              </a:rPr>
              <a:t>Sounds like…</a:t>
            </a:r>
            <a:endParaRPr lang="en-GB" sz="3600" b="1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67337" y="1180258"/>
            <a:ext cx="6402902" cy="1257762"/>
          </a:xfrm>
        </p:spPr>
        <p:txBody>
          <a:bodyPr/>
          <a:lstStyle/>
          <a:p>
            <a:r>
              <a:rPr lang="en-GB" sz="11500" dirty="0" err="1">
                <a:ln w="73025">
                  <a:noFill/>
                </a:ln>
                <a:solidFill>
                  <a:srgbClr val="CA095B"/>
                </a:solidFill>
                <a:latin typeface="+mn-lt"/>
              </a:rPr>
              <a:t>ue</a:t>
            </a:r>
            <a:r>
              <a:rPr lang="en-GB" sz="11500" dirty="0">
                <a:ln w="73025">
                  <a:noFill/>
                </a:ln>
                <a:solidFill>
                  <a:srgbClr val="CA095B"/>
                </a:solidFill>
                <a:latin typeface="+mn-lt"/>
              </a:rPr>
              <a:t> </a:t>
            </a:r>
            <a:r>
              <a:rPr lang="en-GB" sz="11500" dirty="0" err="1">
                <a:ln w="73025">
                  <a:noFill/>
                </a:ln>
                <a:solidFill>
                  <a:srgbClr val="CA095B"/>
                </a:solidFill>
                <a:latin typeface="+mn-lt"/>
              </a:rPr>
              <a:t>ue</a:t>
            </a:r>
            <a:r>
              <a:rPr lang="en-GB" sz="11500" dirty="0">
                <a:ln w="73025">
                  <a:noFill/>
                </a:ln>
                <a:solidFill>
                  <a:srgbClr val="CA095B"/>
                </a:solidFill>
                <a:latin typeface="+mn-lt"/>
              </a:rPr>
              <a:t> </a:t>
            </a:r>
            <a:r>
              <a:rPr lang="en-GB" sz="11500" dirty="0" err="1">
                <a:ln w="73025">
                  <a:noFill/>
                </a:ln>
                <a:solidFill>
                  <a:srgbClr val="CA095B"/>
                </a:solidFill>
                <a:latin typeface="+mn-lt"/>
              </a:rPr>
              <a:t>ue</a:t>
            </a:r>
            <a:endParaRPr lang="en-GB" sz="11500" dirty="0">
              <a:ln w="73025">
                <a:noFill/>
              </a:ln>
              <a:solidFill>
                <a:srgbClr val="CA095B"/>
              </a:solidFill>
              <a:latin typeface="+mn-lt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5E020CA-B529-EF4C-980B-41D4FF027D00}"/>
              </a:ext>
            </a:extLst>
          </p:cNvPr>
          <p:cNvSpPr/>
          <p:nvPr/>
        </p:nvSpPr>
        <p:spPr>
          <a:xfrm>
            <a:off x="4880479" y="2758440"/>
            <a:ext cx="3779520" cy="377952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17E0941-6B4C-004F-9068-7118DB97B0B0}"/>
              </a:ext>
            </a:extLst>
          </p:cNvPr>
          <p:cNvSpPr/>
          <p:nvPr/>
        </p:nvSpPr>
        <p:spPr>
          <a:xfrm>
            <a:off x="2322962" y="2825562"/>
            <a:ext cx="3188838" cy="318883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0143873E-37B5-7141-A58B-717D65DD0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0133" y="2825562"/>
            <a:ext cx="3560212" cy="3108960"/>
          </a:xfrm>
          <a:prstGeom prst="rect">
            <a:avLst/>
          </a:prstGeom>
        </p:spPr>
      </p:pic>
      <p:pic>
        <p:nvPicPr>
          <p:cNvPr id="8" name="Picture 7" descr="A picture containing text, close&#10;&#10;Description automatically generated">
            <a:extLst>
              <a:ext uri="{FF2B5EF4-FFF2-40B4-BE49-F238E27FC236}">
                <a16:creationId xmlns:a16="http://schemas.microsoft.com/office/drawing/2014/main" id="{10F150AE-35EB-1F4D-8AF3-CB0474F7F0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639252">
            <a:off x="2191966" y="3405436"/>
            <a:ext cx="2879767" cy="219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38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0">
            <a:extLst>
              <a:ext uri="{FF2B5EF4-FFF2-40B4-BE49-F238E27FC236}">
                <a16:creationId xmlns:a16="http://schemas.microsoft.com/office/drawing/2014/main" id="{9534D9A4-D7A4-D847-9901-ACBEF97A8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521" y="1618927"/>
            <a:ext cx="10149159" cy="3307280"/>
          </a:xfrm>
        </p:spPr>
        <p:txBody>
          <a:bodyPr/>
          <a:lstStyle/>
          <a:p>
            <a:pPr algn="ctr"/>
            <a:r>
              <a:rPr lang="en-GB" sz="40800" dirty="0" err="1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ue</a:t>
            </a:r>
            <a:endParaRPr lang="en-GB" sz="40800" dirty="0">
              <a:ln w="28575">
                <a:noFill/>
              </a:ln>
              <a:solidFill>
                <a:srgbClr val="CA095B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637977" y="553398"/>
            <a:ext cx="70724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000000"/>
                </a:solidFill>
              </a:rPr>
              <a:t>Write the Sound</a:t>
            </a:r>
            <a:endParaRPr lang="en-GB" sz="3600" b="1" dirty="0"/>
          </a:p>
        </p:txBody>
      </p:sp>
      <p:sp>
        <p:nvSpPr>
          <p:cNvPr id="9" name="Start">
            <a:extLst>
              <a:ext uri="{FF2B5EF4-FFF2-40B4-BE49-F238E27FC236}">
                <a16:creationId xmlns:a16="http://schemas.microsoft.com/office/drawing/2014/main" id="{C7867B7A-3ADE-4084-AB33-AED2DB5AA022}"/>
              </a:ext>
            </a:extLst>
          </p:cNvPr>
          <p:cNvSpPr/>
          <p:nvPr/>
        </p:nvSpPr>
        <p:spPr>
          <a:xfrm>
            <a:off x="4136342" y="4373309"/>
            <a:ext cx="251670" cy="251670"/>
          </a:xfrm>
          <a:prstGeom prst="ellipse">
            <a:avLst/>
          </a:prstGeom>
          <a:solidFill>
            <a:srgbClr val="E94E1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Start">
            <a:extLst>
              <a:ext uri="{FF2B5EF4-FFF2-40B4-BE49-F238E27FC236}">
                <a16:creationId xmlns:a16="http://schemas.microsoft.com/office/drawing/2014/main" id="{DF429876-FCF8-42DA-8AB6-AF5D949CDB46}"/>
              </a:ext>
            </a:extLst>
          </p:cNvPr>
          <p:cNvSpPr/>
          <p:nvPr/>
        </p:nvSpPr>
        <p:spPr>
          <a:xfrm>
            <a:off x="6572530" y="4149349"/>
            <a:ext cx="251670" cy="251670"/>
          </a:xfrm>
          <a:prstGeom prst="ellipse">
            <a:avLst/>
          </a:prstGeom>
          <a:solidFill>
            <a:srgbClr val="E94E1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tart">
            <a:extLst>
              <a:ext uri="{FF2B5EF4-FFF2-40B4-BE49-F238E27FC236}">
                <a16:creationId xmlns:a16="http://schemas.microsoft.com/office/drawing/2014/main" id="{12F980F7-D539-4FC2-A77F-8C2ED8EC34CE}"/>
              </a:ext>
            </a:extLst>
          </p:cNvPr>
          <p:cNvSpPr/>
          <p:nvPr/>
        </p:nvSpPr>
        <p:spPr>
          <a:xfrm>
            <a:off x="2272409" y="2486654"/>
            <a:ext cx="251670" cy="251670"/>
          </a:xfrm>
          <a:prstGeom prst="ellipse">
            <a:avLst/>
          </a:prstGeom>
          <a:solidFill>
            <a:srgbClr val="68942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encil">
            <a:extLst>
              <a:ext uri="{FF2B5EF4-FFF2-40B4-BE49-F238E27FC236}">
                <a16:creationId xmlns:a16="http://schemas.microsoft.com/office/drawing/2014/main" id="{0D037C33-1B32-425F-A7EE-830316FEEA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8244" y="1650416"/>
            <a:ext cx="966412" cy="963400"/>
          </a:xfrm>
          <a:prstGeom prst="rect">
            <a:avLst/>
          </a:prstGeom>
        </p:spPr>
      </p:pic>
      <p:sp>
        <p:nvSpPr>
          <p:cNvPr id="12" name="Start">
            <a:extLst>
              <a:ext uri="{FF2B5EF4-FFF2-40B4-BE49-F238E27FC236}">
                <a16:creationId xmlns:a16="http://schemas.microsoft.com/office/drawing/2014/main" id="{D24361E2-3E42-45B4-BE4B-737288879851}"/>
              </a:ext>
            </a:extLst>
          </p:cNvPr>
          <p:cNvSpPr/>
          <p:nvPr/>
        </p:nvSpPr>
        <p:spPr>
          <a:xfrm>
            <a:off x="5670475" y="3452990"/>
            <a:ext cx="251670" cy="251670"/>
          </a:xfrm>
          <a:prstGeom prst="ellipse">
            <a:avLst/>
          </a:prstGeom>
          <a:solidFill>
            <a:srgbClr val="68942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encil 2">
            <a:extLst>
              <a:ext uri="{FF2B5EF4-FFF2-40B4-BE49-F238E27FC236}">
                <a16:creationId xmlns:a16="http://schemas.microsoft.com/office/drawing/2014/main" id="{787788D2-B26B-44D3-9097-972B2B709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9075" y="2615425"/>
            <a:ext cx="966412" cy="963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E9E5724-F8E1-B246-92D0-D7D3E452D1AC}"/>
              </a:ext>
            </a:extLst>
          </p:cNvPr>
          <p:cNvSpPr txBox="1"/>
          <p:nvPr/>
        </p:nvSpPr>
        <p:spPr>
          <a:xfrm>
            <a:off x="516782" y="5858594"/>
            <a:ext cx="8110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Practise writing the sound with your finger in the air and then on the floor.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83793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46945E-17 C -0.00782 0.09236 -0.01563 0.18495 -0.00608 0.23241 C 0.00347 0.27986 0.03264 0.29259 0.05764 0.28495 C 0.08264 0.27708 0.12673 0.23681 0.14392 0.18588 C 0.16111 0.13495 0.15954 -0.03403 0.16059 -0.02014 C 0.16163 -0.00625 0.14201 0.22222 0.15 0.26875 C 0.15816 0.31528 0.18368 0.28681 0.2092 0.25856 " pathEditMode="relative" rAng="0" ptsTypes="AAAAAAA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1" y="1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44444E-6 C 0.02396 -0.00348 0.04792 -0.00718 0.06354 -0.02014 C 0.07917 -0.03334 0.09062 -0.05857 0.09392 -0.07894 C 0.09722 -0.09908 0.09549 -0.12778 0.08333 -0.14144 C 0.07118 -0.15533 0.04219 -0.16575 0.02118 -0.16181 C 0.00017 -0.15764 -0.02604 -0.14399 -0.04236 -0.11737 C -0.05885 -0.09075 -0.07379 -0.03843 -0.07726 -0.00209 C -0.08073 0.03425 -0.07604 0.07569 -0.06354 0.10115 C -0.05122 0.12638 -0.02951 0.14814 -0.00313 0.14953 C 0.02344 0.15092 0.05937 0.13009 0.09549 0.10925 " pathEditMode="relative" rAng="0" ptsTypes="AAAAAAAAAA">
                                      <p:cBhvr>
                                        <p:cTn id="1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2206898" y="2463590"/>
            <a:ext cx="4622106" cy="1445678"/>
          </a:xfrm>
        </p:spPr>
        <p:txBody>
          <a:bodyPr/>
          <a:lstStyle/>
          <a:p>
            <a:r>
              <a:rPr lang="en-GB" sz="16600" dirty="0" err="1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ue</a:t>
            </a:r>
            <a:endParaRPr lang="en-GB" sz="16600" dirty="0">
              <a:ln w="28575">
                <a:noFill/>
              </a:ln>
              <a:solidFill>
                <a:srgbClr val="CA095B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2137719" y="553398"/>
            <a:ext cx="48685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Click on the letters to see which words have the ‘</a:t>
            </a:r>
            <a:r>
              <a:rPr lang="en-US" sz="2400" b="1" dirty="0" err="1">
                <a:solidFill>
                  <a:srgbClr val="000000"/>
                </a:solidFill>
              </a:rPr>
              <a:t>ue</a:t>
            </a:r>
            <a:r>
              <a:rPr lang="en-US" sz="2400" b="1" dirty="0">
                <a:solidFill>
                  <a:srgbClr val="000000"/>
                </a:solidFill>
              </a:rPr>
              <a:t>’ sound.</a:t>
            </a:r>
            <a:endParaRPr lang="en-GB" sz="2400" b="1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23D7667-0939-3849-86C8-DF3F3B0AB022}"/>
              </a:ext>
            </a:extLst>
          </p:cNvPr>
          <p:cNvGrpSpPr/>
          <p:nvPr/>
        </p:nvGrpSpPr>
        <p:grpSpPr>
          <a:xfrm>
            <a:off x="839271" y="1684712"/>
            <a:ext cx="2259641" cy="1981200"/>
            <a:chOff x="839271" y="1684712"/>
            <a:chExt cx="2259641" cy="19812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2662F45-12C9-E442-9177-D7AA7C539F8C}"/>
                </a:ext>
              </a:extLst>
            </p:cNvPr>
            <p:cNvSpPr/>
            <p:nvPr/>
          </p:nvSpPr>
          <p:spPr>
            <a:xfrm>
              <a:off x="947371" y="1684712"/>
              <a:ext cx="1981200" cy="1981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A picture containing text, close&#10;&#10;Description automatically generated">
              <a:extLst>
                <a:ext uri="{FF2B5EF4-FFF2-40B4-BE49-F238E27FC236}">
                  <a16:creationId xmlns:a16="http://schemas.microsoft.com/office/drawing/2014/main" id="{721179F2-A623-6B44-AB31-D132A7C3C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9271" y="1837911"/>
              <a:ext cx="2259641" cy="1720492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9BF6851-D3C2-964A-9610-0A73218AF81C}"/>
              </a:ext>
            </a:extLst>
          </p:cNvPr>
          <p:cNvGrpSpPr/>
          <p:nvPr/>
        </p:nvGrpSpPr>
        <p:grpSpPr>
          <a:xfrm>
            <a:off x="1117712" y="3909268"/>
            <a:ext cx="2187884" cy="1981200"/>
            <a:chOff x="1117712" y="3909268"/>
            <a:chExt cx="2187884" cy="19812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3D7187D-DE3E-DA4A-83F1-15B3A5C6D22C}"/>
                </a:ext>
              </a:extLst>
            </p:cNvPr>
            <p:cNvSpPr/>
            <p:nvPr/>
          </p:nvSpPr>
          <p:spPr>
            <a:xfrm>
              <a:off x="1324396" y="3909268"/>
              <a:ext cx="1981200" cy="1981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 descr="A picture containing cup&#10;&#10;Description automatically generated">
              <a:extLst>
                <a:ext uri="{FF2B5EF4-FFF2-40B4-BE49-F238E27FC236}">
                  <a16:creationId xmlns:a16="http://schemas.microsoft.com/office/drawing/2014/main" id="{182611EF-AFE9-084D-B2FC-70EFBA6DB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7712" y="4117142"/>
              <a:ext cx="1981200" cy="1742641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D3910C7-A806-314B-A00B-393A3C9275E0}"/>
              </a:ext>
            </a:extLst>
          </p:cNvPr>
          <p:cNvGrpSpPr/>
          <p:nvPr/>
        </p:nvGrpSpPr>
        <p:grpSpPr>
          <a:xfrm>
            <a:off x="5686245" y="3915133"/>
            <a:ext cx="2133359" cy="2006728"/>
            <a:chOff x="5686245" y="3915133"/>
            <a:chExt cx="2133359" cy="200672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7941B6C-4797-4043-8C72-5109C9D944D0}"/>
                </a:ext>
              </a:extLst>
            </p:cNvPr>
            <p:cNvSpPr/>
            <p:nvPr/>
          </p:nvSpPr>
          <p:spPr>
            <a:xfrm>
              <a:off x="5686245" y="3915133"/>
              <a:ext cx="1981200" cy="1981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A group of people posing for the camera&#10;&#10;Description automatically generated">
              <a:extLst>
                <a:ext uri="{FF2B5EF4-FFF2-40B4-BE49-F238E27FC236}">
                  <a16:creationId xmlns:a16="http://schemas.microsoft.com/office/drawing/2014/main" id="{7BF9B936-CC8F-1A4B-8997-85BCE40AF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38403" y="4191775"/>
              <a:ext cx="1981201" cy="1730086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7656E63-AA56-5344-843E-DABA47E74436}"/>
              </a:ext>
            </a:extLst>
          </p:cNvPr>
          <p:cNvGrpSpPr/>
          <p:nvPr/>
        </p:nvGrpSpPr>
        <p:grpSpPr>
          <a:xfrm>
            <a:off x="6215431" y="1413941"/>
            <a:ext cx="1981200" cy="2251971"/>
            <a:chOff x="6215431" y="1413941"/>
            <a:chExt cx="1981200" cy="225197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0F41050-4BCA-F047-AF28-E1AFB5529701}"/>
                </a:ext>
              </a:extLst>
            </p:cNvPr>
            <p:cNvSpPr/>
            <p:nvPr/>
          </p:nvSpPr>
          <p:spPr>
            <a:xfrm>
              <a:off x="6215431" y="1684712"/>
              <a:ext cx="1981200" cy="1981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 descr="A picture containing linedrawing&#10;&#10;Description automatically generated">
              <a:extLst>
                <a:ext uri="{FF2B5EF4-FFF2-40B4-BE49-F238E27FC236}">
                  <a16:creationId xmlns:a16="http://schemas.microsoft.com/office/drawing/2014/main" id="{E6E50D04-D91E-3A44-97BE-85BF731A0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0500" y="1413941"/>
              <a:ext cx="766945" cy="22106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788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577017" y="553398"/>
            <a:ext cx="70724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0000"/>
                </a:solidFill>
              </a:rPr>
              <a:t>Click to read through each word.</a:t>
            </a:r>
            <a:endParaRPr lang="en-GB" sz="2400" b="1" dirty="0"/>
          </a:p>
        </p:txBody>
      </p:sp>
      <p:sp>
        <p:nvSpPr>
          <p:cNvPr id="65" name="1">
            <a:extLst>
              <a:ext uri="{FF2B5EF4-FFF2-40B4-BE49-F238E27FC236}">
                <a16:creationId xmlns:a16="http://schemas.microsoft.com/office/drawing/2014/main" id="{2748F80A-6F4E-AC48-BB6B-2B281A75B885}"/>
              </a:ext>
            </a:extLst>
          </p:cNvPr>
          <p:cNvSpPr txBox="1">
            <a:spLocks/>
          </p:cNvSpPr>
          <p:nvPr/>
        </p:nvSpPr>
        <p:spPr>
          <a:xfrm>
            <a:off x="1001986" y="2238984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gl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ue</a:t>
            </a:r>
          </a:p>
        </p:txBody>
      </p:sp>
      <p:sp>
        <p:nvSpPr>
          <p:cNvPr id="52" name="1">
            <a:extLst>
              <a:ext uri="{FF2B5EF4-FFF2-40B4-BE49-F238E27FC236}">
                <a16:creationId xmlns:a16="http://schemas.microsoft.com/office/drawing/2014/main" id="{BF96A33A-6071-534E-A1EA-7149A81C1E5D}"/>
              </a:ext>
            </a:extLst>
          </p:cNvPr>
          <p:cNvSpPr txBox="1">
            <a:spLocks/>
          </p:cNvSpPr>
          <p:nvPr/>
        </p:nvSpPr>
        <p:spPr>
          <a:xfrm>
            <a:off x="53628" y="2234091"/>
            <a:ext cx="9090372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arg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ue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53" name="1">
            <a:extLst>
              <a:ext uri="{FF2B5EF4-FFF2-40B4-BE49-F238E27FC236}">
                <a16:creationId xmlns:a16="http://schemas.microsoft.com/office/drawing/2014/main" id="{DA2DC661-0785-E94B-A2D3-0F9919E6BF6C}"/>
              </a:ext>
            </a:extLst>
          </p:cNvPr>
          <p:cNvSpPr txBox="1">
            <a:spLocks/>
          </p:cNvSpPr>
          <p:nvPr/>
        </p:nvSpPr>
        <p:spPr>
          <a:xfrm>
            <a:off x="1035853" y="2238984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tr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ue</a:t>
            </a:r>
          </a:p>
        </p:txBody>
      </p:sp>
      <p:sp>
        <p:nvSpPr>
          <p:cNvPr id="71" name="1">
            <a:extLst>
              <a:ext uri="{FF2B5EF4-FFF2-40B4-BE49-F238E27FC236}">
                <a16:creationId xmlns:a16="http://schemas.microsoft.com/office/drawing/2014/main" id="{7BBCB6B3-388D-DB46-8B14-F262FA501F38}"/>
              </a:ext>
            </a:extLst>
          </p:cNvPr>
          <p:cNvSpPr txBox="1">
            <a:spLocks/>
          </p:cNvSpPr>
          <p:nvPr/>
        </p:nvSpPr>
        <p:spPr>
          <a:xfrm>
            <a:off x="1001986" y="2238984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bl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ue</a:t>
            </a:r>
          </a:p>
        </p:txBody>
      </p:sp>
      <p:sp>
        <p:nvSpPr>
          <p:cNvPr id="76" name="1">
            <a:extLst>
              <a:ext uri="{FF2B5EF4-FFF2-40B4-BE49-F238E27FC236}">
                <a16:creationId xmlns:a16="http://schemas.microsoft.com/office/drawing/2014/main" id="{28F906A3-D80F-9949-830C-2299CE7C5291}"/>
              </a:ext>
            </a:extLst>
          </p:cNvPr>
          <p:cNvSpPr txBox="1">
            <a:spLocks/>
          </p:cNvSpPr>
          <p:nvPr/>
        </p:nvSpPr>
        <p:spPr>
          <a:xfrm>
            <a:off x="53628" y="2223275"/>
            <a:ext cx="9090372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que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ue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77" name="1">
            <a:extLst>
              <a:ext uri="{FF2B5EF4-FFF2-40B4-BE49-F238E27FC236}">
                <a16:creationId xmlns:a16="http://schemas.microsoft.com/office/drawing/2014/main" id="{A9397237-029E-1344-B864-7B11601B66EB}"/>
              </a:ext>
            </a:extLst>
          </p:cNvPr>
          <p:cNvSpPr txBox="1">
            <a:spLocks/>
          </p:cNvSpPr>
          <p:nvPr/>
        </p:nvSpPr>
        <p:spPr>
          <a:xfrm>
            <a:off x="0" y="2257141"/>
            <a:ext cx="9090372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tiss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ue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78" name="1">
            <a:extLst>
              <a:ext uri="{FF2B5EF4-FFF2-40B4-BE49-F238E27FC236}">
                <a16:creationId xmlns:a16="http://schemas.microsoft.com/office/drawing/2014/main" id="{0678CEEE-58CF-5A46-9277-743D081862D3}"/>
              </a:ext>
            </a:extLst>
          </p:cNvPr>
          <p:cNvSpPr txBox="1">
            <a:spLocks/>
          </p:cNvSpPr>
          <p:nvPr/>
        </p:nvSpPr>
        <p:spPr>
          <a:xfrm>
            <a:off x="-10488" y="2238984"/>
            <a:ext cx="9090372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resc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ue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82" name="1">
            <a:extLst>
              <a:ext uri="{FF2B5EF4-FFF2-40B4-BE49-F238E27FC236}">
                <a16:creationId xmlns:a16="http://schemas.microsoft.com/office/drawing/2014/main" id="{C3D8211D-4829-C740-A63E-AD65B736F00F}"/>
              </a:ext>
            </a:extLst>
          </p:cNvPr>
          <p:cNvSpPr txBox="1">
            <a:spLocks/>
          </p:cNvSpPr>
          <p:nvPr/>
        </p:nvSpPr>
        <p:spPr>
          <a:xfrm>
            <a:off x="-40919" y="2200224"/>
            <a:ext cx="9090372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stat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ue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0C6A7-CDE2-C049-B0AC-4C33BCDCCFE6}"/>
              </a:ext>
            </a:extLst>
          </p:cNvPr>
          <p:cNvGrpSpPr/>
          <p:nvPr/>
        </p:nvGrpSpPr>
        <p:grpSpPr>
          <a:xfrm>
            <a:off x="2877758" y="4213380"/>
            <a:ext cx="3523953" cy="312202"/>
            <a:chOff x="10339223" y="4348847"/>
            <a:chExt cx="3523953" cy="312202"/>
          </a:xfrm>
          <a:solidFill>
            <a:srgbClr val="CA095B"/>
          </a:solidFill>
        </p:grpSpPr>
        <p:sp>
          <p:nvSpPr>
            <p:cNvPr id="84" name="Start">
              <a:extLst>
                <a:ext uri="{FF2B5EF4-FFF2-40B4-BE49-F238E27FC236}">
                  <a16:creationId xmlns:a16="http://schemas.microsoft.com/office/drawing/2014/main" id="{18A30351-2D39-474A-A689-28538ED1D8BC}"/>
                </a:ext>
              </a:extLst>
            </p:cNvPr>
            <p:cNvSpPr/>
            <p:nvPr/>
          </p:nvSpPr>
          <p:spPr>
            <a:xfrm>
              <a:off x="11192488" y="4365989"/>
              <a:ext cx="295060" cy="295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  <p:sp>
          <p:nvSpPr>
            <p:cNvPr id="85" name="Rectangle: Rounded Corners 1">
              <a:extLst>
                <a:ext uri="{FF2B5EF4-FFF2-40B4-BE49-F238E27FC236}">
                  <a16:creationId xmlns:a16="http://schemas.microsoft.com/office/drawing/2014/main" id="{89915B0A-AEF4-8F4F-9FE0-F3C3958F9CF8}"/>
                </a:ext>
              </a:extLst>
            </p:cNvPr>
            <p:cNvSpPr/>
            <p:nvPr/>
          </p:nvSpPr>
          <p:spPr>
            <a:xfrm>
              <a:off x="11860695" y="4348847"/>
              <a:ext cx="2002481" cy="29506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CA095B"/>
                  </a:solidFill>
                </a:rPr>
                <a:t>              </a:t>
              </a:r>
            </a:p>
          </p:txBody>
        </p:sp>
        <p:sp>
          <p:nvSpPr>
            <p:cNvPr id="87" name="Start">
              <a:extLst>
                <a:ext uri="{FF2B5EF4-FFF2-40B4-BE49-F238E27FC236}">
                  <a16:creationId xmlns:a16="http://schemas.microsoft.com/office/drawing/2014/main" id="{A3A1DB11-E0AF-F74D-9F0F-466587ACA798}"/>
                </a:ext>
              </a:extLst>
            </p:cNvPr>
            <p:cNvSpPr/>
            <p:nvPr/>
          </p:nvSpPr>
          <p:spPr>
            <a:xfrm>
              <a:off x="10339223" y="4348847"/>
              <a:ext cx="295060" cy="295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688AB15-B74A-3540-BF8B-CE11E6CAB359}"/>
              </a:ext>
            </a:extLst>
          </p:cNvPr>
          <p:cNvGrpSpPr/>
          <p:nvPr/>
        </p:nvGrpSpPr>
        <p:grpSpPr>
          <a:xfrm>
            <a:off x="2303082" y="4202564"/>
            <a:ext cx="4923712" cy="316692"/>
            <a:chOff x="5415511" y="12270153"/>
            <a:chExt cx="4923712" cy="316692"/>
          </a:xfrm>
          <a:solidFill>
            <a:srgbClr val="CA095B"/>
          </a:solidFill>
        </p:grpSpPr>
        <p:sp>
          <p:nvSpPr>
            <p:cNvPr id="95" name="Start">
              <a:extLst>
                <a:ext uri="{FF2B5EF4-FFF2-40B4-BE49-F238E27FC236}">
                  <a16:creationId xmlns:a16="http://schemas.microsoft.com/office/drawing/2014/main" id="{F028080E-F6C4-644F-A429-2C00B541A9BF}"/>
                </a:ext>
              </a:extLst>
            </p:cNvPr>
            <p:cNvSpPr/>
            <p:nvPr/>
          </p:nvSpPr>
          <p:spPr>
            <a:xfrm>
              <a:off x="7439932" y="12291785"/>
              <a:ext cx="295060" cy="295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Rectangle: Rounded Corners 1">
              <a:extLst>
                <a:ext uri="{FF2B5EF4-FFF2-40B4-BE49-F238E27FC236}">
                  <a16:creationId xmlns:a16="http://schemas.microsoft.com/office/drawing/2014/main" id="{4435B703-C8DF-7344-8F1F-399124C5F4D8}"/>
                </a:ext>
              </a:extLst>
            </p:cNvPr>
            <p:cNvSpPr/>
            <p:nvPr/>
          </p:nvSpPr>
          <p:spPr>
            <a:xfrm>
              <a:off x="8336742" y="12274643"/>
              <a:ext cx="2002481" cy="29506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              </a:t>
              </a:r>
            </a:p>
          </p:txBody>
        </p:sp>
        <p:sp>
          <p:nvSpPr>
            <p:cNvPr id="97" name="Start">
              <a:extLst>
                <a:ext uri="{FF2B5EF4-FFF2-40B4-BE49-F238E27FC236}">
                  <a16:creationId xmlns:a16="http://schemas.microsoft.com/office/drawing/2014/main" id="{8A762657-DBB7-774D-B74F-DDB3ED5E22A1}"/>
                </a:ext>
              </a:extLst>
            </p:cNvPr>
            <p:cNvSpPr/>
            <p:nvPr/>
          </p:nvSpPr>
          <p:spPr>
            <a:xfrm>
              <a:off x="6403787" y="12274643"/>
              <a:ext cx="295060" cy="295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8" name="Start">
              <a:extLst>
                <a:ext uri="{FF2B5EF4-FFF2-40B4-BE49-F238E27FC236}">
                  <a16:creationId xmlns:a16="http://schemas.microsoft.com/office/drawing/2014/main" id="{F420D973-479F-1842-8B27-B70C54F57677}"/>
                </a:ext>
              </a:extLst>
            </p:cNvPr>
            <p:cNvSpPr/>
            <p:nvPr/>
          </p:nvSpPr>
          <p:spPr>
            <a:xfrm>
              <a:off x="5415511" y="12270153"/>
              <a:ext cx="295060" cy="295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AC63B61-4613-0147-B51D-56160A56E516}"/>
              </a:ext>
            </a:extLst>
          </p:cNvPr>
          <p:cNvGrpSpPr/>
          <p:nvPr/>
        </p:nvGrpSpPr>
        <p:grpSpPr>
          <a:xfrm>
            <a:off x="1798040" y="4205819"/>
            <a:ext cx="5683388" cy="325672"/>
            <a:chOff x="-6987422" y="9026923"/>
            <a:chExt cx="5683388" cy="325672"/>
          </a:xfrm>
          <a:solidFill>
            <a:srgbClr val="CA095B"/>
          </a:solidFill>
        </p:grpSpPr>
        <p:sp>
          <p:nvSpPr>
            <p:cNvPr id="101" name="Start">
              <a:extLst>
                <a:ext uri="{FF2B5EF4-FFF2-40B4-BE49-F238E27FC236}">
                  <a16:creationId xmlns:a16="http://schemas.microsoft.com/office/drawing/2014/main" id="{C89CAC52-3BD7-EF41-A7E0-1C1E5D94829B}"/>
                </a:ext>
              </a:extLst>
            </p:cNvPr>
            <p:cNvSpPr/>
            <p:nvPr/>
          </p:nvSpPr>
          <p:spPr>
            <a:xfrm>
              <a:off x="-4089025" y="9057535"/>
              <a:ext cx="295060" cy="295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Rectangle: Rounded Corners 1">
              <a:extLst>
                <a:ext uri="{FF2B5EF4-FFF2-40B4-BE49-F238E27FC236}">
                  <a16:creationId xmlns:a16="http://schemas.microsoft.com/office/drawing/2014/main" id="{9A940C3D-A011-CC4D-8F85-4DCE192847AA}"/>
                </a:ext>
              </a:extLst>
            </p:cNvPr>
            <p:cNvSpPr/>
            <p:nvPr/>
          </p:nvSpPr>
          <p:spPr>
            <a:xfrm>
              <a:off x="-3306515" y="9040393"/>
              <a:ext cx="2002481" cy="29506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              </a:t>
              </a:r>
            </a:p>
          </p:txBody>
        </p:sp>
        <p:sp>
          <p:nvSpPr>
            <p:cNvPr id="103" name="Start">
              <a:extLst>
                <a:ext uri="{FF2B5EF4-FFF2-40B4-BE49-F238E27FC236}">
                  <a16:creationId xmlns:a16="http://schemas.microsoft.com/office/drawing/2014/main" id="{8A8FFBF0-B087-524B-9C79-A1CD89DDEE34}"/>
                </a:ext>
              </a:extLst>
            </p:cNvPr>
            <p:cNvSpPr/>
            <p:nvPr/>
          </p:nvSpPr>
          <p:spPr>
            <a:xfrm>
              <a:off x="-5056590" y="9040393"/>
              <a:ext cx="295060" cy="295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Start">
              <a:extLst>
                <a:ext uri="{FF2B5EF4-FFF2-40B4-BE49-F238E27FC236}">
                  <a16:creationId xmlns:a16="http://schemas.microsoft.com/office/drawing/2014/main" id="{1E1E9465-B2E8-E043-87D3-7E31580C4837}"/>
                </a:ext>
              </a:extLst>
            </p:cNvPr>
            <p:cNvSpPr/>
            <p:nvPr/>
          </p:nvSpPr>
          <p:spPr>
            <a:xfrm>
              <a:off x="-6022006" y="9035903"/>
              <a:ext cx="295060" cy="295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Start">
              <a:extLst>
                <a:ext uri="{FF2B5EF4-FFF2-40B4-BE49-F238E27FC236}">
                  <a16:creationId xmlns:a16="http://schemas.microsoft.com/office/drawing/2014/main" id="{38B4C168-064D-844A-855A-86FD40442733}"/>
                </a:ext>
              </a:extLst>
            </p:cNvPr>
            <p:cNvSpPr/>
            <p:nvPr/>
          </p:nvSpPr>
          <p:spPr>
            <a:xfrm>
              <a:off x="-6987422" y="9026923"/>
              <a:ext cx="295060" cy="2950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68656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52" grpId="0"/>
      <p:bldP spid="52" grpId="1"/>
      <p:bldP spid="53" grpId="0"/>
      <p:bldP spid="53" grpId="1"/>
      <p:bldP spid="71" grpId="0"/>
      <p:bldP spid="71" grpId="1"/>
      <p:bldP spid="76" grpId="0"/>
      <p:bldP spid="76" grpId="1"/>
      <p:bldP spid="77" grpId="0"/>
      <p:bldP spid="77" grpId="1"/>
      <p:bldP spid="78" grpId="0"/>
      <p:bldP spid="82" grpId="0"/>
      <p:bldP spid="82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0">
            <a:extLst>
              <a:ext uri="{FF2B5EF4-FFF2-40B4-BE49-F238E27FC236}">
                <a16:creationId xmlns:a16="http://schemas.microsoft.com/office/drawing/2014/main" id="{5F029C07-FC94-4665-8A8D-96D5C92774A0}"/>
              </a:ext>
            </a:extLst>
          </p:cNvPr>
          <p:cNvSpPr txBox="1">
            <a:spLocks/>
          </p:cNvSpPr>
          <p:nvPr/>
        </p:nvSpPr>
        <p:spPr>
          <a:xfrm>
            <a:off x="1664838" y="4938862"/>
            <a:ext cx="581432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400" i="0" u="none" strike="noStrike" dirty="0">
                <a:solidFill>
                  <a:srgbClr val="000000"/>
                </a:solidFill>
                <a:effectLst/>
                <a:latin typeface="+mn-lt"/>
              </a:rPr>
              <a:t>Click on a </a:t>
            </a:r>
            <a:r>
              <a:rPr lang="en-GB" sz="2400" dirty="0">
                <a:solidFill>
                  <a:srgbClr val="000000"/>
                </a:solidFill>
                <a:latin typeface="+mn-lt"/>
              </a:rPr>
              <a:t>letter combination </a:t>
            </a:r>
            <a:r>
              <a:rPr lang="en-GB" sz="2400" i="0" u="none" strike="noStrike" dirty="0">
                <a:solidFill>
                  <a:srgbClr val="000000"/>
                </a:solidFill>
                <a:effectLst/>
                <a:latin typeface="+mn-lt"/>
              </a:rPr>
              <a:t>to jump to the appropriate slides </a:t>
            </a:r>
            <a:endParaRPr lang="en-GB" sz="19900" dirty="0">
              <a:ln w="28575">
                <a:solidFill>
                  <a:schemeClr val="accent4">
                    <a:lumMod val="50000"/>
                  </a:schemeClr>
                </a:solidFill>
              </a:ln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0F5A099C-0629-400C-B19E-8F9B9E9A1252}"/>
              </a:ext>
            </a:extLst>
          </p:cNvPr>
          <p:cNvSpPr/>
          <p:nvPr/>
        </p:nvSpPr>
        <p:spPr>
          <a:xfrm>
            <a:off x="842214" y="302411"/>
            <a:ext cx="157126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>
                <a:ln w="73025">
                  <a:noFill/>
                </a:ln>
                <a:solidFill>
                  <a:srgbClr val="E29AC6"/>
                </a:solidFill>
              </a:rPr>
              <a:t>ay</a:t>
            </a:r>
            <a:endParaRPr lang="en-GB" b="1" dirty="0">
              <a:solidFill>
                <a:srgbClr val="E29AC6"/>
              </a:solidFill>
            </a:endParaRPr>
          </a:p>
        </p:txBody>
      </p:sp>
      <p:sp>
        <p:nvSpPr>
          <p:cNvPr id="7" name="Rectangle 6">
            <a:hlinkClick r:id="rId3" action="ppaction://hlinksldjump"/>
            <a:extLst>
              <a:ext uri="{FF2B5EF4-FFF2-40B4-BE49-F238E27FC236}">
                <a16:creationId xmlns:a16="http://schemas.microsoft.com/office/drawing/2014/main" id="{9B05B105-7F9B-4D25-BF0A-D28EC2EED2C4}"/>
              </a:ext>
            </a:extLst>
          </p:cNvPr>
          <p:cNvSpPr/>
          <p:nvPr/>
        </p:nvSpPr>
        <p:spPr>
          <a:xfrm>
            <a:off x="2926668" y="3332989"/>
            <a:ext cx="154882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E29AC6"/>
                </a:solidFill>
              </a:rPr>
              <a:t>ou</a:t>
            </a:r>
            <a:endParaRPr lang="en-GB" b="1" dirty="0">
              <a:solidFill>
                <a:srgbClr val="E29AC6"/>
              </a:solidFill>
            </a:endParaRPr>
          </a:p>
        </p:txBody>
      </p:sp>
      <p:sp>
        <p:nvSpPr>
          <p:cNvPr id="8" name="Rectangle 7">
            <a:hlinkClick r:id="rId4" action="ppaction://hlinksldjump"/>
            <a:extLst>
              <a:ext uri="{FF2B5EF4-FFF2-40B4-BE49-F238E27FC236}">
                <a16:creationId xmlns:a16="http://schemas.microsoft.com/office/drawing/2014/main" id="{A358865B-E200-4580-8491-82D4CB2FC389}"/>
              </a:ext>
            </a:extLst>
          </p:cNvPr>
          <p:cNvSpPr/>
          <p:nvPr/>
        </p:nvSpPr>
        <p:spPr>
          <a:xfrm>
            <a:off x="4643752" y="1485168"/>
            <a:ext cx="115288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E29AC6"/>
                </a:solidFill>
              </a:rPr>
              <a:t>ie</a:t>
            </a:r>
            <a:endParaRPr lang="en-GB" b="1" dirty="0">
              <a:solidFill>
                <a:srgbClr val="E29AC6"/>
              </a:solidFill>
            </a:endParaRPr>
          </a:p>
        </p:txBody>
      </p:sp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B6376C92-F53E-4C68-A855-76F880E183DA}"/>
              </a:ext>
            </a:extLst>
          </p:cNvPr>
          <p:cNvSpPr/>
          <p:nvPr/>
        </p:nvSpPr>
        <p:spPr>
          <a:xfrm>
            <a:off x="5658366" y="422176"/>
            <a:ext cx="110479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A095B"/>
                </a:solidFill>
              </a:rPr>
              <a:t>ir</a:t>
            </a:r>
            <a:endParaRPr lang="en-GB" b="1" dirty="0">
              <a:solidFill>
                <a:srgbClr val="CA095B"/>
              </a:solidFill>
            </a:endParaRPr>
          </a:p>
        </p:txBody>
      </p:sp>
      <p:sp>
        <p:nvSpPr>
          <p:cNvPr id="11" name="Rectangle 10">
            <a:hlinkClick r:id="rId6" action="ppaction://hlinksldjump"/>
            <a:extLst>
              <a:ext uri="{FF2B5EF4-FFF2-40B4-BE49-F238E27FC236}">
                <a16:creationId xmlns:a16="http://schemas.microsoft.com/office/drawing/2014/main" id="{CCB837FA-3495-43F5-B229-672B01C63B5E}"/>
              </a:ext>
            </a:extLst>
          </p:cNvPr>
          <p:cNvSpPr/>
          <p:nvPr/>
        </p:nvSpPr>
        <p:spPr>
          <a:xfrm>
            <a:off x="962773" y="1707404"/>
            <a:ext cx="147187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9509D"/>
                </a:solidFill>
              </a:rPr>
              <a:t>ea</a:t>
            </a:r>
            <a:endParaRPr lang="en-GB" b="1" dirty="0">
              <a:solidFill>
                <a:srgbClr val="C9509D"/>
              </a:solidFill>
            </a:endParaRPr>
          </a:p>
        </p:txBody>
      </p:sp>
      <p:sp>
        <p:nvSpPr>
          <p:cNvPr id="12" name="Rectangle 11">
            <a:hlinkClick r:id="rId7" action="ppaction://hlinksldjump"/>
            <a:extLst>
              <a:ext uri="{FF2B5EF4-FFF2-40B4-BE49-F238E27FC236}">
                <a16:creationId xmlns:a16="http://schemas.microsoft.com/office/drawing/2014/main" id="{4F0A3B7F-E151-47C7-8AF1-03436C97AAD6}"/>
              </a:ext>
            </a:extLst>
          </p:cNvPr>
          <p:cNvSpPr/>
          <p:nvPr/>
        </p:nvSpPr>
        <p:spPr>
          <a:xfrm>
            <a:off x="6470558" y="2091252"/>
            <a:ext cx="15231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600" b="1" dirty="0">
                <a:ln w="73025">
                  <a:noFill/>
                </a:ln>
                <a:solidFill>
                  <a:srgbClr val="E29AC6"/>
                </a:solidFill>
              </a:rPr>
              <a:t>oy</a:t>
            </a:r>
            <a:endParaRPr lang="en-GB" b="1" dirty="0">
              <a:solidFill>
                <a:srgbClr val="E29AC6"/>
              </a:solidFill>
            </a:endParaRPr>
          </a:p>
        </p:txBody>
      </p:sp>
      <p:sp>
        <p:nvSpPr>
          <p:cNvPr id="13" name="Rectangle 12">
            <a:hlinkClick r:id="rId8" action="ppaction://hlinksldjump"/>
            <a:extLst>
              <a:ext uri="{FF2B5EF4-FFF2-40B4-BE49-F238E27FC236}">
                <a16:creationId xmlns:a16="http://schemas.microsoft.com/office/drawing/2014/main" id="{B3B3DB61-EEE5-47B9-992B-FA9604F911C0}"/>
              </a:ext>
            </a:extLst>
          </p:cNvPr>
          <p:cNvSpPr/>
          <p:nvPr/>
        </p:nvSpPr>
        <p:spPr>
          <a:xfrm>
            <a:off x="6513840" y="3369202"/>
            <a:ext cx="147989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A095B"/>
                </a:solidFill>
              </a:rPr>
              <a:t>ue</a:t>
            </a:r>
            <a:endParaRPr lang="en-GB" b="1" dirty="0"/>
          </a:p>
        </p:txBody>
      </p:sp>
      <p:sp>
        <p:nvSpPr>
          <p:cNvPr id="14" name="Rectangle 13">
            <a:hlinkClick r:id="rId9" action="ppaction://hlinksldjump"/>
            <a:extLst>
              <a:ext uri="{FF2B5EF4-FFF2-40B4-BE49-F238E27FC236}">
                <a16:creationId xmlns:a16="http://schemas.microsoft.com/office/drawing/2014/main" id="{472ECA2D-CC86-F241-8843-9FE97E31E957}"/>
              </a:ext>
            </a:extLst>
          </p:cNvPr>
          <p:cNvSpPr/>
          <p:nvPr/>
        </p:nvSpPr>
        <p:spPr>
          <a:xfrm>
            <a:off x="747914" y="3056767"/>
            <a:ext cx="188224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>
                <a:ln w="73025">
                  <a:noFill/>
                </a:ln>
                <a:solidFill>
                  <a:srgbClr val="CA095B"/>
                </a:solidFill>
              </a:rPr>
              <a:t>aw</a:t>
            </a:r>
            <a:endParaRPr lang="en-GB" b="1" dirty="0">
              <a:solidFill>
                <a:srgbClr val="CA095B"/>
              </a:solidFill>
            </a:endParaRPr>
          </a:p>
        </p:txBody>
      </p:sp>
      <p:sp>
        <p:nvSpPr>
          <p:cNvPr id="15" name="Rectangle 14">
            <a:hlinkClick r:id="rId10" action="ppaction://hlinksldjump"/>
            <a:extLst>
              <a:ext uri="{FF2B5EF4-FFF2-40B4-BE49-F238E27FC236}">
                <a16:creationId xmlns:a16="http://schemas.microsoft.com/office/drawing/2014/main" id="{B51BF005-7570-E846-A43A-5FB844FF5463}"/>
              </a:ext>
            </a:extLst>
          </p:cNvPr>
          <p:cNvSpPr/>
          <p:nvPr/>
        </p:nvSpPr>
        <p:spPr>
          <a:xfrm>
            <a:off x="2622624" y="1909184"/>
            <a:ext cx="176522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A095B"/>
                </a:solidFill>
              </a:rPr>
              <a:t>ew</a:t>
            </a:r>
            <a:endParaRPr lang="en-GB" b="1" dirty="0">
              <a:solidFill>
                <a:srgbClr val="CA095B"/>
              </a:solidFill>
            </a:endParaRPr>
          </a:p>
        </p:txBody>
      </p:sp>
      <p:sp>
        <p:nvSpPr>
          <p:cNvPr id="16" name="Rectangle 15">
            <a:hlinkClick r:id="rId11" action="ppaction://hlinksldjump"/>
            <a:extLst>
              <a:ext uri="{FF2B5EF4-FFF2-40B4-BE49-F238E27FC236}">
                <a16:creationId xmlns:a16="http://schemas.microsoft.com/office/drawing/2014/main" id="{0A42263E-234B-6F42-9510-987E702F6992}"/>
              </a:ext>
            </a:extLst>
          </p:cNvPr>
          <p:cNvSpPr/>
          <p:nvPr/>
        </p:nvSpPr>
        <p:spPr>
          <a:xfrm>
            <a:off x="6877998" y="924166"/>
            <a:ext cx="142378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9509D"/>
                </a:solidFill>
              </a:rPr>
              <a:t>oe</a:t>
            </a:r>
            <a:endParaRPr lang="en-GB" b="1" dirty="0">
              <a:solidFill>
                <a:srgbClr val="C9509D"/>
              </a:solidFill>
            </a:endParaRPr>
          </a:p>
        </p:txBody>
      </p:sp>
      <p:sp>
        <p:nvSpPr>
          <p:cNvPr id="17" name="Rectangle 16">
            <a:hlinkClick r:id="rId12" action="ppaction://hlinksldjump"/>
            <a:extLst>
              <a:ext uri="{FF2B5EF4-FFF2-40B4-BE49-F238E27FC236}">
                <a16:creationId xmlns:a16="http://schemas.microsoft.com/office/drawing/2014/main" id="{04CA1C37-94AB-EF45-BC85-3AC6B2F13931}"/>
              </a:ext>
            </a:extLst>
          </p:cNvPr>
          <p:cNvSpPr/>
          <p:nvPr/>
        </p:nvSpPr>
        <p:spPr>
          <a:xfrm>
            <a:off x="2839122" y="521592"/>
            <a:ext cx="159691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>
                <a:ln w="73025">
                  <a:noFill/>
                </a:ln>
                <a:solidFill>
                  <a:srgbClr val="C9509D"/>
                </a:solidFill>
              </a:rPr>
              <a:t>au</a:t>
            </a:r>
            <a:endParaRPr lang="en-GB" b="1" dirty="0">
              <a:solidFill>
                <a:srgbClr val="C9509D"/>
              </a:solidFill>
            </a:endParaRPr>
          </a:p>
        </p:txBody>
      </p:sp>
      <p:sp>
        <p:nvSpPr>
          <p:cNvPr id="18" name="Rectangle 17">
            <a:hlinkClick r:id="rId13" action="ppaction://hlinksldjump"/>
            <a:extLst>
              <a:ext uri="{FF2B5EF4-FFF2-40B4-BE49-F238E27FC236}">
                <a16:creationId xmlns:a16="http://schemas.microsoft.com/office/drawing/2014/main" id="{8DFC305D-A71A-D046-9547-5BE41E759F70}"/>
              </a:ext>
            </a:extLst>
          </p:cNvPr>
          <p:cNvSpPr/>
          <p:nvPr/>
        </p:nvSpPr>
        <p:spPr>
          <a:xfrm>
            <a:off x="4792429" y="2683762"/>
            <a:ext cx="145424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9509D"/>
                </a:solidFill>
              </a:rPr>
              <a:t>ey</a:t>
            </a:r>
            <a:endParaRPr lang="en-GB" b="1" dirty="0">
              <a:solidFill>
                <a:srgbClr val="C950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4014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-609600" y="1775360"/>
            <a:ext cx="10149159" cy="3307280"/>
          </a:xfrm>
        </p:spPr>
        <p:txBody>
          <a:bodyPr/>
          <a:lstStyle/>
          <a:p>
            <a:pPr algn="ctr"/>
            <a:r>
              <a:rPr lang="en-GB" sz="40800" dirty="0" err="1">
                <a:ln w="28575">
                  <a:noFill/>
                </a:ln>
                <a:solidFill>
                  <a:srgbClr val="C9509D"/>
                </a:solidFill>
                <a:latin typeface="+mn-lt"/>
              </a:rPr>
              <a:t>ea</a:t>
            </a:r>
            <a:endParaRPr lang="en-GB" sz="40800" dirty="0">
              <a:ln w="28575">
                <a:noFill/>
              </a:ln>
              <a:solidFill>
                <a:srgbClr val="C9509D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625129" y="694236"/>
            <a:ext cx="74365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</a:rPr>
              <a:t>Phase 5 Vowel Digraphs </a:t>
            </a:r>
          </a:p>
        </p:txBody>
      </p:sp>
    </p:spTree>
    <p:extLst>
      <p:ext uri="{BB962C8B-B14F-4D97-AF65-F5344CB8AC3E}">
        <p14:creationId xmlns:p14="http://schemas.microsoft.com/office/powerpoint/2010/main" val="76928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577018" y="553398"/>
            <a:ext cx="3067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i="0" u="none" strike="noStrike" dirty="0">
                <a:solidFill>
                  <a:srgbClr val="000000"/>
                </a:solidFill>
                <a:effectLst/>
              </a:rPr>
              <a:t>Sounds like…</a:t>
            </a:r>
            <a:endParaRPr lang="en-GB" sz="3600" b="1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67337" y="1180258"/>
            <a:ext cx="6402902" cy="1257762"/>
          </a:xfrm>
        </p:spPr>
        <p:txBody>
          <a:bodyPr/>
          <a:lstStyle/>
          <a:p>
            <a:r>
              <a:rPr lang="en-GB" sz="11500" dirty="0">
                <a:ln w="73025">
                  <a:noFill/>
                </a:ln>
                <a:solidFill>
                  <a:srgbClr val="E29AC6"/>
                </a:solidFill>
                <a:latin typeface="+mn-lt"/>
              </a:rPr>
              <a:t>ay ay ay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5E020CA-B529-EF4C-980B-41D4FF027D00}"/>
              </a:ext>
            </a:extLst>
          </p:cNvPr>
          <p:cNvSpPr/>
          <p:nvPr/>
        </p:nvSpPr>
        <p:spPr>
          <a:xfrm>
            <a:off x="4880479" y="2758440"/>
            <a:ext cx="3779520" cy="377952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4957AB66-B6C2-BB46-9225-B666CBE4A4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42504">
            <a:off x="3514666" y="3323637"/>
            <a:ext cx="5410200" cy="183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70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577018" y="553398"/>
            <a:ext cx="3067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i="0" u="none" strike="noStrike" dirty="0">
                <a:solidFill>
                  <a:srgbClr val="000000"/>
                </a:solidFill>
                <a:effectLst/>
              </a:rPr>
              <a:t>Sounds like…</a:t>
            </a:r>
            <a:endParaRPr lang="en-GB" sz="3600" b="1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67337" y="1340278"/>
            <a:ext cx="6402902" cy="1257762"/>
          </a:xfrm>
        </p:spPr>
        <p:txBody>
          <a:bodyPr/>
          <a:lstStyle/>
          <a:p>
            <a:r>
              <a:rPr lang="en-GB" sz="11500" dirty="0" err="1">
                <a:ln w="73025">
                  <a:noFill/>
                </a:ln>
                <a:solidFill>
                  <a:srgbClr val="C9509D"/>
                </a:solidFill>
                <a:latin typeface="+mn-lt"/>
              </a:rPr>
              <a:t>ea</a:t>
            </a:r>
            <a:r>
              <a:rPr lang="en-GB" sz="11500" dirty="0">
                <a:ln w="73025">
                  <a:noFill/>
                </a:ln>
                <a:solidFill>
                  <a:srgbClr val="C9509D"/>
                </a:solidFill>
                <a:latin typeface="+mn-lt"/>
              </a:rPr>
              <a:t> </a:t>
            </a:r>
            <a:r>
              <a:rPr lang="en-GB" sz="11500" dirty="0" err="1">
                <a:ln w="73025">
                  <a:noFill/>
                </a:ln>
                <a:solidFill>
                  <a:srgbClr val="C9509D"/>
                </a:solidFill>
                <a:latin typeface="+mn-lt"/>
              </a:rPr>
              <a:t>ea</a:t>
            </a:r>
            <a:r>
              <a:rPr lang="en-GB" sz="11500" dirty="0">
                <a:ln w="73025">
                  <a:noFill/>
                </a:ln>
                <a:solidFill>
                  <a:srgbClr val="C9509D"/>
                </a:solidFill>
                <a:latin typeface="+mn-lt"/>
              </a:rPr>
              <a:t> </a:t>
            </a:r>
            <a:r>
              <a:rPr lang="en-GB" sz="11500" dirty="0" err="1">
                <a:ln w="73025">
                  <a:noFill/>
                </a:ln>
                <a:solidFill>
                  <a:srgbClr val="C9509D"/>
                </a:solidFill>
                <a:latin typeface="+mn-lt"/>
              </a:rPr>
              <a:t>ea</a:t>
            </a:r>
            <a:endParaRPr lang="en-GB" sz="11500" dirty="0">
              <a:ln w="73025">
                <a:noFill/>
              </a:ln>
              <a:solidFill>
                <a:srgbClr val="C9509D"/>
              </a:solidFill>
              <a:latin typeface="+mn-lt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5E020CA-B529-EF4C-980B-41D4FF027D00}"/>
              </a:ext>
            </a:extLst>
          </p:cNvPr>
          <p:cNvSpPr/>
          <p:nvPr/>
        </p:nvSpPr>
        <p:spPr>
          <a:xfrm>
            <a:off x="4880479" y="2758440"/>
            <a:ext cx="3779520" cy="377952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0631297A-C452-324F-AEB2-B4CF946D37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0479" y="3429000"/>
            <a:ext cx="2650622" cy="260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64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0">
            <a:extLst>
              <a:ext uri="{FF2B5EF4-FFF2-40B4-BE49-F238E27FC236}">
                <a16:creationId xmlns:a16="http://schemas.microsoft.com/office/drawing/2014/main" id="{9534D9A4-D7A4-D847-9901-ACBEF97A8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6321" y="1630629"/>
            <a:ext cx="10149159" cy="3307280"/>
          </a:xfrm>
        </p:spPr>
        <p:txBody>
          <a:bodyPr/>
          <a:lstStyle/>
          <a:p>
            <a:pPr algn="ctr"/>
            <a:r>
              <a:rPr lang="en-GB" sz="40800" dirty="0" err="1">
                <a:ln w="28575">
                  <a:noFill/>
                </a:ln>
                <a:solidFill>
                  <a:srgbClr val="C9509D"/>
                </a:solidFill>
                <a:latin typeface="+mn-lt"/>
              </a:rPr>
              <a:t>ea</a:t>
            </a:r>
            <a:endParaRPr lang="en-GB" sz="40800" dirty="0">
              <a:ln w="28575">
                <a:noFill/>
              </a:ln>
              <a:solidFill>
                <a:srgbClr val="C9509D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637977" y="553398"/>
            <a:ext cx="70724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000000"/>
                </a:solidFill>
              </a:rPr>
              <a:t>Write the Sound</a:t>
            </a:r>
            <a:endParaRPr lang="en-GB" sz="3600" b="1" dirty="0"/>
          </a:p>
        </p:txBody>
      </p:sp>
      <p:sp>
        <p:nvSpPr>
          <p:cNvPr id="7" name="Start">
            <a:extLst>
              <a:ext uri="{FF2B5EF4-FFF2-40B4-BE49-F238E27FC236}">
                <a16:creationId xmlns:a16="http://schemas.microsoft.com/office/drawing/2014/main" id="{12F980F7-D539-4FC2-A77F-8C2ED8EC34CE}"/>
              </a:ext>
            </a:extLst>
          </p:cNvPr>
          <p:cNvSpPr/>
          <p:nvPr/>
        </p:nvSpPr>
        <p:spPr>
          <a:xfrm>
            <a:off x="2716924" y="3458472"/>
            <a:ext cx="251670" cy="251670"/>
          </a:xfrm>
          <a:prstGeom prst="ellipse">
            <a:avLst/>
          </a:prstGeom>
          <a:solidFill>
            <a:srgbClr val="68942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Start">
            <a:extLst>
              <a:ext uri="{FF2B5EF4-FFF2-40B4-BE49-F238E27FC236}">
                <a16:creationId xmlns:a16="http://schemas.microsoft.com/office/drawing/2014/main" id="{C7867B7A-3ADE-4084-AB33-AED2DB5AA022}"/>
              </a:ext>
            </a:extLst>
          </p:cNvPr>
          <p:cNvSpPr/>
          <p:nvPr/>
        </p:nvSpPr>
        <p:spPr>
          <a:xfrm>
            <a:off x="3648827" y="4182919"/>
            <a:ext cx="251670" cy="251670"/>
          </a:xfrm>
          <a:prstGeom prst="ellipse">
            <a:avLst/>
          </a:prstGeom>
          <a:solidFill>
            <a:srgbClr val="E94E1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tart">
            <a:extLst>
              <a:ext uri="{FF2B5EF4-FFF2-40B4-BE49-F238E27FC236}">
                <a16:creationId xmlns:a16="http://schemas.microsoft.com/office/drawing/2014/main" id="{D24361E2-3E42-45B4-BE4B-737288879851}"/>
              </a:ext>
            </a:extLst>
          </p:cNvPr>
          <p:cNvSpPr/>
          <p:nvPr/>
        </p:nvSpPr>
        <p:spPr>
          <a:xfrm>
            <a:off x="5769459" y="2504440"/>
            <a:ext cx="251670" cy="251670"/>
          </a:xfrm>
          <a:prstGeom prst="ellipse">
            <a:avLst/>
          </a:prstGeom>
          <a:solidFill>
            <a:srgbClr val="68942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Start">
            <a:extLst>
              <a:ext uri="{FF2B5EF4-FFF2-40B4-BE49-F238E27FC236}">
                <a16:creationId xmlns:a16="http://schemas.microsoft.com/office/drawing/2014/main" id="{DF429876-FCF8-42DA-8AB6-AF5D949CDB46}"/>
              </a:ext>
            </a:extLst>
          </p:cNvPr>
          <p:cNvSpPr/>
          <p:nvPr/>
        </p:nvSpPr>
        <p:spPr>
          <a:xfrm>
            <a:off x="6778085" y="4363149"/>
            <a:ext cx="251670" cy="251670"/>
          </a:xfrm>
          <a:prstGeom prst="ellipse">
            <a:avLst/>
          </a:prstGeom>
          <a:solidFill>
            <a:srgbClr val="E94E1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encil">
            <a:extLst>
              <a:ext uri="{FF2B5EF4-FFF2-40B4-BE49-F238E27FC236}">
                <a16:creationId xmlns:a16="http://schemas.microsoft.com/office/drawing/2014/main" id="{0D037C33-1B32-425F-A7EE-830316FEEA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2759" y="2646085"/>
            <a:ext cx="966412" cy="963400"/>
          </a:xfrm>
          <a:prstGeom prst="rect">
            <a:avLst/>
          </a:prstGeom>
        </p:spPr>
      </p:pic>
      <p:pic>
        <p:nvPicPr>
          <p:cNvPr id="11" name="Pencil 2">
            <a:extLst>
              <a:ext uri="{FF2B5EF4-FFF2-40B4-BE49-F238E27FC236}">
                <a16:creationId xmlns:a16="http://schemas.microsoft.com/office/drawing/2014/main" id="{787788D2-B26B-44D3-9097-972B2B709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5294" y="1682685"/>
            <a:ext cx="966412" cy="963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E9E5724-F8E1-B246-92D0-D7D3E452D1AC}"/>
              </a:ext>
            </a:extLst>
          </p:cNvPr>
          <p:cNvSpPr txBox="1"/>
          <p:nvPr/>
        </p:nvSpPr>
        <p:spPr>
          <a:xfrm>
            <a:off x="516782" y="5858594"/>
            <a:ext cx="8110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Practise writing the sound with your finger in the air and then on the floor.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422570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7.40741E-7 C 0.02482 -0.00162 0.04965 -0.00324 0.06701 -0.01458 C 0.08455 -0.02616 0.0993 -0.04792 0.10451 -0.06875 C 0.10972 -0.08958 0.10764 -0.125 0.09826 -0.13958 C 0.08889 -0.15417 0.06684 -0.15625 0.04843 -0.15625 C 0.02986 -0.15625 0.00468 -0.15741 -0.0125 -0.13958 C -0.02969 -0.12199 -0.04636 -0.08241 -0.05469 -0.05 C -0.06302 -0.01782 -0.06875 0.02176 -0.0625 0.05394 C -0.05625 0.08634 -0.03889 0.1294 -0.01719 0.14352 C 0.00434 0.15787 0.04705 0.14607 0.06701 0.13935 C 0.08715 0.13287 0.09514 0.11852 0.10295 0.10394 " pathEditMode="relative" rAng="0" ptsTypes="AAAAAAAAAAA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1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7037E-6 C -0.01823 -0.00718 -0.03646 -0.01436 -0.05157 -0.01459 C -0.06667 -0.01505 -0.08004 -0.01088 -0.09063 -0.00209 C -0.10139 0.00648 -0.11025 0.00162 -0.11563 0.0375 C -0.12118 0.07314 -0.13073 0.17014 -0.12344 0.2125 C -0.11615 0.25486 -0.09375 0.2868 -0.07188 0.29166 C -0.05 0.29652 -0.0125 0.25648 0.00781 0.24166 C 0.02812 0.22662 0.04166 0.24259 0.05 0.20208 C 0.05833 0.16134 0.05729 -0.01644 0.05781 -0.00209 C 0.05833 0.01203 0.04392 0.24236 0.05312 0.2875 C 0.06215 0.33264 0.08732 0.30069 0.1125 0.26875 " pathEditMode="relative" rAng="0" ptsTypes="AAAAAAAAAAA">
                                      <p:cBhvr>
                                        <p:cTn id="1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" y="1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2223362" y="2596326"/>
            <a:ext cx="4622106" cy="1445678"/>
          </a:xfrm>
        </p:spPr>
        <p:txBody>
          <a:bodyPr/>
          <a:lstStyle/>
          <a:p>
            <a:r>
              <a:rPr lang="en-GB" sz="16600" dirty="0" err="1">
                <a:ln w="28575">
                  <a:noFill/>
                </a:ln>
                <a:solidFill>
                  <a:srgbClr val="C9509D"/>
                </a:solidFill>
                <a:latin typeface="+mn-lt"/>
              </a:rPr>
              <a:t>ea</a:t>
            </a:r>
            <a:endParaRPr lang="en-GB" sz="16600" dirty="0">
              <a:ln w="28575">
                <a:noFill/>
              </a:ln>
              <a:solidFill>
                <a:srgbClr val="C9509D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2137719" y="553398"/>
            <a:ext cx="48685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Click on the letters to see which words have the ‘</a:t>
            </a:r>
            <a:r>
              <a:rPr lang="en-US" sz="2400" b="1" dirty="0" err="1">
                <a:solidFill>
                  <a:srgbClr val="000000"/>
                </a:solidFill>
              </a:rPr>
              <a:t>ea</a:t>
            </a:r>
            <a:r>
              <a:rPr lang="en-US" sz="2400" b="1" dirty="0">
                <a:solidFill>
                  <a:srgbClr val="000000"/>
                </a:solidFill>
              </a:rPr>
              <a:t>’ sound.</a:t>
            </a:r>
            <a:endParaRPr lang="en-GB" sz="2400" b="1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C1D14AA-BFCC-3747-82BB-92D499C5E877}"/>
              </a:ext>
            </a:extLst>
          </p:cNvPr>
          <p:cNvGrpSpPr/>
          <p:nvPr/>
        </p:nvGrpSpPr>
        <p:grpSpPr>
          <a:xfrm>
            <a:off x="6204155" y="1416142"/>
            <a:ext cx="1981200" cy="2038048"/>
            <a:chOff x="6204155" y="1416142"/>
            <a:chExt cx="1981200" cy="203804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6959389-C98F-C049-AFDF-5841D6ABE737}"/>
                </a:ext>
              </a:extLst>
            </p:cNvPr>
            <p:cNvSpPr/>
            <p:nvPr/>
          </p:nvSpPr>
          <p:spPr>
            <a:xfrm>
              <a:off x="6204155" y="1472990"/>
              <a:ext cx="1981200" cy="1981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3EE8948-DDE7-C641-80A4-A3FB83470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76223" y="1416142"/>
              <a:ext cx="1739696" cy="201285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AB0EAA-00EC-DC4C-BC28-8E7A71CBA7E3}"/>
              </a:ext>
            </a:extLst>
          </p:cNvPr>
          <p:cNvGrpSpPr/>
          <p:nvPr/>
        </p:nvGrpSpPr>
        <p:grpSpPr>
          <a:xfrm>
            <a:off x="968954" y="1472990"/>
            <a:ext cx="1981200" cy="1981200"/>
            <a:chOff x="968954" y="1472990"/>
            <a:chExt cx="1981200" cy="19812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9021517-9D6A-F540-801C-7F23AC8D824A}"/>
                </a:ext>
              </a:extLst>
            </p:cNvPr>
            <p:cNvSpPr/>
            <p:nvPr/>
          </p:nvSpPr>
          <p:spPr>
            <a:xfrm>
              <a:off x="968954" y="1472990"/>
              <a:ext cx="1981200" cy="1981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152D5650-4ACD-B942-BA26-FC1FA2BCD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0927" y="1850582"/>
              <a:ext cx="1337254" cy="1314297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861682A-0510-BF48-80BC-3DF44DB22537}"/>
              </a:ext>
            </a:extLst>
          </p:cNvPr>
          <p:cNvGrpSpPr/>
          <p:nvPr/>
        </p:nvGrpSpPr>
        <p:grpSpPr>
          <a:xfrm>
            <a:off x="1329550" y="3733921"/>
            <a:ext cx="1981200" cy="2336537"/>
            <a:chOff x="1329550" y="3733921"/>
            <a:chExt cx="1981200" cy="233653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2B64875-18F6-244B-BDEF-3E86A1132E76}"/>
                </a:ext>
              </a:extLst>
            </p:cNvPr>
            <p:cNvSpPr/>
            <p:nvPr/>
          </p:nvSpPr>
          <p:spPr>
            <a:xfrm>
              <a:off x="1329550" y="3911590"/>
              <a:ext cx="1981200" cy="1981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7" descr="A picture containing plant&#10;&#10;Description automatically generated">
              <a:extLst>
                <a:ext uri="{FF2B5EF4-FFF2-40B4-BE49-F238E27FC236}">
                  <a16:creationId xmlns:a16="http://schemas.microsoft.com/office/drawing/2014/main" id="{B19B7E54-CD46-9C45-9DB0-DAF7E0382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3416" y="3733921"/>
              <a:ext cx="1833468" cy="2336537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6030586-756B-4540-A198-FEFB4D927171}"/>
              </a:ext>
            </a:extLst>
          </p:cNvPr>
          <p:cNvGrpSpPr/>
          <p:nvPr/>
        </p:nvGrpSpPr>
        <p:grpSpPr>
          <a:xfrm>
            <a:off x="5358736" y="3911590"/>
            <a:ext cx="2734648" cy="1981200"/>
            <a:chOff x="5358736" y="3911590"/>
            <a:chExt cx="2734648" cy="198120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C0E380E-A73C-4343-BE69-F3ACC9674935}"/>
                </a:ext>
              </a:extLst>
            </p:cNvPr>
            <p:cNvSpPr/>
            <p:nvPr/>
          </p:nvSpPr>
          <p:spPr>
            <a:xfrm>
              <a:off x="5735460" y="3911590"/>
              <a:ext cx="1981200" cy="1981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4F6E0411-7751-574F-87F5-B6DD12272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58736" y="4499404"/>
              <a:ext cx="2734648" cy="11474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782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577017" y="553398"/>
            <a:ext cx="70724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0000"/>
                </a:solidFill>
              </a:rPr>
              <a:t>Click to read through each word.</a:t>
            </a:r>
            <a:endParaRPr lang="en-GB" sz="2400" b="1" dirty="0"/>
          </a:p>
        </p:txBody>
      </p:sp>
      <p:sp>
        <p:nvSpPr>
          <p:cNvPr id="23" name="1">
            <a:extLst>
              <a:ext uri="{FF2B5EF4-FFF2-40B4-BE49-F238E27FC236}">
                <a16:creationId xmlns:a16="http://schemas.microsoft.com/office/drawing/2014/main" id="{FBEC2AAD-AEF8-A340-BEA0-CBDE61D83991}"/>
              </a:ext>
            </a:extLst>
          </p:cNvPr>
          <p:cNvSpPr txBox="1">
            <a:spLocks/>
          </p:cNvSpPr>
          <p:nvPr/>
        </p:nvSpPr>
        <p:spPr>
          <a:xfrm>
            <a:off x="1047614" y="2341321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b</a:t>
            </a:r>
            <a:r>
              <a:rPr lang="en-GB" sz="16600" dirty="0">
                <a:ln w="28575">
                  <a:noFill/>
                </a:ln>
                <a:solidFill>
                  <a:srgbClr val="C9509D"/>
                </a:solidFill>
                <a:latin typeface="+mn-lt"/>
              </a:rPr>
              <a:t>ea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d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30" name="1">
            <a:extLst>
              <a:ext uri="{FF2B5EF4-FFF2-40B4-BE49-F238E27FC236}">
                <a16:creationId xmlns:a16="http://schemas.microsoft.com/office/drawing/2014/main" id="{B6CC8B15-F98C-D347-BC34-02F3E4B8AC9D}"/>
              </a:ext>
            </a:extLst>
          </p:cNvPr>
          <p:cNvSpPr txBox="1">
            <a:spLocks/>
          </p:cNvSpPr>
          <p:nvPr/>
        </p:nvSpPr>
        <p:spPr>
          <a:xfrm>
            <a:off x="935670" y="2394374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sp</a:t>
            </a:r>
            <a:r>
              <a:rPr lang="en-GB" sz="16600" dirty="0">
                <a:ln w="28575">
                  <a:noFill/>
                </a:ln>
                <a:solidFill>
                  <a:srgbClr val="C9509D"/>
                </a:solidFill>
                <a:latin typeface="+mn-lt"/>
              </a:rPr>
              <a:t>ea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k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D123FB0-519A-D548-93C0-3A3891E10AF3}"/>
              </a:ext>
            </a:extLst>
          </p:cNvPr>
          <p:cNvGrpSpPr/>
          <p:nvPr/>
        </p:nvGrpSpPr>
        <p:grpSpPr>
          <a:xfrm>
            <a:off x="2856618" y="4279142"/>
            <a:ext cx="3430764" cy="295060"/>
            <a:chOff x="3067077" y="10110084"/>
            <a:chExt cx="3430764" cy="295060"/>
          </a:xfrm>
        </p:grpSpPr>
        <p:sp>
          <p:nvSpPr>
            <p:cNvPr id="46" name="Start">
              <a:extLst>
                <a:ext uri="{FF2B5EF4-FFF2-40B4-BE49-F238E27FC236}">
                  <a16:creationId xmlns:a16="http://schemas.microsoft.com/office/drawing/2014/main" id="{E436399B-1CA9-7946-918F-5B6911D4597D}"/>
                </a:ext>
              </a:extLst>
            </p:cNvPr>
            <p:cNvSpPr/>
            <p:nvPr/>
          </p:nvSpPr>
          <p:spPr>
            <a:xfrm>
              <a:off x="3067077" y="10110084"/>
              <a:ext cx="295060" cy="295060"/>
            </a:xfrm>
            <a:prstGeom prst="ellipse">
              <a:avLst/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  <p:sp>
          <p:nvSpPr>
            <p:cNvPr id="47" name="Rectangle: Rounded Corners 1">
              <a:extLst>
                <a:ext uri="{FF2B5EF4-FFF2-40B4-BE49-F238E27FC236}">
                  <a16:creationId xmlns:a16="http://schemas.microsoft.com/office/drawing/2014/main" id="{D2937061-EBAD-0346-BEF8-D4C4A01F42F4}"/>
                </a:ext>
              </a:extLst>
            </p:cNvPr>
            <p:cNvSpPr/>
            <p:nvPr/>
          </p:nvSpPr>
          <p:spPr>
            <a:xfrm>
              <a:off x="3797567" y="10110084"/>
              <a:ext cx="1984443" cy="295060"/>
            </a:xfrm>
            <a:prstGeom prst="roundRect">
              <a:avLst>
                <a:gd name="adj" fmla="val 50000"/>
              </a:avLst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CA095B"/>
                  </a:solidFill>
                </a:rPr>
                <a:t>              </a:t>
              </a:r>
            </a:p>
          </p:txBody>
        </p:sp>
        <p:sp>
          <p:nvSpPr>
            <p:cNvPr id="48" name="Start">
              <a:extLst>
                <a:ext uri="{FF2B5EF4-FFF2-40B4-BE49-F238E27FC236}">
                  <a16:creationId xmlns:a16="http://schemas.microsoft.com/office/drawing/2014/main" id="{991BE172-D90C-3B4A-9220-57EAAAAB0227}"/>
                </a:ext>
              </a:extLst>
            </p:cNvPr>
            <p:cNvSpPr/>
            <p:nvPr/>
          </p:nvSpPr>
          <p:spPr>
            <a:xfrm>
              <a:off x="6202781" y="10110084"/>
              <a:ext cx="295060" cy="295060"/>
            </a:xfrm>
            <a:prstGeom prst="ellipse">
              <a:avLst/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</p:grpSp>
      <p:sp>
        <p:nvSpPr>
          <p:cNvPr id="37" name="1">
            <a:extLst>
              <a:ext uri="{FF2B5EF4-FFF2-40B4-BE49-F238E27FC236}">
                <a16:creationId xmlns:a16="http://schemas.microsoft.com/office/drawing/2014/main" id="{83C234D6-7F70-2248-9BBA-01FA2C98019C}"/>
              </a:ext>
            </a:extLst>
          </p:cNvPr>
          <p:cNvSpPr txBox="1">
            <a:spLocks/>
          </p:cNvSpPr>
          <p:nvPr/>
        </p:nvSpPr>
        <p:spPr>
          <a:xfrm>
            <a:off x="1159558" y="2339724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r</a:t>
            </a:r>
            <a:r>
              <a:rPr lang="en-GB" sz="16600" dirty="0">
                <a:ln w="28575">
                  <a:noFill/>
                </a:ln>
                <a:solidFill>
                  <a:srgbClr val="C9509D"/>
                </a:solidFill>
                <a:latin typeface="+mn-lt"/>
              </a:rPr>
              <a:t>ea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d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38" name="1">
            <a:extLst>
              <a:ext uri="{FF2B5EF4-FFF2-40B4-BE49-F238E27FC236}">
                <a16:creationId xmlns:a16="http://schemas.microsoft.com/office/drawing/2014/main" id="{AADF3B21-0472-F348-9ED6-E0B8ECCB4502}"/>
              </a:ext>
            </a:extLst>
          </p:cNvPr>
          <p:cNvSpPr txBox="1">
            <a:spLocks/>
          </p:cNvSpPr>
          <p:nvPr/>
        </p:nvSpPr>
        <p:spPr>
          <a:xfrm>
            <a:off x="712600" y="2339724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m</a:t>
            </a:r>
            <a:r>
              <a:rPr lang="en-GB" sz="16600" dirty="0">
                <a:ln w="28575">
                  <a:noFill/>
                </a:ln>
                <a:solidFill>
                  <a:srgbClr val="C9509D"/>
                </a:solidFill>
                <a:latin typeface="+mn-lt"/>
              </a:rPr>
              <a:t>ea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t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44" name="1">
            <a:extLst>
              <a:ext uri="{FF2B5EF4-FFF2-40B4-BE49-F238E27FC236}">
                <a16:creationId xmlns:a16="http://schemas.microsoft.com/office/drawing/2014/main" id="{510D2D0F-3A94-A444-A3BE-CFE261CE1222}"/>
              </a:ext>
            </a:extLst>
          </p:cNvPr>
          <p:cNvSpPr txBox="1">
            <a:spLocks/>
          </p:cNvSpPr>
          <p:nvPr/>
        </p:nvSpPr>
        <p:spPr>
          <a:xfrm>
            <a:off x="1047614" y="2339724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l</a:t>
            </a:r>
            <a:r>
              <a:rPr lang="en-GB" sz="16600" dirty="0">
                <a:ln w="28575">
                  <a:noFill/>
                </a:ln>
                <a:solidFill>
                  <a:srgbClr val="C9509D"/>
                </a:solidFill>
                <a:latin typeface="+mn-lt"/>
              </a:rPr>
              <a:t>ea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f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45" name="1">
            <a:extLst>
              <a:ext uri="{FF2B5EF4-FFF2-40B4-BE49-F238E27FC236}">
                <a16:creationId xmlns:a16="http://schemas.microsoft.com/office/drawing/2014/main" id="{A90DA3CF-8A4E-264B-BF13-0E0B2CF0869B}"/>
              </a:ext>
            </a:extLst>
          </p:cNvPr>
          <p:cNvSpPr txBox="1">
            <a:spLocks/>
          </p:cNvSpPr>
          <p:nvPr/>
        </p:nvSpPr>
        <p:spPr>
          <a:xfrm>
            <a:off x="935670" y="2317302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p</a:t>
            </a:r>
            <a:r>
              <a:rPr lang="en-GB" sz="16600" dirty="0">
                <a:ln w="28575">
                  <a:noFill/>
                </a:ln>
                <a:solidFill>
                  <a:srgbClr val="C9509D"/>
                </a:solidFill>
                <a:latin typeface="+mn-lt"/>
              </a:rPr>
              <a:t>ea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k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49" name="1">
            <a:extLst>
              <a:ext uri="{FF2B5EF4-FFF2-40B4-BE49-F238E27FC236}">
                <a16:creationId xmlns:a16="http://schemas.microsoft.com/office/drawing/2014/main" id="{68B3BE37-0EA9-8E4A-A00E-F2C18A12C66F}"/>
              </a:ext>
            </a:extLst>
          </p:cNvPr>
          <p:cNvSpPr txBox="1">
            <a:spLocks/>
          </p:cNvSpPr>
          <p:nvPr/>
        </p:nvSpPr>
        <p:spPr>
          <a:xfrm>
            <a:off x="1271502" y="2339724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l</a:t>
            </a:r>
            <a:r>
              <a:rPr lang="en-GB" sz="16600" dirty="0">
                <a:ln w="28575">
                  <a:noFill/>
                </a:ln>
                <a:solidFill>
                  <a:srgbClr val="C9509D"/>
                </a:solidFill>
                <a:latin typeface="+mn-lt"/>
              </a:rPr>
              <a:t>ea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d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50" name="1">
            <a:extLst>
              <a:ext uri="{FF2B5EF4-FFF2-40B4-BE49-F238E27FC236}">
                <a16:creationId xmlns:a16="http://schemas.microsoft.com/office/drawing/2014/main" id="{35DAB9F3-7638-CD43-885F-626858E0256E}"/>
              </a:ext>
            </a:extLst>
          </p:cNvPr>
          <p:cNvSpPr txBox="1">
            <a:spLocks/>
          </p:cNvSpPr>
          <p:nvPr/>
        </p:nvSpPr>
        <p:spPr>
          <a:xfrm>
            <a:off x="935670" y="2351734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b</a:t>
            </a:r>
            <a:r>
              <a:rPr lang="en-GB" sz="16600" dirty="0">
                <a:ln w="28575">
                  <a:noFill/>
                </a:ln>
                <a:solidFill>
                  <a:srgbClr val="C9509D"/>
                </a:solidFill>
                <a:latin typeface="+mn-lt"/>
              </a:rPr>
              <a:t>ea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k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51" name="1">
            <a:extLst>
              <a:ext uri="{FF2B5EF4-FFF2-40B4-BE49-F238E27FC236}">
                <a16:creationId xmlns:a16="http://schemas.microsoft.com/office/drawing/2014/main" id="{F103DC7C-404A-1C40-9536-BEE2AC6673AA}"/>
              </a:ext>
            </a:extLst>
          </p:cNvPr>
          <p:cNvSpPr txBox="1">
            <a:spLocks/>
          </p:cNvSpPr>
          <p:nvPr/>
        </p:nvSpPr>
        <p:spPr>
          <a:xfrm>
            <a:off x="937886" y="2339724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h</a:t>
            </a:r>
            <a:r>
              <a:rPr lang="en-GB" sz="16600" dirty="0">
                <a:ln w="28575">
                  <a:noFill/>
                </a:ln>
                <a:solidFill>
                  <a:srgbClr val="C9509D"/>
                </a:solidFill>
                <a:latin typeface="+mn-lt"/>
              </a:rPr>
              <a:t>ea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t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52" name="1">
            <a:extLst>
              <a:ext uri="{FF2B5EF4-FFF2-40B4-BE49-F238E27FC236}">
                <a16:creationId xmlns:a16="http://schemas.microsoft.com/office/drawing/2014/main" id="{F7BFE851-0261-3C4C-96B4-E81A93FC3714}"/>
              </a:ext>
            </a:extLst>
          </p:cNvPr>
          <p:cNvSpPr txBox="1">
            <a:spLocks/>
          </p:cNvSpPr>
          <p:nvPr/>
        </p:nvSpPr>
        <p:spPr>
          <a:xfrm>
            <a:off x="935670" y="2303324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tr</a:t>
            </a:r>
            <a:r>
              <a:rPr lang="en-GB" sz="16600" dirty="0">
                <a:ln w="28575">
                  <a:noFill/>
                </a:ln>
                <a:solidFill>
                  <a:srgbClr val="C9509D"/>
                </a:solidFill>
                <a:latin typeface="+mn-lt"/>
              </a:rPr>
              <a:t>ea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t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824F88-43F7-4344-9240-20E39132632D}"/>
              </a:ext>
            </a:extLst>
          </p:cNvPr>
          <p:cNvGrpSpPr/>
          <p:nvPr/>
        </p:nvGrpSpPr>
        <p:grpSpPr>
          <a:xfrm>
            <a:off x="2208470" y="4279142"/>
            <a:ext cx="4391227" cy="295060"/>
            <a:chOff x="13084458" y="9358189"/>
            <a:chExt cx="4391227" cy="295060"/>
          </a:xfrm>
        </p:grpSpPr>
        <p:sp>
          <p:nvSpPr>
            <p:cNvPr id="54" name="Start">
              <a:extLst>
                <a:ext uri="{FF2B5EF4-FFF2-40B4-BE49-F238E27FC236}">
                  <a16:creationId xmlns:a16="http://schemas.microsoft.com/office/drawing/2014/main" id="{13E698C6-95FA-854F-AC1A-15D554BE8EB4}"/>
                </a:ext>
              </a:extLst>
            </p:cNvPr>
            <p:cNvSpPr/>
            <p:nvPr/>
          </p:nvSpPr>
          <p:spPr>
            <a:xfrm>
              <a:off x="13924606" y="9358189"/>
              <a:ext cx="295060" cy="295060"/>
            </a:xfrm>
            <a:prstGeom prst="ellipse">
              <a:avLst/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  <p:sp>
          <p:nvSpPr>
            <p:cNvPr id="55" name="Rectangle: Rounded Corners 1">
              <a:extLst>
                <a:ext uri="{FF2B5EF4-FFF2-40B4-BE49-F238E27FC236}">
                  <a16:creationId xmlns:a16="http://schemas.microsoft.com/office/drawing/2014/main" id="{AA64CD96-CE0D-A642-8BC5-A3076909FB47}"/>
                </a:ext>
              </a:extLst>
            </p:cNvPr>
            <p:cNvSpPr/>
            <p:nvPr/>
          </p:nvSpPr>
          <p:spPr>
            <a:xfrm>
              <a:off x="14775411" y="9358189"/>
              <a:ext cx="1984443" cy="295060"/>
            </a:xfrm>
            <a:prstGeom prst="roundRect">
              <a:avLst>
                <a:gd name="adj" fmla="val 50000"/>
              </a:avLst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CA095B"/>
                  </a:solidFill>
                </a:rPr>
                <a:t>              </a:t>
              </a:r>
            </a:p>
          </p:txBody>
        </p:sp>
        <p:sp>
          <p:nvSpPr>
            <p:cNvPr id="57" name="Start">
              <a:extLst>
                <a:ext uri="{FF2B5EF4-FFF2-40B4-BE49-F238E27FC236}">
                  <a16:creationId xmlns:a16="http://schemas.microsoft.com/office/drawing/2014/main" id="{56347617-0CAE-9D44-B523-8679D36F7536}"/>
                </a:ext>
              </a:extLst>
            </p:cNvPr>
            <p:cNvSpPr/>
            <p:nvPr/>
          </p:nvSpPr>
          <p:spPr>
            <a:xfrm>
              <a:off x="17180625" y="9358189"/>
              <a:ext cx="295060" cy="295060"/>
            </a:xfrm>
            <a:prstGeom prst="ellipse">
              <a:avLst/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  <p:sp>
          <p:nvSpPr>
            <p:cNvPr id="58" name="Start">
              <a:extLst>
                <a:ext uri="{FF2B5EF4-FFF2-40B4-BE49-F238E27FC236}">
                  <a16:creationId xmlns:a16="http://schemas.microsoft.com/office/drawing/2014/main" id="{799E23B7-C169-534D-A511-440C74033B4E}"/>
                </a:ext>
              </a:extLst>
            </p:cNvPr>
            <p:cNvSpPr/>
            <p:nvPr/>
          </p:nvSpPr>
          <p:spPr>
            <a:xfrm>
              <a:off x="13084458" y="9358189"/>
              <a:ext cx="295060" cy="295060"/>
            </a:xfrm>
            <a:prstGeom prst="ellipse">
              <a:avLst/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657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0" grpId="0"/>
      <p:bldP spid="37" grpId="0"/>
      <p:bldP spid="37" grpId="1"/>
      <p:bldP spid="38" grpId="0"/>
      <p:bldP spid="38" grpId="1"/>
      <p:bldP spid="44" grpId="0"/>
      <p:bldP spid="44" grpId="1"/>
      <p:bldP spid="45" grpId="0"/>
      <p:bldP spid="45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0">
            <a:extLst>
              <a:ext uri="{FF2B5EF4-FFF2-40B4-BE49-F238E27FC236}">
                <a16:creationId xmlns:a16="http://schemas.microsoft.com/office/drawing/2014/main" id="{5F029C07-FC94-4665-8A8D-96D5C92774A0}"/>
              </a:ext>
            </a:extLst>
          </p:cNvPr>
          <p:cNvSpPr txBox="1">
            <a:spLocks/>
          </p:cNvSpPr>
          <p:nvPr/>
        </p:nvSpPr>
        <p:spPr>
          <a:xfrm>
            <a:off x="1664838" y="4938862"/>
            <a:ext cx="581432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400" i="0" u="none" strike="noStrike" dirty="0">
                <a:solidFill>
                  <a:srgbClr val="000000"/>
                </a:solidFill>
                <a:effectLst/>
                <a:latin typeface="+mn-lt"/>
              </a:rPr>
              <a:t>Click on a </a:t>
            </a:r>
            <a:r>
              <a:rPr lang="en-GB" sz="2400" dirty="0">
                <a:solidFill>
                  <a:srgbClr val="000000"/>
                </a:solidFill>
                <a:latin typeface="+mn-lt"/>
              </a:rPr>
              <a:t>letter combination </a:t>
            </a:r>
            <a:r>
              <a:rPr lang="en-GB" sz="2400" i="0" u="none" strike="noStrike" dirty="0">
                <a:solidFill>
                  <a:srgbClr val="000000"/>
                </a:solidFill>
                <a:effectLst/>
                <a:latin typeface="+mn-lt"/>
              </a:rPr>
              <a:t>to jump to the appropriate slides </a:t>
            </a:r>
            <a:endParaRPr lang="en-GB" sz="19900" dirty="0">
              <a:ln w="28575">
                <a:solidFill>
                  <a:schemeClr val="accent4">
                    <a:lumMod val="50000"/>
                  </a:schemeClr>
                </a:solidFill>
              </a:ln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0F5A099C-0629-400C-B19E-8F9B9E9A1252}"/>
              </a:ext>
            </a:extLst>
          </p:cNvPr>
          <p:cNvSpPr/>
          <p:nvPr/>
        </p:nvSpPr>
        <p:spPr>
          <a:xfrm>
            <a:off x="842214" y="302411"/>
            <a:ext cx="157126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>
                <a:ln w="73025">
                  <a:noFill/>
                </a:ln>
                <a:solidFill>
                  <a:srgbClr val="E29AC6"/>
                </a:solidFill>
              </a:rPr>
              <a:t>ay</a:t>
            </a:r>
            <a:endParaRPr lang="en-GB" b="1" dirty="0">
              <a:solidFill>
                <a:srgbClr val="E29AC6"/>
              </a:solidFill>
            </a:endParaRPr>
          </a:p>
        </p:txBody>
      </p:sp>
      <p:sp>
        <p:nvSpPr>
          <p:cNvPr id="7" name="Rectangle 6">
            <a:hlinkClick r:id="rId3" action="ppaction://hlinksldjump"/>
            <a:extLst>
              <a:ext uri="{FF2B5EF4-FFF2-40B4-BE49-F238E27FC236}">
                <a16:creationId xmlns:a16="http://schemas.microsoft.com/office/drawing/2014/main" id="{9B05B105-7F9B-4D25-BF0A-D28EC2EED2C4}"/>
              </a:ext>
            </a:extLst>
          </p:cNvPr>
          <p:cNvSpPr/>
          <p:nvPr/>
        </p:nvSpPr>
        <p:spPr>
          <a:xfrm>
            <a:off x="2926668" y="3332989"/>
            <a:ext cx="154882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E29AC6"/>
                </a:solidFill>
              </a:rPr>
              <a:t>ou</a:t>
            </a:r>
            <a:endParaRPr lang="en-GB" b="1" dirty="0">
              <a:solidFill>
                <a:srgbClr val="E29AC6"/>
              </a:solidFill>
            </a:endParaRPr>
          </a:p>
        </p:txBody>
      </p:sp>
      <p:sp>
        <p:nvSpPr>
          <p:cNvPr id="8" name="Rectangle 7">
            <a:hlinkClick r:id="rId4" action="ppaction://hlinksldjump"/>
            <a:extLst>
              <a:ext uri="{FF2B5EF4-FFF2-40B4-BE49-F238E27FC236}">
                <a16:creationId xmlns:a16="http://schemas.microsoft.com/office/drawing/2014/main" id="{A358865B-E200-4580-8491-82D4CB2FC389}"/>
              </a:ext>
            </a:extLst>
          </p:cNvPr>
          <p:cNvSpPr/>
          <p:nvPr/>
        </p:nvSpPr>
        <p:spPr>
          <a:xfrm>
            <a:off x="4643752" y="1485168"/>
            <a:ext cx="115288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E29AC6"/>
                </a:solidFill>
              </a:rPr>
              <a:t>ie</a:t>
            </a:r>
            <a:endParaRPr lang="en-GB" b="1" dirty="0">
              <a:solidFill>
                <a:srgbClr val="E29AC6"/>
              </a:solidFill>
            </a:endParaRPr>
          </a:p>
        </p:txBody>
      </p:sp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B6376C92-F53E-4C68-A855-76F880E183DA}"/>
              </a:ext>
            </a:extLst>
          </p:cNvPr>
          <p:cNvSpPr/>
          <p:nvPr/>
        </p:nvSpPr>
        <p:spPr>
          <a:xfrm>
            <a:off x="5658366" y="422176"/>
            <a:ext cx="110479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A095B"/>
                </a:solidFill>
              </a:rPr>
              <a:t>ir</a:t>
            </a:r>
            <a:endParaRPr lang="en-GB" b="1" dirty="0">
              <a:solidFill>
                <a:srgbClr val="CA095B"/>
              </a:solidFill>
            </a:endParaRPr>
          </a:p>
        </p:txBody>
      </p:sp>
      <p:sp>
        <p:nvSpPr>
          <p:cNvPr id="11" name="Rectangle 10">
            <a:hlinkClick r:id="rId6" action="ppaction://hlinksldjump"/>
            <a:extLst>
              <a:ext uri="{FF2B5EF4-FFF2-40B4-BE49-F238E27FC236}">
                <a16:creationId xmlns:a16="http://schemas.microsoft.com/office/drawing/2014/main" id="{CCB837FA-3495-43F5-B229-672B01C63B5E}"/>
              </a:ext>
            </a:extLst>
          </p:cNvPr>
          <p:cNvSpPr/>
          <p:nvPr/>
        </p:nvSpPr>
        <p:spPr>
          <a:xfrm>
            <a:off x="962773" y="1707404"/>
            <a:ext cx="147187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9509D"/>
                </a:solidFill>
              </a:rPr>
              <a:t>ea</a:t>
            </a:r>
            <a:endParaRPr lang="en-GB" b="1" dirty="0">
              <a:solidFill>
                <a:srgbClr val="C9509D"/>
              </a:solidFill>
            </a:endParaRPr>
          </a:p>
        </p:txBody>
      </p:sp>
      <p:sp>
        <p:nvSpPr>
          <p:cNvPr id="12" name="Rectangle 11">
            <a:hlinkClick r:id="rId7" action="ppaction://hlinksldjump"/>
            <a:extLst>
              <a:ext uri="{FF2B5EF4-FFF2-40B4-BE49-F238E27FC236}">
                <a16:creationId xmlns:a16="http://schemas.microsoft.com/office/drawing/2014/main" id="{4F0A3B7F-E151-47C7-8AF1-03436C97AAD6}"/>
              </a:ext>
            </a:extLst>
          </p:cNvPr>
          <p:cNvSpPr/>
          <p:nvPr/>
        </p:nvSpPr>
        <p:spPr>
          <a:xfrm>
            <a:off x="6470558" y="2091252"/>
            <a:ext cx="15231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600" b="1" dirty="0">
                <a:ln w="73025">
                  <a:noFill/>
                </a:ln>
                <a:solidFill>
                  <a:srgbClr val="E29AC6"/>
                </a:solidFill>
              </a:rPr>
              <a:t>oy</a:t>
            </a:r>
            <a:endParaRPr lang="en-GB" b="1" dirty="0">
              <a:solidFill>
                <a:srgbClr val="E29AC6"/>
              </a:solidFill>
            </a:endParaRPr>
          </a:p>
        </p:txBody>
      </p:sp>
      <p:sp>
        <p:nvSpPr>
          <p:cNvPr id="13" name="Rectangle 12">
            <a:hlinkClick r:id="rId8" action="ppaction://hlinksldjump"/>
            <a:extLst>
              <a:ext uri="{FF2B5EF4-FFF2-40B4-BE49-F238E27FC236}">
                <a16:creationId xmlns:a16="http://schemas.microsoft.com/office/drawing/2014/main" id="{B3B3DB61-EEE5-47B9-992B-FA9604F911C0}"/>
              </a:ext>
            </a:extLst>
          </p:cNvPr>
          <p:cNvSpPr/>
          <p:nvPr/>
        </p:nvSpPr>
        <p:spPr>
          <a:xfrm>
            <a:off x="6513840" y="3369202"/>
            <a:ext cx="147989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A095B"/>
                </a:solidFill>
              </a:rPr>
              <a:t>ue</a:t>
            </a:r>
            <a:endParaRPr lang="en-GB" b="1" dirty="0"/>
          </a:p>
        </p:txBody>
      </p:sp>
      <p:sp>
        <p:nvSpPr>
          <p:cNvPr id="14" name="Rectangle 13">
            <a:hlinkClick r:id="rId9" action="ppaction://hlinksldjump"/>
            <a:extLst>
              <a:ext uri="{FF2B5EF4-FFF2-40B4-BE49-F238E27FC236}">
                <a16:creationId xmlns:a16="http://schemas.microsoft.com/office/drawing/2014/main" id="{472ECA2D-CC86-F241-8843-9FE97E31E957}"/>
              </a:ext>
            </a:extLst>
          </p:cNvPr>
          <p:cNvSpPr/>
          <p:nvPr/>
        </p:nvSpPr>
        <p:spPr>
          <a:xfrm>
            <a:off x="747914" y="3056767"/>
            <a:ext cx="188224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>
                <a:ln w="73025">
                  <a:noFill/>
                </a:ln>
                <a:solidFill>
                  <a:srgbClr val="CA095B"/>
                </a:solidFill>
              </a:rPr>
              <a:t>aw</a:t>
            </a:r>
            <a:endParaRPr lang="en-GB" b="1" dirty="0">
              <a:solidFill>
                <a:srgbClr val="CA095B"/>
              </a:solidFill>
            </a:endParaRPr>
          </a:p>
        </p:txBody>
      </p:sp>
      <p:sp>
        <p:nvSpPr>
          <p:cNvPr id="15" name="Rectangle 14">
            <a:hlinkClick r:id="rId10" action="ppaction://hlinksldjump"/>
            <a:extLst>
              <a:ext uri="{FF2B5EF4-FFF2-40B4-BE49-F238E27FC236}">
                <a16:creationId xmlns:a16="http://schemas.microsoft.com/office/drawing/2014/main" id="{B51BF005-7570-E846-A43A-5FB844FF5463}"/>
              </a:ext>
            </a:extLst>
          </p:cNvPr>
          <p:cNvSpPr/>
          <p:nvPr/>
        </p:nvSpPr>
        <p:spPr>
          <a:xfrm>
            <a:off x="2622624" y="1909184"/>
            <a:ext cx="176522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A095B"/>
                </a:solidFill>
              </a:rPr>
              <a:t>ew</a:t>
            </a:r>
            <a:endParaRPr lang="en-GB" b="1" dirty="0">
              <a:solidFill>
                <a:srgbClr val="CA095B"/>
              </a:solidFill>
            </a:endParaRPr>
          </a:p>
        </p:txBody>
      </p:sp>
      <p:sp>
        <p:nvSpPr>
          <p:cNvPr id="16" name="Rectangle 15">
            <a:hlinkClick r:id="rId11" action="ppaction://hlinksldjump"/>
            <a:extLst>
              <a:ext uri="{FF2B5EF4-FFF2-40B4-BE49-F238E27FC236}">
                <a16:creationId xmlns:a16="http://schemas.microsoft.com/office/drawing/2014/main" id="{0A42263E-234B-6F42-9510-987E702F6992}"/>
              </a:ext>
            </a:extLst>
          </p:cNvPr>
          <p:cNvSpPr/>
          <p:nvPr/>
        </p:nvSpPr>
        <p:spPr>
          <a:xfrm>
            <a:off x="6877998" y="924166"/>
            <a:ext cx="142378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9509D"/>
                </a:solidFill>
              </a:rPr>
              <a:t>oe</a:t>
            </a:r>
            <a:endParaRPr lang="en-GB" b="1" dirty="0">
              <a:solidFill>
                <a:srgbClr val="C9509D"/>
              </a:solidFill>
            </a:endParaRPr>
          </a:p>
        </p:txBody>
      </p:sp>
      <p:sp>
        <p:nvSpPr>
          <p:cNvPr id="17" name="Rectangle 16">
            <a:hlinkClick r:id="rId12" action="ppaction://hlinksldjump"/>
            <a:extLst>
              <a:ext uri="{FF2B5EF4-FFF2-40B4-BE49-F238E27FC236}">
                <a16:creationId xmlns:a16="http://schemas.microsoft.com/office/drawing/2014/main" id="{04CA1C37-94AB-EF45-BC85-3AC6B2F13931}"/>
              </a:ext>
            </a:extLst>
          </p:cNvPr>
          <p:cNvSpPr/>
          <p:nvPr/>
        </p:nvSpPr>
        <p:spPr>
          <a:xfrm>
            <a:off x="2839122" y="521592"/>
            <a:ext cx="159691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>
                <a:ln w="73025">
                  <a:noFill/>
                </a:ln>
                <a:solidFill>
                  <a:srgbClr val="C9509D"/>
                </a:solidFill>
              </a:rPr>
              <a:t>au</a:t>
            </a:r>
            <a:endParaRPr lang="en-GB" b="1" dirty="0">
              <a:solidFill>
                <a:srgbClr val="C9509D"/>
              </a:solidFill>
            </a:endParaRPr>
          </a:p>
        </p:txBody>
      </p:sp>
      <p:sp>
        <p:nvSpPr>
          <p:cNvPr id="18" name="Rectangle 17">
            <a:hlinkClick r:id="rId13" action="ppaction://hlinksldjump"/>
            <a:extLst>
              <a:ext uri="{FF2B5EF4-FFF2-40B4-BE49-F238E27FC236}">
                <a16:creationId xmlns:a16="http://schemas.microsoft.com/office/drawing/2014/main" id="{8DFC305D-A71A-D046-9547-5BE41E759F70}"/>
              </a:ext>
            </a:extLst>
          </p:cNvPr>
          <p:cNvSpPr/>
          <p:nvPr/>
        </p:nvSpPr>
        <p:spPr>
          <a:xfrm>
            <a:off x="4792429" y="2683762"/>
            <a:ext cx="145424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9509D"/>
                </a:solidFill>
              </a:rPr>
              <a:t>ey</a:t>
            </a:r>
            <a:endParaRPr lang="en-GB" b="1" dirty="0">
              <a:solidFill>
                <a:srgbClr val="C950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8856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-609600" y="1775360"/>
            <a:ext cx="10149159" cy="3307280"/>
          </a:xfrm>
        </p:spPr>
        <p:txBody>
          <a:bodyPr/>
          <a:lstStyle/>
          <a:p>
            <a:pPr algn="ctr"/>
            <a:r>
              <a:rPr lang="en-GB" sz="408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aw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625129" y="694236"/>
            <a:ext cx="74365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</a:rPr>
              <a:t>Phase 5 Vowel Digraphs </a:t>
            </a:r>
          </a:p>
        </p:txBody>
      </p:sp>
    </p:spTree>
    <p:extLst>
      <p:ext uri="{BB962C8B-B14F-4D97-AF65-F5344CB8AC3E}">
        <p14:creationId xmlns:p14="http://schemas.microsoft.com/office/powerpoint/2010/main" val="319339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577018" y="553398"/>
            <a:ext cx="3067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i="0" u="none" strike="noStrike" dirty="0">
                <a:solidFill>
                  <a:srgbClr val="000000"/>
                </a:solidFill>
                <a:effectLst/>
              </a:rPr>
              <a:t>Sounds like…</a:t>
            </a:r>
            <a:endParaRPr lang="en-GB" sz="3600" b="1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70338" y="1203704"/>
            <a:ext cx="8183008" cy="1257762"/>
          </a:xfrm>
        </p:spPr>
        <p:txBody>
          <a:bodyPr/>
          <a:lstStyle/>
          <a:p>
            <a:r>
              <a:rPr lang="en-GB" sz="11500" dirty="0">
                <a:ln w="73025">
                  <a:noFill/>
                </a:ln>
                <a:solidFill>
                  <a:srgbClr val="CA095B"/>
                </a:solidFill>
                <a:latin typeface="+mn-lt"/>
              </a:rPr>
              <a:t>aw aw aw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5E020CA-B529-EF4C-980B-41D4FF027D00}"/>
              </a:ext>
            </a:extLst>
          </p:cNvPr>
          <p:cNvSpPr/>
          <p:nvPr/>
        </p:nvSpPr>
        <p:spPr>
          <a:xfrm>
            <a:off x="4880479" y="2758440"/>
            <a:ext cx="3779520" cy="377952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 cell phone&#10;&#10;Description automatically generated with medium confidence">
            <a:extLst>
              <a:ext uri="{FF2B5EF4-FFF2-40B4-BE49-F238E27FC236}">
                <a16:creationId xmlns:a16="http://schemas.microsoft.com/office/drawing/2014/main" id="{F901632C-6611-A044-9B1B-27CC6C86D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55816">
            <a:off x="3258354" y="3792120"/>
            <a:ext cx="4926398" cy="15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8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0">
            <a:extLst>
              <a:ext uri="{FF2B5EF4-FFF2-40B4-BE49-F238E27FC236}">
                <a16:creationId xmlns:a16="http://schemas.microsoft.com/office/drawing/2014/main" id="{9534D9A4-D7A4-D847-9901-ACBEF97A8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02580" y="1564287"/>
            <a:ext cx="10149159" cy="3307280"/>
          </a:xfrm>
        </p:spPr>
        <p:txBody>
          <a:bodyPr/>
          <a:lstStyle/>
          <a:p>
            <a:pPr algn="ctr"/>
            <a:r>
              <a:rPr lang="en-GB" sz="408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aw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637977" y="553398"/>
            <a:ext cx="70724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000000"/>
                </a:solidFill>
              </a:rPr>
              <a:t>Write the Sound</a:t>
            </a:r>
            <a:endParaRPr lang="en-GB" sz="3600" b="1" dirty="0"/>
          </a:p>
        </p:txBody>
      </p:sp>
      <p:sp>
        <p:nvSpPr>
          <p:cNvPr id="9" name="Start">
            <a:extLst>
              <a:ext uri="{FF2B5EF4-FFF2-40B4-BE49-F238E27FC236}">
                <a16:creationId xmlns:a16="http://schemas.microsoft.com/office/drawing/2014/main" id="{C7867B7A-3ADE-4084-AB33-AED2DB5AA022}"/>
              </a:ext>
            </a:extLst>
          </p:cNvPr>
          <p:cNvSpPr/>
          <p:nvPr/>
        </p:nvSpPr>
        <p:spPr>
          <a:xfrm>
            <a:off x="3498481" y="4307259"/>
            <a:ext cx="251670" cy="251670"/>
          </a:xfrm>
          <a:prstGeom prst="ellipse">
            <a:avLst/>
          </a:prstGeom>
          <a:solidFill>
            <a:srgbClr val="E94E1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Start">
            <a:extLst>
              <a:ext uri="{FF2B5EF4-FFF2-40B4-BE49-F238E27FC236}">
                <a16:creationId xmlns:a16="http://schemas.microsoft.com/office/drawing/2014/main" id="{DF429876-FCF8-42DA-8AB6-AF5D949CDB46}"/>
              </a:ext>
            </a:extLst>
          </p:cNvPr>
          <p:cNvSpPr/>
          <p:nvPr/>
        </p:nvSpPr>
        <p:spPr>
          <a:xfrm>
            <a:off x="7584553" y="2396723"/>
            <a:ext cx="251670" cy="251670"/>
          </a:xfrm>
          <a:prstGeom prst="ellipse">
            <a:avLst/>
          </a:prstGeom>
          <a:solidFill>
            <a:srgbClr val="E94E1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tart">
            <a:extLst>
              <a:ext uri="{FF2B5EF4-FFF2-40B4-BE49-F238E27FC236}">
                <a16:creationId xmlns:a16="http://schemas.microsoft.com/office/drawing/2014/main" id="{12F980F7-D539-4FC2-A77F-8C2ED8EC34CE}"/>
              </a:ext>
            </a:extLst>
          </p:cNvPr>
          <p:cNvSpPr/>
          <p:nvPr/>
        </p:nvSpPr>
        <p:spPr>
          <a:xfrm>
            <a:off x="3073276" y="2474600"/>
            <a:ext cx="251670" cy="251670"/>
          </a:xfrm>
          <a:prstGeom prst="ellipse">
            <a:avLst/>
          </a:prstGeom>
          <a:solidFill>
            <a:srgbClr val="68942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encil">
            <a:extLst>
              <a:ext uri="{FF2B5EF4-FFF2-40B4-BE49-F238E27FC236}">
                <a16:creationId xmlns:a16="http://schemas.microsoft.com/office/drawing/2014/main" id="{0D037C33-1B32-425F-A7EE-830316FEEA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9930" y="1652025"/>
            <a:ext cx="966412" cy="963400"/>
          </a:xfrm>
          <a:prstGeom prst="rect">
            <a:avLst/>
          </a:prstGeom>
        </p:spPr>
      </p:pic>
      <p:sp>
        <p:nvSpPr>
          <p:cNvPr id="12" name="Start">
            <a:extLst>
              <a:ext uri="{FF2B5EF4-FFF2-40B4-BE49-F238E27FC236}">
                <a16:creationId xmlns:a16="http://schemas.microsoft.com/office/drawing/2014/main" id="{D24361E2-3E42-45B4-BE4B-737288879851}"/>
              </a:ext>
            </a:extLst>
          </p:cNvPr>
          <p:cNvSpPr/>
          <p:nvPr/>
        </p:nvSpPr>
        <p:spPr>
          <a:xfrm>
            <a:off x="4350309" y="2429630"/>
            <a:ext cx="251670" cy="251670"/>
          </a:xfrm>
          <a:prstGeom prst="ellipse">
            <a:avLst/>
          </a:prstGeom>
          <a:solidFill>
            <a:srgbClr val="68942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encil 2">
            <a:extLst>
              <a:ext uri="{FF2B5EF4-FFF2-40B4-BE49-F238E27FC236}">
                <a16:creationId xmlns:a16="http://schemas.microsoft.com/office/drawing/2014/main" id="{787788D2-B26B-44D3-9097-972B2B709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6144" y="1604054"/>
            <a:ext cx="966412" cy="963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E9E5724-F8E1-B246-92D0-D7D3E452D1AC}"/>
              </a:ext>
            </a:extLst>
          </p:cNvPr>
          <p:cNvSpPr txBox="1"/>
          <p:nvPr/>
        </p:nvSpPr>
        <p:spPr>
          <a:xfrm>
            <a:off x="516782" y="5858594"/>
            <a:ext cx="8110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Practise writing the sound with your finger in the air and then on the floor.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414499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C -0.03056 -0.01065 -0.06111 -0.02107 -0.08542 -0.02408 C -0.10972 -0.02685 -0.12986 -0.03426 -0.14601 -0.01736 C -0.16215 -0.0007 -0.17587 0.04074 -0.18212 0.07639 C -0.18837 0.11227 -0.18924 0.16389 -0.18385 0.19676 C -0.1783 0.2294 -0.16771 0.26041 -0.14931 0.27315 C -0.13108 0.28588 -0.09549 0.28518 -0.07396 0.27315 C -0.05226 0.26111 -0.03316 0.24328 -0.01979 0.20116 C -0.00642 0.15879 0.00399 0.00995 0.00642 0.01967 C 0.00903 0.0294 -0.01233 0.21852 -0.00504 0.25995 C 0.00243 0.30162 0.02656 0.28518 0.05087 0.26875 " pathEditMode="relative" rAng="0" ptsTypes="AAAAAAAAAAA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40" y="1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81481E-6 C 0.01511 0.11389 0.03021 0.22755 0.0474 0.2713 C 0.06458 0.31505 0.0816 0.30996 0.10313 0.2625 C 0.12483 0.21505 0.15486 -0.01597 0.17691 -0.01296 C 0.19913 -0.01018 0.21545 0.23704 0.23594 0.2801 C 0.25643 0.32315 0.27952 0.29306 0.3 0.24514 C 0.32049 0.197 0.33976 0.09422 0.35903 -0.00856 " pathEditMode="relative" rAng="0" ptsTypes="AAAAAAA">
                                      <p:cBhvr>
                                        <p:cTn id="1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51" y="1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2260948" y="2675312"/>
            <a:ext cx="4622106" cy="1445678"/>
          </a:xfrm>
        </p:spPr>
        <p:txBody>
          <a:bodyPr/>
          <a:lstStyle/>
          <a:p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aw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2137719" y="553398"/>
            <a:ext cx="48685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Click on the letters to see which words have the ‘aw’ sound.</a:t>
            </a:r>
            <a:endParaRPr lang="en-GB" sz="2400" b="1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59E5BB-8986-CE4F-A545-FE41792DCD2A}"/>
              </a:ext>
            </a:extLst>
          </p:cNvPr>
          <p:cNvGrpSpPr/>
          <p:nvPr/>
        </p:nvGrpSpPr>
        <p:grpSpPr>
          <a:xfrm>
            <a:off x="600709" y="1684712"/>
            <a:ext cx="2383926" cy="1981200"/>
            <a:chOff x="600709" y="1684712"/>
            <a:chExt cx="2383926" cy="19812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2662F45-12C9-E442-9177-D7AA7C539F8C}"/>
                </a:ext>
              </a:extLst>
            </p:cNvPr>
            <p:cNvSpPr/>
            <p:nvPr/>
          </p:nvSpPr>
          <p:spPr>
            <a:xfrm>
              <a:off x="947371" y="1684712"/>
              <a:ext cx="1981200" cy="1981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A close-up of a cell phone&#10;&#10;Description automatically generated with medium confidence">
              <a:extLst>
                <a:ext uri="{FF2B5EF4-FFF2-40B4-BE49-F238E27FC236}">
                  <a16:creationId xmlns:a16="http://schemas.microsoft.com/office/drawing/2014/main" id="{970280BC-1FC3-E345-BB91-520BE21AC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0709" y="2298347"/>
              <a:ext cx="2383926" cy="753929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22900CA-DB7A-624F-BD86-E1ECF9E9CAFD}"/>
              </a:ext>
            </a:extLst>
          </p:cNvPr>
          <p:cNvGrpSpPr/>
          <p:nvPr/>
        </p:nvGrpSpPr>
        <p:grpSpPr>
          <a:xfrm>
            <a:off x="5686245" y="3915133"/>
            <a:ext cx="1981200" cy="1981200"/>
            <a:chOff x="5686245" y="3915133"/>
            <a:chExt cx="1981200" cy="198120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7941B6C-4797-4043-8C72-5109C9D944D0}"/>
                </a:ext>
              </a:extLst>
            </p:cNvPr>
            <p:cNvSpPr/>
            <p:nvPr/>
          </p:nvSpPr>
          <p:spPr>
            <a:xfrm>
              <a:off x="5686245" y="3915133"/>
              <a:ext cx="1981200" cy="1981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9D336EF-F37E-8B45-9B75-C732AC62B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33325" y="4147341"/>
              <a:ext cx="1606517" cy="1505053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2E16A1A-7B3B-2640-ADF2-32EDE9ABE614}"/>
              </a:ext>
            </a:extLst>
          </p:cNvPr>
          <p:cNvGrpSpPr/>
          <p:nvPr/>
        </p:nvGrpSpPr>
        <p:grpSpPr>
          <a:xfrm>
            <a:off x="6215431" y="1482115"/>
            <a:ext cx="1981200" cy="2360045"/>
            <a:chOff x="6215431" y="1482115"/>
            <a:chExt cx="1981200" cy="236004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0F41050-4BCA-F047-AF28-E1AFB5529701}"/>
                </a:ext>
              </a:extLst>
            </p:cNvPr>
            <p:cNvSpPr/>
            <p:nvPr/>
          </p:nvSpPr>
          <p:spPr>
            <a:xfrm>
              <a:off x="6215431" y="1684712"/>
              <a:ext cx="1981200" cy="1981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A picture containing text, stationary, light&#10;&#10;Description automatically generated">
              <a:extLst>
                <a:ext uri="{FF2B5EF4-FFF2-40B4-BE49-F238E27FC236}">
                  <a16:creationId xmlns:a16="http://schemas.microsoft.com/office/drawing/2014/main" id="{192E6BE9-F7D9-4A49-A811-3979D3F23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684747">
              <a:off x="6783197" y="1482115"/>
              <a:ext cx="984104" cy="2360045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DBA56E4-C7F0-7542-ACC8-4991A30FBE74}"/>
              </a:ext>
            </a:extLst>
          </p:cNvPr>
          <p:cNvGrpSpPr/>
          <p:nvPr/>
        </p:nvGrpSpPr>
        <p:grpSpPr>
          <a:xfrm>
            <a:off x="1324396" y="3724008"/>
            <a:ext cx="1981200" cy="2166460"/>
            <a:chOff x="1324396" y="3724008"/>
            <a:chExt cx="1981200" cy="216646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3D7187D-DE3E-DA4A-83F1-15B3A5C6D22C}"/>
                </a:ext>
              </a:extLst>
            </p:cNvPr>
            <p:cNvSpPr/>
            <p:nvPr/>
          </p:nvSpPr>
          <p:spPr>
            <a:xfrm>
              <a:off x="1324396" y="3909268"/>
              <a:ext cx="1981200" cy="1981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Picture 15" descr="A cartoon of a child&#10;&#10;Description automatically generated with low confidence">
              <a:extLst>
                <a:ext uri="{FF2B5EF4-FFF2-40B4-BE49-F238E27FC236}">
                  <a16:creationId xmlns:a16="http://schemas.microsoft.com/office/drawing/2014/main" id="{F2C6A18E-AADA-D645-97C5-04B247C32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7233" y="3724008"/>
              <a:ext cx="1200972" cy="21664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391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577017" y="553398"/>
            <a:ext cx="70724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0000"/>
                </a:solidFill>
              </a:rPr>
              <a:t>Click to read through each word.</a:t>
            </a:r>
            <a:endParaRPr lang="en-GB" sz="2400" b="1" dirty="0"/>
          </a:p>
        </p:txBody>
      </p:sp>
      <p:sp>
        <p:nvSpPr>
          <p:cNvPr id="65" name="1">
            <a:extLst>
              <a:ext uri="{FF2B5EF4-FFF2-40B4-BE49-F238E27FC236}">
                <a16:creationId xmlns:a16="http://schemas.microsoft.com/office/drawing/2014/main" id="{2748F80A-6F4E-AC48-BB6B-2B281A75B885}"/>
              </a:ext>
            </a:extLst>
          </p:cNvPr>
          <p:cNvSpPr txBox="1">
            <a:spLocks/>
          </p:cNvSpPr>
          <p:nvPr/>
        </p:nvSpPr>
        <p:spPr>
          <a:xfrm>
            <a:off x="1001986" y="2238984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s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aw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14FD422-8C79-0B45-BDF7-8733D3236589}"/>
              </a:ext>
            </a:extLst>
          </p:cNvPr>
          <p:cNvGrpSpPr/>
          <p:nvPr/>
        </p:nvGrpSpPr>
        <p:grpSpPr>
          <a:xfrm>
            <a:off x="2877758" y="4213380"/>
            <a:ext cx="3358734" cy="295060"/>
            <a:chOff x="2877758" y="4213380"/>
            <a:chExt cx="3358734" cy="295060"/>
          </a:xfrm>
        </p:grpSpPr>
        <p:sp>
          <p:nvSpPr>
            <p:cNvPr id="85" name="Rectangle: Rounded Corners 1">
              <a:extLst>
                <a:ext uri="{FF2B5EF4-FFF2-40B4-BE49-F238E27FC236}">
                  <a16:creationId xmlns:a16="http://schemas.microsoft.com/office/drawing/2014/main" id="{89915B0A-AEF4-8F4F-9FE0-F3C3958F9CF8}"/>
                </a:ext>
              </a:extLst>
            </p:cNvPr>
            <p:cNvSpPr/>
            <p:nvPr/>
          </p:nvSpPr>
          <p:spPr>
            <a:xfrm>
              <a:off x="3619703" y="4213380"/>
              <a:ext cx="2616789" cy="295060"/>
            </a:xfrm>
            <a:prstGeom prst="roundRect">
              <a:avLst>
                <a:gd name="adj" fmla="val 50000"/>
              </a:avLst>
            </a:prstGeom>
            <a:solidFill>
              <a:srgbClr val="CA09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CA095B"/>
                  </a:solidFill>
                </a:rPr>
                <a:t>              </a:t>
              </a:r>
            </a:p>
          </p:txBody>
        </p:sp>
        <p:sp>
          <p:nvSpPr>
            <p:cNvPr id="87" name="Start">
              <a:extLst>
                <a:ext uri="{FF2B5EF4-FFF2-40B4-BE49-F238E27FC236}">
                  <a16:creationId xmlns:a16="http://schemas.microsoft.com/office/drawing/2014/main" id="{A3A1DB11-E0AF-F74D-9F0F-466587ACA798}"/>
                </a:ext>
              </a:extLst>
            </p:cNvPr>
            <p:cNvSpPr/>
            <p:nvPr/>
          </p:nvSpPr>
          <p:spPr>
            <a:xfrm>
              <a:off x="2877758" y="4213380"/>
              <a:ext cx="295060" cy="295060"/>
            </a:xfrm>
            <a:prstGeom prst="ellipse">
              <a:avLst/>
            </a:prstGeom>
            <a:solidFill>
              <a:srgbClr val="CA09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</p:grpSp>
      <p:sp>
        <p:nvSpPr>
          <p:cNvPr id="26" name="1">
            <a:extLst>
              <a:ext uri="{FF2B5EF4-FFF2-40B4-BE49-F238E27FC236}">
                <a16:creationId xmlns:a16="http://schemas.microsoft.com/office/drawing/2014/main" id="{B2D739FD-D94F-CF48-99D7-0B937650E36E}"/>
              </a:ext>
            </a:extLst>
          </p:cNvPr>
          <p:cNvSpPr txBox="1">
            <a:spLocks/>
          </p:cNvSpPr>
          <p:nvPr/>
        </p:nvSpPr>
        <p:spPr>
          <a:xfrm>
            <a:off x="889733" y="2238984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p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aw</a:t>
            </a:r>
          </a:p>
        </p:txBody>
      </p:sp>
      <p:sp>
        <p:nvSpPr>
          <p:cNvPr id="27" name="1">
            <a:extLst>
              <a:ext uri="{FF2B5EF4-FFF2-40B4-BE49-F238E27FC236}">
                <a16:creationId xmlns:a16="http://schemas.microsoft.com/office/drawing/2014/main" id="{0FB635AA-A1ED-7447-974A-293107B8C792}"/>
              </a:ext>
            </a:extLst>
          </p:cNvPr>
          <p:cNvSpPr txBox="1">
            <a:spLocks/>
          </p:cNvSpPr>
          <p:nvPr/>
        </p:nvSpPr>
        <p:spPr>
          <a:xfrm>
            <a:off x="1166450" y="2246149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j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aw</a:t>
            </a:r>
          </a:p>
        </p:txBody>
      </p:sp>
      <p:sp>
        <p:nvSpPr>
          <p:cNvPr id="28" name="1">
            <a:extLst>
              <a:ext uri="{FF2B5EF4-FFF2-40B4-BE49-F238E27FC236}">
                <a16:creationId xmlns:a16="http://schemas.microsoft.com/office/drawing/2014/main" id="{EB3ACDF1-43E0-7141-B3DD-93323A0A306C}"/>
              </a:ext>
            </a:extLst>
          </p:cNvPr>
          <p:cNvSpPr txBox="1">
            <a:spLocks/>
          </p:cNvSpPr>
          <p:nvPr/>
        </p:nvSpPr>
        <p:spPr>
          <a:xfrm>
            <a:off x="1084218" y="2246149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l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aw</a:t>
            </a:r>
          </a:p>
        </p:txBody>
      </p:sp>
      <p:sp>
        <p:nvSpPr>
          <p:cNvPr id="29" name="1">
            <a:extLst>
              <a:ext uri="{FF2B5EF4-FFF2-40B4-BE49-F238E27FC236}">
                <a16:creationId xmlns:a16="http://schemas.microsoft.com/office/drawing/2014/main" id="{2BF5FEF5-E37D-C544-B2E3-1C9E2839106A}"/>
              </a:ext>
            </a:extLst>
          </p:cNvPr>
          <p:cNvSpPr txBox="1">
            <a:spLocks/>
          </p:cNvSpPr>
          <p:nvPr/>
        </p:nvSpPr>
        <p:spPr>
          <a:xfrm>
            <a:off x="1001986" y="2238984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r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aw</a:t>
            </a:r>
          </a:p>
        </p:txBody>
      </p:sp>
      <p:sp>
        <p:nvSpPr>
          <p:cNvPr id="30" name="1">
            <a:extLst>
              <a:ext uri="{FF2B5EF4-FFF2-40B4-BE49-F238E27FC236}">
                <a16:creationId xmlns:a16="http://schemas.microsoft.com/office/drawing/2014/main" id="{4C6E9A43-5FCC-AC4A-8D83-898677E3CB2E}"/>
              </a:ext>
            </a:extLst>
          </p:cNvPr>
          <p:cNvSpPr txBox="1">
            <a:spLocks/>
          </p:cNvSpPr>
          <p:nvPr/>
        </p:nvSpPr>
        <p:spPr>
          <a:xfrm>
            <a:off x="1138741" y="2231819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l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aw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</a:rPr>
              <a:t>n</a:t>
            </a:r>
            <a:endParaRPr lang="en-GB" sz="16600" dirty="0">
              <a:ln w="28575">
                <a:noFill/>
              </a:ln>
              <a:solidFill>
                <a:srgbClr val="CA095B"/>
              </a:solidFill>
              <a:latin typeface="+mn-lt"/>
            </a:endParaRPr>
          </a:p>
        </p:txBody>
      </p:sp>
      <p:sp>
        <p:nvSpPr>
          <p:cNvPr id="31" name="1">
            <a:extLst>
              <a:ext uri="{FF2B5EF4-FFF2-40B4-BE49-F238E27FC236}">
                <a16:creationId xmlns:a16="http://schemas.microsoft.com/office/drawing/2014/main" id="{363961AD-6E90-DF4E-9DAF-2330024250FA}"/>
              </a:ext>
            </a:extLst>
          </p:cNvPr>
          <p:cNvSpPr txBox="1">
            <a:spLocks/>
          </p:cNvSpPr>
          <p:nvPr/>
        </p:nvSpPr>
        <p:spPr>
          <a:xfrm>
            <a:off x="1084218" y="2190968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str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aw</a:t>
            </a:r>
          </a:p>
        </p:txBody>
      </p:sp>
      <p:sp>
        <p:nvSpPr>
          <p:cNvPr id="33" name="1">
            <a:extLst>
              <a:ext uri="{FF2B5EF4-FFF2-40B4-BE49-F238E27FC236}">
                <a16:creationId xmlns:a16="http://schemas.microsoft.com/office/drawing/2014/main" id="{5DA67C3A-8095-D148-9412-CBA6588E6862}"/>
              </a:ext>
            </a:extLst>
          </p:cNvPr>
          <p:cNvSpPr txBox="1">
            <a:spLocks/>
          </p:cNvSpPr>
          <p:nvPr/>
        </p:nvSpPr>
        <p:spPr>
          <a:xfrm>
            <a:off x="1068890" y="2217252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cr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aw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</a:rPr>
              <a:t>l</a:t>
            </a:r>
            <a:endParaRPr lang="en-GB" sz="16600" dirty="0">
              <a:ln w="28575">
                <a:noFill/>
              </a:ln>
              <a:solidFill>
                <a:srgbClr val="CA095B"/>
              </a:solidFill>
              <a:latin typeface="+mn-lt"/>
            </a:endParaRPr>
          </a:p>
        </p:txBody>
      </p:sp>
      <p:sp>
        <p:nvSpPr>
          <p:cNvPr id="34" name="1">
            <a:extLst>
              <a:ext uri="{FF2B5EF4-FFF2-40B4-BE49-F238E27FC236}">
                <a16:creationId xmlns:a16="http://schemas.microsoft.com/office/drawing/2014/main" id="{51F2F4DF-B5DE-AF43-92D8-E85289279602}"/>
              </a:ext>
            </a:extLst>
          </p:cNvPr>
          <p:cNvSpPr txBox="1">
            <a:spLocks/>
          </p:cNvSpPr>
          <p:nvPr/>
        </p:nvSpPr>
        <p:spPr>
          <a:xfrm>
            <a:off x="904355" y="2224654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y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aw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</a:rPr>
              <a:t>n</a:t>
            </a:r>
            <a:endParaRPr lang="en-GB" sz="16600" dirty="0">
              <a:ln w="28575">
                <a:noFill/>
              </a:ln>
              <a:solidFill>
                <a:srgbClr val="CA095B"/>
              </a:solidFill>
              <a:latin typeface="+mn-lt"/>
            </a:endParaRPr>
          </a:p>
        </p:txBody>
      </p:sp>
      <p:sp>
        <p:nvSpPr>
          <p:cNvPr id="35" name="1">
            <a:extLst>
              <a:ext uri="{FF2B5EF4-FFF2-40B4-BE49-F238E27FC236}">
                <a16:creationId xmlns:a16="http://schemas.microsoft.com/office/drawing/2014/main" id="{CC4F5D6B-6F09-6146-ADBC-FCBA93E640A3}"/>
              </a:ext>
            </a:extLst>
          </p:cNvPr>
          <p:cNvSpPr txBox="1">
            <a:spLocks/>
          </p:cNvSpPr>
          <p:nvPr/>
        </p:nvSpPr>
        <p:spPr>
          <a:xfrm>
            <a:off x="1001986" y="2224047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dr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aw</a:t>
            </a:r>
          </a:p>
        </p:txBody>
      </p:sp>
      <p:sp>
        <p:nvSpPr>
          <p:cNvPr id="36" name="1">
            <a:extLst>
              <a:ext uri="{FF2B5EF4-FFF2-40B4-BE49-F238E27FC236}">
                <a16:creationId xmlns:a16="http://schemas.microsoft.com/office/drawing/2014/main" id="{60D01D0E-1C9F-1D42-9129-00C0990DA254}"/>
              </a:ext>
            </a:extLst>
          </p:cNvPr>
          <p:cNvSpPr txBox="1">
            <a:spLocks/>
          </p:cNvSpPr>
          <p:nvPr/>
        </p:nvSpPr>
        <p:spPr>
          <a:xfrm>
            <a:off x="1237765" y="2244060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cl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aw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s</a:t>
            </a:r>
            <a:endParaRPr lang="en-GB" sz="16600" dirty="0">
              <a:ln w="28575">
                <a:noFill/>
              </a:ln>
              <a:solidFill>
                <a:srgbClr val="CA095B"/>
              </a:solidFill>
              <a:latin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8284313-6C7D-2447-ADE8-C8076D8AACF3}"/>
              </a:ext>
            </a:extLst>
          </p:cNvPr>
          <p:cNvGrpSpPr/>
          <p:nvPr/>
        </p:nvGrpSpPr>
        <p:grpSpPr>
          <a:xfrm>
            <a:off x="2322430" y="4202878"/>
            <a:ext cx="4100679" cy="295060"/>
            <a:chOff x="9770171" y="2398290"/>
            <a:chExt cx="4100679" cy="295060"/>
          </a:xfrm>
        </p:grpSpPr>
        <p:sp>
          <p:nvSpPr>
            <p:cNvPr id="37" name="Rectangle: Rounded Corners 1">
              <a:extLst>
                <a:ext uri="{FF2B5EF4-FFF2-40B4-BE49-F238E27FC236}">
                  <a16:creationId xmlns:a16="http://schemas.microsoft.com/office/drawing/2014/main" id="{355DD45A-CE3A-004D-B47B-1B42D6C7A16F}"/>
                </a:ext>
              </a:extLst>
            </p:cNvPr>
            <p:cNvSpPr/>
            <p:nvPr/>
          </p:nvSpPr>
          <p:spPr>
            <a:xfrm>
              <a:off x="10512116" y="2398290"/>
              <a:ext cx="2616789" cy="295060"/>
            </a:xfrm>
            <a:prstGeom prst="roundRect">
              <a:avLst>
                <a:gd name="adj" fmla="val 50000"/>
              </a:avLst>
            </a:prstGeom>
            <a:solidFill>
              <a:srgbClr val="CA09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CA095B"/>
                  </a:solidFill>
                </a:rPr>
                <a:t>              </a:t>
              </a:r>
            </a:p>
          </p:txBody>
        </p:sp>
        <p:sp>
          <p:nvSpPr>
            <p:cNvPr id="38" name="Start">
              <a:extLst>
                <a:ext uri="{FF2B5EF4-FFF2-40B4-BE49-F238E27FC236}">
                  <a16:creationId xmlns:a16="http://schemas.microsoft.com/office/drawing/2014/main" id="{36280F98-F07F-F943-AF40-1C296925FB78}"/>
                </a:ext>
              </a:extLst>
            </p:cNvPr>
            <p:cNvSpPr/>
            <p:nvPr/>
          </p:nvSpPr>
          <p:spPr>
            <a:xfrm>
              <a:off x="9770171" y="2398290"/>
              <a:ext cx="295060" cy="295060"/>
            </a:xfrm>
            <a:prstGeom prst="ellipse">
              <a:avLst/>
            </a:prstGeom>
            <a:solidFill>
              <a:srgbClr val="CA09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  <p:sp>
          <p:nvSpPr>
            <p:cNvPr id="39" name="Start">
              <a:extLst>
                <a:ext uri="{FF2B5EF4-FFF2-40B4-BE49-F238E27FC236}">
                  <a16:creationId xmlns:a16="http://schemas.microsoft.com/office/drawing/2014/main" id="{E58AB0C7-0D41-9F4A-9F6F-802CD796CDEF}"/>
                </a:ext>
              </a:extLst>
            </p:cNvPr>
            <p:cNvSpPr/>
            <p:nvPr/>
          </p:nvSpPr>
          <p:spPr>
            <a:xfrm>
              <a:off x="13575790" y="2398290"/>
              <a:ext cx="295060" cy="295060"/>
            </a:xfrm>
            <a:prstGeom prst="ellipse">
              <a:avLst/>
            </a:prstGeom>
            <a:solidFill>
              <a:srgbClr val="CA09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3D994FB-AA92-6F44-B1BD-D129ED69A50C}"/>
              </a:ext>
            </a:extLst>
          </p:cNvPr>
          <p:cNvGrpSpPr/>
          <p:nvPr/>
        </p:nvGrpSpPr>
        <p:grpSpPr>
          <a:xfrm>
            <a:off x="2550852" y="4208443"/>
            <a:ext cx="4168024" cy="299646"/>
            <a:chOff x="10512116" y="3776957"/>
            <a:chExt cx="4168024" cy="299646"/>
          </a:xfrm>
        </p:grpSpPr>
        <p:sp>
          <p:nvSpPr>
            <p:cNvPr id="43" name="Rectangle: Rounded Corners 1">
              <a:extLst>
                <a:ext uri="{FF2B5EF4-FFF2-40B4-BE49-F238E27FC236}">
                  <a16:creationId xmlns:a16="http://schemas.microsoft.com/office/drawing/2014/main" id="{E228A663-A7C9-174E-A46A-5D0970D6D2F0}"/>
                </a:ext>
              </a:extLst>
            </p:cNvPr>
            <p:cNvSpPr/>
            <p:nvPr/>
          </p:nvSpPr>
          <p:spPr>
            <a:xfrm>
              <a:off x="12063351" y="3776957"/>
              <a:ext cx="2616789" cy="295060"/>
            </a:xfrm>
            <a:prstGeom prst="roundRect">
              <a:avLst>
                <a:gd name="adj" fmla="val 50000"/>
              </a:avLst>
            </a:prstGeom>
            <a:solidFill>
              <a:srgbClr val="CA09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CA095B"/>
                  </a:solidFill>
                </a:rPr>
                <a:t>              </a:t>
              </a:r>
            </a:p>
          </p:txBody>
        </p:sp>
        <p:sp>
          <p:nvSpPr>
            <p:cNvPr id="44" name="Start">
              <a:extLst>
                <a:ext uri="{FF2B5EF4-FFF2-40B4-BE49-F238E27FC236}">
                  <a16:creationId xmlns:a16="http://schemas.microsoft.com/office/drawing/2014/main" id="{ADE10888-5477-B043-B7F2-047BDDE64BFB}"/>
                </a:ext>
              </a:extLst>
            </p:cNvPr>
            <p:cNvSpPr/>
            <p:nvPr/>
          </p:nvSpPr>
          <p:spPr>
            <a:xfrm>
              <a:off x="11321406" y="3776957"/>
              <a:ext cx="295060" cy="295060"/>
            </a:xfrm>
            <a:prstGeom prst="ellipse">
              <a:avLst/>
            </a:prstGeom>
            <a:solidFill>
              <a:srgbClr val="CA09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  <p:sp>
          <p:nvSpPr>
            <p:cNvPr id="45" name="Start">
              <a:extLst>
                <a:ext uri="{FF2B5EF4-FFF2-40B4-BE49-F238E27FC236}">
                  <a16:creationId xmlns:a16="http://schemas.microsoft.com/office/drawing/2014/main" id="{F2D1C748-E4C6-2F40-B669-C8CDC3B0D384}"/>
                </a:ext>
              </a:extLst>
            </p:cNvPr>
            <p:cNvSpPr/>
            <p:nvPr/>
          </p:nvSpPr>
          <p:spPr>
            <a:xfrm>
              <a:off x="10512116" y="3781543"/>
              <a:ext cx="295060" cy="295060"/>
            </a:xfrm>
            <a:prstGeom prst="ellipse">
              <a:avLst/>
            </a:prstGeom>
            <a:solidFill>
              <a:srgbClr val="CA09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F2B003E-16FC-7340-BEDE-CEB1A3C34E18}"/>
              </a:ext>
            </a:extLst>
          </p:cNvPr>
          <p:cNvGrpSpPr/>
          <p:nvPr/>
        </p:nvGrpSpPr>
        <p:grpSpPr>
          <a:xfrm>
            <a:off x="2326770" y="4188035"/>
            <a:ext cx="4735050" cy="295060"/>
            <a:chOff x="2960596" y="10583066"/>
            <a:chExt cx="4735050" cy="295060"/>
          </a:xfrm>
        </p:grpSpPr>
        <p:sp>
          <p:nvSpPr>
            <p:cNvPr id="47" name="Rectangle: Rounded Corners 1">
              <a:extLst>
                <a:ext uri="{FF2B5EF4-FFF2-40B4-BE49-F238E27FC236}">
                  <a16:creationId xmlns:a16="http://schemas.microsoft.com/office/drawing/2014/main" id="{D5A3216C-5667-7846-B525-31DCDF37CBFB}"/>
                </a:ext>
              </a:extLst>
            </p:cNvPr>
            <p:cNvSpPr/>
            <p:nvPr/>
          </p:nvSpPr>
          <p:spPr>
            <a:xfrm>
              <a:off x="4372770" y="10583066"/>
              <a:ext cx="2616789" cy="295060"/>
            </a:xfrm>
            <a:prstGeom prst="roundRect">
              <a:avLst>
                <a:gd name="adj" fmla="val 50000"/>
              </a:avLst>
            </a:prstGeom>
            <a:solidFill>
              <a:srgbClr val="CA09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CA095B"/>
                  </a:solidFill>
                </a:rPr>
                <a:t>              </a:t>
              </a:r>
            </a:p>
          </p:txBody>
        </p:sp>
        <p:sp>
          <p:nvSpPr>
            <p:cNvPr id="48" name="Start">
              <a:extLst>
                <a:ext uri="{FF2B5EF4-FFF2-40B4-BE49-F238E27FC236}">
                  <a16:creationId xmlns:a16="http://schemas.microsoft.com/office/drawing/2014/main" id="{67847FDB-E47E-DE45-BE14-186ACFDF736E}"/>
                </a:ext>
              </a:extLst>
            </p:cNvPr>
            <p:cNvSpPr/>
            <p:nvPr/>
          </p:nvSpPr>
          <p:spPr>
            <a:xfrm>
              <a:off x="3666683" y="10583066"/>
              <a:ext cx="295060" cy="295060"/>
            </a:xfrm>
            <a:prstGeom prst="ellipse">
              <a:avLst/>
            </a:prstGeom>
            <a:solidFill>
              <a:srgbClr val="CA09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  <p:sp>
          <p:nvSpPr>
            <p:cNvPr id="49" name="Start">
              <a:extLst>
                <a:ext uri="{FF2B5EF4-FFF2-40B4-BE49-F238E27FC236}">
                  <a16:creationId xmlns:a16="http://schemas.microsoft.com/office/drawing/2014/main" id="{E9A6D004-EF49-EC42-84F1-9CE38D05E1D3}"/>
                </a:ext>
              </a:extLst>
            </p:cNvPr>
            <p:cNvSpPr/>
            <p:nvPr/>
          </p:nvSpPr>
          <p:spPr>
            <a:xfrm>
              <a:off x="7400586" y="10583066"/>
              <a:ext cx="295060" cy="295060"/>
            </a:xfrm>
            <a:prstGeom prst="ellipse">
              <a:avLst/>
            </a:prstGeom>
            <a:solidFill>
              <a:srgbClr val="CA09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  <p:sp>
          <p:nvSpPr>
            <p:cNvPr id="50" name="Start">
              <a:extLst>
                <a:ext uri="{FF2B5EF4-FFF2-40B4-BE49-F238E27FC236}">
                  <a16:creationId xmlns:a16="http://schemas.microsoft.com/office/drawing/2014/main" id="{4244E911-8D7B-C747-8CC3-7BA413ABA70F}"/>
                </a:ext>
              </a:extLst>
            </p:cNvPr>
            <p:cNvSpPr/>
            <p:nvPr/>
          </p:nvSpPr>
          <p:spPr>
            <a:xfrm>
              <a:off x="2960596" y="10583066"/>
              <a:ext cx="295060" cy="295060"/>
            </a:xfrm>
            <a:prstGeom prst="ellipse">
              <a:avLst/>
            </a:prstGeom>
            <a:solidFill>
              <a:srgbClr val="CA09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EE3E61E-296F-1A44-8494-F94860CAE8F3}"/>
              </a:ext>
            </a:extLst>
          </p:cNvPr>
          <p:cNvGrpSpPr/>
          <p:nvPr/>
        </p:nvGrpSpPr>
        <p:grpSpPr>
          <a:xfrm>
            <a:off x="2151306" y="4199598"/>
            <a:ext cx="4977314" cy="305444"/>
            <a:chOff x="2151306" y="6820792"/>
            <a:chExt cx="4977314" cy="305444"/>
          </a:xfrm>
        </p:grpSpPr>
        <p:sp>
          <p:nvSpPr>
            <p:cNvPr id="40" name="Rectangle: Rounded Corners 1">
              <a:extLst>
                <a:ext uri="{FF2B5EF4-FFF2-40B4-BE49-F238E27FC236}">
                  <a16:creationId xmlns:a16="http://schemas.microsoft.com/office/drawing/2014/main" id="{E38DCF21-1955-F945-B651-8F91A496F432}"/>
                </a:ext>
              </a:extLst>
            </p:cNvPr>
            <p:cNvSpPr/>
            <p:nvPr/>
          </p:nvSpPr>
          <p:spPr>
            <a:xfrm>
              <a:off x="4511831" y="6820792"/>
              <a:ext cx="2616789" cy="295060"/>
            </a:xfrm>
            <a:prstGeom prst="roundRect">
              <a:avLst>
                <a:gd name="adj" fmla="val 50000"/>
              </a:avLst>
            </a:prstGeom>
            <a:solidFill>
              <a:srgbClr val="CA09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CA095B"/>
                  </a:solidFill>
                </a:rPr>
                <a:t>              </a:t>
              </a:r>
            </a:p>
          </p:txBody>
        </p:sp>
        <p:sp>
          <p:nvSpPr>
            <p:cNvPr id="41" name="Start">
              <a:extLst>
                <a:ext uri="{FF2B5EF4-FFF2-40B4-BE49-F238E27FC236}">
                  <a16:creationId xmlns:a16="http://schemas.microsoft.com/office/drawing/2014/main" id="{1456ACEA-DC65-8344-BE47-BDF672AF38A1}"/>
                </a:ext>
              </a:extLst>
            </p:cNvPr>
            <p:cNvSpPr/>
            <p:nvPr/>
          </p:nvSpPr>
          <p:spPr>
            <a:xfrm>
              <a:off x="3769886" y="6820792"/>
              <a:ext cx="295060" cy="295060"/>
            </a:xfrm>
            <a:prstGeom prst="ellipse">
              <a:avLst/>
            </a:prstGeom>
            <a:solidFill>
              <a:srgbClr val="CA09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  <p:sp>
          <p:nvSpPr>
            <p:cNvPr id="42" name="Start">
              <a:extLst>
                <a:ext uri="{FF2B5EF4-FFF2-40B4-BE49-F238E27FC236}">
                  <a16:creationId xmlns:a16="http://schemas.microsoft.com/office/drawing/2014/main" id="{545D1648-4007-FD4D-B82A-2AD4A0233AAC}"/>
                </a:ext>
              </a:extLst>
            </p:cNvPr>
            <p:cNvSpPr/>
            <p:nvPr/>
          </p:nvSpPr>
          <p:spPr>
            <a:xfrm>
              <a:off x="2960596" y="6825378"/>
              <a:ext cx="295060" cy="295060"/>
            </a:xfrm>
            <a:prstGeom prst="ellipse">
              <a:avLst/>
            </a:prstGeom>
            <a:solidFill>
              <a:srgbClr val="CA09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  <p:sp>
          <p:nvSpPr>
            <p:cNvPr id="55" name="Start">
              <a:extLst>
                <a:ext uri="{FF2B5EF4-FFF2-40B4-BE49-F238E27FC236}">
                  <a16:creationId xmlns:a16="http://schemas.microsoft.com/office/drawing/2014/main" id="{7683BDDC-BBFB-A74A-ADC4-32CA6FBE081C}"/>
                </a:ext>
              </a:extLst>
            </p:cNvPr>
            <p:cNvSpPr/>
            <p:nvPr/>
          </p:nvSpPr>
          <p:spPr>
            <a:xfrm>
              <a:off x="2151306" y="6831176"/>
              <a:ext cx="295060" cy="295060"/>
            </a:xfrm>
            <a:prstGeom prst="ellipse">
              <a:avLst/>
            </a:prstGeom>
            <a:solidFill>
              <a:srgbClr val="CA09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142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3" grpId="0"/>
      <p:bldP spid="33" grpId="1"/>
      <p:bldP spid="34" grpId="0"/>
      <p:bldP spid="34" grpId="1"/>
      <p:bldP spid="35" grpId="0"/>
      <p:bldP spid="35" grpId="1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0">
            <a:extLst>
              <a:ext uri="{FF2B5EF4-FFF2-40B4-BE49-F238E27FC236}">
                <a16:creationId xmlns:a16="http://schemas.microsoft.com/office/drawing/2014/main" id="{9534D9A4-D7A4-D847-9901-ACBEF97A8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6321" y="1248601"/>
            <a:ext cx="10149159" cy="3307280"/>
          </a:xfrm>
        </p:spPr>
        <p:txBody>
          <a:bodyPr/>
          <a:lstStyle/>
          <a:p>
            <a:pPr algn="ctr"/>
            <a:r>
              <a:rPr lang="en-GB" sz="40800" dirty="0">
                <a:ln w="28575">
                  <a:noFill/>
                </a:ln>
                <a:solidFill>
                  <a:srgbClr val="E29AC6"/>
                </a:solidFill>
                <a:latin typeface="+mn-lt"/>
              </a:rPr>
              <a:t>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637977" y="553398"/>
            <a:ext cx="70724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000000"/>
                </a:solidFill>
              </a:rPr>
              <a:t>Write the Sound</a:t>
            </a:r>
            <a:endParaRPr lang="en-GB" sz="3600" b="1" dirty="0"/>
          </a:p>
        </p:txBody>
      </p:sp>
      <p:sp>
        <p:nvSpPr>
          <p:cNvPr id="7" name="Start">
            <a:extLst>
              <a:ext uri="{FF2B5EF4-FFF2-40B4-BE49-F238E27FC236}">
                <a16:creationId xmlns:a16="http://schemas.microsoft.com/office/drawing/2014/main" id="{12F980F7-D539-4FC2-A77F-8C2ED8EC34CE}"/>
              </a:ext>
            </a:extLst>
          </p:cNvPr>
          <p:cNvSpPr/>
          <p:nvPr/>
        </p:nvSpPr>
        <p:spPr>
          <a:xfrm>
            <a:off x="3025886" y="2077866"/>
            <a:ext cx="251670" cy="251670"/>
          </a:xfrm>
          <a:prstGeom prst="ellipse">
            <a:avLst/>
          </a:prstGeom>
          <a:solidFill>
            <a:srgbClr val="68942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Start">
            <a:extLst>
              <a:ext uri="{FF2B5EF4-FFF2-40B4-BE49-F238E27FC236}">
                <a16:creationId xmlns:a16="http://schemas.microsoft.com/office/drawing/2014/main" id="{C7867B7A-3ADE-4084-AB33-AED2DB5AA022}"/>
              </a:ext>
            </a:extLst>
          </p:cNvPr>
          <p:cNvSpPr/>
          <p:nvPr/>
        </p:nvSpPr>
        <p:spPr>
          <a:xfrm>
            <a:off x="4032228" y="4032955"/>
            <a:ext cx="251670" cy="251670"/>
          </a:xfrm>
          <a:prstGeom prst="ellipse">
            <a:avLst/>
          </a:prstGeom>
          <a:solidFill>
            <a:srgbClr val="E94E1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tart">
            <a:extLst>
              <a:ext uri="{FF2B5EF4-FFF2-40B4-BE49-F238E27FC236}">
                <a16:creationId xmlns:a16="http://schemas.microsoft.com/office/drawing/2014/main" id="{D24361E2-3E42-45B4-BE4B-737288879851}"/>
              </a:ext>
            </a:extLst>
          </p:cNvPr>
          <p:cNvSpPr/>
          <p:nvPr/>
        </p:nvSpPr>
        <p:spPr>
          <a:xfrm>
            <a:off x="5151703" y="2106215"/>
            <a:ext cx="251670" cy="251670"/>
          </a:xfrm>
          <a:prstGeom prst="ellipse">
            <a:avLst/>
          </a:prstGeom>
          <a:solidFill>
            <a:srgbClr val="68942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Start">
            <a:extLst>
              <a:ext uri="{FF2B5EF4-FFF2-40B4-BE49-F238E27FC236}">
                <a16:creationId xmlns:a16="http://schemas.microsoft.com/office/drawing/2014/main" id="{DF429876-FCF8-42DA-8AB6-AF5D949CDB46}"/>
              </a:ext>
            </a:extLst>
          </p:cNvPr>
          <p:cNvSpPr/>
          <p:nvPr/>
        </p:nvSpPr>
        <p:spPr>
          <a:xfrm>
            <a:off x="5050529" y="5113889"/>
            <a:ext cx="251670" cy="251670"/>
          </a:xfrm>
          <a:prstGeom prst="ellipse">
            <a:avLst/>
          </a:prstGeom>
          <a:solidFill>
            <a:srgbClr val="E94E1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encil">
            <a:extLst>
              <a:ext uri="{FF2B5EF4-FFF2-40B4-BE49-F238E27FC236}">
                <a16:creationId xmlns:a16="http://schemas.microsoft.com/office/drawing/2014/main" id="{0D037C33-1B32-425F-A7EE-830316FEEA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6407" y="1271787"/>
            <a:ext cx="966412" cy="963400"/>
          </a:xfrm>
          <a:prstGeom prst="rect">
            <a:avLst/>
          </a:prstGeom>
        </p:spPr>
      </p:pic>
      <p:pic>
        <p:nvPicPr>
          <p:cNvPr id="11" name="Pencil 2">
            <a:extLst>
              <a:ext uri="{FF2B5EF4-FFF2-40B4-BE49-F238E27FC236}">
                <a16:creationId xmlns:a16="http://schemas.microsoft.com/office/drawing/2014/main" id="{787788D2-B26B-44D3-9097-972B2B709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7538" y="1263120"/>
            <a:ext cx="966412" cy="963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E9E5724-F8E1-B246-92D0-D7D3E452D1AC}"/>
              </a:ext>
            </a:extLst>
          </p:cNvPr>
          <p:cNvSpPr txBox="1"/>
          <p:nvPr/>
        </p:nvSpPr>
        <p:spPr>
          <a:xfrm>
            <a:off x="516782" y="5858594"/>
            <a:ext cx="8110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Practise writing the sound with your finger in the air and then on the floor.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86846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C -0.02483 -0.00718 -0.04966 -0.01459 -0.06823 -0.00672 C -0.08681 0.00115 -0.10209 0.01921 -0.11164 0.04652 C -0.12101 0.07407 -0.12605 0.12106 -0.125 0.15764 C -0.12379 0.19421 -0.11493 0.24328 -0.10487 0.26643 C -0.09497 0.28981 -0.08056 0.29537 -0.06493 0.29768 C -0.04948 0.29977 -0.02726 0.29097 -0.01164 0.27986 C 0.00399 0.26875 0.01857 0.27569 0.02829 0.23102 C 0.03802 0.18611 0.04357 0.00254 0.0467 0.01111 C 0.04965 0.01967 0.03524 0.23657 0.0467 0.28217 C 0.05798 0.32754 0.11493 0.28426 0.11493 0.28449 C 0.12673 0.28426 0.1217 0.2831 0.11666 0.28217 " pathEditMode="relative" rAng="0" ptsTypes="AAAAAAAAAAAA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6 C -0.00399 0.05186 -0.00816 0.10371 -0.01007 0.14653 C -0.01198 0.18959 -0.01927 0.23542 -0.01163 0.25764 C -0.00416 0.27986 0.01771 0.28033 0.0349 0.27986 C 0.05226 0.27963 0.07327 0.27408 0.09167 0.25556 C 0.11007 0.23704 0.13299 0.21366 0.14497 0.16875 C 0.15695 0.12408 0.16233 -0.04768 0.16337 -0.01342 C 0.16441 0.02107 0.16997 0.29607 0.15174 0.37547 C 0.13334 0.45463 0.08056 0.45139 0.0533 0.46204 C 0.02604 0.47269 -0.01163 0.43982 -0.01163 0.44005 C -0.02222 0.43611 -0.01614 0.43797 -0.01007 0.43982 " pathEditMode="relative" rAng="0" ptsTypes="AAAAAAAAAAA">
                                      <p:cBhvr>
                                        <p:cTn id="1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61" y="2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0">
            <a:extLst>
              <a:ext uri="{FF2B5EF4-FFF2-40B4-BE49-F238E27FC236}">
                <a16:creationId xmlns:a16="http://schemas.microsoft.com/office/drawing/2014/main" id="{5F029C07-FC94-4665-8A8D-96D5C92774A0}"/>
              </a:ext>
            </a:extLst>
          </p:cNvPr>
          <p:cNvSpPr txBox="1">
            <a:spLocks/>
          </p:cNvSpPr>
          <p:nvPr/>
        </p:nvSpPr>
        <p:spPr>
          <a:xfrm>
            <a:off x="1664838" y="4938862"/>
            <a:ext cx="581432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400" i="0" u="none" strike="noStrike" dirty="0">
                <a:solidFill>
                  <a:srgbClr val="000000"/>
                </a:solidFill>
                <a:effectLst/>
                <a:latin typeface="+mn-lt"/>
              </a:rPr>
              <a:t>Click on a </a:t>
            </a:r>
            <a:r>
              <a:rPr lang="en-GB" sz="2400" dirty="0">
                <a:solidFill>
                  <a:srgbClr val="000000"/>
                </a:solidFill>
                <a:latin typeface="+mn-lt"/>
              </a:rPr>
              <a:t>letter combination </a:t>
            </a:r>
            <a:r>
              <a:rPr lang="en-GB" sz="2400" i="0" u="none" strike="noStrike" dirty="0">
                <a:solidFill>
                  <a:srgbClr val="000000"/>
                </a:solidFill>
                <a:effectLst/>
                <a:latin typeface="+mn-lt"/>
              </a:rPr>
              <a:t>to jump to the appropriate slides </a:t>
            </a:r>
            <a:endParaRPr lang="en-GB" sz="19900" dirty="0">
              <a:ln w="28575">
                <a:solidFill>
                  <a:schemeClr val="accent4">
                    <a:lumMod val="50000"/>
                  </a:schemeClr>
                </a:solidFill>
              </a:ln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0F5A099C-0629-400C-B19E-8F9B9E9A1252}"/>
              </a:ext>
            </a:extLst>
          </p:cNvPr>
          <p:cNvSpPr/>
          <p:nvPr/>
        </p:nvSpPr>
        <p:spPr>
          <a:xfrm>
            <a:off x="842214" y="302411"/>
            <a:ext cx="157126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>
                <a:ln w="73025">
                  <a:noFill/>
                </a:ln>
                <a:solidFill>
                  <a:srgbClr val="E29AC6"/>
                </a:solidFill>
              </a:rPr>
              <a:t>ay</a:t>
            </a:r>
            <a:endParaRPr lang="en-GB" b="1" dirty="0">
              <a:solidFill>
                <a:srgbClr val="E29AC6"/>
              </a:solidFill>
            </a:endParaRPr>
          </a:p>
        </p:txBody>
      </p:sp>
      <p:sp>
        <p:nvSpPr>
          <p:cNvPr id="7" name="Rectangle 6">
            <a:hlinkClick r:id="rId3" action="ppaction://hlinksldjump"/>
            <a:extLst>
              <a:ext uri="{FF2B5EF4-FFF2-40B4-BE49-F238E27FC236}">
                <a16:creationId xmlns:a16="http://schemas.microsoft.com/office/drawing/2014/main" id="{9B05B105-7F9B-4D25-BF0A-D28EC2EED2C4}"/>
              </a:ext>
            </a:extLst>
          </p:cNvPr>
          <p:cNvSpPr/>
          <p:nvPr/>
        </p:nvSpPr>
        <p:spPr>
          <a:xfrm>
            <a:off x="2926668" y="3332989"/>
            <a:ext cx="154882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E29AC6"/>
                </a:solidFill>
              </a:rPr>
              <a:t>ou</a:t>
            </a:r>
            <a:endParaRPr lang="en-GB" b="1" dirty="0">
              <a:solidFill>
                <a:srgbClr val="E29AC6"/>
              </a:solidFill>
            </a:endParaRPr>
          </a:p>
        </p:txBody>
      </p:sp>
      <p:sp>
        <p:nvSpPr>
          <p:cNvPr id="8" name="Rectangle 7">
            <a:hlinkClick r:id="rId4" action="ppaction://hlinksldjump"/>
            <a:extLst>
              <a:ext uri="{FF2B5EF4-FFF2-40B4-BE49-F238E27FC236}">
                <a16:creationId xmlns:a16="http://schemas.microsoft.com/office/drawing/2014/main" id="{A358865B-E200-4580-8491-82D4CB2FC389}"/>
              </a:ext>
            </a:extLst>
          </p:cNvPr>
          <p:cNvSpPr/>
          <p:nvPr/>
        </p:nvSpPr>
        <p:spPr>
          <a:xfrm>
            <a:off x="4643752" y="1485168"/>
            <a:ext cx="115288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E29AC6"/>
                </a:solidFill>
              </a:rPr>
              <a:t>ie</a:t>
            </a:r>
            <a:endParaRPr lang="en-GB" b="1" dirty="0">
              <a:solidFill>
                <a:srgbClr val="E29AC6"/>
              </a:solidFill>
            </a:endParaRPr>
          </a:p>
        </p:txBody>
      </p:sp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B6376C92-F53E-4C68-A855-76F880E183DA}"/>
              </a:ext>
            </a:extLst>
          </p:cNvPr>
          <p:cNvSpPr/>
          <p:nvPr/>
        </p:nvSpPr>
        <p:spPr>
          <a:xfrm>
            <a:off x="5658366" y="422176"/>
            <a:ext cx="110479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A095B"/>
                </a:solidFill>
              </a:rPr>
              <a:t>ir</a:t>
            </a:r>
            <a:endParaRPr lang="en-GB" b="1" dirty="0">
              <a:solidFill>
                <a:srgbClr val="CA095B"/>
              </a:solidFill>
            </a:endParaRPr>
          </a:p>
        </p:txBody>
      </p:sp>
      <p:sp>
        <p:nvSpPr>
          <p:cNvPr id="11" name="Rectangle 10">
            <a:hlinkClick r:id="rId6" action="ppaction://hlinksldjump"/>
            <a:extLst>
              <a:ext uri="{FF2B5EF4-FFF2-40B4-BE49-F238E27FC236}">
                <a16:creationId xmlns:a16="http://schemas.microsoft.com/office/drawing/2014/main" id="{CCB837FA-3495-43F5-B229-672B01C63B5E}"/>
              </a:ext>
            </a:extLst>
          </p:cNvPr>
          <p:cNvSpPr/>
          <p:nvPr/>
        </p:nvSpPr>
        <p:spPr>
          <a:xfrm>
            <a:off x="962773" y="1707404"/>
            <a:ext cx="147187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9509D"/>
                </a:solidFill>
              </a:rPr>
              <a:t>ea</a:t>
            </a:r>
            <a:endParaRPr lang="en-GB" b="1" dirty="0">
              <a:solidFill>
                <a:srgbClr val="C9509D"/>
              </a:solidFill>
            </a:endParaRPr>
          </a:p>
        </p:txBody>
      </p:sp>
      <p:sp>
        <p:nvSpPr>
          <p:cNvPr id="12" name="Rectangle 11">
            <a:hlinkClick r:id="rId7" action="ppaction://hlinksldjump"/>
            <a:extLst>
              <a:ext uri="{FF2B5EF4-FFF2-40B4-BE49-F238E27FC236}">
                <a16:creationId xmlns:a16="http://schemas.microsoft.com/office/drawing/2014/main" id="{4F0A3B7F-E151-47C7-8AF1-03436C97AAD6}"/>
              </a:ext>
            </a:extLst>
          </p:cNvPr>
          <p:cNvSpPr/>
          <p:nvPr/>
        </p:nvSpPr>
        <p:spPr>
          <a:xfrm>
            <a:off x="6470558" y="2091252"/>
            <a:ext cx="15231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600" b="1" dirty="0">
                <a:ln w="73025">
                  <a:noFill/>
                </a:ln>
                <a:solidFill>
                  <a:srgbClr val="E29AC6"/>
                </a:solidFill>
              </a:rPr>
              <a:t>oy</a:t>
            </a:r>
            <a:endParaRPr lang="en-GB" b="1" dirty="0">
              <a:solidFill>
                <a:srgbClr val="E29AC6"/>
              </a:solidFill>
            </a:endParaRPr>
          </a:p>
        </p:txBody>
      </p:sp>
      <p:sp>
        <p:nvSpPr>
          <p:cNvPr id="13" name="Rectangle 12">
            <a:hlinkClick r:id="rId8" action="ppaction://hlinksldjump"/>
            <a:extLst>
              <a:ext uri="{FF2B5EF4-FFF2-40B4-BE49-F238E27FC236}">
                <a16:creationId xmlns:a16="http://schemas.microsoft.com/office/drawing/2014/main" id="{B3B3DB61-EEE5-47B9-992B-FA9604F911C0}"/>
              </a:ext>
            </a:extLst>
          </p:cNvPr>
          <p:cNvSpPr/>
          <p:nvPr/>
        </p:nvSpPr>
        <p:spPr>
          <a:xfrm>
            <a:off x="6513840" y="3369202"/>
            <a:ext cx="147989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A095B"/>
                </a:solidFill>
              </a:rPr>
              <a:t>ue</a:t>
            </a:r>
            <a:endParaRPr lang="en-GB" b="1" dirty="0"/>
          </a:p>
        </p:txBody>
      </p:sp>
      <p:sp>
        <p:nvSpPr>
          <p:cNvPr id="14" name="Rectangle 13">
            <a:hlinkClick r:id="rId9" action="ppaction://hlinksldjump"/>
            <a:extLst>
              <a:ext uri="{FF2B5EF4-FFF2-40B4-BE49-F238E27FC236}">
                <a16:creationId xmlns:a16="http://schemas.microsoft.com/office/drawing/2014/main" id="{472ECA2D-CC86-F241-8843-9FE97E31E957}"/>
              </a:ext>
            </a:extLst>
          </p:cNvPr>
          <p:cNvSpPr/>
          <p:nvPr/>
        </p:nvSpPr>
        <p:spPr>
          <a:xfrm>
            <a:off x="747914" y="3056767"/>
            <a:ext cx="188224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>
                <a:ln w="73025">
                  <a:noFill/>
                </a:ln>
                <a:solidFill>
                  <a:srgbClr val="CA095B"/>
                </a:solidFill>
              </a:rPr>
              <a:t>aw</a:t>
            </a:r>
            <a:endParaRPr lang="en-GB" b="1" dirty="0">
              <a:solidFill>
                <a:srgbClr val="CA095B"/>
              </a:solidFill>
            </a:endParaRPr>
          </a:p>
        </p:txBody>
      </p:sp>
      <p:sp>
        <p:nvSpPr>
          <p:cNvPr id="15" name="Rectangle 14">
            <a:hlinkClick r:id="rId10" action="ppaction://hlinksldjump"/>
            <a:extLst>
              <a:ext uri="{FF2B5EF4-FFF2-40B4-BE49-F238E27FC236}">
                <a16:creationId xmlns:a16="http://schemas.microsoft.com/office/drawing/2014/main" id="{B51BF005-7570-E846-A43A-5FB844FF5463}"/>
              </a:ext>
            </a:extLst>
          </p:cNvPr>
          <p:cNvSpPr/>
          <p:nvPr/>
        </p:nvSpPr>
        <p:spPr>
          <a:xfrm>
            <a:off x="2622624" y="1909184"/>
            <a:ext cx="176522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A095B"/>
                </a:solidFill>
              </a:rPr>
              <a:t>ew</a:t>
            </a:r>
            <a:endParaRPr lang="en-GB" b="1" dirty="0">
              <a:solidFill>
                <a:srgbClr val="CA095B"/>
              </a:solidFill>
            </a:endParaRPr>
          </a:p>
        </p:txBody>
      </p:sp>
      <p:sp>
        <p:nvSpPr>
          <p:cNvPr id="16" name="Rectangle 15">
            <a:hlinkClick r:id="rId11" action="ppaction://hlinksldjump"/>
            <a:extLst>
              <a:ext uri="{FF2B5EF4-FFF2-40B4-BE49-F238E27FC236}">
                <a16:creationId xmlns:a16="http://schemas.microsoft.com/office/drawing/2014/main" id="{0A42263E-234B-6F42-9510-987E702F6992}"/>
              </a:ext>
            </a:extLst>
          </p:cNvPr>
          <p:cNvSpPr/>
          <p:nvPr/>
        </p:nvSpPr>
        <p:spPr>
          <a:xfrm>
            <a:off x="6877998" y="924166"/>
            <a:ext cx="142378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9509D"/>
                </a:solidFill>
              </a:rPr>
              <a:t>oe</a:t>
            </a:r>
            <a:endParaRPr lang="en-GB" b="1" dirty="0">
              <a:solidFill>
                <a:srgbClr val="C9509D"/>
              </a:solidFill>
            </a:endParaRPr>
          </a:p>
        </p:txBody>
      </p:sp>
      <p:sp>
        <p:nvSpPr>
          <p:cNvPr id="17" name="Rectangle 16">
            <a:hlinkClick r:id="rId12" action="ppaction://hlinksldjump"/>
            <a:extLst>
              <a:ext uri="{FF2B5EF4-FFF2-40B4-BE49-F238E27FC236}">
                <a16:creationId xmlns:a16="http://schemas.microsoft.com/office/drawing/2014/main" id="{04CA1C37-94AB-EF45-BC85-3AC6B2F13931}"/>
              </a:ext>
            </a:extLst>
          </p:cNvPr>
          <p:cNvSpPr/>
          <p:nvPr/>
        </p:nvSpPr>
        <p:spPr>
          <a:xfrm>
            <a:off x="2839122" y="521592"/>
            <a:ext cx="159691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>
                <a:ln w="73025">
                  <a:noFill/>
                </a:ln>
                <a:solidFill>
                  <a:srgbClr val="C9509D"/>
                </a:solidFill>
              </a:rPr>
              <a:t>au</a:t>
            </a:r>
            <a:endParaRPr lang="en-GB" b="1" dirty="0">
              <a:solidFill>
                <a:srgbClr val="C9509D"/>
              </a:solidFill>
            </a:endParaRPr>
          </a:p>
        </p:txBody>
      </p:sp>
      <p:sp>
        <p:nvSpPr>
          <p:cNvPr id="18" name="Rectangle 17">
            <a:hlinkClick r:id="rId13" action="ppaction://hlinksldjump"/>
            <a:extLst>
              <a:ext uri="{FF2B5EF4-FFF2-40B4-BE49-F238E27FC236}">
                <a16:creationId xmlns:a16="http://schemas.microsoft.com/office/drawing/2014/main" id="{8DFC305D-A71A-D046-9547-5BE41E759F70}"/>
              </a:ext>
            </a:extLst>
          </p:cNvPr>
          <p:cNvSpPr/>
          <p:nvPr/>
        </p:nvSpPr>
        <p:spPr>
          <a:xfrm>
            <a:off x="4792429" y="2683762"/>
            <a:ext cx="145424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9509D"/>
                </a:solidFill>
              </a:rPr>
              <a:t>ey</a:t>
            </a:r>
            <a:endParaRPr lang="en-GB" b="1" dirty="0">
              <a:solidFill>
                <a:srgbClr val="C950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2918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-609600" y="1775360"/>
            <a:ext cx="10149159" cy="3307280"/>
          </a:xfrm>
        </p:spPr>
        <p:txBody>
          <a:bodyPr/>
          <a:lstStyle/>
          <a:p>
            <a:pPr algn="ctr"/>
            <a:r>
              <a:rPr lang="en-GB" sz="40800" dirty="0" err="1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ew</a:t>
            </a:r>
            <a:endParaRPr lang="en-GB" sz="40800" dirty="0">
              <a:ln w="28575">
                <a:noFill/>
              </a:ln>
              <a:solidFill>
                <a:srgbClr val="CA095B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625129" y="694236"/>
            <a:ext cx="74365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</a:rPr>
              <a:t>Phase 5 Vowel Digraphs </a:t>
            </a:r>
          </a:p>
        </p:txBody>
      </p:sp>
    </p:spTree>
    <p:extLst>
      <p:ext uri="{BB962C8B-B14F-4D97-AF65-F5344CB8AC3E}">
        <p14:creationId xmlns:p14="http://schemas.microsoft.com/office/powerpoint/2010/main" val="185380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577018" y="553398"/>
            <a:ext cx="3067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i="0" u="none" strike="noStrike" dirty="0">
                <a:solidFill>
                  <a:srgbClr val="000000"/>
                </a:solidFill>
                <a:effectLst/>
              </a:rPr>
              <a:t>Sounds like…</a:t>
            </a:r>
            <a:endParaRPr lang="en-GB" sz="3600" b="1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70338" y="1203704"/>
            <a:ext cx="8183008" cy="1257762"/>
          </a:xfrm>
        </p:spPr>
        <p:txBody>
          <a:bodyPr/>
          <a:lstStyle/>
          <a:p>
            <a:r>
              <a:rPr lang="en-GB" sz="11500" dirty="0" err="1">
                <a:ln w="73025">
                  <a:noFill/>
                </a:ln>
                <a:solidFill>
                  <a:srgbClr val="CA095B"/>
                </a:solidFill>
                <a:latin typeface="+mn-lt"/>
              </a:rPr>
              <a:t>ew</a:t>
            </a:r>
            <a:r>
              <a:rPr lang="en-GB" sz="11500" dirty="0">
                <a:ln w="73025">
                  <a:noFill/>
                </a:ln>
                <a:solidFill>
                  <a:srgbClr val="CA095B"/>
                </a:solidFill>
                <a:latin typeface="+mn-lt"/>
              </a:rPr>
              <a:t> </a:t>
            </a:r>
            <a:r>
              <a:rPr lang="en-GB" sz="11500" dirty="0" err="1">
                <a:ln w="73025">
                  <a:noFill/>
                </a:ln>
                <a:solidFill>
                  <a:srgbClr val="CA095B"/>
                </a:solidFill>
                <a:latin typeface="+mn-lt"/>
              </a:rPr>
              <a:t>ew</a:t>
            </a:r>
            <a:r>
              <a:rPr lang="en-GB" sz="11500" dirty="0">
                <a:ln w="73025">
                  <a:noFill/>
                </a:ln>
                <a:solidFill>
                  <a:srgbClr val="CA095B"/>
                </a:solidFill>
                <a:latin typeface="+mn-lt"/>
              </a:rPr>
              <a:t> </a:t>
            </a:r>
            <a:r>
              <a:rPr lang="en-GB" sz="11500" dirty="0" err="1">
                <a:ln w="73025">
                  <a:noFill/>
                </a:ln>
                <a:solidFill>
                  <a:srgbClr val="CA095B"/>
                </a:solidFill>
                <a:latin typeface="+mn-lt"/>
              </a:rPr>
              <a:t>ew</a:t>
            </a:r>
            <a:endParaRPr lang="en-GB" sz="11500" dirty="0">
              <a:ln w="73025">
                <a:noFill/>
              </a:ln>
              <a:solidFill>
                <a:srgbClr val="CA095B"/>
              </a:solidFill>
              <a:latin typeface="+mn-lt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5E020CA-B529-EF4C-980B-41D4FF027D00}"/>
              </a:ext>
            </a:extLst>
          </p:cNvPr>
          <p:cNvSpPr/>
          <p:nvPr/>
        </p:nvSpPr>
        <p:spPr>
          <a:xfrm>
            <a:off x="4880479" y="2758440"/>
            <a:ext cx="3779520" cy="377952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F95BF16-6A1C-3A41-9647-0518C16974D5}"/>
              </a:ext>
            </a:extLst>
          </p:cNvPr>
          <p:cNvSpPr/>
          <p:nvPr/>
        </p:nvSpPr>
        <p:spPr>
          <a:xfrm>
            <a:off x="2511352" y="3729166"/>
            <a:ext cx="2808794" cy="280879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2C5FEF5F-99D4-F942-BE26-9D79AA1F6C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7354" y="2832118"/>
            <a:ext cx="3485770" cy="3128834"/>
          </a:xfrm>
          <a:prstGeom prst="rect">
            <a:avLst/>
          </a:prstGeom>
        </p:spPr>
      </p:pic>
      <p:pic>
        <p:nvPicPr>
          <p:cNvPr id="5" name="Picture 4" descr="A picture containing opener, black, light&#10;&#10;Description automatically generated">
            <a:extLst>
              <a:ext uri="{FF2B5EF4-FFF2-40B4-BE49-F238E27FC236}">
                <a16:creationId xmlns:a16="http://schemas.microsoft.com/office/drawing/2014/main" id="{4C7784EC-365F-DE47-8EEE-DDD5B006E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9688">
            <a:off x="3366006" y="3508922"/>
            <a:ext cx="1043650" cy="296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96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0">
            <a:extLst>
              <a:ext uri="{FF2B5EF4-FFF2-40B4-BE49-F238E27FC236}">
                <a16:creationId xmlns:a16="http://schemas.microsoft.com/office/drawing/2014/main" id="{9534D9A4-D7A4-D847-9901-ACBEF97A8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02580" y="1564287"/>
            <a:ext cx="10149159" cy="3307280"/>
          </a:xfrm>
        </p:spPr>
        <p:txBody>
          <a:bodyPr/>
          <a:lstStyle/>
          <a:p>
            <a:pPr algn="ctr"/>
            <a:r>
              <a:rPr lang="en-GB" sz="40800" dirty="0" err="1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ew</a:t>
            </a:r>
            <a:endParaRPr lang="en-GB" sz="40800" dirty="0">
              <a:ln w="28575">
                <a:noFill/>
              </a:ln>
              <a:solidFill>
                <a:srgbClr val="CA095B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637977" y="553398"/>
            <a:ext cx="70724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000000"/>
                </a:solidFill>
              </a:rPr>
              <a:t>Write the Sound</a:t>
            </a:r>
            <a:endParaRPr lang="en-GB" sz="3600" b="1" dirty="0"/>
          </a:p>
        </p:txBody>
      </p:sp>
      <p:sp>
        <p:nvSpPr>
          <p:cNvPr id="9" name="Start">
            <a:extLst>
              <a:ext uri="{FF2B5EF4-FFF2-40B4-BE49-F238E27FC236}">
                <a16:creationId xmlns:a16="http://schemas.microsoft.com/office/drawing/2014/main" id="{C7867B7A-3ADE-4084-AB33-AED2DB5AA022}"/>
              </a:ext>
            </a:extLst>
          </p:cNvPr>
          <p:cNvSpPr/>
          <p:nvPr/>
        </p:nvSpPr>
        <p:spPr>
          <a:xfrm>
            <a:off x="3172181" y="4106276"/>
            <a:ext cx="251670" cy="251670"/>
          </a:xfrm>
          <a:prstGeom prst="ellipse">
            <a:avLst/>
          </a:prstGeom>
          <a:solidFill>
            <a:srgbClr val="E94E1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Start">
            <a:extLst>
              <a:ext uri="{FF2B5EF4-FFF2-40B4-BE49-F238E27FC236}">
                <a16:creationId xmlns:a16="http://schemas.microsoft.com/office/drawing/2014/main" id="{DF429876-FCF8-42DA-8AB6-AF5D949CDB46}"/>
              </a:ext>
            </a:extLst>
          </p:cNvPr>
          <p:cNvSpPr/>
          <p:nvPr/>
        </p:nvSpPr>
        <p:spPr>
          <a:xfrm>
            <a:off x="7407520" y="2409677"/>
            <a:ext cx="251670" cy="251670"/>
          </a:xfrm>
          <a:prstGeom prst="ellipse">
            <a:avLst/>
          </a:prstGeom>
          <a:solidFill>
            <a:srgbClr val="E94E1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tart">
            <a:extLst>
              <a:ext uri="{FF2B5EF4-FFF2-40B4-BE49-F238E27FC236}">
                <a16:creationId xmlns:a16="http://schemas.microsoft.com/office/drawing/2014/main" id="{12F980F7-D539-4FC2-A77F-8C2ED8EC34CE}"/>
              </a:ext>
            </a:extLst>
          </p:cNvPr>
          <p:cNvSpPr/>
          <p:nvPr/>
        </p:nvSpPr>
        <p:spPr>
          <a:xfrm>
            <a:off x="2285231" y="3404984"/>
            <a:ext cx="251670" cy="251670"/>
          </a:xfrm>
          <a:prstGeom prst="ellipse">
            <a:avLst/>
          </a:prstGeom>
          <a:solidFill>
            <a:srgbClr val="68942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encil">
            <a:extLst>
              <a:ext uri="{FF2B5EF4-FFF2-40B4-BE49-F238E27FC236}">
                <a16:creationId xmlns:a16="http://schemas.microsoft.com/office/drawing/2014/main" id="{0D037C33-1B32-425F-A7EE-830316FEEA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2925" y="2558726"/>
            <a:ext cx="966412" cy="963400"/>
          </a:xfrm>
          <a:prstGeom prst="rect">
            <a:avLst/>
          </a:prstGeom>
        </p:spPr>
      </p:pic>
      <p:sp>
        <p:nvSpPr>
          <p:cNvPr id="12" name="Start">
            <a:extLst>
              <a:ext uri="{FF2B5EF4-FFF2-40B4-BE49-F238E27FC236}">
                <a16:creationId xmlns:a16="http://schemas.microsoft.com/office/drawing/2014/main" id="{D24361E2-3E42-45B4-BE4B-737288879851}"/>
              </a:ext>
            </a:extLst>
          </p:cNvPr>
          <p:cNvSpPr/>
          <p:nvPr/>
        </p:nvSpPr>
        <p:spPr>
          <a:xfrm>
            <a:off x="4136342" y="2419178"/>
            <a:ext cx="251670" cy="251670"/>
          </a:xfrm>
          <a:prstGeom prst="ellipse">
            <a:avLst/>
          </a:prstGeom>
          <a:solidFill>
            <a:srgbClr val="68942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encil 2">
            <a:extLst>
              <a:ext uri="{FF2B5EF4-FFF2-40B4-BE49-F238E27FC236}">
                <a16:creationId xmlns:a16="http://schemas.microsoft.com/office/drawing/2014/main" id="{787788D2-B26B-44D3-9097-972B2B709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2784" y="1581613"/>
            <a:ext cx="966412" cy="963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E9E5724-F8E1-B246-92D0-D7D3E452D1AC}"/>
              </a:ext>
            </a:extLst>
          </p:cNvPr>
          <p:cNvSpPr txBox="1"/>
          <p:nvPr/>
        </p:nvSpPr>
        <p:spPr>
          <a:xfrm>
            <a:off x="516782" y="5858594"/>
            <a:ext cx="8110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Practise writing the sound with your finger in the air and then on the floor.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22609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22222E-6 C 0.02483 -0.00209 0.04948 -0.00394 0.06667 -0.0213 C 0.08385 -0.03843 0.10451 -0.07986 0.10313 -0.10371 C 0.10191 -0.12778 0.07969 -0.15741 0.05868 -0.16505 C 0.03785 -0.17292 -0.00017 -0.17107 -0.02222 -0.15023 C -0.0441 -0.1294 -0.06493 -0.07894 -0.07292 -0.04028 C -0.0809 -0.00139 -0.0783 0.05116 -0.06979 0.08241 C -0.06128 0.11389 -0.05052 0.14421 -0.02222 0.14815 C 0.00608 0.15185 0.05313 0.12893 0.1 0.10578 " pathEditMode="relative" rAng="0" ptsTypes="AAAAAAAAA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7" y="-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07407E-6 C 0.0151 0.11389 0.03021 0.22755 0.04739 0.2713 C 0.06458 0.31505 0.0816 0.30996 0.10312 0.2625 C 0.12483 0.21505 0.15486 -0.01597 0.17691 -0.01296 C 0.19913 -0.01018 0.21545 0.23704 0.23594 0.2801 C 0.25642 0.32315 0.27951 0.29306 0.3 0.24514 C 0.32048 0.19699 0.33976 0.09422 0.35903 -0.00856 " pathEditMode="relative" rAng="0" ptsTypes="AAAAAAA">
                                      <p:cBhvr>
                                        <p:cTn id="1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51" y="1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2260948" y="2675312"/>
            <a:ext cx="4622106" cy="1445678"/>
          </a:xfrm>
        </p:spPr>
        <p:txBody>
          <a:bodyPr/>
          <a:lstStyle/>
          <a:p>
            <a:r>
              <a:rPr lang="en-GB" sz="16600" dirty="0" err="1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ew</a:t>
            </a:r>
            <a:endParaRPr lang="en-GB" sz="16600" dirty="0">
              <a:ln w="28575">
                <a:noFill/>
              </a:ln>
              <a:solidFill>
                <a:srgbClr val="CA095B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2137719" y="553398"/>
            <a:ext cx="48685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Click on the letters to see which words have the ‘</a:t>
            </a:r>
            <a:r>
              <a:rPr lang="en-US" sz="2400" b="1" dirty="0" err="1">
                <a:solidFill>
                  <a:srgbClr val="000000"/>
                </a:solidFill>
              </a:rPr>
              <a:t>ew</a:t>
            </a:r>
            <a:r>
              <a:rPr lang="en-US" sz="2400" b="1" dirty="0">
                <a:solidFill>
                  <a:srgbClr val="000000"/>
                </a:solidFill>
              </a:rPr>
              <a:t>’ sound.</a:t>
            </a:r>
            <a:endParaRPr lang="en-GB" sz="2400" b="1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5C12F16-7344-4C47-8DD4-52EAB44A41D2}"/>
              </a:ext>
            </a:extLst>
          </p:cNvPr>
          <p:cNvGrpSpPr/>
          <p:nvPr/>
        </p:nvGrpSpPr>
        <p:grpSpPr>
          <a:xfrm>
            <a:off x="947369" y="1684712"/>
            <a:ext cx="2118056" cy="1981200"/>
            <a:chOff x="947369" y="1684712"/>
            <a:chExt cx="2118056" cy="19812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2662F45-12C9-E442-9177-D7AA7C539F8C}"/>
                </a:ext>
              </a:extLst>
            </p:cNvPr>
            <p:cNvSpPr/>
            <p:nvPr/>
          </p:nvSpPr>
          <p:spPr>
            <a:xfrm>
              <a:off x="947371" y="1684712"/>
              <a:ext cx="1981200" cy="1981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A62516E5-D6C4-FF4D-A7A5-EFC5FB384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7369" y="1764741"/>
              <a:ext cx="2118056" cy="1901171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3391A28-3835-8D43-A53D-82FA463D63C2}"/>
              </a:ext>
            </a:extLst>
          </p:cNvPr>
          <p:cNvGrpSpPr/>
          <p:nvPr/>
        </p:nvGrpSpPr>
        <p:grpSpPr>
          <a:xfrm>
            <a:off x="1150225" y="3909268"/>
            <a:ext cx="2155371" cy="1981200"/>
            <a:chOff x="1150225" y="3909268"/>
            <a:chExt cx="2155371" cy="19812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3D7187D-DE3E-DA4A-83F1-15B3A5C6D22C}"/>
                </a:ext>
              </a:extLst>
            </p:cNvPr>
            <p:cNvSpPr/>
            <p:nvPr/>
          </p:nvSpPr>
          <p:spPr>
            <a:xfrm>
              <a:off x="1324396" y="3909268"/>
              <a:ext cx="1981200" cy="1981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 descr="Text&#10;&#10;Description automatically generated">
              <a:extLst>
                <a:ext uri="{FF2B5EF4-FFF2-40B4-BE49-F238E27FC236}">
                  <a16:creationId xmlns:a16="http://schemas.microsoft.com/office/drawing/2014/main" id="{F6E97B46-179E-CE47-8B02-F96884F21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0225" y="4046258"/>
              <a:ext cx="2155371" cy="1720515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77BC44F-25D4-8B40-ABC4-4F142526EC07}"/>
              </a:ext>
            </a:extLst>
          </p:cNvPr>
          <p:cNvGrpSpPr/>
          <p:nvPr/>
        </p:nvGrpSpPr>
        <p:grpSpPr>
          <a:xfrm>
            <a:off x="6215431" y="1684712"/>
            <a:ext cx="1981200" cy="1981200"/>
            <a:chOff x="6215431" y="1684712"/>
            <a:chExt cx="1981200" cy="19812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0F41050-4BCA-F047-AF28-E1AFB5529701}"/>
                </a:ext>
              </a:extLst>
            </p:cNvPr>
            <p:cNvSpPr/>
            <p:nvPr/>
          </p:nvSpPr>
          <p:spPr>
            <a:xfrm>
              <a:off x="6215431" y="1684712"/>
              <a:ext cx="1981200" cy="1981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 descr="Shape&#10;&#10;Description automatically generated">
              <a:extLst>
                <a:ext uri="{FF2B5EF4-FFF2-40B4-BE49-F238E27FC236}">
                  <a16:creationId xmlns:a16="http://schemas.microsoft.com/office/drawing/2014/main" id="{4A3E9373-8872-3C4E-852B-60871FB33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95618" y="1840854"/>
              <a:ext cx="1820825" cy="1796501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68ED83D-8855-BA40-B893-BAABB9C7117F}"/>
              </a:ext>
            </a:extLst>
          </p:cNvPr>
          <p:cNvGrpSpPr/>
          <p:nvPr/>
        </p:nvGrpSpPr>
        <p:grpSpPr>
          <a:xfrm>
            <a:off x="5686245" y="3888282"/>
            <a:ext cx="1981200" cy="2023172"/>
            <a:chOff x="5686245" y="3888282"/>
            <a:chExt cx="1981200" cy="2023172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7941B6C-4797-4043-8C72-5109C9D944D0}"/>
                </a:ext>
              </a:extLst>
            </p:cNvPr>
            <p:cNvSpPr/>
            <p:nvPr/>
          </p:nvSpPr>
          <p:spPr>
            <a:xfrm>
              <a:off x="5686245" y="3915133"/>
              <a:ext cx="1981200" cy="1981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 descr="A picture containing opener, black, light&#10;&#10;Description automatically generated">
              <a:extLst>
                <a:ext uri="{FF2B5EF4-FFF2-40B4-BE49-F238E27FC236}">
                  <a16:creationId xmlns:a16="http://schemas.microsoft.com/office/drawing/2014/main" id="{9DC9EB22-8043-E746-BF71-C429FBBB1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9205">
              <a:off x="6320624" y="3888282"/>
              <a:ext cx="712440" cy="20231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580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577017" y="553398"/>
            <a:ext cx="70724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0000"/>
                </a:solidFill>
              </a:rPr>
              <a:t>Click to read through each word.</a:t>
            </a:r>
            <a:endParaRPr lang="en-GB" sz="2400" b="1" dirty="0"/>
          </a:p>
        </p:txBody>
      </p:sp>
      <p:sp>
        <p:nvSpPr>
          <p:cNvPr id="65" name="1">
            <a:extLst>
              <a:ext uri="{FF2B5EF4-FFF2-40B4-BE49-F238E27FC236}">
                <a16:creationId xmlns:a16="http://schemas.microsoft.com/office/drawing/2014/main" id="{2748F80A-6F4E-AC48-BB6B-2B281A75B885}"/>
              </a:ext>
            </a:extLst>
          </p:cNvPr>
          <p:cNvSpPr txBox="1">
            <a:spLocks/>
          </p:cNvSpPr>
          <p:nvPr/>
        </p:nvSpPr>
        <p:spPr>
          <a:xfrm>
            <a:off x="1001986" y="2238984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p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ew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14FD422-8C79-0B45-BDF7-8733D3236589}"/>
              </a:ext>
            </a:extLst>
          </p:cNvPr>
          <p:cNvGrpSpPr/>
          <p:nvPr/>
        </p:nvGrpSpPr>
        <p:grpSpPr>
          <a:xfrm>
            <a:off x="2892633" y="4198168"/>
            <a:ext cx="3358734" cy="295060"/>
            <a:chOff x="2877758" y="4213380"/>
            <a:chExt cx="3358734" cy="295060"/>
          </a:xfrm>
        </p:grpSpPr>
        <p:sp>
          <p:nvSpPr>
            <p:cNvPr id="85" name="Rectangle: Rounded Corners 1">
              <a:extLst>
                <a:ext uri="{FF2B5EF4-FFF2-40B4-BE49-F238E27FC236}">
                  <a16:creationId xmlns:a16="http://schemas.microsoft.com/office/drawing/2014/main" id="{89915B0A-AEF4-8F4F-9FE0-F3C3958F9CF8}"/>
                </a:ext>
              </a:extLst>
            </p:cNvPr>
            <p:cNvSpPr/>
            <p:nvPr/>
          </p:nvSpPr>
          <p:spPr>
            <a:xfrm>
              <a:off x="3619703" y="4213380"/>
              <a:ext cx="2616789" cy="295060"/>
            </a:xfrm>
            <a:prstGeom prst="roundRect">
              <a:avLst>
                <a:gd name="adj" fmla="val 50000"/>
              </a:avLst>
            </a:prstGeom>
            <a:solidFill>
              <a:srgbClr val="CA09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CA095B"/>
                  </a:solidFill>
                </a:rPr>
                <a:t>              </a:t>
              </a:r>
            </a:p>
          </p:txBody>
        </p:sp>
        <p:sp>
          <p:nvSpPr>
            <p:cNvPr id="87" name="Start">
              <a:extLst>
                <a:ext uri="{FF2B5EF4-FFF2-40B4-BE49-F238E27FC236}">
                  <a16:creationId xmlns:a16="http://schemas.microsoft.com/office/drawing/2014/main" id="{A3A1DB11-E0AF-F74D-9F0F-466587ACA798}"/>
                </a:ext>
              </a:extLst>
            </p:cNvPr>
            <p:cNvSpPr/>
            <p:nvPr/>
          </p:nvSpPr>
          <p:spPr>
            <a:xfrm>
              <a:off x="2877758" y="4213380"/>
              <a:ext cx="295060" cy="295060"/>
            </a:xfrm>
            <a:prstGeom prst="ellipse">
              <a:avLst/>
            </a:prstGeom>
            <a:solidFill>
              <a:srgbClr val="CA09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</p:grpSp>
      <p:sp>
        <p:nvSpPr>
          <p:cNvPr id="34" name="1">
            <a:extLst>
              <a:ext uri="{FF2B5EF4-FFF2-40B4-BE49-F238E27FC236}">
                <a16:creationId xmlns:a16="http://schemas.microsoft.com/office/drawing/2014/main" id="{51F2F4DF-B5DE-AF43-92D8-E85289279602}"/>
              </a:ext>
            </a:extLst>
          </p:cNvPr>
          <p:cNvSpPr txBox="1">
            <a:spLocks/>
          </p:cNvSpPr>
          <p:nvPr/>
        </p:nvSpPr>
        <p:spPr>
          <a:xfrm>
            <a:off x="1191471" y="2256415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j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ew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</a:rPr>
              <a:t>el</a:t>
            </a:r>
            <a:endParaRPr lang="en-GB" sz="16600" dirty="0">
              <a:ln w="28575">
                <a:noFill/>
              </a:ln>
              <a:solidFill>
                <a:srgbClr val="CA095B"/>
              </a:solidFill>
              <a:latin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8284313-6C7D-2447-ADE8-C8076D8AACF3}"/>
              </a:ext>
            </a:extLst>
          </p:cNvPr>
          <p:cNvGrpSpPr/>
          <p:nvPr/>
        </p:nvGrpSpPr>
        <p:grpSpPr>
          <a:xfrm>
            <a:off x="2731544" y="4193582"/>
            <a:ext cx="4100679" cy="295060"/>
            <a:chOff x="9770171" y="2398290"/>
            <a:chExt cx="4100679" cy="295060"/>
          </a:xfrm>
        </p:grpSpPr>
        <p:sp>
          <p:nvSpPr>
            <p:cNvPr id="37" name="Rectangle: Rounded Corners 1">
              <a:extLst>
                <a:ext uri="{FF2B5EF4-FFF2-40B4-BE49-F238E27FC236}">
                  <a16:creationId xmlns:a16="http://schemas.microsoft.com/office/drawing/2014/main" id="{355DD45A-CE3A-004D-B47B-1B42D6C7A16F}"/>
                </a:ext>
              </a:extLst>
            </p:cNvPr>
            <p:cNvSpPr/>
            <p:nvPr/>
          </p:nvSpPr>
          <p:spPr>
            <a:xfrm>
              <a:off x="10512116" y="2398290"/>
              <a:ext cx="2616789" cy="295060"/>
            </a:xfrm>
            <a:prstGeom prst="roundRect">
              <a:avLst>
                <a:gd name="adj" fmla="val 50000"/>
              </a:avLst>
            </a:prstGeom>
            <a:solidFill>
              <a:srgbClr val="CA09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CA095B"/>
                  </a:solidFill>
                </a:rPr>
                <a:t>              </a:t>
              </a:r>
            </a:p>
          </p:txBody>
        </p:sp>
        <p:sp>
          <p:nvSpPr>
            <p:cNvPr id="38" name="Start">
              <a:extLst>
                <a:ext uri="{FF2B5EF4-FFF2-40B4-BE49-F238E27FC236}">
                  <a16:creationId xmlns:a16="http://schemas.microsoft.com/office/drawing/2014/main" id="{36280F98-F07F-F943-AF40-1C296925FB78}"/>
                </a:ext>
              </a:extLst>
            </p:cNvPr>
            <p:cNvSpPr/>
            <p:nvPr/>
          </p:nvSpPr>
          <p:spPr>
            <a:xfrm>
              <a:off x="9770171" y="2398290"/>
              <a:ext cx="295060" cy="295060"/>
            </a:xfrm>
            <a:prstGeom prst="ellipse">
              <a:avLst/>
            </a:prstGeom>
            <a:solidFill>
              <a:srgbClr val="CA09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  <p:sp>
          <p:nvSpPr>
            <p:cNvPr id="39" name="Start">
              <a:extLst>
                <a:ext uri="{FF2B5EF4-FFF2-40B4-BE49-F238E27FC236}">
                  <a16:creationId xmlns:a16="http://schemas.microsoft.com/office/drawing/2014/main" id="{E58AB0C7-0D41-9F4A-9F6F-802CD796CDEF}"/>
                </a:ext>
              </a:extLst>
            </p:cNvPr>
            <p:cNvSpPr/>
            <p:nvPr/>
          </p:nvSpPr>
          <p:spPr>
            <a:xfrm>
              <a:off x="13575790" y="2398290"/>
              <a:ext cx="295060" cy="295060"/>
            </a:xfrm>
            <a:prstGeom prst="ellipse">
              <a:avLst/>
            </a:prstGeom>
            <a:solidFill>
              <a:srgbClr val="CA09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3D994FB-AA92-6F44-B1BD-D129ED69A50C}"/>
              </a:ext>
            </a:extLst>
          </p:cNvPr>
          <p:cNvGrpSpPr/>
          <p:nvPr/>
        </p:nvGrpSpPr>
        <p:grpSpPr>
          <a:xfrm>
            <a:off x="2709919" y="4198168"/>
            <a:ext cx="4168024" cy="299646"/>
            <a:chOff x="10512116" y="3776957"/>
            <a:chExt cx="4168024" cy="299646"/>
          </a:xfrm>
        </p:grpSpPr>
        <p:sp>
          <p:nvSpPr>
            <p:cNvPr id="43" name="Rectangle: Rounded Corners 1">
              <a:extLst>
                <a:ext uri="{FF2B5EF4-FFF2-40B4-BE49-F238E27FC236}">
                  <a16:creationId xmlns:a16="http://schemas.microsoft.com/office/drawing/2014/main" id="{E228A663-A7C9-174E-A46A-5D0970D6D2F0}"/>
                </a:ext>
              </a:extLst>
            </p:cNvPr>
            <p:cNvSpPr/>
            <p:nvPr/>
          </p:nvSpPr>
          <p:spPr>
            <a:xfrm>
              <a:off x="12063351" y="3776957"/>
              <a:ext cx="2616789" cy="295060"/>
            </a:xfrm>
            <a:prstGeom prst="roundRect">
              <a:avLst>
                <a:gd name="adj" fmla="val 50000"/>
              </a:avLst>
            </a:prstGeom>
            <a:solidFill>
              <a:srgbClr val="CA09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CA095B"/>
                  </a:solidFill>
                </a:rPr>
                <a:t>              </a:t>
              </a:r>
            </a:p>
          </p:txBody>
        </p:sp>
        <p:sp>
          <p:nvSpPr>
            <p:cNvPr id="44" name="Start">
              <a:extLst>
                <a:ext uri="{FF2B5EF4-FFF2-40B4-BE49-F238E27FC236}">
                  <a16:creationId xmlns:a16="http://schemas.microsoft.com/office/drawing/2014/main" id="{ADE10888-5477-B043-B7F2-047BDDE64BFB}"/>
                </a:ext>
              </a:extLst>
            </p:cNvPr>
            <p:cNvSpPr/>
            <p:nvPr/>
          </p:nvSpPr>
          <p:spPr>
            <a:xfrm>
              <a:off x="11321406" y="3776957"/>
              <a:ext cx="295060" cy="295060"/>
            </a:xfrm>
            <a:prstGeom prst="ellipse">
              <a:avLst/>
            </a:prstGeom>
            <a:solidFill>
              <a:srgbClr val="CA09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  <p:sp>
          <p:nvSpPr>
            <p:cNvPr id="45" name="Start">
              <a:extLst>
                <a:ext uri="{FF2B5EF4-FFF2-40B4-BE49-F238E27FC236}">
                  <a16:creationId xmlns:a16="http://schemas.microsoft.com/office/drawing/2014/main" id="{F2D1C748-E4C6-2F40-B669-C8CDC3B0D384}"/>
                </a:ext>
              </a:extLst>
            </p:cNvPr>
            <p:cNvSpPr/>
            <p:nvPr/>
          </p:nvSpPr>
          <p:spPr>
            <a:xfrm>
              <a:off x="10512116" y="3781543"/>
              <a:ext cx="295060" cy="295060"/>
            </a:xfrm>
            <a:prstGeom prst="ellipse">
              <a:avLst/>
            </a:prstGeom>
            <a:solidFill>
              <a:srgbClr val="CA09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F2B003E-16FC-7340-BEDE-CEB1A3C34E18}"/>
              </a:ext>
            </a:extLst>
          </p:cNvPr>
          <p:cNvGrpSpPr/>
          <p:nvPr/>
        </p:nvGrpSpPr>
        <p:grpSpPr>
          <a:xfrm rot="10800000">
            <a:off x="2174372" y="4216666"/>
            <a:ext cx="4735050" cy="295060"/>
            <a:chOff x="2960596" y="10583066"/>
            <a:chExt cx="4735050" cy="295060"/>
          </a:xfrm>
        </p:grpSpPr>
        <p:sp>
          <p:nvSpPr>
            <p:cNvPr id="47" name="Rectangle: Rounded Corners 1">
              <a:extLst>
                <a:ext uri="{FF2B5EF4-FFF2-40B4-BE49-F238E27FC236}">
                  <a16:creationId xmlns:a16="http://schemas.microsoft.com/office/drawing/2014/main" id="{D5A3216C-5667-7846-B525-31DCDF37CBFB}"/>
                </a:ext>
              </a:extLst>
            </p:cNvPr>
            <p:cNvSpPr/>
            <p:nvPr/>
          </p:nvSpPr>
          <p:spPr>
            <a:xfrm>
              <a:off x="4372770" y="10583066"/>
              <a:ext cx="2616789" cy="295060"/>
            </a:xfrm>
            <a:prstGeom prst="roundRect">
              <a:avLst>
                <a:gd name="adj" fmla="val 50000"/>
              </a:avLst>
            </a:prstGeom>
            <a:solidFill>
              <a:srgbClr val="CA09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CA095B"/>
                  </a:solidFill>
                </a:rPr>
                <a:t>              </a:t>
              </a:r>
            </a:p>
          </p:txBody>
        </p:sp>
        <p:sp>
          <p:nvSpPr>
            <p:cNvPr id="48" name="Start">
              <a:extLst>
                <a:ext uri="{FF2B5EF4-FFF2-40B4-BE49-F238E27FC236}">
                  <a16:creationId xmlns:a16="http://schemas.microsoft.com/office/drawing/2014/main" id="{67847FDB-E47E-DE45-BE14-186ACFDF736E}"/>
                </a:ext>
              </a:extLst>
            </p:cNvPr>
            <p:cNvSpPr/>
            <p:nvPr/>
          </p:nvSpPr>
          <p:spPr>
            <a:xfrm>
              <a:off x="3666683" y="10583066"/>
              <a:ext cx="295060" cy="295060"/>
            </a:xfrm>
            <a:prstGeom prst="ellipse">
              <a:avLst/>
            </a:prstGeom>
            <a:solidFill>
              <a:srgbClr val="CA09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  <p:sp>
          <p:nvSpPr>
            <p:cNvPr id="49" name="Start">
              <a:extLst>
                <a:ext uri="{FF2B5EF4-FFF2-40B4-BE49-F238E27FC236}">
                  <a16:creationId xmlns:a16="http://schemas.microsoft.com/office/drawing/2014/main" id="{E9A6D004-EF49-EC42-84F1-9CE38D05E1D3}"/>
                </a:ext>
              </a:extLst>
            </p:cNvPr>
            <p:cNvSpPr/>
            <p:nvPr/>
          </p:nvSpPr>
          <p:spPr>
            <a:xfrm>
              <a:off x="7400586" y="10583066"/>
              <a:ext cx="295060" cy="295060"/>
            </a:xfrm>
            <a:prstGeom prst="ellipse">
              <a:avLst/>
            </a:prstGeom>
            <a:solidFill>
              <a:srgbClr val="CA09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  <p:sp>
          <p:nvSpPr>
            <p:cNvPr id="50" name="Start">
              <a:extLst>
                <a:ext uri="{FF2B5EF4-FFF2-40B4-BE49-F238E27FC236}">
                  <a16:creationId xmlns:a16="http://schemas.microsoft.com/office/drawing/2014/main" id="{4244E911-8D7B-C747-8CC3-7BA413ABA70F}"/>
                </a:ext>
              </a:extLst>
            </p:cNvPr>
            <p:cNvSpPr/>
            <p:nvPr/>
          </p:nvSpPr>
          <p:spPr>
            <a:xfrm>
              <a:off x="2960596" y="10583066"/>
              <a:ext cx="295060" cy="295060"/>
            </a:xfrm>
            <a:prstGeom prst="ellipse">
              <a:avLst/>
            </a:prstGeom>
            <a:solidFill>
              <a:srgbClr val="CA09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</p:grpSp>
      <p:sp>
        <p:nvSpPr>
          <p:cNvPr id="46" name="1">
            <a:extLst>
              <a:ext uri="{FF2B5EF4-FFF2-40B4-BE49-F238E27FC236}">
                <a16:creationId xmlns:a16="http://schemas.microsoft.com/office/drawing/2014/main" id="{2DB6ABC0-B614-BC4A-B62D-DD956B8C82DB}"/>
              </a:ext>
            </a:extLst>
          </p:cNvPr>
          <p:cNvSpPr txBox="1">
            <a:spLocks/>
          </p:cNvSpPr>
          <p:nvPr/>
        </p:nvSpPr>
        <p:spPr>
          <a:xfrm>
            <a:off x="941779" y="2252434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d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ew</a:t>
            </a:r>
          </a:p>
        </p:txBody>
      </p:sp>
      <p:sp>
        <p:nvSpPr>
          <p:cNvPr id="51" name="1">
            <a:extLst>
              <a:ext uri="{FF2B5EF4-FFF2-40B4-BE49-F238E27FC236}">
                <a16:creationId xmlns:a16="http://schemas.microsoft.com/office/drawing/2014/main" id="{0FDB3F62-8F12-7746-AED0-09B2D89E6914}"/>
              </a:ext>
            </a:extLst>
          </p:cNvPr>
          <p:cNvSpPr txBox="1">
            <a:spLocks/>
          </p:cNvSpPr>
          <p:nvPr/>
        </p:nvSpPr>
        <p:spPr>
          <a:xfrm>
            <a:off x="1205186" y="2221709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f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ew</a:t>
            </a:r>
          </a:p>
        </p:txBody>
      </p:sp>
      <p:sp>
        <p:nvSpPr>
          <p:cNvPr id="52" name="1">
            <a:extLst>
              <a:ext uri="{FF2B5EF4-FFF2-40B4-BE49-F238E27FC236}">
                <a16:creationId xmlns:a16="http://schemas.microsoft.com/office/drawing/2014/main" id="{17AB3BA6-49AC-0043-92DA-051FBFC5DE02}"/>
              </a:ext>
            </a:extLst>
          </p:cNvPr>
          <p:cNvSpPr txBox="1">
            <a:spLocks/>
          </p:cNvSpPr>
          <p:nvPr/>
        </p:nvSpPr>
        <p:spPr>
          <a:xfrm>
            <a:off x="1103586" y="2252434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st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ew</a:t>
            </a:r>
          </a:p>
        </p:txBody>
      </p:sp>
      <p:sp>
        <p:nvSpPr>
          <p:cNvPr id="53" name="1">
            <a:extLst>
              <a:ext uri="{FF2B5EF4-FFF2-40B4-BE49-F238E27FC236}">
                <a16:creationId xmlns:a16="http://schemas.microsoft.com/office/drawing/2014/main" id="{1170A349-5554-0D4D-9B44-BBB28A7A7BA0}"/>
              </a:ext>
            </a:extLst>
          </p:cNvPr>
          <p:cNvSpPr txBox="1">
            <a:spLocks/>
          </p:cNvSpPr>
          <p:nvPr/>
        </p:nvSpPr>
        <p:spPr>
          <a:xfrm>
            <a:off x="971883" y="2197936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dr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ew</a:t>
            </a:r>
          </a:p>
        </p:txBody>
      </p:sp>
      <p:sp>
        <p:nvSpPr>
          <p:cNvPr id="54" name="1">
            <a:extLst>
              <a:ext uri="{FF2B5EF4-FFF2-40B4-BE49-F238E27FC236}">
                <a16:creationId xmlns:a16="http://schemas.microsoft.com/office/drawing/2014/main" id="{40FE2C7A-D7A0-F64B-9071-B992F3FCAD0A}"/>
              </a:ext>
            </a:extLst>
          </p:cNvPr>
          <p:cNvSpPr txBox="1">
            <a:spLocks/>
          </p:cNvSpPr>
          <p:nvPr/>
        </p:nvSpPr>
        <p:spPr>
          <a:xfrm>
            <a:off x="1001986" y="2223357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ch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ew</a:t>
            </a:r>
          </a:p>
        </p:txBody>
      </p:sp>
      <p:sp>
        <p:nvSpPr>
          <p:cNvPr id="56" name="1">
            <a:extLst>
              <a:ext uri="{FF2B5EF4-FFF2-40B4-BE49-F238E27FC236}">
                <a16:creationId xmlns:a16="http://schemas.microsoft.com/office/drawing/2014/main" id="{9FDBA0FC-6999-A34C-89EB-C4156F876009}"/>
              </a:ext>
            </a:extLst>
          </p:cNvPr>
          <p:cNvSpPr txBox="1">
            <a:spLocks/>
          </p:cNvSpPr>
          <p:nvPr/>
        </p:nvSpPr>
        <p:spPr>
          <a:xfrm>
            <a:off x="1073483" y="2225534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gr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ew</a:t>
            </a:r>
          </a:p>
        </p:txBody>
      </p:sp>
      <p:sp>
        <p:nvSpPr>
          <p:cNvPr id="57" name="1">
            <a:extLst>
              <a:ext uri="{FF2B5EF4-FFF2-40B4-BE49-F238E27FC236}">
                <a16:creationId xmlns:a16="http://schemas.microsoft.com/office/drawing/2014/main" id="{E8C9E4AC-0A04-FB47-B8E1-A941B1936F46}"/>
              </a:ext>
            </a:extLst>
          </p:cNvPr>
          <p:cNvSpPr txBox="1">
            <a:spLocks/>
          </p:cNvSpPr>
          <p:nvPr/>
        </p:nvSpPr>
        <p:spPr>
          <a:xfrm>
            <a:off x="1195026" y="2211386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scr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ew</a:t>
            </a:r>
          </a:p>
        </p:txBody>
      </p:sp>
      <p:sp>
        <p:nvSpPr>
          <p:cNvPr id="58" name="1">
            <a:extLst>
              <a:ext uri="{FF2B5EF4-FFF2-40B4-BE49-F238E27FC236}">
                <a16:creationId xmlns:a16="http://schemas.microsoft.com/office/drawing/2014/main" id="{100420C7-7B65-FA47-93F2-73311D948D30}"/>
              </a:ext>
            </a:extLst>
          </p:cNvPr>
          <p:cNvSpPr txBox="1">
            <a:spLocks/>
          </p:cNvSpPr>
          <p:nvPr/>
        </p:nvSpPr>
        <p:spPr>
          <a:xfrm>
            <a:off x="1133689" y="2217123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thr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ew</a:t>
            </a:r>
          </a:p>
        </p:txBody>
      </p:sp>
      <p:sp>
        <p:nvSpPr>
          <p:cNvPr id="60" name="1">
            <a:extLst>
              <a:ext uri="{FF2B5EF4-FFF2-40B4-BE49-F238E27FC236}">
                <a16:creationId xmlns:a16="http://schemas.microsoft.com/office/drawing/2014/main" id="{292EAFCF-96C1-BD4C-8112-DCA85488091B}"/>
              </a:ext>
            </a:extLst>
          </p:cNvPr>
          <p:cNvSpPr txBox="1">
            <a:spLocks/>
          </p:cNvSpPr>
          <p:nvPr/>
        </p:nvSpPr>
        <p:spPr>
          <a:xfrm>
            <a:off x="1133689" y="2293482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n</a:t>
            </a:r>
            <a:r>
              <a:rPr lang="en-GB" sz="16600" dirty="0">
                <a:ln w="28575">
                  <a:noFill/>
                </a:ln>
                <a:solidFill>
                  <a:srgbClr val="CA095B"/>
                </a:solidFill>
                <a:latin typeface="+mn-lt"/>
              </a:rPr>
              <a:t>ew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s</a:t>
            </a:r>
            <a:endParaRPr lang="en-GB" sz="16600" dirty="0">
              <a:ln w="28575">
                <a:noFill/>
              </a:ln>
              <a:solidFill>
                <a:srgbClr val="CA095B"/>
              </a:solidFill>
              <a:latin typeface="+mn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EC55D3E-7743-5549-A238-2D7BC2EDC3CF}"/>
              </a:ext>
            </a:extLst>
          </p:cNvPr>
          <p:cNvGrpSpPr/>
          <p:nvPr/>
        </p:nvGrpSpPr>
        <p:grpSpPr>
          <a:xfrm>
            <a:off x="1979085" y="4183040"/>
            <a:ext cx="5389029" cy="295060"/>
            <a:chOff x="2021691" y="11212229"/>
            <a:chExt cx="5389029" cy="295060"/>
          </a:xfrm>
        </p:grpSpPr>
        <p:sp>
          <p:nvSpPr>
            <p:cNvPr id="62" name="Rectangle: Rounded Corners 1">
              <a:extLst>
                <a:ext uri="{FF2B5EF4-FFF2-40B4-BE49-F238E27FC236}">
                  <a16:creationId xmlns:a16="http://schemas.microsoft.com/office/drawing/2014/main" id="{04EAA350-86CE-6B4E-8C51-6F04C5D5573F}"/>
                </a:ext>
              </a:extLst>
            </p:cNvPr>
            <p:cNvSpPr/>
            <p:nvPr/>
          </p:nvSpPr>
          <p:spPr>
            <a:xfrm>
              <a:off x="4793931" y="11212229"/>
              <a:ext cx="2616789" cy="295060"/>
            </a:xfrm>
            <a:prstGeom prst="roundRect">
              <a:avLst>
                <a:gd name="adj" fmla="val 50000"/>
              </a:avLst>
            </a:prstGeom>
            <a:solidFill>
              <a:srgbClr val="CA09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CA095B"/>
                  </a:solidFill>
                </a:rPr>
                <a:t>              </a:t>
              </a:r>
            </a:p>
          </p:txBody>
        </p:sp>
        <p:sp>
          <p:nvSpPr>
            <p:cNvPr id="63" name="Start">
              <a:extLst>
                <a:ext uri="{FF2B5EF4-FFF2-40B4-BE49-F238E27FC236}">
                  <a16:creationId xmlns:a16="http://schemas.microsoft.com/office/drawing/2014/main" id="{CAC8B9ED-A1C1-4D4B-85BF-2FB3C2A7751E}"/>
                </a:ext>
              </a:extLst>
            </p:cNvPr>
            <p:cNvSpPr/>
            <p:nvPr/>
          </p:nvSpPr>
          <p:spPr>
            <a:xfrm>
              <a:off x="3928891" y="11212229"/>
              <a:ext cx="295060" cy="295060"/>
            </a:xfrm>
            <a:prstGeom prst="ellipse">
              <a:avLst/>
            </a:prstGeom>
            <a:solidFill>
              <a:srgbClr val="CA09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  <p:sp>
          <p:nvSpPr>
            <p:cNvPr id="64" name="Start">
              <a:extLst>
                <a:ext uri="{FF2B5EF4-FFF2-40B4-BE49-F238E27FC236}">
                  <a16:creationId xmlns:a16="http://schemas.microsoft.com/office/drawing/2014/main" id="{C1420442-80A3-C44C-AB98-CF120CFC72E0}"/>
                </a:ext>
              </a:extLst>
            </p:cNvPr>
            <p:cNvSpPr/>
            <p:nvPr/>
          </p:nvSpPr>
          <p:spPr>
            <a:xfrm>
              <a:off x="2962973" y="11212229"/>
              <a:ext cx="295060" cy="295060"/>
            </a:xfrm>
            <a:prstGeom prst="ellipse">
              <a:avLst/>
            </a:prstGeom>
            <a:solidFill>
              <a:srgbClr val="CA09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  <p:sp>
          <p:nvSpPr>
            <p:cNvPr id="66" name="Start">
              <a:extLst>
                <a:ext uri="{FF2B5EF4-FFF2-40B4-BE49-F238E27FC236}">
                  <a16:creationId xmlns:a16="http://schemas.microsoft.com/office/drawing/2014/main" id="{44228871-22AF-4E47-83CA-DABF8ADE3909}"/>
                </a:ext>
              </a:extLst>
            </p:cNvPr>
            <p:cNvSpPr/>
            <p:nvPr/>
          </p:nvSpPr>
          <p:spPr>
            <a:xfrm>
              <a:off x="2021691" y="11212229"/>
              <a:ext cx="295060" cy="295060"/>
            </a:xfrm>
            <a:prstGeom prst="ellipse">
              <a:avLst/>
            </a:prstGeom>
            <a:solidFill>
              <a:srgbClr val="CA09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732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34" grpId="0"/>
      <p:bldP spid="34" grpId="1"/>
      <p:bldP spid="46" grpId="0"/>
      <p:bldP spid="46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6" grpId="0"/>
      <p:bldP spid="56" grpId="1"/>
      <p:bldP spid="57" grpId="0"/>
      <p:bldP spid="57" grpId="1"/>
      <p:bldP spid="58" grpId="0"/>
      <p:bldP spid="58" grpId="1"/>
      <p:bldP spid="6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0">
            <a:extLst>
              <a:ext uri="{FF2B5EF4-FFF2-40B4-BE49-F238E27FC236}">
                <a16:creationId xmlns:a16="http://schemas.microsoft.com/office/drawing/2014/main" id="{5F029C07-FC94-4665-8A8D-96D5C92774A0}"/>
              </a:ext>
            </a:extLst>
          </p:cNvPr>
          <p:cNvSpPr txBox="1">
            <a:spLocks/>
          </p:cNvSpPr>
          <p:nvPr/>
        </p:nvSpPr>
        <p:spPr>
          <a:xfrm>
            <a:off x="1664838" y="4938862"/>
            <a:ext cx="581432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400" i="0" u="none" strike="noStrike" dirty="0">
                <a:solidFill>
                  <a:srgbClr val="000000"/>
                </a:solidFill>
                <a:effectLst/>
                <a:latin typeface="+mn-lt"/>
              </a:rPr>
              <a:t>Click on a </a:t>
            </a:r>
            <a:r>
              <a:rPr lang="en-GB" sz="2400" dirty="0">
                <a:solidFill>
                  <a:srgbClr val="000000"/>
                </a:solidFill>
                <a:latin typeface="+mn-lt"/>
              </a:rPr>
              <a:t>letter combination </a:t>
            </a:r>
            <a:r>
              <a:rPr lang="en-GB" sz="2400" i="0" u="none" strike="noStrike" dirty="0">
                <a:solidFill>
                  <a:srgbClr val="000000"/>
                </a:solidFill>
                <a:effectLst/>
                <a:latin typeface="+mn-lt"/>
              </a:rPr>
              <a:t>to jump to the appropriate slides </a:t>
            </a:r>
            <a:endParaRPr lang="en-GB" sz="19900" dirty="0">
              <a:ln w="28575">
                <a:solidFill>
                  <a:schemeClr val="accent4">
                    <a:lumMod val="50000"/>
                  </a:schemeClr>
                </a:solidFill>
              </a:ln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0F5A099C-0629-400C-B19E-8F9B9E9A1252}"/>
              </a:ext>
            </a:extLst>
          </p:cNvPr>
          <p:cNvSpPr/>
          <p:nvPr/>
        </p:nvSpPr>
        <p:spPr>
          <a:xfrm>
            <a:off x="842214" y="302411"/>
            <a:ext cx="157126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>
                <a:ln w="73025">
                  <a:noFill/>
                </a:ln>
                <a:solidFill>
                  <a:srgbClr val="E29AC6"/>
                </a:solidFill>
              </a:rPr>
              <a:t>ay</a:t>
            </a:r>
            <a:endParaRPr lang="en-GB" b="1" dirty="0">
              <a:solidFill>
                <a:srgbClr val="E29AC6"/>
              </a:solidFill>
            </a:endParaRPr>
          </a:p>
        </p:txBody>
      </p:sp>
      <p:sp>
        <p:nvSpPr>
          <p:cNvPr id="7" name="Rectangle 6">
            <a:hlinkClick r:id="rId3" action="ppaction://hlinksldjump"/>
            <a:extLst>
              <a:ext uri="{FF2B5EF4-FFF2-40B4-BE49-F238E27FC236}">
                <a16:creationId xmlns:a16="http://schemas.microsoft.com/office/drawing/2014/main" id="{9B05B105-7F9B-4D25-BF0A-D28EC2EED2C4}"/>
              </a:ext>
            </a:extLst>
          </p:cNvPr>
          <p:cNvSpPr/>
          <p:nvPr/>
        </p:nvSpPr>
        <p:spPr>
          <a:xfrm>
            <a:off x="2926668" y="3332989"/>
            <a:ext cx="154882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E29AC6"/>
                </a:solidFill>
              </a:rPr>
              <a:t>ou</a:t>
            </a:r>
            <a:endParaRPr lang="en-GB" b="1" dirty="0">
              <a:solidFill>
                <a:srgbClr val="E29AC6"/>
              </a:solidFill>
            </a:endParaRPr>
          </a:p>
        </p:txBody>
      </p:sp>
      <p:sp>
        <p:nvSpPr>
          <p:cNvPr id="8" name="Rectangle 7">
            <a:hlinkClick r:id="rId4" action="ppaction://hlinksldjump"/>
            <a:extLst>
              <a:ext uri="{FF2B5EF4-FFF2-40B4-BE49-F238E27FC236}">
                <a16:creationId xmlns:a16="http://schemas.microsoft.com/office/drawing/2014/main" id="{A358865B-E200-4580-8491-82D4CB2FC389}"/>
              </a:ext>
            </a:extLst>
          </p:cNvPr>
          <p:cNvSpPr/>
          <p:nvPr/>
        </p:nvSpPr>
        <p:spPr>
          <a:xfrm>
            <a:off x="4643752" y="1485168"/>
            <a:ext cx="115288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E29AC6"/>
                </a:solidFill>
              </a:rPr>
              <a:t>ie</a:t>
            </a:r>
            <a:endParaRPr lang="en-GB" b="1" dirty="0">
              <a:solidFill>
                <a:srgbClr val="E29AC6"/>
              </a:solidFill>
            </a:endParaRPr>
          </a:p>
        </p:txBody>
      </p:sp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B6376C92-F53E-4C68-A855-76F880E183DA}"/>
              </a:ext>
            </a:extLst>
          </p:cNvPr>
          <p:cNvSpPr/>
          <p:nvPr/>
        </p:nvSpPr>
        <p:spPr>
          <a:xfrm>
            <a:off x="5658366" y="422176"/>
            <a:ext cx="110479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A095B"/>
                </a:solidFill>
              </a:rPr>
              <a:t>ir</a:t>
            </a:r>
            <a:endParaRPr lang="en-GB" b="1" dirty="0">
              <a:solidFill>
                <a:srgbClr val="CA095B"/>
              </a:solidFill>
            </a:endParaRPr>
          </a:p>
        </p:txBody>
      </p:sp>
      <p:sp>
        <p:nvSpPr>
          <p:cNvPr id="11" name="Rectangle 10">
            <a:hlinkClick r:id="rId6" action="ppaction://hlinksldjump"/>
            <a:extLst>
              <a:ext uri="{FF2B5EF4-FFF2-40B4-BE49-F238E27FC236}">
                <a16:creationId xmlns:a16="http://schemas.microsoft.com/office/drawing/2014/main" id="{CCB837FA-3495-43F5-B229-672B01C63B5E}"/>
              </a:ext>
            </a:extLst>
          </p:cNvPr>
          <p:cNvSpPr/>
          <p:nvPr/>
        </p:nvSpPr>
        <p:spPr>
          <a:xfrm>
            <a:off x="962773" y="1707404"/>
            <a:ext cx="147187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9509D"/>
                </a:solidFill>
              </a:rPr>
              <a:t>ea</a:t>
            </a:r>
            <a:endParaRPr lang="en-GB" b="1" dirty="0">
              <a:solidFill>
                <a:srgbClr val="C9509D"/>
              </a:solidFill>
            </a:endParaRPr>
          </a:p>
        </p:txBody>
      </p:sp>
      <p:sp>
        <p:nvSpPr>
          <p:cNvPr id="12" name="Rectangle 11">
            <a:hlinkClick r:id="rId7" action="ppaction://hlinksldjump"/>
            <a:extLst>
              <a:ext uri="{FF2B5EF4-FFF2-40B4-BE49-F238E27FC236}">
                <a16:creationId xmlns:a16="http://schemas.microsoft.com/office/drawing/2014/main" id="{4F0A3B7F-E151-47C7-8AF1-03436C97AAD6}"/>
              </a:ext>
            </a:extLst>
          </p:cNvPr>
          <p:cNvSpPr/>
          <p:nvPr/>
        </p:nvSpPr>
        <p:spPr>
          <a:xfrm>
            <a:off x="6470558" y="2091252"/>
            <a:ext cx="15231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600" b="1" dirty="0">
                <a:ln w="73025">
                  <a:noFill/>
                </a:ln>
                <a:solidFill>
                  <a:srgbClr val="E29AC6"/>
                </a:solidFill>
              </a:rPr>
              <a:t>oy</a:t>
            </a:r>
            <a:endParaRPr lang="en-GB" b="1" dirty="0">
              <a:solidFill>
                <a:srgbClr val="E29AC6"/>
              </a:solidFill>
            </a:endParaRPr>
          </a:p>
        </p:txBody>
      </p:sp>
      <p:sp>
        <p:nvSpPr>
          <p:cNvPr id="13" name="Rectangle 12">
            <a:hlinkClick r:id="rId8" action="ppaction://hlinksldjump"/>
            <a:extLst>
              <a:ext uri="{FF2B5EF4-FFF2-40B4-BE49-F238E27FC236}">
                <a16:creationId xmlns:a16="http://schemas.microsoft.com/office/drawing/2014/main" id="{B3B3DB61-EEE5-47B9-992B-FA9604F911C0}"/>
              </a:ext>
            </a:extLst>
          </p:cNvPr>
          <p:cNvSpPr/>
          <p:nvPr/>
        </p:nvSpPr>
        <p:spPr>
          <a:xfrm>
            <a:off x="6513840" y="3369202"/>
            <a:ext cx="147989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A095B"/>
                </a:solidFill>
              </a:rPr>
              <a:t>ue</a:t>
            </a:r>
            <a:endParaRPr lang="en-GB" b="1" dirty="0"/>
          </a:p>
        </p:txBody>
      </p:sp>
      <p:sp>
        <p:nvSpPr>
          <p:cNvPr id="14" name="Rectangle 13">
            <a:hlinkClick r:id="rId9" action="ppaction://hlinksldjump"/>
            <a:extLst>
              <a:ext uri="{FF2B5EF4-FFF2-40B4-BE49-F238E27FC236}">
                <a16:creationId xmlns:a16="http://schemas.microsoft.com/office/drawing/2014/main" id="{472ECA2D-CC86-F241-8843-9FE97E31E957}"/>
              </a:ext>
            </a:extLst>
          </p:cNvPr>
          <p:cNvSpPr/>
          <p:nvPr/>
        </p:nvSpPr>
        <p:spPr>
          <a:xfrm>
            <a:off x="747914" y="3056767"/>
            <a:ext cx="188224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>
                <a:ln w="73025">
                  <a:noFill/>
                </a:ln>
                <a:solidFill>
                  <a:srgbClr val="CA095B"/>
                </a:solidFill>
              </a:rPr>
              <a:t>aw</a:t>
            </a:r>
            <a:endParaRPr lang="en-GB" b="1" dirty="0">
              <a:solidFill>
                <a:srgbClr val="CA095B"/>
              </a:solidFill>
            </a:endParaRPr>
          </a:p>
        </p:txBody>
      </p:sp>
      <p:sp>
        <p:nvSpPr>
          <p:cNvPr id="15" name="Rectangle 14">
            <a:hlinkClick r:id="rId10" action="ppaction://hlinksldjump"/>
            <a:extLst>
              <a:ext uri="{FF2B5EF4-FFF2-40B4-BE49-F238E27FC236}">
                <a16:creationId xmlns:a16="http://schemas.microsoft.com/office/drawing/2014/main" id="{B51BF005-7570-E846-A43A-5FB844FF5463}"/>
              </a:ext>
            </a:extLst>
          </p:cNvPr>
          <p:cNvSpPr/>
          <p:nvPr/>
        </p:nvSpPr>
        <p:spPr>
          <a:xfrm>
            <a:off x="2622624" y="1909184"/>
            <a:ext cx="176522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A095B"/>
                </a:solidFill>
              </a:rPr>
              <a:t>ew</a:t>
            </a:r>
            <a:endParaRPr lang="en-GB" b="1" dirty="0">
              <a:solidFill>
                <a:srgbClr val="CA095B"/>
              </a:solidFill>
            </a:endParaRPr>
          </a:p>
        </p:txBody>
      </p:sp>
      <p:sp>
        <p:nvSpPr>
          <p:cNvPr id="16" name="Rectangle 15">
            <a:hlinkClick r:id="rId11" action="ppaction://hlinksldjump"/>
            <a:extLst>
              <a:ext uri="{FF2B5EF4-FFF2-40B4-BE49-F238E27FC236}">
                <a16:creationId xmlns:a16="http://schemas.microsoft.com/office/drawing/2014/main" id="{0A42263E-234B-6F42-9510-987E702F6992}"/>
              </a:ext>
            </a:extLst>
          </p:cNvPr>
          <p:cNvSpPr/>
          <p:nvPr/>
        </p:nvSpPr>
        <p:spPr>
          <a:xfrm>
            <a:off x="6877998" y="924166"/>
            <a:ext cx="142378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9509D"/>
                </a:solidFill>
              </a:rPr>
              <a:t>oe</a:t>
            </a:r>
            <a:endParaRPr lang="en-GB" b="1" dirty="0">
              <a:solidFill>
                <a:srgbClr val="C9509D"/>
              </a:solidFill>
            </a:endParaRPr>
          </a:p>
        </p:txBody>
      </p:sp>
      <p:sp>
        <p:nvSpPr>
          <p:cNvPr id="17" name="Rectangle 16">
            <a:hlinkClick r:id="rId12" action="ppaction://hlinksldjump"/>
            <a:extLst>
              <a:ext uri="{FF2B5EF4-FFF2-40B4-BE49-F238E27FC236}">
                <a16:creationId xmlns:a16="http://schemas.microsoft.com/office/drawing/2014/main" id="{04CA1C37-94AB-EF45-BC85-3AC6B2F13931}"/>
              </a:ext>
            </a:extLst>
          </p:cNvPr>
          <p:cNvSpPr/>
          <p:nvPr/>
        </p:nvSpPr>
        <p:spPr>
          <a:xfrm>
            <a:off x="2839122" y="521592"/>
            <a:ext cx="159691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>
                <a:ln w="73025">
                  <a:noFill/>
                </a:ln>
                <a:solidFill>
                  <a:srgbClr val="C9509D"/>
                </a:solidFill>
              </a:rPr>
              <a:t>au</a:t>
            </a:r>
            <a:endParaRPr lang="en-GB" b="1" dirty="0">
              <a:solidFill>
                <a:srgbClr val="C9509D"/>
              </a:solidFill>
            </a:endParaRPr>
          </a:p>
        </p:txBody>
      </p:sp>
      <p:sp>
        <p:nvSpPr>
          <p:cNvPr id="18" name="Rectangle 17">
            <a:hlinkClick r:id="rId13" action="ppaction://hlinksldjump"/>
            <a:extLst>
              <a:ext uri="{FF2B5EF4-FFF2-40B4-BE49-F238E27FC236}">
                <a16:creationId xmlns:a16="http://schemas.microsoft.com/office/drawing/2014/main" id="{8DFC305D-A71A-D046-9547-5BE41E759F70}"/>
              </a:ext>
            </a:extLst>
          </p:cNvPr>
          <p:cNvSpPr/>
          <p:nvPr/>
        </p:nvSpPr>
        <p:spPr>
          <a:xfrm>
            <a:off x="4792429" y="2683762"/>
            <a:ext cx="145424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9509D"/>
                </a:solidFill>
              </a:rPr>
              <a:t>ey</a:t>
            </a:r>
            <a:endParaRPr lang="en-GB" b="1" dirty="0">
              <a:solidFill>
                <a:srgbClr val="C950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3547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-609600" y="1775360"/>
            <a:ext cx="10149159" cy="3307280"/>
          </a:xfrm>
        </p:spPr>
        <p:txBody>
          <a:bodyPr/>
          <a:lstStyle/>
          <a:p>
            <a:pPr algn="ctr"/>
            <a:r>
              <a:rPr lang="en-GB" sz="40800" dirty="0" err="1">
                <a:ln w="28575">
                  <a:noFill/>
                </a:ln>
                <a:solidFill>
                  <a:srgbClr val="C9509D"/>
                </a:solidFill>
                <a:latin typeface="+mn-lt"/>
              </a:rPr>
              <a:t>oe</a:t>
            </a:r>
            <a:endParaRPr lang="en-GB" sz="40800" dirty="0">
              <a:ln w="28575">
                <a:noFill/>
              </a:ln>
              <a:solidFill>
                <a:srgbClr val="C9509D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625129" y="694236"/>
            <a:ext cx="74365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</a:rPr>
              <a:t>Phase 5 Vowel Digraphs </a:t>
            </a:r>
          </a:p>
        </p:txBody>
      </p:sp>
    </p:spTree>
    <p:extLst>
      <p:ext uri="{BB962C8B-B14F-4D97-AF65-F5344CB8AC3E}">
        <p14:creationId xmlns:p14="http://schemas.microsoft.com/office/powerpoint/2010/main" val="384566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577018" y="553398"/>
            <a:ext cx="3067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i="0" u="none" strike="noStrike" dirty="0">
                <a:solidFill>
                  <a:srgbClr val="000000"/>
                </a:solidFill>
                <a:effectLst/>
              </a:rPr>
              <a:t>Sounds like…</a:t>
            </a:r>
            <a:endParaRPr lang="en-GB" sz="3600" b="1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67337" y="1340278"/>
            <a:ext cx="6402902" cy="1257762"/>
          </a:xfrm>
        </p:spPr>
        <p:txBody>
          <a:bodyPr/>
          <a:lstStyle/>
          <a:p>
            <a:r>
              <a:rPr lang="en-GB" sz="11500" dirty="0" err="1">
                <a:ln w="73025">
                  <a:noFill/>
                </a:ln>
                <a:solidFill>
                  <a:srgbClr val="C9509D"/>
                </a:solidFill>
                <a:latin typeface="+mn-lt"/>
              </a:rPr>
              <a:t>oe</a:t>
            </a:r>
            <a:r>
              <a:rPr lang="en-GB" sz="11500" dirty="0">
                <a:ln w="73025">
                  <a:noFill/>
                </a:ln>
                <a:solidFill>
                  <a:srgbClr val="C9509D"/>
                </a:solidFill>
                <a:latin typeface="+mn-lt"/>
              </a:rPr>
              <a:t> </a:t>
            </a:r>
            <a:r>
              <a:rPr lang="en-GB" sz="11500" dirty="0" err="1">
                <a:ln w="73025">
                  <a:noFill/>
                </a:ln>
                <a:solidFill>
                  <a:srgbClr val="C9509D"/>
                </a:solidFill>
                <a:latin typeface="+mn-lt"/>
              </a:rPr>
              <a:t>oe</a:t>
            </a:r>
            <a:r>
              <a:rPr lang="en-GB" sz="11500" dirty="0">
                <a:ln w="73025">
                  <a:noFill/>
                </a:ln>
                <a:solidFill>
                  <a:srgbClr val="C9509D"/>
                </a:solidFill>
                <a:latin typeface="+mn-lt"/>
              </a:rPr>
              <a:t> </a:t>
            </a:r>
            <a:r>
              <a:rPr lang="en-GB" sz="11500" dirty="0" err="1">
                <a:ln w="73025">
                  <a:noFill/>
                </a:ln>
                <a:solidFill>
                  <a:srgbClr val="C9509D"/>
                </a:solidFill>
                <a:latin typeface="+mn-lt"/>
              </a:rPr>
              <a:t>oe</a:t>
            </a:r>
            <a:endParaRPr lang="en-GB" sz="11500" dirty="0">
              <a:ln w="73025">
                <a:noFill/>
              </a:ln>
              <a:solidFill>
                <a:srgbClr val="C9509D"/>
              </a:solidFill>
              <a:latin typeface="+mn-lt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5E020CA-B529-EF4C-980B-41D4FF027D00}"/>
              </a:ext>
            </a:extLst>
          </p:cNvPr>
          <p:cNvSpPr/>
          <p:nvPr/>
        </p:nvSpPr>
        <p:spPr>
          <a:xfrm>
            <a:off x="4880479" y="2587962"/>
            <a:ext cx="3779520" cy="377952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con&#10;&#10;Description automatically generated with low confidence">
            <a:extLst>
              <a:ext uri="{FF2B5EF4-FFF2-40B4-BE49-F238E27FC236}">
                <a16:creationId xmlns:a16="http://schemas.microsoft.com/office/drawing/2014/main" id="{4CCE6A9D-DA12-DD4D-88B2-EF78BFFEB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134" y="2984975"/>
            <a:ext cx="2315531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70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0">
            <a:extLst>
              <a:ext uri="{FF2B5EF4-FFF2-40B4-BE49-F238E27FC236}">
                <a16:creationId xmlns:a16="http://schemas.microsoft.com/office/drawing/2014/main" id="{9534D9A4-D7A4-D847-9901-ACBEF97A8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6321" y="1630629"/>
            <a:ext cx="10149159" cy="3307280"/>
          </a:xfrm>
        </p:spPr>
        <p:txBody>
          <a:bodyPr/>
          <a:lstStyle/>
          <a:p>
            <a:pPr algn="ctr"/>
            <a:r>
              <a:rPr lang="en-GB" sz="40800" dirty="0" err="1">
                <a:ln w="28575">
                  <a:noFill/>
                </a:ln>
                <a:solidFill>
                  <a:srgbClr val="C9509D"/>
                </a:solidFill>
                <a:latin typeface="+mn-lt"/>
              </a:rPr>
              <a:t>oe</a:t>
            </a:r>
            <a:endParaRPr lang="en-GB" sz="40800" dirty="0">
              <a:ln w="28575">
                <a:noFill/>
              </a:ln>
              <a:solidFill>
                <a:srgbClr val="C9509D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637977" y="553398"/>
            <a:ext cx="70724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000000"/>
                </a:solidFill>
              </a:rPr>
              <a:t>Write the Sound</a:t>
            </a:r>
            <a:endParaRPr lang="en-GB" sz="3600" b="1" dirty="0"/>
          </a:p>
        </p:txBody>
      </p:sp>
      <p:sp>
        <p:nvSpPr>
          <p:cNvPr id="7" name="Start">
            <a:extLst>
              <a:ext uri="{FF2B5EF4-FFF2-40B4-BE49-F238E27FC236}">
                <a16:creationId xmlns:a16="http://schemas.microsoft.com/office/drawing/2014/main" id="{12F980F7-D539-4FC2-A77F-8C2ED8EC34CE}"/>
              </a:ext>
            </a:extLst>
          </p:cNvPr>
          <p:cNvSpPr/>
          <p:nvPr/>
        </p:nvSpPr>
        <p:spPr>
          <a:xfrm>
            <a:off x="3165621" y="2403906"/>
            <a:ext cx="251670" cy="251670"/>
          </a:xfrm>
          <a:prstGeom prst="ellipse">
            <a:avLst/>
          </a:prstGeom>
          <a:solidFill>
            <a:srgbClr val="68942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Start">
            <a:extLst>
              <a:ext uri="{FF2B5EF4-FFF2-40B4-BE49-F238E27FC236}">
                <a16:creationId xmlns:a16="http://schemas.microsoft.com/office/drawing/2014/main" id="{C7867B7A-3ADE-4084-AB33-AED2DB5AA022}"/>
              </a:ext>
            </a:extLst>
          </p:cNvPr>
          <p:cNvSpPr/>
          <p:nvPr/>
        </p:nvSpPr>
        <p:spPr>
          <a:xfrm>
            <a:off x="3648827" y="2537756"/>
            <a:ext cx="251670" cy="251670"/>
          </a:xfrm>
          <a:prstGeom prst="ellipse">
            <a:avLst/>
          </a:prstGeom>
          <a:solidFill>
            <a:srgbClr val="E94E1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tart">
            <a:extLst>
              <a:ext uri="{FF2B5EF4-FFF2-40B4-BE49-F238E27FC236}">
                <a16:creationId xmlns:a16="http://schemas.microsoft.com/office/drawing/2014/main" id="{D24361E2-3E42-45B4-BE4B-737288879851}"/>
              </a:ext>
            </a:extLst>
          </p:cNvPr>
          <p:cNvSpPr/>
          <p:nvPr/>
        </p:nvSpPr>
        <p:spPr>
          <a:xfrm>
            <a:off x="5559394" y="3474522"/>
            <a:ext cx="251670" cy="251670"/>
          </a:xfrm>
          <a:prstGeom prst="ellipse">
            <a:avLst/>
          </a:prstGeom>
          <a:solidFill>
            <a:srgbClr val="68942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Start">
            <a:extLst>
              <a:ext uri="{FF2B5EF4-FFF2-40B4-BE49-F238E27FC236}">
                <a16:creationId xmlns:a16="http://schemas.microsoft.com/office/drawing/2014/main" id="{DF429876-FCF8-42DA-8AB6-AF5D949CDB46}"/>
              </a:ext>
            </a:extLst>
          </p:cNvPr>
          <p:cNvSpPr/>
          <p:nvPr/>
        </p:nvSpPr>
        <p:spPr>
          <a:xfrm>
            <a:off x="6514425" y="4188667"/>
            <a:ext cx="251670" cy="251670"/>
          </a:xfrm>
          <a:prstGeom prst="ellipse">
            <a:avLst/>
          </a:prstGeom>
          <a:solidFill>
            <a:srgbClr val="E94E1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encil">
            <a:extLst>
              <a:ext uri="{FF2B5EF4-FFF2-40B4-BE49-F238E27FC236}">
                <a16:creationId xmlns:a16="http://schemas.microsoft.com/office/drawing/2014/main" id="{0D037C33-1B32-425F-A7EE-830316FEEA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456" y="1574356"/>
            <a:ext cx="966412" cy="963400"/>
          </a:xfrm>
          <a:prstGeom prst="rect">
            <a:avLst/>
          </a:prstGeom>
        </p:spPr>
      </p:pic>
      <p:pic>
        <p:nvPicPr>
          <p:cNvPr id="11" name="Pencil 2">
            <a:extLst>
              <a:ext uri="{FF2B5EF4-FFF2-40B4-BE49-F238E27FC236}">
                <a16:creationId xmlns:a16="http://schemas.microsoft.com/office/drawing/2014/main" id="{787788D2-B26B-44D3-9097-972B2B709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8511" y="2655576"/>
            <a:ext cx="966412" cy="963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E9E5724-F8E1-B246-92D0-D7D3E452D1AC}"/>
              </a:ext>
            </a:extLst>
          </p:cNvPr>
          <p:cNvSpPr txBox="1"/>
          <p:nvPr/>
        </p:nvSpPr>
        <p:spPr>
          <a:xfrm>
            <a:off x="516782" y="5858594"/>
            <a:ext cx="8110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Practise writing the sound with your finger in the air and then on the floor.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72196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7037E-6 C -0.02031 0.00024 -0.04045 0.0007 -0.05538 0.0125 C -0.07031 0.02431 -0.08194 0.04074 -0.08924 0.07014 C -0.09635 0.09954 -0.10087 0.15486 -0.09861 0.18912 C -0.09635 0.22338 -0.0908 0.25486 -0.07569 0.2757 C -0.06059 0.2963 -0.03281 0.31505 -0.00816 0.31343 C 0.01667 0.31204 0.0559 0.29445 0.07292 0.26667 C 0.0901 0.23866 0.09184 0.17709 0.09462 0.14584 C 0.0974 0.11459 0.09601 0.09931 0.08924 0.07917 C 0.08247 0.05903 0.06823 0.04213 0.05399 0.025 " pathEditMode="relative" rAng="0" ptsTypes="AAAAAAAAAA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1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59259E-6 C 0.02204 -0.0044 0.04392 -0.00903 0.06093 -0.01967 C 0.07777 -0.03055 0.09618 -0.04305 0.10139 -0.06481 C 0.10659 -0.08634 0.10868 -0.13403 0.09201 -0.1493 C 0.07534 -0.16481 0.02621 -0.17037 0.00139 -0.15671 C -0.02344 -0.14282 -0.04584 -0.10532 -0.05677 -0.06666 C -0.06754 -0.02778 -0.07361 0.03982 -0.06355 0.0757 C -0.0533 0.11181 -0.02379 0.14514 0.00416 0.14954 C 0.03194 0.15417 0.06805 0.12847 0.10416 0.10278 " pathEditMode="relative" rAng="0" ptsTypes="AAAAAAAAA">
                                      <p:cBhvr>
                                        <p:cTn id="1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6" y="-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2206898" y="2463590"/>
            <a:ext cx="4622106" cy="1445678"/>
          </a:xfrm>
        </p:spPr>
        <p:txBody>
          <a:bodyPr/>
          <a:lstStyle/>
          <a:p>
            <a:r>
              <a:rPr lang="en-GB" sz="16600" dirty="0">
                <a:ln w="28575">
                  <a:noFill/>
                </a:ln>
                <a:solidFill>
                  <a:srgbClr val="E29AC6"/>
                </a:solidFill>
                <a:latin typeface="+mn-lt"/>
              </a:rPr>
              <a:t>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2137719" y="553398"/>
            <a:ext cx="48685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Click on the letters to see which words have the ‘ay’ sound.</a:t>
            </a:r>
            <a:endParaRPr lang="en-GB" sz="240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ABB7FAD-E1F0-0544-9DC7-BDEF305A412E}"/>
              </a:ext>
            </a:extLst>
          </p:cNvPr>
          <p:cNvSpPr/>
          <p:nvPr/>
        </p:nvSpPr>
        <p:spPr>
          <a:xfrm>
            <a:off x="963799" y="1460395"/>
            <a:ext cx="1981200" cy="19812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solidFill>
              <a:srgbClr val="E29A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3D7187D-DE3E-DA4A-83F1-15B3A5C6D22C}"/>
              </a:ext>
            </a:extLst>
          </p:cNvPr>
          <p:cNvSpPr/>
          <p:nvPr/>
        </p:nvSpPr>
        <p:spPr>
          <a:xfrm>
            <a:off x="1324396" y="3909268"/>
            <a:ext cx="1981200" cy="19812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248797B-311F-7441-ABE8-BE25AE982713}"/>
              </a:ext>
            </a:extLst>
          </p:cNvPr>
          <p:cNvSpPr/>
          <p:nvPr/>
        </p:nvSpPr>
        <p:spPr>
          <a:xfrm>
            <a:off x="5838404" y="3972673"/>
            <a:ext cx="1981200" cy="1981200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rgbClr val="E29A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2662F45-12C9-E442-9177-D7AA7C539F8C}"/>
              </a:ext>
            </a:extLst>
          </p:cNvPr>
          <p:cNvSpPr/>
          <p:nvPr/>
        </p:nvSpPr>
        <p:spPr>
          <a:xfrm>
            <a:off x="6199001" y="1470668"/>
            <a:ext cx="1981200" cy="19812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FEAD34A-BE99-A745-B483-9EBD4647A0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496" y="4111816"/>
            <a:ext cx="2667000" cy="16012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C01A366-CCAF-FF45-B3F8-CD22A5BD79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6771" y="1583485"/>
            <a:ext cx="1825660" cy="169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74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2223362" y="2596326"/>
            <a:ext cx="4622106" cy="1445678"/>
          </a:xfrm>
        </p:spPr>
        <p:txBody>
          <a:bodyPr/>
          <a:lstStyle/>
          <a:p>
            <a:r>
              <a:rPr lang="en-GB" sz="16600" dirty="0" err="1">
                <a:ln w="28575">
                  <a:noFill/>
                </a:ln>
                <a:solidFill>
                  <a:srgbClr val="C9509D"/>
                </a:solidFill>
                <a:latin typeface="+mn-lt"/>
              </a:rPr>
              <a:t>oe</a:t>
            </a:r>
            <a:endParaRPr lang="en-GB" sz="16600" dirty="0">
              <a:ln w="28575">
                <a:noFill/>
              </a:ln>
              <a:solidFill>
                <a:srgbClr val="C9509D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2137719" y="553398"/>
            <a:ext cx="48685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Click on the letters to see which words have the ‘</a:t>
            </a:r>
            <a:r>
              <a:rPr lang="en-US" sz="2400" b="1" dirty="0" err="1">
                <a:solidFill>
                  <a:srgbClr val="000000"/>
                </a:solidFill>
              </a:rPr>
              <a:t>oe</a:t>
            </a:r>
            <a:r>
              <a:rPr lang="en-US" sz="2400" b="1" dirty="0">
                <a:solidFill>
                  <a:srgbClr val="000000"/>
                </a:solidFill>
              </a:rPr>
              <a:t>’ sound.</a:t>
            </a:r>
            <a:endParaRPr lang="en-GB" sz="2400" b="1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175FC52-7030-3C45-8612-F0E3B0880366}"/>
              </a:ext>
            </a:extLst>
          </p:cNvPr>
          <p:cNvGrpSpPr/>
          <p:nvPr/>
        </p:nvGrpSpPr>
        <p:grpSpPr>
          <a:xfrm>
            <a:off x="968954" y="1384395"/>
            <a:ext cx="1981200" cy="2069795"/>
            <a:chOff x="968954" y="1384395"/>
            <a:chExt cx="1981200" cy="2069795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9021517-9D6A-F540-801C-7F23AC8D824A}"/>
                </a:ext>
              </a:extLst>
            </p:cNvPr>
            <p:cNvSpPr/>
            <p:nvPr/>
          </p:nvSpPr>
          <p:spPr>
            <a:xfrm>
              <a:off x="968954" y="1472990"/>
              <a:ext cx="1981200" cy="1981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FD2E4CC4-97FE-6548-A592-8A690ACE2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0623" y="1384395"/>
              <a:ext cx="1337862" cy="198120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03A7C97-5AD2-7344-9E36-EE0B1C5A2E94}"/>
              </a:ext>
            </a:extLst>
          </p:cNvPr>
          <p:cNvGrpSpPr/>
          <p:nvPr/>
        </p:nvGrpSpPr>
        <p:grpSpPr>
          <a:xfrm>
            <a:off x="5735460" y="3911590"/>
            <a:ext cx="2064797" cy="1981200"/>
            <a:chOff x="5735460" y="3911590"/>
            <a:chExt cx="2064797" cy="198120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C0E380E-A73C-4343-BE69-F3ACC9674935}"/>
                </a:ext>
              </a:extLst>
            </p:cNvPr>
            <p:cNvSpPr/>
            <p:nvPr/>
          </p:nvSpPr>
          <p:spPr>
            <a:xfrm>
              <a:off x="5735460" y="3911590"/>
              <a:ext cx="1981200" cy="1981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id="{9A887AE6-299D-8148-B6A2-31B420A79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90678" y="4024305"/>
              <a:ext cx="1909579" cy="1692660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8E3BAD5-AE8D-684D-B710-A8F03637204F}"/>
              </a:ext>
            </a:extLst>
          </p:cNvPr>
          <p:cNvGrpSpPr/>
          <p:nvPr/>
        </p:nvGrpSpPr>
        <p:grpSpPr>
          <a:xfrm>
            <a:off x="1083233" y="3911590"/>
            <a:ext cx="2227517" cy="1981200"/>
            <a:chOff x="1083233" y="3911590"/>
            <a:chExt cx="2227517" cy="19812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2B64875-18F6-244B-BDEF-3E86A1132E76}"/>
                </a:ext>
              </a:extLst>
            </p:cNvPr>
            <p:cNvSpPr/>
            <p:nvPr/>
          </p:nvSpPr>
          <p:spPr>
            <a:xfrm>
              <a:off x="1329550" y="3911590"/>
              <a:ext cx="1981200" cy="1981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 descr="A cartoon of a horse&#10;&#10;Description automatically generated with low confidence">
              <a:extLst>
                <a:ext uri="{FF2B5EF4-FFF2-40B4-BE49-F238E27FC236}">
                  <a16:creationId xmlns:a16="http://schemas.microsoft.com/office/drawing/2014/main" id="{AB959FA4-F8B4-784C-ABDE-9C404A581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3233" y="4196592"/>
              <a:ext cx="2108972" cy="1587789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E021E6C-ECD4-7E41-AF2A-492DC9691C7F}"/>
              </a:ext>
            </a:extLst>
          </p:cNvPr>
          <p:cNvGrpSpPr/>
          <p:nvPr/>
        </p:nvGrpSpPr>
        <p:grpSpPr>
          <a:xfrm>
            <a:off x="6204155" y="1279055"/>
            <a:ext cx="2052339" cy="2191879"/>
            <a:chOff x="6204155" y="1279055"/>
            <a:chExt cx="2052339" cy="2191879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6959389-C98F-C049-AFDF-5841D6ABE737}"/>
                </a:ext>
              </a:extLst>
            </p:cNvPr>
            <p:cNvSpPr/>
            <p:nvPr/>
          </p:nvSpPr>
          <p:spPr>
            <a:xfrm>
              <a:off x="6204155" y="1472990"/>
              <a:ext cx="1981200" cy="1981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420CD75-FA0B-974C-8E83-68EB1C163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98848" y="1279055"/>
              <a:ext cx="1857646" cy="21918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649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577017" y="553398"/>
            <a:ext cx="70724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0000"/>
                </a:solidFill>
              </a:rPr>
              <a:t>Click to read through each word.</a:t>
            </a:r>
            <a:endParaRPr lang="en-GB" sz="2400" b="1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EE669E0-A99E-C940-B1C2-E92BF8D626CF}"/>
              </a:ext>
            </a:extLst>
          </p:cNvPr>
          <p:cNvGrpSpPr/>
          <p:nvPr/>
        </p:nvGrpSpPr>
        <p:grpSpPr>
          <a:xfrm>
            <a:off x="3331237" y="3842453"/>
            <a:ext cx="2525842" cy="295060"/>
            <a:chOff x="-3384824" y="4397085"/>
            <a:chExt cx="2525842" cy="295060"/>
          </a:xfrm>
        </p:grpSpPr>
        <p:sp>
          <p:nvSpPr>
            <p:cNvPr id="46" name="Start">
              <a:extLst>
                <a:ext uri="{FF2B5EF4-FFF2-40B4-BE49-F238E27FC236}">
                  <a16:creationId xmlns:a16="http://schemas.microsoft.com/office/drawing/2014/main" id="{E436399B-1CA9-7946-918F-5B6911D4597D}"/>
                </a:ext>
              </a:extLst>
            </p:cNvPr>
            <p:cNvSpPr/>
            <p:nvPr/>
          </p:nvSpPr>
          <p:spPr>
            <a:xfrm>
              <a:off x="-3384824" y="4397085"/>
              <a:ext cx="295060" cy="295060"/>
            </a:xfrm>
            <a:prstGeom prst="ellipse">
              <a:avLst/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  <p:sp>
          <p:nvSpPr>
            <p:cNvPr id="47" name="Rectangle: Rounded Corners 1">
              <a:extLst>
                <a:ext uri="{FF2B5EF4-FFF2-40B4-BE49-F238E27FC236}">
                  <a16:creationId xmlns:a16="http://schemas.microsoft.com/office/drawing/2014/main" id="{D2937061-EBAD-0346-BEF8-D4C4A01F42F4}"/>
                </a:ext>
              </a:extLst>
            </p:cNvPr>
            <p:cNvSpPr/>
            <p:nvPr/>
          </p:nvSpPr>
          <p:spPr>
            <a:xfrm>
              <a:off x="-2701637" y="4397085"/>
              <a:ext cx="1842655" cy="295060"/>
            </a:xfrm>
            <a:prstGeom prst="roundRect">
              <a:avLst>
                <a:gd name="adj" fmla="val 50000"/>
              </a:avLst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CA095B"/>
                  </a:solidFill>
                </a:rPr>
                <a:t>              </a:t>
              </a:r>
            </a:p>
          </p:txBody>
        </p:sp>
      </p:grpSp>
      <p:sp>
        <p:nvSpPr>
          <p:cNvPr id="52" name="1">
            <a:extLst>
              <a:ext uri="{FF2B5EF4-FFF2-40B4-BE49-F238E27FC236}">
                <a16:creationId xmlns:a16="http://schemas.microsoft.com/office/drawing/2014/main" id="{F7BFE851-0261-3C4C-96B4-E81A93FC3714}"/>
              </a:ext>
            </a:extLst>
          </p:cNvPr>
          <p:cNvSpPr txBox="1">
            <a:spLocks/>
          </p:cNvSpPr>
          <p:nvPr/>
        </p:nvSpPr>
        <p:spPr>
          <a:xfrm>
            <a:off x="1023266" y="2082101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45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her</a:t>
            </a:r>
            <a:r>
              <a:rPr lang="en-GB" sz="14500" dirty="0">
                <a:ln w="28575">
                  <a:noFill/>
                </a:ln>
                <a:solidFill>
                  <a:srgbClr val="C9509D"/>
                </a:solidFill>
                <a:latin typeface="+mn-lt"/>
              </a:rPr>
              <a:t>oe</a:t>
            </a:r>
            <a:r>
              <a:rPr lang="en-GB" sz="145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s</a:t>
            </a:r>
            <a:endParaRPr lang="en-GB" sz="145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22" name="1">
            <a:extLst>
              <a:ext uri="{FF2B5EF4-FFF2-40B4-BE49-F238E27FC236}">
                <a16:creationId xmlns:a16="http://schemas.microsoft.com/office/drawing/2014/main" id="{F55D10E6-9CC0-4B45-9208-F736B87968F2}"/>
              </a:ext>
            </a:extLst>
          </p:cNvPr>
          <p:cNvSpPr txBox="1">
            <a:spLocks/>
          </p:cNvSpPr>
          <p:nvPr/>
        </p:nvSpPr>
        <p:spPr>
          <a:xfrm>
            <a:off x="1052103" y="2075414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45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t</a:t>
            </a:r>
            <a:r>
              <a:rPr lang="en-GB" sz="14500" dirty="0">
                <a:ln w="28575">
                  <a:noFill/>
                </a:ln>
                <a:solidFill>
                  <a:srgbClr val="C9509D"/>
                </a:solidFill>
                <a:latin typeface="+mn-lt"/>
              </a:rPr>
              <a:t>oe</a:t>
            </a:r>
            <a:endParaRPr lang="en-GB" sz="145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24" name="1">
            <a:extLst>
              <a:ext uri="{FF2B5EF4-FFF2-40B4-BE49-F238E27FC236}">
                <a16:creationId xmlns:a16="http://schemas.microsoft.com/office/drawing/2014/main" id="{2DD01D68-6DFA-5E45-A4CA-DCD556FC5ACA}"/>
              </a:ext>
            </a:extLst>
          </p:cNvPr>
          <p:cNvSpPr txBox="1">
            <a:spLocks/>
          </p:cNvSpPr>
          <p:nvPr/>
        </p:nvSpPr>
        <p:spPr>
          <a:xfrm>
            <a:off x="872171" y="2088089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45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d</a:t>
            </a:r>
            <a:r>
              <a:rPr lang="en-GB" sz="14500" dirty="0">
                <a:ln w="28575">
                  <a:noFill/>
                </a:ln>
                <a:solidFill>
                  <a:srgbClr val="C9509D"/>
                </a:solidFill>
                <a:latin typeface="+mn-lt"/>
              </a:rPr>
              <a:t>oe</a:t>
            </a:r>
            <a:endParaRPr lang="en-GB" sz="145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25" name="1">
            <a:extLst>
              <a:ext uri="{FF2B5EF4-FFF2-40B4-BE49-F238E27FC236}">
                <a16:creationId xmlns:a16="http://schemas.microsoft.com/office/drawing/2014/main" id="{8D415DA9-B615-374B-BC44-9FBBB369AE23}"/>
              </a:ext>
            </a:extLst>
          </p:cNvPr>
          <p:cNvSpPr txBox="1">
            <a:spLocks/>
          </p:cNvSpPr>
          <p:nvPr/>
        </p:nvSpPr>
        <p:spPr>
          <a:xfrm>
            <a:off x="1094109" y="2088787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45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f</a:t>
            </a:r>
            <a:r>
              <a:rPr lang="en-GB" sz="14500" dirty="0">
                <a:ln w="28575">
                  <a:noFill/>
                </a:ln>
                <a:solidFill>
                  <a:srgbClr val="C9509D"/>
                </a:solidFill>
                <a:latin typeface="+mn-lt"/>
              </a:rPr>
              <a:t>oe</a:t>
            </a:r>
            <a:endParaRPr lang="en-GB" sz="145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26" name="1">
            <a:extLst>
              <a:ext uri="{FF2B5EF4-FFF2-40B4-BE49-F238E27FC236}">
                <a16:creationId xmlns:a16="http://schemas.microsoft.com/office/drawing/2014/main" id="{9DDEDAB3-22C3-4E47-98A0-B6BAEA0B85DA}"/>
              </a:ext>
            </a:extLst>
          </p:cNvPr>
          <p:cNvSpPr txBox="1">
            <a:spLocks/>
          </p:cNvSpPr>
          <p:nvPr/>
        </p:nvSpPr>
        <p:spPr>
          <a:xfrm>
            <a:off x="-725794" y="2082100"/>
            <a:ext cx="10530610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45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potat</a:t>
            </a:r>
            <a:r>
              <a:rPr lang="en-GB" sz="14500" dirty="0">
                <a:ln w="28575">
                  <a:noFill/>
                </a:ln>
                <a:solidFill>
                  <a:srgbClr val="C9509D"/>
                </a:solidFill>
                <a:latin typeface="+mn-lt"/>
              </a:rPr>
              <a:t>oe</a:t>
            </a:r>
            <a:r>
              <a:rPr lang="en-GB" sz="145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s</a:t>
            </a:r>
            <a:endParaRPr lang="en-GB" sz="145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27" name="1">
            <a:extLst>
              <a:ext uri="{FF2B5EF4-FFF2-40B4-BE49-F238E27FC236}">
                <a16:creationId xmlns:a16="http://schemas.microsoft.com/office/drawing/2014/main" id="{9F04DD5E-7B0F-6D4F-AF28-3BC0903B4D21}"/>
              </a:ext>
            </a:extLst>
          </p:cNvPr>
          <p:cNvSpPr txBox="1">
            <a:spLocks/>
          </p:cNvSpPr>
          <p:nvPr/>
        </p:nvSpPr>
        <p:spPr>
          <a:xfrm>
            <a:off x="-712665" y="2082101"/>
            <a:ext cx="10530610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45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tomat</a:t>
            </a:r>
            <a:r>
              <a:rPr lang="en-GB" sz="14500" dirty="0">
                <a:ln w="28575">
                  <a:noFill/>
                </a:ln>
                <a:solidFill>
                  <a:srgbClr val="C9509D"/>
                </a:solidFill>
                <a:latin typeface="+mn-lt"/>
              </a:rPr>
              <a:t>oe</a:t>
            </a:r>
            <a:r>
              <a:rPr lang="en-GB" sz="145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s</a:t>
            </a:r>
            <a:endParaRPr lang="en-GB" sz="145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28" name="1">
            <a:extLst>
              <a:ext uri="{FF2B5EF4-FFF2-40B4-BE49-F238E27FC236}">
                <a16:creationId xmlns:a16="http://schemas.microsoft.com/office/drawing/2014/main" id="{F7B8A6AC-DE65-A844-8ABC-453534C81B90}"/>
              </a:ext>
            </a:extLst>
          </p:cNvPr>
          <p:cNvSpPr txBox="1">
            <a:spLocks/>
          </p:cNvSpPr>
          <p:nvPr/>
        </p:nvSpPr>
        <p:spPr>
          <a:xfrm>
            <a:off x="-693305" y="2082100"/>
            <a:ext cx="10530610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45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domin</a:t>
            </a:r>
            <a:r>
              <a:rPr lang="en-GB" sz="14500" dirty="0">
                <a:ln w="28575">
                  <a:noFill/>
                </a:ln>
                <a:solidFill>
                  <a:srgbClr val="C9509D"/>
                </a:solidFill>
                <a:latin typeface="+mn-lt"/>
              </a:rPr>
              <a:t>oe</a:t>
            </a:r>
            <a:r>
              <a:rPr lang="en-GB" sz="145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s</a:t>
            </a:r>
            <a:endParaRPr lang="en-GB" sz="145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CC586B5-D4AB-2144-B11F-345C04216C38}"/>
              </a:ext>
            </a:extLst>
          </p:cNvPr>
          <p:cNvGrpSpPr/>
          <p:nvPr/>
        </p:nvGrpSpPr>
        <p:grpSpPr>
          <a:xfrm>
            <a:off x="2217759" y="3831942"/>
            <a:ext cx="4769441" cy="295060"/>
            <a:chOff x="2200908" y="3802024"/>
            <a:chExt cx="4769441" cy="295060"/>
          </a:xfrm>
        </p:grpSpPr>
        <p:sp>
          <p:nvSpPr>
            <p:cNvPr id="48" name="Start">
              <a:extLst>
                <a:ext uri="{FF2B5EF4-FFF2-40B4-BE49-F238E27FC236}">
                  <a16:creationId xmlns:a16="http://schemas.microsoft.com/office/drawing/2014/main" id="{991BE172-D90C-3B4A-9220-57EAAAAB0227}"/>
                </a:ext>
              </a:extLst>
            </p:cNvPr>
            <p:cNvSpPr/>
            <p:nvPr/>
          </p:nvSpPr>
          <p:spPr>
            <a:xfrm>
              <a:off x="3050469" y="3802024"/>
              <a:ext cx="295060" cy="295060"/>
            </a:xfrm>
            <a:prstGeom prst="ellipse">
              <a:avLst/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  <p:sp>
          <p:nvSpPr>
            <p:cNvPr id="29" name="Start">
              <a:extLst>
                <a:ext uri="{FF2B5EF4-FFF2-40B4-BE49-F238E27FC236}">
                  <a16:creationId xmlns:a16="http://schemas.microsoft.com/office/drawing/2014/main" id="{E4E4399F-54E2-8A4E-82C5-A64EC917E3FC}"/>
                </a:ext>
              </a:extLst>
            </p:cNvPr>
            <p:cNvSpPr/>
            <p:nvPr/>
          </p:nvSpPr>
          <p:spPr>
            <a:xfrm>
              <a:off x="3818162" y="3802024"/>
              <a:ext cx="295060" cy="295060"/>
            </a:xfrm>
            <a:prstGeom prst="ellipse">
              <a:avLst/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  <p:sp>
          <p:nvSpPr>
            <p:cNvPr id="31" name="Rectangle: Rounded Corners 1">
              <a:extLst>
                <a:ext uri="{FF2B5EF4-FFF2-40B4-BE49-F238E27FC236}">
                  <a16:creationId xmlns:a16="http://schemas.microsoft.com/office/drawing/2014/main" id="{4153452D-CF48-EB42-A1FD-DEDA8FD6C987}"/>
                </a:ext>
              </a:extLst>
            </p:cNvPr>
            <p:cNvSpPr/>
            <p:nvPr/>
          </p:nvSpPr>
          <p:spPr>
            <a:xfrm>
              <a:off x="4516580" y="3802024"/>
              <a:ext cx="1842655" cy="295060"/>
            </a:xfrm>
            <a:prstGeom prst="roundRect">
              <a:avLst>
                <a:gd name="adj" fmla="val 50000"/>
              </a:avLst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CA095B"/>
                  </a:solidFill>
                </a:rPr>
                <a:t>              </a:t>
              </a:r>
            </a:p>
          </p:txBody>
        </p:sp>
        <p:sp>
          <p:nvSpPr>
            <p:cNvPr id="32" name="Start">
              <a:extLst>
                <a:ext uri="{FF2B5EF4-FFF2-40B4-BE49-F238E27FC236}">
                  <a16:creationId xmlns:a16="http://schemas.microsoft.com/office/drawing/2014/main" id="{1A04A54F-8BD8-E749-96BF-E379F0314DF5}"/>
                </a:ext>
              </a:extLst>
            </p:cNvPr>
            <p:cNvSpPr/>
            <p:nvPr/>
          </p:nvSpPr>
          <p:spPr>
            <a:xfrm>
              <a:off x="2200908" y="3802024"/>
              <a:ext cx="295060" cy="295060"/>
            </a:xfrm>
            <a:prstGeom prst="ellipse">
              <a:avLst/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  <p:sp>
          <p:nvSpPr>
            <p:cNvPr id="33" name="Start">
              <a:extLst>
                <a:ext uri="{FF2B5EF4-FFF2-40B4-BE49-F238E27FC236}">
                  <a16:creationId xmlns:a16="http://schemas.microsoft.com/office/drawing/2014/main" id="{1271A80D-5139-4C48-BC5B-85EEA213A988}"/>
                </a:ext>
              </a:extLst>
            </p:cNvPr>
            <p:cNvSpPr/>
            <p:nvPr/>
          </p:nvSpPr>
          <p:spPr>
            <a:xfrm>
              <a:off x="6675289" y="3802024"/>
              <a:ext cx="295060" cy="295060"/>
            </a:xfrm>
            <a:prstGeom prst="ellipse">
              <a:avLst/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C1FD07F-6DBA-F54C-9201-81CD06C38083}"/>
              </a:ext>
            </a:extLst>
          </p:cNvPr>
          <p:cNvGrpSpPr/>
          <p:nvPr/>
        </p:nvGrpSpPr>
        <p:grpSpPr>
          <a:xfrm>
            <a:off x="994613" y="3852964"/>
            <a:ext cx="7135819" cy="295060"/>
            <a:chOff x="9341458" y="2339863"/>
            <a:chExt cx="7135819" cy="295060"/>
          </a:xfrm>
        </p:grpSpPr>
        <p:sp>
          <p:nvSpPr>
            <p:cNvPr id="59" name="Start">
              <a:extLst>
                <a:ext uri="{FF2B5EF4-FFF2-40B4-BE49-F238E27FC236}">
                  <a16:creationId xmlns:a16="http://schemas.microsoft.com/office/drawing/2014/main" id="{111CA69A-E85B-BC4E-AFF7-478D6F2A4DE1}"/>
                </a:ext>
              </a:extLst>
            </p:cNvPr>
            <p:cNvSpPr/>
            <p:nvPr/>
          </p:nvSpPr>
          <p:spPr>
            <a:xfrm>
              <a:off x="11408702" y="2339863"/>
              <a:ext cx="295060" cy="295060"/>
            </a:xfrm>
            <a:prstGeom prst="ellipse">
              <a:avLst/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  <p:sp>
          <p:nvSpPr>
            <p:cNvPr id="60" name="Start">
              <a:extLst>
                <a:ext uri="{FF2B5EF4-FFF2-40B4-BE49-F238E27FC236}">
                  <a16:creationId xmlns:a16="http://schemas.microsoft.com/office/drawing/2014/main" id="{205EC1F3-B978-D24A-8E10-3312D45E26A2}"/>
                </a:ext>
              </a:extLst>
            </p:cNvPr>
            <p:cNvSpPr/>
            <p:nvPr/>
          </p:nvSpPr>
          <p:spPr>
            <a:xfrm>
              <a:off x="12455715" y="2339863"/>
              <a:ext cx="295060" cy="295060"/>
            </a:xfrm>
            <a:prstGeom prst="ellipse">
              <a:avLst/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  <p:sp>
          <p:nvSpPr>
            <p:cNvPr id="61" name="Start">
              <a:extLst>
                <a:ext uri="{FF2B5EF4-FFF2-40B4-BE49-F238E27FC236}">
                  <a16:creationId xmlns:a16="http://schemas.microsoft.com/office/drawing/2014/main" id="{83E6E695-7447-E141-93D1-33CE9CB147D7}"/>
                </a:ext>
              </a:extLst>
            </p:cNvPr>
            <p:cNvSpPr/>
            <p:nvPr/>
          </p:nvSpPr>
          <p:spPr>
            <a:xfrm>
              <a:off x="13502728" y="2339863"/>
              <a:ext cx="295060" cy="295060"/>
            </a:xfrm>
            <a:prstGeom prst="ellipse">
              <a:avLst/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  <p:sp>
          <p:nvSpPr>
            <p:cNvPr id="62" name="Start">
              <a:extLst>
                <a:ext uri="{FF2B5EF4-FFF2-40B4-BE49-F238E27FC236}">
                  <a16:creationId xmlns:a16="http://schemas.microsoft.com/office/drawing/2014/main" id="{441AFD26-7C9D-1B4D-90A0-3B172C812853}"/>
                </a:ext>
              </a:extLst>
            </p:cNvPr>
            <p:cNvSpPr/>
            <p:nvPr/>
          </p:nvSpPr>
          <p:spPr>
            <a:xfrm>
              <a:off x="10361689" y="2339863"/>
              <a:ext cx="295060" cy="295060"/>
            </a:xfrm>
            <a:prstGeom prst="ellipse">
              <a:avLst/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  <p:sp>
          <p:nvSpPr>
            <p:cNvPr id="63" name="Start">
              <a:extLst>
                <a:ext uri="{FF2B5EF4-FFF2-40B4-BE49-F238E27FC236}">
                  <a16:creationId xmlns:a16="http://schemas.microsoft.com/office/drawing/2014/main" id="{5F708C91-8C62-CB42-ABFE-59D4167D7D03}"/>
                </a:ext>
              </a:extLst>
            </p:cNvPr>
            <p:cNvSpPr/>
            <p:nvPr/>
          </p:nvSpPr>
          <p:spPr>
            <a:xfrm>
              <a:off x="9341458" y="2339863"/>
              <a:ext cx="295060" cy="295060"/>
            </a:xfrm>
            <a:prstGeom prst="ellipse">
              <a:avLst/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  <p:sp>
          <p:nvSpPr>
            <p:cNvPr id="64" name="Start">
              <a:extLst>
                <a:ext uri="{FF2B5EF4-FFF2-40B4-BE49-F238E27FC236}">
                  <a16:creationId xmlns:a16="http://schemas.microsoft.com/office/drawing/2014/main" id="{4C3A2CB8-2761-8044-9A87-0A5C4039D7B9}"/>
                </a:ext>
              </a:extLst>
            </p:cNvPr>
            <p:cNvSpPr/>
            <p:nvPr/>
          </p:nvSpPr>
          <p:spPr>
            <a:xfrm>
              <a:off x="16182217" y="2339863"/>
              <a:ext cx="295060" cy="295060"/>
            </a:xfrm>
            <a:prstGeom prst="ellipse">
              <a:avLst/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  <p:sp>
          <p:nvSpPr>
            <p:cNvPr id="65" name="Rectangle: Rounded Corners 1">
              <a:extLst>
                <a:ext uri="{FF2B5EF4-FFF2-40B4-BE49-F238E27FC236}">
                  <a16:creationId xmlns:a16="http://schemas.microsoft.com/office/drawing/2014/main" id="{C7E4C866-FB8B-7843-A762-44644E83C7FE}"/>
                </a:ext>
              </a:extLst>
            </p:cNvPr>
            <p:cNvSpPr/>
            <p:nvPr/>
          </p:nvSpPr>
          <p:spPr>
            <a:xfrm>
              <a:off x="14068675" y="2339863"/>
              <a:ext cx="1842655" cy="295060"/>
            </a:xfrm>
            <a:prstGeom prst="roundRect">
              <a:avLst>
                <a:gd name="adj" fmla="val 50000"/>
              </a:avLst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CA095B"/>
                  </a:solidFill>
                </a:rPr>
                <a:t>        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739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2" grpId="1"/>
      <p:bldP spid="22" grpId="0"/>
      <p:bldP spid="22" grpId="1"/>
      <p:bldP spid="24" grpId="0"/>
      <p:bldP spid="24" grpId="1"/>
      <p:bldP spid="25" grpId="0"/>
      <p:bldP spid="26" grpId="0"/>
      <p:bldP spid="26" grpId="1"/>
      <p:bldP spid="27" grpId="0"/>
      <p:bldP spid="27" grpId="1"/>
      <p:bldP spid="2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0">
            <a:extLst>
              <a:ext uri="{FF2B5EF4-FFF2-40B4-BE49-F238E27FC236}">
                <a16:creationId xmlns:a16="http://schemas.microsoft.com/office/drawing/2014/main" id="{5F029C07-FC94-4665-8A8D-96D5C92774A0}"/>
              </a:ext>
            </a:extLst>
          </p:cNvPr>
          <p:cNvSpPr txBox="1">
            <a:spLocks/>
          </p:cNvSpPr>
          <p:nvPr/>
        </p:nvSpPr>
        <p:spPr>
          <a:xfrm>
            <a:off x="1664838" y="4938862"/>
            <a:ext cx="581432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400" i="0" u="none" strike="noStrike" dirty="0">
                <a:solidFill>
                  <a:srgbClr val="000000"/>
                </a:solidFill>
                <a:effectLst/>
                <a:latin typeface="+mn-lt"/>
              </a:rPr>
              <a:t>Click on a </a:t>
            </a:r>
            <a:r>
              <a:rPr lang="en-GB" sz="2400" dirty="0">
                <a:solidFill>
                  <a:srgbClr val="000000"/>
                </a:solidFill>
                <a:latin typeface="+mn-lt"/>
              </a:rPr>
              <a:t>letter combination </a:t>
            </a:r>
            <a:r>
              <a:rPr lang="en-GB" sz="2400" i="0" u="none" strike="noStrike" dirty="0">
                <a:solidFill>
                  <a:srgbClr val="000000"/>
                </a:solidFill>
                <a:effectLst/>
                <a:latin typeface="+mn-lt"/>
              </a:rPr>
              <a:t>to jump to the appropriate slides </a:t>
            </a:r>
            <a:endParaRPr lang="en-GB" sz="19900" dirty="0">
              <a:ln w="28575">
                <a:solidFill>
                  <a:schemeClr val="accent4">
                    <a:lumMod val="50000"/>
                  </a:schemeClr>
                </a:solidFill>
              </a:ln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0F5A099C-0629-400C-B19E-8F9B9E9A1252}"/>
              </a:ext>
            </a:extLst>
          </p:cNvPr>
          <p:cNvSpPr/>
          <p:nvPr/>
        </p:nvSpPr>
        <p:spPr>
          <a:xfrm>
            <a:off x="842214" y="302411"/>
            <a:ext cx="157126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>
                <a:ln w="73025">
                  <a:noFill/>
                </a:ln>
                <a:solidFill>
                  <a:srgbClr val="E29AC6"/>
                </a:solidFill>
              </a:rPr>
              <a:t>ay</a:t>
            </a:r>
            <a:endParaRPr lang="en-GB" b="1" dirty="0">
              <a:solidFill>
                <a:srgbClr val="E29AC6"/>
              </a:solidFill>
            </a:endParaRPr>
          </a:p>
        </p:txBody>
      </p:sp>
      <p:sp>
        <p:nvSpPr>
          <p:cNvPr id="7" name="Rectangle 6">
            <a:hlinkClick r:id="rId3" action="ppaction://hlinksldjump"/>
            <a:extLst>
              <a:ext uri="{FF2B5EF4-FFF2-40B4-BE49-F238E27FC236}">
                <a16:creationId xmlns:a16="http://schemas.microsoft.com/office/drawing/2014/main" id="{9B05B105-7F9B-4D25-BF0A-D28EC2EED2C4}"/>
              </a:ext>
            </a:extLst>
          </p:cNvPr>
          <p:cNvSpPr/>
          <p:nvPr/>
        </p:nvSpPr>
        <p:spPr>
          <a:xfrm>
            <a:off x="2926668" y="3332989"/>
            <a:ext cx="154882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E29AC6"/>
                </a:solidFill>
              </a:rPr>
              <a:t>ou</a:t>
            </a:r>
            <a:endParaRPr lang="en-GB" b="1" dirty="0">
              <a:solidFill>
                <a:srgbClr val="E29AC6"/>
              </a:solidFill>
            </a:endParaRPr>
          </a:p>
        </p:txBody>
      </p:sp>
      <p:sp>
        <p:nvSpPr>
          <p:cNvPr id="8" name="Rectangle 7">
            <a:hlinkClick r:id="rId4" action="ppaction://hlinksldjump"/>
            <a:extLst>
              <a:ext uri="{FF2B5EF4-FFF2-40B4-BE49-F238E27FC236}">
                <a16:creationId xmlns:a16="http://schemas.microsoft.com/office/drawing/2014/main" id="{A358865B-E200-4580-8491-82D4CB2FC389}"/>
              </a:ext>
            </a:extLst>
          </p:cNvPr>
          <p:cNvSpPr/>
          <p:nvPr/>
        </p:nvSpPr>
        <p:spPr>
          <a:xfrm>
            <a:off x="4643752" y="1485168"/>
            <a:ext cx="115288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E29AC6"/>
                </a:solidFill>
              </a:rPr>
              <a:t>ie</a:t>
            </a:r>
            <a:endParaRPr lang="en-GB" b="1" dirty="0">
              <a:solidFill>
                <a:srgbClr val="E29AC6"/>
              </a:solidFill>
            </a:endParaRPr>
          </a:p>
        </p:txBody>
      </p:sp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B6376C92-F53E-4C68-A855-76F880E183DA}"/>
              </a:ext>
            </a:extLst>
          </p:cNvPr>
          <p:cNvSpPr/>
          <p:nvPr/>
        </p:nvSpPr>
        <p:spPr>
          <a:xfrm>
            <a:off x="5658366" y="422176"/>
            <a:ext cx="110479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A095B"/>
                </a:solidFill>
              </a:rPr>
              <a:t>ir</a:t>
            </a:r>
            <a:endParaRPr lang="en-GB" b="1" dirty="0">
              <a:solidFill>
                <a:srgbClr val="CA095B"/>
              </a:solidFill>
            </a:endParaRPr>
          </a:p>
        </p:txBody>
      </p:sp>
      <p:sp>
        <p:nvSpPr>
          <p:cNvPr id="11" name="Rectangle 10">
            <a:hlinkClick r:id="rId6" action="ppaction://hlinksldjump"/>
            <a:extLst>
              <a:ext uri="{FF2B5EF4-FFF2-40B4-BE49-F238E27FC236}">
                <a16:creationId xmlns:a16="http://schemas.microsoft.com/office/drawing/2014/main" id="{CCB837FA-3495-43F5-B229-672B01C63B5E}"/>
              </a:ext>
            </a:extLst>
          </p:cNvPr>
          <p:cNvSpPr/>
          <p:nvPr/>
        </p:nvSpPr>
        <p:spPr>
          <a:xfrm>
            <a:off x="962773" y="1707404"/>
            <a:ext cx="147187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9509D"/>
                </a:solidFill>
              </a:rPr>
              <a:t>ea</a:t>
            </a:r>
            <a:endParaRPr lang="en-GB" b="1" dirty="0">
              <a:solidFill>
                <a:srgbClr val="C9509D"/>
              </a:solidFill>
            </a:endParaRPr>
          </a:p>
        </p:txBody>
      </p:sp>
      <p:sp>
        <p:nvSpPr>
          <p:cNvPr id="12" name="Rectangle 11">
            <a:hlinkClick r:id="rId7" action="ppaction://hlinksldjump"/>
            <a:extLst>
              <a:ext uri="{FF2B5EF4-FFF2-40B4-BE49-F238E27FC236}">
                <a16:creationId xmlns:a16="http://schemas.microsoft.com/office/drawing/2014/main" id="{4F0A3B7F-E151-47C7-8AF1-03436C97AAD6}"/>
              </a:ext>
            </a:extLst>
          </p:cNvPr>
          <p:cNvSpPr/>
          <p:nvPr/>
        </p:nvSpPr>
        <p:spPr>
          <a:xfrm>
            <a:off x="6470558" y="2091252"/>
            <a:ext cx="15231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600" b="1" dirty="0">
                <a:ln w="73025">
                  <a:noFill/>
                </a:ln>
                <a:solidFill>
                  <a:srgbClr val="E29AC6"/>
                </a:solidFill>
              </a:rPr>
              <a:t>oy</a:t>
            </a:r>
            <a:endParaRPr lang="en-GB" b="1" dirty="0">
              <a:solidFill>
                <a:srgbClr val="E29AC6"/>
              </a:solidFill>
            </a:endParaRPr>
          </a:p>
        </p:txBody>
      </p:sp>
      <p:sp>
        <p:nvSpPr>
          <p:cNvPr id="13" name="Rectangle 12">
            <a:hlinkClick r:id="rId8" action="ppaction://hlinksldjump"/>
            <a:extLst>
              <a:ext uri="{FF2B5EF4-FFF2-40B4-BE49-F238E27FC236}">
                <a16:creationId xmlns:a16="http://schemas.microsoft.com/office/drawing/2014/main" id="{B3B3DB61-EEE5-47B9-992B-FA9604F911C0}"/>
              </a:ext>
            </a:extLst>
          </p:cNvPr>
          <p:cNvSpPr/>
          <p:nvPr/>
        </p:nvSpPr>
        <p:spPr>
          <a:xfrm>
            <a:off x="6513840" y="3369202"/>
            <a:ext cx="147989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A095B"/>
                </a:solidFill>
              </a:rPr>
              <a:t>ue</a:t>
            </a:r>
            <a:endParaRPr lang="en-GB" b="1" dirty="0"/>
          </a:p>
        </p:txBody>
      </p:sp>
      <p:sp>
        <p:nvSpPr>
          <p:cNvPr id="14" name="Rectangle 13">
            <a:hlinkClick r:id="rId9" action="ppaction://hlinksldjump"/>
            <a:extLst>
              <a:ext uri="{FF2B5EF4-FFF2-40B4-BE49-F238E27FC236}">
                <a16:creationId xmlns:a16="http://schemas.microsoft.com/office/drawing/2014/main" id="{472ECA2D-CC86-F241-8843-9FE97E31E957}"/>
              </a:ext>
            </a:extLst>
          </p:cNvPr>
          <p:cNvSpPr/>
          <p:nvPr/>
        </p:nvSpPr>
        <p:spPr>
          <a:xfrm>
            <a:off x="747914" y="3056767"/>
            <a:ext cx="188224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>
                <a:ln w="73025">
                  <a:noFill/>
                </a:ln>
                <a:solidFill>
                  <a:srgbClr val="CA095B"/>
                </a:solidFill>
              </a:rPr>
              <a:t>aw</a:t>
            </a:r>
            <a:endParaRPr lang="en-GB" b="1" dirty="0">
              <a:solidFill>
                <a:srgbClr val="CA095B"/>
              </a:solidFill>
            </a:endParaRPr>
          </a:p>
        </p:txBody>
      </p:sp>
      <p:sp>
        <p:nvSpPr>
          <p:cNvPr id="15" name="Rectangle 14">
            <a:hlinkClick r:id="rId10" action="ppaction://hlinksldjump"/>
            <a:extLst>
              <a:ext uri="{FF2B5EF4-FFF2-40B4-BE49-F238E27FC236}">
                <a16:creationId xmlns:a16="http://schemas.microsoft.com/office/drawing/2014/main" id="{B51BF005-7570-E846-A43A-5FB844FF5463}"/>
              </a:ext>
            </a:extLst>
          </p:cNvPr>
          <p:cNvSpPr/>
          <p:nvPr/>
        </p:nvSpPr>
        <p:spPr>
          <a:xfrm>
            <a:off x="2622624" y="1909184"/>
            <a:ext cx="176522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A095B"/>
                </a:solidFill>
              </a:rPr>
              <a:t>ew</a:t>
            </a:r>
            <a:endParaRPr lang="en-GB" b="1" dirty="0">
              <a:solidFill>
                <a:srgbClr val="CA095B"/>
              </a:solidFill>
            </a:endParaRPr>
          </a:p>
        </p:txBody>
      </p:sp>
      <p:sp>
        <p:nvSpPr>
          <p:cNvPr id="16" name="Rectangle 15">
            <a:hlinkClick r:id="rId11" action="ppaction://hlinksldjump"/>
            <a:extLst>
              <a:ext uri="{FF2B5EF4-FFF2-40B4-BE49-F238E27FC236}">
                <a16:creationId xmlns:a16="http://schemas.microsoft.com/office/drawing/2014/main" id="{0A42263E-234B-6F42-9510-987E702F6992}"/>
              </a:ext>
            </a:extLst>
          </p:cNvPr>
          <p:cNvSpPr/>
          <p:nvPr/>
        </p:nvSpPr>
        <p:spPr>
          <a:xfrm>
            <a:off x="6877998" y="924166"/>
            <a:ext cx="142378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9509D"/>
                </a:solidFill>
              </a:rPr>
              <a:t>oe</a:t>
            </a:r>
            <a:endParaRPr lang="en-GB" b="1" dirty="0">
              <a:solidFill>
                <a:srgbClr val="C9509D"/>
              </a:solidFill>
            </a:endParaRPr>
          </a:p>
        </p:txBody>
      </p:sp>
      <p:sp>
        <p:nvSpPr>
          <p:cNvPr id="17" name="Rectangle 16">
            <a:hlinkClick r:id="rId12" action="ppaction://hlinksldjump"/>
            <a:extLst>
              <a:ext uri="{FF2B5EF4-FFF2-40B4-BE49-F238E27FC236}">
                <a16:creationId xmlns:a16="http://schemas.microsoft.com/office/drawing/2014/main" id="{04CA1C37-94AB-EF45-BC85-3AC6B2F13931}"/>
              </a:ext>
            </a:extLst>
          </p:cNvPr>
          <p:cNvSpPr/>
          <p:nvPr/>
        </p:nvSpPr>
        <p:spPr>
          <a:xfrm>
            <a:off x="2839122" y="521592"/>
            <a:ext cx="159691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>
                <a:ln w="73025">
                  <a:noFill/>
                </a:ln>
                <a:solidFill>
                  <a:srgbClr val="C9509D"/>
                </a:solidFill>
              </a:rPr>
              <a:t>au</a:t>
            </a:r>
            <a:endParaRPr lang="en-GB" b="1" dirty="0">
              <a:solidFill>
                <a:srgbClr val="C9509D"/>
              </a:solidFill>
            </a:endParaRPr>
          </a:p>
        </p:txBody>
      </p:sp>
      <p:sp>
        <p:nvSpPr>
          <p:cNvPr id="18" name="Rectangle 17">
            <a:hlinkClick r:id="rId13" action="ppaction://hlinksldjump"/>
            <a:extLst>
              <a:ext uri="{FF2B5EF4-FFF2-40B4-BE49-F238E27FC236}">
                <a16:creationId xmlns:a16="http://schemas.microsoft.com/office/drawing/2014/main" id="{8DFC305D-A71A-D046-9547-5BE41E759F70}"/>
              </a:ext>
            </a:extLst>
          </p:cNvPr>
          <p:cNvSpPr/>
          <p:nvPr/>
        </p:nvSpPr>
        <p:spPr>
          <a:xfrm>
            <a:off x="4792429" y="2683762"/>
            <a:ext cx="145424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9509D"/>
                </a:solidFill>
              </a:rPr>
              <a:t>ey</a:t>
            </a:r>
            <a:endParaRPr lang="en-GB" b="1" dirty="0">
              <a:solidFill>
                <a:srgbClr val="C950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2918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-609600" y="1775360"/>
            <a:ext cx="10149159" cy="3307280"/>
          </a:xfrm>
        </p:spPr>
        <p:txBody>
          <a:bodyPr/>
          <a:lstStyle/>
          <a:p>
            <a:pPr algn="ctr"/>
            <a:r>
              <a:rPr lang="en-GB" sz="40800" dirty="0">
                <a:ln w="28575">
                  <a:noFill/>
                </a:ln>
                <a:solidFill>
                  <a:srgbClr val="C9509D"/>
                </a:solidFill>
                <a:latin typeface="+mn-lt"/>
              </a:rPr>
              <a:t>au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625129" y="694236"/>
            <a:ext cx="74365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</a:rPr>
              <a:t>Phase 5 Vowel Digraphs </a:t>
            </a:r>
          </a:p>
        </p:txBody>
      </p:sp>
    </p:spTree>
    <p:extLst>
      <p:ext uri="{BB962C8B-B14F-4D97-AF65-F5344CB8AC3E}">
        <p14:creationId xmlns:p14="http://schemas.microsoft.com/office/powerpoint/2010/main" val="335262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577018" y="553398"/>
            <a:ext cx="3067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i="0" u="none" strike="noStrike" dirty="0">
                <a:solidFill>
                  <a:srgbClr val="000000"/>
                </a:solidFill>
                <a:effectLst/>
              </a:rPr>
              <a:t>Sounds like…</a:t>
            </a:r>
            <a:endParaRPr lang="en-GB" sz="3600" b="1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85345" y="1330200"/>
            <a:ext cx="7191703" cy="1257762"/>
          </a:xfrm>
        </p:spPr>
        <p:txBody>
          <a:bodyPr/>
          <a:lstStyle/>
          <a:p>
            <a:r>
              <a:rPr lang="en-GB" sz="11500" dirty="0">
                <a:ln w="73025">
                  <a:noFill/>
                </a:ln>
                <a:solidFill>
                  <a:srgbClr val="C9509D"/>
                </a:solidFill>
                <a:latin typeface="+mn-lt"/>
              </a:rPr>
              <a:t>au au au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5E020CA-B529-EF4C-980B-41D4FF027D00}"/>
              </a:ext>
            </a:extLst>
          </p:cNvPr>
          <p:cNvSpPr/>
          <p:nvPr/>
        </p:nvSpPr>
        <p:spPr>
          <a:xfrm>
            <a:off x="4880479" y="2770842"/>
            <a:ext cx="3779520" cy="377952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7025ACB-17D9-8F4F-BBA4-9C2BCB089A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3522" y="3079300"/>
            <a:ext cx="3662185" cy="316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92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0">
            <a:extLst>
              <a:ext uri="{FF2B5EF4-FFF2-40B4-BE49-F238E27FC236}">
                <a16:creationId xmlns:a16="http://schemas.microsoft.com/office/drawing/2014/main" id="{9534D9A4-D7A4-D847-9901-ACBEF97A8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6321" y="1630629"/>
            <a:ext cx="10149159" cy="3307280"/>
          </a:xfrm>
        </p:spPr>
        <p:txBody>
          <a:bodyPr/>
          <a:lstStyle/>
          <a:p>
            <a:pPr algn="ctr"/>
            <a:r>
              <a:rPr lang="en-GB" sz="40800" dirty="0">
                <a:ln w="28575">
                  <a:noFill/>
                </a:ln>
                <a:solidFill>
                  <a:srgbClr val="C9509D"/>
                </a:solidFill>
                <a:latin typeface="+mn-lt"/>
              </a:rPr>
              <a:t>au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637977" y="553398"/>
            <a:ext cx="70724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000000"/>
                </a:solidFill>
              </a:rPr>
              <a:t>Write the Sound</a:t>
            </a:r>
            <a:endParaRPr lang="en-GB" sz="3600" b="1" dirty="0"/>
          </a:p>
        </p:txBody>
      </p:sp>
      <p:sp>
        <p:nvSpPr>
          <p:cNvPr id="7" name="Start">
            <a:extLst>
              <a:ext uri="{FF2B5EF4-FFF2-40B4-BE49-F238E27FC236}">
                <a16:creationId xmlns:a16="http://schemas.microsoft.com/office/drawing/2014/main" id="{12F980F7-D539-4FC2-A77F-8C2ED8EC34CE}"/>
              </a:ext>
            </a:extLst>
          </p:cNvPr>
          <p:cNvSpPr/>
          <p:nvPr/>
        </p:nvSpPr>
        <p:spPr>
          <a:xfrm>
            <a:off x="2962421" y="2472012"/>
            <a:ext cx="251670" cy="251670"/>
          </a:xfrm>
          <a:prstGeom prst="ellipse">
            <a:avLst/>
          </a:prstGeom>
          <a:solidFill>
            <a:srgbClr val="68942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Start">
            <a:extLst>
              <a:ext uri="{FF2B5EF4-FFF2-40B4-BE49-F238E27FC236}">
                <a16:creationId xmlns:a16="http://schemas.microsoft.com/office/drawing/2014/main" id="{C7867B7A-3ADE-4084-AB33-AED2DB5AA022}"/>
              </a:ext>
            </a:extLst>
          </p:cNvPr>
          <p:cNvSpPr/>
          <p:nvPr/>
        </p:nvSpPr>
        <p:spPr>
          <a:xfrm>
            <a:off x="4006198" y="4390813"/>
            <a:ext cx="251670" cy="251670"/>
          </a:xfrm>
          <a:prstGeom prst="ellipse">
            <a:avLst/>
          </a:prstGeom>
          <a:solidFill>
            <a:srgbClr val="E94E1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tart">
            <a:extLst>
              <a:ext uri="{FF2B5EF4-FFF2-40B4-BE49-F238E27FC236}">
                <a16:creationId xmlns:a16="http://schemas.microsoft.com/office/drawing/2014/main" id="{D24361E2-3E42-45B4-BE4B-737288879851}"/>
              </a:ext>
            </a:extLst>
          </p:cNvPr>
          <p:cNvSpPr/>
          <p:nvPr/>
        </p:nvSpPr>
        <p:spPr>
          <a:xfrm>
            <a:off x="5093199" y="2450021"/>
            <a:ext cx="251670" cy="251670"/>
          </a:xfrm>
          <a:prstGeom prst="ellipse">
            <a:avLst/>
          </a:prstGeom>
          <a:solidFill>
            <a:srgbClr val="68942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Start">
            <a:extLst>
              <a:ext uri="{FF2B5EF4-FFF2-40B4-BE49-F238E27FC236}">
                <a16:creationId xmlns:a16="http://schemas.microsoft.com/office/drawing/2014/main" id="{DF429876-FCF8-42DA-8AB6-AF5D949CDB46}"/>
              </a:ext>
            </a:extLst>
          </p:cNvPr>
          <p:cNvSpPr/>
          <p:nvPr/>
        </p:nvSpPr>
        <p:spPr>
          <a:xfrm>
            <a:off x="6946225" y="4390813"/>
            <a:ext cx="251670" cy="251670"/>
          </a:xfrm>
          <a:prstGeom prst="ellipse">
            <a:avLst/>
          </a:prstGeom>
          <a:solidFill>
            <a:srgbClr val="E94E1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encil">
            <a:extLst>
              <a:ext uri="{FF2B5EF4-FFF2-40B4-BE49-F238E27FC236}">
                <a16:creationId xmlns:a16="http://schemas.microsoft.com/office/drawing/2014/main" id="{0D037C33-1B32-425F-A7EE-830316FEEA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8256" y="1641091"/>
            <a:ext cx="966412" cy="963400"/>
          </a:xfrm>
          <a:prstGeom prst="rect">
            <a:avLst/>
          </a:prstGeom>
        </p:spPr>
      </p:pic>
      <p:pic>
        <p:nvPicPr>
          <p:cNvPr id="11" name="Pencil 2">
            <a:extLst>
              <a:ext uri="{FF2B5EF4-FFF2-40B4-BE49-F238E27FC236}">
                <a16:creationId xmlns:a16="http://schemas.microsoft.com/office/drawing/2014/main" id="{787788D2-B26B-44D3-9097-972B2B709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9034" y="1634447"/>
            <a:ext cx="966412" cy="963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E9E5724-F8E1-B246-92D0-D7D3E452D1AC}"/>
              </a:ext>
            </a:extLst>
          </p:cNvPr>
          <p:cNvSpPr txBox="1"/>
          <p:nvPr/>
        </p:nvSpPr>
        <p:spPr>
          <a:xfrm>
            <a:off x="516782" y="5858594"/>
            <a:ext cx="8110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Practise writing the sound with your finger in the air and then on the floor.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08553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07407E-6 C -0.01302 -0.00417 -0.02604 -0.00811 -0.03889 -0.00741 C -0.05191 -0.00695 -0.06667 -0.00463 -0.07778 0.0037 C -0.08889 0.01203 -0.09826 0.01574 -0.10555 0.04259 C -0.11302 0.06944 -0.12309 0.12777 -0.12222 0.16458 C -0.12135 0.20162 -0.11354 0.24328 -0.1 0.26458 C -0.08663 0.28588 -0.06163 0.29606 -0.04167 0.29236 C -0.02187 0.28865 0.00208 0.25879 0.01945 0.24236 C 0.03681 0.22615 0.05347 0.23495 0.0625 0.19421 C 0.07153 0.1537 0.07292 -0.01574 0.07361 -0.00186 C 0.07431 0.01203 0.05868 0.23101 0.06667 0.27754 C 0.07448 0.3243 0.09757 0.30092 0.12083 0.27754 " pathEditMode="relative" rAng="0" ptsTypes="AAAAAAAAAAAA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1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48148E-6 C -0.00868 0.09815 -0.01754 0.19629 -0.00834 0.24444 C 0.00104 0.29259 0.03125 0.29653 0.05555 0.28889 C 0.07986 0.28102 0.11996 0.24768 0.1375 0.19815 C 0.1552 0.14838 0.15798 -0.02269 0.16111 -0.00926 C 0.16441 0.00393 0.14913 0.22917 0.15694 0.27778 C 0.16493 0.32616 0.18663 0.30393 0.2085 0.28148 " pathEditMode="relative" rAng="0" ptsTypes="AAAAAAA">
                                      <p:cBhvr>
                                        <p:cTn id="1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9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2223362" y="2596326"/>
            <a:ext cx="4622106" cy="1445678"/>
          </a:xfrm>
        </p:spPr>
        <p:txBody>
          <a:bodyPr/>
          <a:lstStyle/>
          <a:p>
            <a:r>
              <a:rPr lang="en-GB" sz="16600" dirty="0">
                <a:ln w="28575">
                  <a:noFill/>
                </a:ln>
                <a:solidFill>
                  <a:srgbClr val="C9509D"/>
                </a:solidFill>
                <a:latin typeface="+mn-lt"/>
              </a:rPr>
              <a:t>au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2137719" y="553398"/>
            <a:ext cx="48685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Click on the letters to see which words have the ‘au’ sound.</a:t>
            </a:r>
            <a:endParaRPr lang="en-GB" sz="2400" b="1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84EF9D9-A1A1-AD4F-BA81-BC6967731EEA}"/>
              </a:ext>
            </a:extLst>
          </p:cNvPr>
          <p:cNvGrpSpPr/>
          <p:nvPr/>
        </p:nvGrpSpPr>
        <p:grpSpPr>
          <a:xfrm>
            <a:off x="5735460" y="3911590"/>
            <a:ext cx="1981200" cy="1981200"/>
            <a:chOff x="5735460" y="3911590"/>
            <a:chExt cx="1981200" cy="198120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C0E380E-A73C-4343-BE69-F3ACC9674935}"/>
                </a:ext>
              </a:extLst>
            </p:cNvPr>
            <p:cNvSpPr/>
            <p:nvPr/>
          </p:nvSpPr>
          <p:spPr>
            <a:xfrm>
              <a:off x="5735460" y="3911590"/>
              <a:ext cx="1981200" cy="1981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29B17E5-76A5-494C-855E-0D82998AE9E0}"/>
                </a:ext>
              </a:extLst>
            </p:cNvPr>
            <p:cNvSpPr/>
            <p:nvPr/>
          </p:nvSpPr>
          <p:spPr>
            <a:xfrm>
              <a:off x="6322653" y="4160952"/>
              <a:ext cx="245235" cy="1485890"/>
            </a:xfrm>
            <a:prstGeom prst="rect">
              <a:avLst/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C4E64F2-B6CA-C348-B9E6-8E884E052B98}"/>
                </a:ext>
              </a:extLst>
            </p:cNvPr>
            <p:cNvSpPr/>
            <p:nvPr/>
          </p:nvSpPr>
          <p:spPr>
            <a:xfrm>
              <a:off x="6883663" y="4160952"/>
              <a:ext cx="245235" cy="1485890"/>
            </a:xfrm>
            <a:prstGeom prst="rect">
              <a:avLst/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8A6863F-0484-0F45-8AE4-CD76E6ED61F3}"/>
              </a:ext>
            </a:extLst>
          </p:cNvPr>
          <p:cNvGrpSpPr/>
          <p:nvPr/>
        </p:nvGrpSpPr>
        <p:grpSpPr>
          <a:xfrm>
            <a:off x="1329550" y="3911590"/>
            <a:ext cx="1981200" cy="1981200"/>
            <a:chOff x="1329550" y="3911590"/>
            <a:chExt cx="1981200" cy="19812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2B64875-18F6-244B-BDEF-3E86A1132E76}"/>
                </a:ext>
              </a:extLst>
            </p:cNvPr>
            <p:cNvSpPr/>
            <p:nvPr/>
          </p:nvSpPr>
          <p:spPr>
            <a:xfrm>
              <a:off x="1329550" y="3911590"/>
              <a:ext cx="1981200" cy="1981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B2D7B036-5540-2B43-933A-EAA30F61A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2052" y="3911590"/>
              <a:ext cx="1056196" cy="1883609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F5D544-2CF3-7246-BCBE-80A22EAB1B35}"/>
              </a:ext>
            </a:extLst>
          </p:cNvPr>
          <p:cNvGrpSpPr/>
          <p:nvPr/>
        </p:nvGrpSpPr>
        <p:grpSpPr>
          <a:xfrm>
            <a:off x="968954" y="1472990"/>
            <a:ext cx="1981200" cy="1981200"/>
            <a:chOff x="968954" y="1472990"/>
            <a:chExt cx="1981200" cy="19812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9021517-9D6A-F540-801C-7F23AC8D824A}"/>
                </a:ext>
              </a:extLst>
            </p:cNvPr>
            <p:cNvSpPr/>
            <p:nvPr/>
          </p:nvSpPr>
          <p:spPr>
            <a:xfrm>
              <a:off x="968954" y="1472990"/>
              <a:ext cx="1981200" cy="1981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9387D69-A0F1-3A47-9D0B-2FE0D7089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9590" y="1609874"/>
              <a:ext cx="1883110" cy="1626224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5231660-0517-0141-B382-879FD9116EEA}"/>
              </a:ext>
            </a:extLst>
          </p:cNvPr>
          <p:cNvGrpSpPr/>
          <p:nvPr/>
        </p:nvGrpSpPr>
        <p:grpSpPr>
          <a:xfrm>
            <a:off x="6204155" y="1323246"/>
            <a:ext cx="1981200" cy="2177035"/>
            <a:chOff x="6204155" y="1323246"/>
            <a:chExt cx="1981200" cy="217703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6959389-C98F-C049-AFDF-5841D6ABE737}"/>
                </a:ext>
              </a:extLst>
            </p:cNvPr>
            <p:cNvSpPr/>
            <p:nvPr/>
          </p:nvSpPr>
          <p:spPr>
            <a:xfrm>
              <a:off x="6204155" y="1472990"/>
              <a:ext cx="1981200" cy="1981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AC9C248-0451-314F-8B1B-490C8B982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699394">
              <a:off x="6594370" y="1323246"/>
              <a:ext cx="1373389" cy="21770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404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577017" y="553398"/>
            <a:ext cx="70724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0000"/>
                </a:solidFill>
              </a:rPr>
              <a:t>Click to read through each word.</a:t>
            </a:r>
            <a:endParaRPr lang="en-GB" sz="2400" b="1" dirty="0"/>
          </a:p>
        </p:txBody>
      </p:sp>
      <p:sp>
        <p:nvSpPr>
          <p:cNvPr id="27" name="1">
            <a:extLst>
              <a:ext uri="{FF2B5EF4-FFF2-40B4-BE49-F238E27FC236}">
                <a16:creationId xmlns:a16="http://schemas.microsoft.com/office/drawing/2014/main" id="{9F04DD5E-7B0F-6D4F-AF28-3BC0903B4D21}"/>
              </a:ext>
            </a:extLst>
          </p:cNvPr>
          <p:cNvSpPr txBox="1">
            <a:spLocks/>
          </p:cNvSpPr>
          <p:nvPr/>
        </p:nvSpPr>
        <p:spPr>
          <a:xfrm>
            <a:off x="-686414" y="2237927"/>
            <a:ext cx="10530610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45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h</a:t>
            </a:r>
            <a:r>
              <a:rPr lang="en-GB" sz="14500" dirty="0">
                <a:ln w="28575">
                  <a:noFill/>
                </a:ln>
                <a:solidFill>
                  <a:srgbClr val="C9509D"/>
                </a:solidFill>
              </a:rPr>
              <a:t>au</a:t>
            </a:r>
            <a:r>
              <a:rPr lang="en-GB" sz="145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nted</a:t>
            </a:r>
            <a:endParaRPr lang="en-GB" sz="145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30" name="1">
            <a:extLst>
              <a:ext uri="{FF2B5EF4-FFF2-40B4-BE49-F238E27FC236}">
                <a16:creationId xmlns:a16="http://schemas.microsoft.com/office/drawing/2014/main" id="{8A07F10A-2865-DC4E-BD26-620707F48E3C}"/>
              </a:ext>
            </a:extLst>
          </p:cNvPr>
          <p:cNvSpPr txBox="1">
            <a:spLocks/>
          </p:cNvSpPr>
          <p:nvPr/>
        </p:nvSpPr>
        <p:spPr>
          <a:xfrm>
            <a:off x="-693305" y="2237927"/>
            <a:ext cx="10530610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45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bec</a:t>
            </a:r>
            <a:r>
              <a:rPr lang="en-GB" sz="14500" dirty="0">
                <a:ln w="28575">
                  <a:noFill/>
                </a:ln>
                <a:solidFill>
                  <a:srgbClr val="C9509D"/>
                </a:solidFill>
              </a:rPr>
              <a:t>au</a:t>
            </a:r>
            <a:r>
              <a:rPr lang="en-GB" sz="145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se</a:t>
            </a:r>
            <a:endParaRPr lang="en-GB" sz="145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34" name="1">
            <a:extLst>
              <a:ext uri="{FF2B5EF4-FFF2-40B4-BE49-F238E27FC236}">
                <a16:creationId xmlns:a16="http://schemas.microsoft.com/office/drawing/2014/main" id="{E27781EC-FAEB-8647-8496-E5E44D81E5F6}"/>
              </a:ext>
            </a:extLst>
          </p:cNvPr>
          <p:cNvSpPr txBox="1">
            <a:spLocks/>
          </p:cNvSpPr>
          <p:nvPr/>
        </p:nvSpPr>
        <p:spPr>
          <a:xfrm>
            <a:off x="-639630" y="2254620"/>
            <a:ext cx="10530610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4500" dirty="0">
                <a:ln w="28575">
                  <a:noFill/>
                </a:ln>
                <a:solidFill>
                  <a:srgbClr val="C9509D"/>
                </a:solidFill>
              </a:rPr>
              <a:t>au</a:t>
            </a:r>
            <a:r>
              <a:rPr lang="en-GB" sz="145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tumn</a:t>
            </a:r>
            <a:endParaRPr lang="en-GB" sz="145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35" name="1">
            <a:extLst>
              <a:ext uri="{FF2B5EF4-FFF2-40B4-BE49-F238E27FC236}">
                <a16:creationId xmlns:a16="http://schemas.microsoft.com/office/drawing/2014/main" id="{CE2A1CCA-0334-284B-BED0-FF6DF68C4640}"/>
              </a:ext>
            </a:extLst>
          </p:cNvPr>
          <p:cNvSpPr txBox="1">
            <a:spLocks/>
          </p:cNvSpPr>
          <p:nvPr/>
        </p:nvSpPr>
        <p:spPr>
          <a:xfrm>
            <a:off x="-720731" y="2221234"/>
            <a:ext cx="10530610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4500" dirty="0">
                <a:ln w="28575">
                  <a:noFill/>
                </a:ln>
                <a:solidFill>
                  <a:srgbClr val="C9509D"/>
                </a:solidFill>
              </a:rPr>
              <a:t>au</a:t>
            </a:r>
            <a:r>
              <a:rPr lang="en-GB" sz="145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thor</a:t>
            </a:r>
            <a:endParaRPr lang="en-GB" sz="145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36" name="1">
            <a:extLst>
              <a:ext uri="{FF2B5EF4-FFF2-40B4-BE49-F238E27FC236}">
                <a16:creationId xmlns:a16="http://schemas.microsoft.com/office/drawing/2014/main" id="{E745E007-A34E-6D44-B197-4786DEC8372D}"/>
              </a:ext>
            </a:extLst>
          </p:cNvPr>
          <p:cNvSpPr txBox="1">
            <a:spLocks/>
          </p:cNvSpPr>
          <p:nvPr/>
        </p:nvSpPr>
        <p:spPr>
          <a:xfrm>
            <a:off x="-639630" y="2221234"/>
            <a:ext cx="10530610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45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s</a:t>
            </a:r>
            <a:r>
              <a:rPr lang="en-GB" sz="14500" dirty="0">
                <a:ln w="28575">
                  <a:noFill/>
                </a:ln>
                <a:solidFill>
                  <a:srgbClr val="C9509D"/>
                </a:solidFill>
              </a:rPr>
              <a:t>au</a:t>
            </a:r>
            <a:r>
              <a:rPr lang="en-GB" sz="145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ce</a:t>
            </a:r>
            <a:endParaRPr lang="en-GB" sz="145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37" name="1">
            <a:extLst>
              <a:ext uri="{FF2B5EF4-FFF2-40B4-BE49-F238E27FC236}">
                <a16:creationId xmlns:a16="http://schemas.microsoft.com/office/drawing/2014/main" id="{2A00E041-9925-6D46-8EF5-47F88FB9B04A}"/>
              </a:ext>
            </a:extLst>
          </p:cNvPr>
          <p:cNvSpPr txBox="1">
            <a:spLocks/>
          </p:cNvSpPr>
          <p:nvPr/>
        </p:nvSpPr>
        <p:spPr>
          <a:xfrm>
            <a:off x="-714457" y="2221234"/>
            <a:ext cx="10530610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45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p</a:t>
            </a:r>
            <a:r>
              <a:rPr lang="en-GB" sz="14500" dirty="0">
                <a:ln w="28575">
                  <a:noFill/>
                </a:ln>
                <a:solidFill>
                  <a:srgbClr val="C9509D"/>
                </a:solidFill>
              </a:rPr>
              <a:t>au</a:t>
            </a:r>
            <a:r>
              <a:rPr lang="en-GB" sz="145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se</a:t>
            </a:r>
            <a:endParaRPr lang="en-GB" sz="145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38" name="1">
            <a:extLst>
              <a:ext uri="{FF2B5EF4-FFF2-40B4-BE49-F238E27FC236}">
                <a16:creationId xmlns:a16="http://schemas.microsoft.com/office/drawing/2014/main" id="{5CDD8DCC-4B28-8848-8E26-F2DDCCC16E8F}"/>
              </a:ext>
            </a:extLst>
          </p:cNvPr>
          <p:cNvSpPr txBox="1">
            <a:spLocks/>
          </p:cNvSpPr>
          <p:nvPr/>
        </p:nvSpPr>
        <p:spPr>
          <a:xfrm>
            <a:off x="-782737" y="2237927"/>
            <a:ext cx="10530610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4500" dirty="0">
                <a:ln w="28575">
                  <a:noFill/>
                </a:ln>
                <a:solidFill>
                  <a:srgbClr val="C9509D"/>
                </a:solidFill>
              </a:rPr>
              <a:t>au</a:t>
            </a:r>
            <a:r>
              <a:rPr lang="en-GB" sz="145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gust</a:t>
            </a:r>
            <a:endParaRPr lang="en-GB" sz="145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39" name="1">
            <a:extLst>
              <a:ext uri="{FF2B5EF4-FFF2-40B4-BE49-F238E27FC236}">
                <a16:creationId xmlns:a16="http://schemas.microsoft.com/office/drawing/2014/main" id="{466D6247-A674-0F46-99D9-CEA8C81E8F6C}"/>
              </a:ext>
            </a:extLst>
          </p:cNvPr>
          <p:cNvSpPr txBox="1">
            <a:spLocks/>
          </p:cNvSpPr>
          <p:nvPr/>
        </p:nvSpPr>
        <p:spPr>
          <a:xfrm>
            <a:off x="-805897" y="2237927"/>
            <a:ext cx="10530610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45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h</a:t>
            </a:r>
            <a:r>
              <a:rPr lang="en-GB" sz="14500" dirty="0">
                <a:ln w="28575">
                  <a:noFill/>
                </a:ln>
                <a:solidFill>
                  <a:srgbClr val="C9509D"/>
                </a:solidFill>
              </a:rPr>
              <a:t>au</a:t>
            </a:r>
            <a:r>
              <a:rPr lang="en-GB" sz="145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l</a:t>
            </a:r>
            <a:endParaRPr lang="en-GB" sz="145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028F3C4-F0C8-E641-8CA5-EB747554D212}"/>
              </a:ext>
            </a:extLst>
          </p:cNvPr>
          <p:cNvGrpSpPr/>
          <p:nvPr/>
        </p:nvGrpSpPr>
        <p:grpSpPr>
          <a:xfrm>
            <a:off x="3074279" y="4017634"/>
            <a:ext cx="3178322" cy="298072"/>
            <a:chOff x="2503478" y="9600562"/>
            <a:chExt cx="3178322" cy="298072"/>
          </a:xfrm>
        </p:grpSpPr>
        <p:sp>
          <p:nvSpPr>
            <p:cNvPr id="46" name="Start">
              <a:extLst>
                <a:ext uri="{FF2B5EF4-FFF2-40B4-BE49-F238E27FC236}">
                  <a16:creationId xmlns:a16="http://schemas.microsoft.com/office/drawing/2014/main" id="{E436399B-1CA9-7946-918F-5B6911D4597D}"/>
                </a:ext>
              </a:extLst>
            </p:cNvPr>
            <p:cNvSpPr/>
            <p:nvPr/>
          </p:nvSpPr>
          <p:spPr>
            <a:xfrm>
              <a:off x="2503478" y="9603574"/>
              <a:ext cx="295060" cy="295060"/>
            </a:xfrm>
            <a:prstGeom prst="ellipse">
              <a:avLst/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  <p:sp>
          <p:nvSpPr>
            <p:cNvPr id="47" name="Rectangle: Rounded Corners 1">
              <a:extLst>
                <a:ext uri="{FF2B5EF4-FFF2-40B4-BE49-F238E27FC236}">
                  <a16:creationId xmlns:a16="http://schemas.microsoft.com/office/drawing/2014/main" id="{D2937061-EBAD-0346-BEF8-D4C4A01F42F4}"/>
                </a:ext>
              </a:extLst>
            </p:cNvPr>
            <p:cNvSpPr/>
            <p:nvPr/>
          </p:nvSpPr>
          <p:spPr>
            <a:xfrm>
              <a:off x="3186665" y="9603574"/>
              <a:ext cx="1842655" cy="295060"/>
            </a:xfrm>
            <a:prstGeom prst="roundRect">
              <a:avLst>
                <a:gd name="adj" fmla="val 50000"/>
              </a:avLst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CA095B"/>
                  </a:solidFill>
                </a:rPr>
                <a:t>              </a:t>
              </a:r>
            </a:p>
          </p:txBody>
        </p:sp>
        <p:sp>
          <p:nvSpPr>
            <p:cNvPr id="40" name="Start">
              <a:extLst>
                <a:ext uri="{FF2B5EF4-FFF2-40B4-BE49-F238E27FC236}">
                  <a16:creationId xmlns:a16="http://schemas.microsoft.com/office/drawing/2014/main" id="{D9ABFF73-4B51-584D-B773-FE8556E6BAC8}"/>
                </a:ext>
              </a:extLst>
            </p:cNvPr>
            <p:cNvSpPr/>
            <p:nvPr/>
          </p:nvSpPr>
          <p:spPr>
            <a:xfrm>
              <a:off x="5386740" y="9600562"/>
              <a:ext cx="295060" cy="295060"/>
            </a:xfrm>
            <a:prstGeom prst="ellipse">
              <a:avLst/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1351707-BDE4-C949-9438-0B3BDC36D7BB}"/>
              </a:ext>
            </a:extLst>
          </p:cNvPr>
          <p:cNvGrpSpPr/>
          <p:nvPr/>
        </p:nvGrpSpPr>
        <p:grpSpPr>
          <a:xfrm>
            <a:off x="2664907" y="4014622"/>
            <a:ext cx="4027772" cy="298072"/>
            <a:chOff x="-5397089" y="9892610"/>
            <a:chExt cx="4027772" cy="298072"/>
          </a:xfrm>
        </p:grpSpPr>
        <p:sp>
          <p:nvSpPr>
            <p:cNvPr id="41" name="Start">
              <a:extLst>
                <a:ext uri="{FF2B5EF4-FFF2-40B4-BE49-F238E27FC236}">
                  <a16:creationId xmlns:a16="http://schemas.microsoft.com/office/drawing/2014/main" id="{C8ECE566-76BD-F54A-AEF1-EC4BC0974459}"/>
                </a:ext>
              </a:extLst>
            </p:cNvPr>
            <p:cNvSpPr/>
            <p:nvPr/>
          </p:nvSpPr>
          <p:spPr>
            <a:xfrm>
              <a:off x="-5397089" y="9895622"/>
              <a:ext cx="295060" cy="295060"/>
            </a:xfrm>
            <a:prstGeom prst="ellipse">
              <a:avLst/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  <p:sp>
          <p:nvSpPr>
            <p:cNvPr id="42" name="Rectangle: Rounded Corners 1">
              <a:extLst>
                <a:ext uri="{FF2B5EF4-FFF2-40B4-BE49-F238E27FC236}">
                  <a16:creationId xmlns:a16="http://schemas.microsoft.com/office/drawing/2014/main" id="{E2BFFDC6-E3B3-964D-8A9F-40D3B4DFA741}"/>
                </a:ext>
              </a:extLst>
            </p:cNvPr>
            <p:cNvSpPr/>
            <p:nvPr/>
          </p:nvSpPr>
          <p:spPr>
            <a:xfrm>
              <a:off x="-4713902" y="9895622"/>
              <a:ext cx="1842655" cy="295060"/>
            </a:xfrm>
            <a:prstGeom prst="roundRect">
              <a:avLst>
                <a:gd name="adj" fmla="val 50000"/>
              </a:avLst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CA095B"/>
                  </a:solidFill>
                </a:rPr>
                <a:t>              </a:t>
              </a:r>
            </a:p>
          </p:txBody>
        </p:sp>
        <p:sp>
          <p:nvSpPr>
            <p:cNvPr id="43" name="Start">
              <a:extLst>
                <a:ext uri="{FF2B5EF4-FFF2-40B4-BE49-F238E27FC236}">
                  <a16:creationId xmlns:a16="http://schemas.microsoft.com/office/drawing/2014/main" id="{4E0D08E4-999A-9347-A894-9399FE18FCD2}"/>
                </a:ext>
              </a:extLst>
            </p:cNvPr>
            <p:cNvSpPr/>
            <p:nvPr/>
          </p:nvSpPr>
          <p:spPr>
            <a:xfrm>
              <a:off x="-2513827" y="9892610"/>
              <a:ext cx="295060" cy="295060"/>
            </a:xfrm>
            <a:prstGeom prst="ellipse">
              <a:avLst/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  <p:sp>
          <p:nvSpPr>
            <p:cNvPr id="44" name="Start">
              <a:extLst>
                <a:ext uri="{FF2B5EF4-FFF2-40B4-BE49-F238E27FC236}">
                  <a16:creationId xmlns:a16="http://schemas.microsoft.com/office/drawing/2014/main" id="{087F6E9C-CAB8-DB45-A557-7F2A5537EECC}"/>
                </a:ext>
              </a:extLst>
            </p:cNvPr>
            <p:cNvSpPr/>
            <p:nvPr/>
          </p:nvSpPr>
          <p:spPr>
            <a:xfrm>
              <a:off x="-1664377" y="9892610"/>
              <a:ext cx="295060" cy="295060"/>
            </a:xfrm>
            <a:prstGeom prst="ellipse">
              <a:avLst/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CF30ADF-ECB1-DE4A-B2D1-CF30101B5603}"/>
              </a:ext>
            </a:extLst>
          </p:cNvPr>
          <p:cNvGrpSpPr/>
          <p:nvPr/>
        </p:nvGrpSpPr>
        <p:grpSpPr>
          <a:xfrm>
            <a:off x="1894492" y="4012819"/>
            <a:ext cx="5129831" cy="296863"/>
            <a:chOff x="10517275" y="2586763"/>
            <a:chExt cx="5129831" cy="296863"/>
          </a:xfrm>
        </p:grpSpPr>
        <p:sp>
          <p:nvSpPr>
            <p:cNvPr id="49" name="Rectangle: Rounded Corners 1">
              <a:extLst>
                <a:ext uri="{FF2B5EF4-FFF2-40B4-BE49-F238E27FC236}">
                  <a16:creationId xmlns:a16="http://schemas.microsoft.com/office/drawing/2014/main" id="{42A5A1E3-9F62-1343-8067-F9353CBA7115}"/>
                </a:ext>
              </a:extLst>
            </p:cNvPr>
            <p:cNvSpPr/>
            <p:nvPr/>
          </p:nvSpPr>
          <p:spPr>
            <a:xfrm>
              <a:off x="10517275" y="2588566"/>
              <a:ext cx="1842655" cy="295060"/>
            </a:xfrm>
            <a:prstGeom prst="roundRect">
              <a:avLst>
                <a:gd name="adj" fmla="val 50000"/>
              </a:avLst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CA095B"/>
                  </a:solidFill>
                </a:rPr>
                <a:t>              </a:t>
              </a:r>
            </a:p>
          </p:txBody>
        </p:sp>
        <p:sp>
          <p:nvSpPr>
            <p:cNvPr id="50" name="Start">
              <a:extLst>
                <a:ext uri="{FF2B5EF4-FFF2-40B4-BE49-F238E27FC236}">
                  <a16:creationId xmlns:a16="http://schemas.microsoft.com/office/drawing/2014/main" id="{C53DAA0F-58A4-7541-8487-BF9FB4317460}"/>
                </a:ext>
              </a:extLst>
            </p:cNvPr>
            <p:cNvSpPr/>
            <p:nvPr/>
          </p:nvSpPr>
          <p:spPr>
            <a:xfrm>
              <a:off x="12750377" y="2586763"/>
              <a:ext cx="295060" cy="295060"/>
            </a:xfrm>
            <a:prstGeom prst="ellipse">
              <a:avLst/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  <p:sp>
          <p:nvSpPr>
            <p:cNvPr id="51" name="Start">
              <a:extLst>
                <a:ext uri="{FF2B5EF4-FFF2-40B4-BE49-F238E27FC236}">
                  <a16:creationId xmlns:a16="http://schemas.microsoft.com/office/drawing/2014/main" id="{4E766A72-52BC-0043-96BD-20B19492BFEC}"/>
                </a:ext>
              </a:extLst>
            </p:cNvPr>
            <p:cNvSpPr/>
            <p:nvPr/>
          </p:nvSpPr>
          <p:spPr>
            <a:xfrm>
              <a:off x="13612520" y="2586763"/>
              <a:ext cx="295060" cy="295060"/>
            </a:xfrm>
            <a:prstGeom prst="ellipse">
              <a:avLst/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  <p:sp>
          <p:nvSpPr>
            <p:cNvPr id="68" name="Start">
              <a:extLst>
                <a:ext uri="{FF2B5EF4-FFF2-40B4-BE49-F238E27FC236}">
                  <a16:creationId xmlns:a16="http://schemas.microsoft.com/office/drawing/2014/main" id="{1BDC4840-1B67-D74C-B21F-7000387DD76F}"/>
                </a:ext>
              </a:extLst>
            </p:cNvPr>
            <p:cNvSpPr/>
            <p:nvPr/>
          </p:nvSpPr>
          <p:spPr>
            <a:xfrm>
              <a:off x="14505143" y="2586763"/>
              <a:ext cx="295060" cy="295060"/>
            </a:xfrm>
            <a:prstGeom prst="ellipse">
              <a:avLst/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  <p:sp>
          <p:nvSpPr>
            <p:cNvPr id="69" name="Start">
              <a:extLst>
                <a:ext uri="{FF2B5EF4-FFF2-40B4-BE49-F238E27FC236}">
                  <a16:creationId xmlns:a16="http://schemas.microsoft.com/office/drawing/2014/main" id="{22EC4D85-47E4-9D4C-8977-03DA40F07FDA}"/>
                </a:ext>
              </a:extLst>
            </p:cNvPr>
            <p:cNvSpPr/>
            <p:nvPr/>
          </p:nvSpPr>
          <p:spPr>
            <a:xfrm>
              <a:off x="15352046" y="2586763"/>
              <a:ext cx="295060" cy="295060"/>
            </a:xfrm>
            <a:prstGeom prst="ellipse">
              <a:avLst/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E03E015-1A3F-654C-85D9-094C2F99BC44}"/>
              </a:ext>
            </a:extLst>
          </p:cNvPr>
          <p:cNvGrpSpPr/>
          <p:nvPr/>
        </p:nvGrpSpPr>
        <p:grpSpPr>
          <a:xfrm>
            <a:off x="1570298" y="4012365"/>
            <a:ext cx="5765671" cy="305597"/>
            <a:chOff x="10517275" y="5562767"/>
            <a:chExt cx="5765671" cy="305597"/>
          </a:xfrm>
        </p:grpSpPr>
        <p:sp>
          <p:nvSpPr>
            <p:cNvPr id="70" name="Rectangle: Rounded Corners 1">
              <a:extLst>
                <a:ext uri="{FF2B5EF4-FFF2-40B4-BE49-F238E27FC236}">
                  <a16:creationId xmlns:a16="http://schemas.microsoft.com/office/drawing/2014/main" id="{758CB492-3B38-D245-9601-7D77B05C9915}"/>
                </a:ext>
              </a:extLst>
            </p:cNvPr>
            <p:cNvSpPr/>
            <p:nvPr/>
          </p:nvSpPr>
          <p:spPr>
            <a:xfrm>
              <a:off x="10517275" y="5564570"/>
              <a:ext cx="1842655" cy="295060"/>
            </a:xfrm>
            <a:prstGeom prst="roundRect">
              <a:avLst>
                <a:gd name="adj" fmla="val 50000"/>
              </a:avLst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CA095B"/>
                  </a:solidFill>
                </a:rPr>
                <a:t>              </a:t>
              </a:r>
            </a:p>
          </p:txBody>
        </p:sp>
        <p:sp>
          <p:nvSpPr>
            <p:cNvPr id="71" name="Start">
              <a:extLst>
                <a:ext uri="{FF2B5EF4-FFF2-40B4-BE49-F238E27FC236}">
                  <a16:creationId xmlns:a16="http://schemas.microsoft.com/office/drawing/2014/main" id="{20658126-6D32-9D4D-99DA-B98539FFD29B}"/>
                </a:ext>
              </a:extLst>
            </p:cNvPr>
            <p:cNvSpPr/>
            <p:nvPr/>
          </p:nvSpPr>
          <p:spPr>
            <a:xfrm>
              <a:off x="12658711" y="5573304"/>
              <a:ext cx="295060" cy="295060"/>
            </a:xfrm>
            <a:prstGeom prst="ellipse">
              <a:avLst/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  <p:sp>
          <p:nvSpPr>
            <p:cNvPr id="72" name="Start">
              <a:extLst>
                <a:ext uri="{FF2B5EF4-FFF2-40B4-BE49-F238E27FC236}">
                  <a16:creationId xmlns:a16="http://schemas.microsoft.com/office/drawing/2014/main" id="{1DA65FFE-6A60-004D-B20B-D3686E7B7CD5}"/>
                </a:ext>
              </a:extLst>
            </p:cNvPr>
            <p:cNvSpPr/>
            <p:nvPr/>
          </p:nvSpPr>
          <p:spPr>
            <a:xfrm>
              <a:off x="13612520" y="5562767"/>
              <a:ext cx="295060" cy="295060"/>
            </a:xfrm>
            <a:prstGeom prst="ellipse">
              <a:avLst/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  <p:sp>
          <p:nvSpPr>
            <p:cNvPr id="73" name="Start">
              <a:extLst>
                <a:ext uri="{FF2B5EF4-FFF2-40B4-BE49-F238E27FC236}">
                  <a16:creationId xmlns:a16="http://schemas.microsoft.com/office/drawing/2014/main" id="{FDD8D517-5F90-8249-923E-9B66CA09009D}"/>
                </a:ext>
              </a:extLst>
            </p:cNvPr>
            <p:cNvSpPr/>
            <p:nvPr/>
          </p:nvSpPr>
          <p:spPr>
            <a:xfrm>
              <a:off x="14800203" y="5562767"/>
              <a:ext cx="295060" cy="295060"/>
            </a:xfrm>
            <a:prstGeom prst="ellipse">
              <a:avLst/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  <p:sp>
          <p:nvSpPr>
            <p:cNvPr id="74" name="Start">
              <a:extLst>
                <a:ext uri="{FF2B5EF4-FFF2-40B4-BE49-F238E27FC236}">
                  <a16:creationId xmlns:a16="http://schemas.microsoft.com/office/drawing/2014/main" id="{73AA9E6B-F80E-6147-AD6C-1C3DFA4CBD7E}"/>
                </a:ext>
              </a:extLst>
            </p:cNvPr>
            <p:cNvSpPr/>
            <p:nvPr/>
          </p:nvSpPr>
          <p:spPr>
            <a:xfrm>
              <a:off x="15987886" y="5562767"/>
              <a:ext cx="295060" cy="295060"/>
            </a:xfrm>
            <a:prstGeom prst="ellipse">
              <a:avLst/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EAD1C3B-0DB4-944D-BD23-9E5FF7F428A2}"/>
              </a:ext>
            </a:extLst>
          </p:cNvPr>
          <p:cNvGrpSpPr/>
          <p:nvPr/>
        </p:nvGrpSpPr>
        <p:grpSpPr>
          <a:xfrm>
            <a:off x="1660490" y="4017634"/>
            <a:ext cx="5839720" cy="300203"/>
            <a:chOff x="-6015230" y="1942867"/>
            <a:chExt cx="5839720" cy="300203"/>
          </a:xfrm>
        </p:grpSpPr>
        <p:sp>
          <p:nvSpPr>
            <p:cNvPr id="57" name="Start">
              <a:extLst>
                <a:ext uri="{FF2B5EF4-FFF2-40B4-BE49-F238E27FC236}">
                  <a16:creationId xmlns:a16="http://schemas.microsoft.com/office/drawing/2014/main" id="{AD14C7C2-1B7F-0446-AC78-7F2BE59B49F1}"/>
                </a:ext>
              </a:extLst>
            </p:cNvPr>
            <p:cNvSpPr/>
            <p:nvPr/>
          </p:nvSpPr>
          <p:spPr>
            <a:xfrm>
              <a:off x="-4239880" y="1944998"/>
              <a:ext cx="295060" cy="295060"/>
            </a:xfrm>
            <a:prstGeom prst="ellipse">
              <a:avLst/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  <p:sp>
          <p:nvSpPr>
            <p:cNvPr id="58" name="Rectangle: Rounded Corners 1">
              <a:extLst>
                <a:ext uri="{FF2B5EF4-FFF2-40B4-BE49-F238E27FC236}">
                  <a16:creationId xmlns:a16="http://schemas.microsoft.com/office/drawing/2014/main" id="{C6E901B8-17E2-0D44-BC66-51CAE3EE9ABE}"/>
                </a:ext>
              </a:extLst>
            </p:cNvPr>
            <p:cNvSpPr/>
            <p:nvPr/>
          </p:nvSpPr>
          <p:spPr>
            <a:xfrm>
              <a:off x="-3520095" y="1948010"/>
              <a:ext cx="1842655" cy="295060"/>
            </a:xfrm>
            <a:prstGeom prst="roundRect">
              <a:avLst>
                <a:gd name="adj" fmla="val 50000"/>
              </a:avLst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CA095B"/>
                  </a:solidFill>
                </a:rPr>
                <a:t>              </a:t>
              </a:r>
            </a:p>
          </p:txBody>
        </p:sp>
        <p:sp>
          <p:nvSpPr>
            <p:cNvPr id="66" name="Start">
              <a:extLst>
                <a:ext uri="{FF2B5EF4-FFF2-40B4-BE49-F238E27FC236}">
                  <a16:creationId xmlns:a16="http://schemas.microsoft.com/office/drawing/2014/main" id="{515B47A2-2408-7349-8B89-0AB81BD738A6}"/>
                </a:ext>
              </a:extLst>
            </p:cNvPr>
            <p:cNvSpPr/>
            <p:nvPr/>
          </p:nvSpPr>
          <p:spPr>
            <a:xfrm>
              <a:off x="-1320020" y="1944998"/>
              <a:ext cx="295060" cy="295060"/>
            </a:xfrm>
            <a:prstGeom prst="ellipse">
              <a:avLst/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  <p:sp>
          <p:nvSpPr>
            <p:cNvPr id="67" name="Start">
              <a:extLst>
                <a:ext uri="{FF2B5EF4-FFF2-40B4-BE49-F238E27FC236}">
                  <a16:creationId xmlns:a16="http://schemas.microsoft.com/office/drawing/2014/main" id="{0C5FA380-8D99-604D-AC86-D3C6192B5698}"/>
                </a:ext>
              </a:extLst>
            </p:cNvPr>
            <p:cNvSpPr/>
            <p:nvPr/>
          </p:nvSpPr>
          <p:spPr>
            <a:xfrm>
              <a:off x="-470570" y="1944998"/>
              <a:ext cx="295060" cy="295060"/>
            </a:xfrm>
            <a:prstGeom prst="ellipse">
              <a:avLst/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  <p:sp>
          <p:nvSpPr>
            <p:cNvPr id="75" name="Start">
              <a:extLst>
                <a:ext uri="{FF2B5EF4-FFF2-40B4-BE49-F238E27FC236}">
                  <a16:creationId xmlns:a16="http://schemas.microsoft.com/office/drawing/2014/main" id="{971265F1-0B1C-DE4F-B566-096EEFAB768D}"/>
                </a:ext>
              </a:extLst>
            </p:cNvPr>
            <p:cNvSpPr/>
            <p:nvPr/>
          </p:nvSpPr>
          <p:spPr>
            <a:xfrm>
              <a:off x="-5127555" y="1942867"/>
              <a:ext cx="295060" cy="295060"/>
            </a:xfrm>
            <a:prstGeom prst="ellipse">
              <a:avLst/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  <p:sp>
          <p:nvSpPr>
            <p:cNvPr id="76" name="Start">
              <a:extLst>
                <a:ext uri="{FF2B5EF4-FFF2-40B4-BE49-F238E27FC236}">
                  <a16:creationId xmlns:a16="http://schemas.microsoft.com/office/drawing/2014/main" id="{578B2C8D-3844-A441-9412-93206A52F2E5}"/>
                </a:ext>
              </a:extLst>
            </p:cNvPr>
            <p:cNvSpPr/>
            <p:nvPr/>
          </p:nvSpPr>
          <p:spPr>
            <a:xfrm>
              <a:off x="-6015230" y="1942867"/>
              <a:ext cx="295060" cy="295060"/>
            </a:xfrm>
            <a:prstGeom prst="ellipse">
              <a:avLst/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8211AA0-5FDD-D642-82E9-4C49A0090B2C}"/>
              </a:ext>
            </a:extLst>
          </p:cNvPr>
          <p:cNvGrpSpPr/>
          <p:nvPr/>
        </p:nvGrpSpPr>
        <p:grpSpPr>
          <a:xfrm>
            <a:off x="1654511" y="3978979"/>
            <a:ext cx="5942327" cy="324259"/>
            <a:chOff x="-5942327" y="-1752259"/>
            <a:chExt cx="5942327" cy="324259"/>
          </a:xfrm>
        </p:grpSpPr>
        <p:sp>
          <p:nvSpPr>
            <p:cNvPr id="53" name="Start">
              <a:extLst>
                <a:ext uri="{FF2B5EF4-FFF2-40B4-BE49-F238E27FC236}">
                  <a16:creationId xmlns:a16="http://schemas.microsoft.com/office/drawing/2014/main" id="{B9297CA9-851B-CF45-8AF9-B23DDD881D16}"/>
                </a:ext>
              </a:extLst>
            </p:cNvPr>
            <p:cNvSpPr/>
            <p:nvPr/>
          </p:nvSpPr>
          <p:spPr>
            <a:xfrm>
              <a:off x="-5942327" y="-1752259"/>
              <a:ext cx="295060" cy="295060"/>
            </a:xfrm>
            <a:prstGeom prst="ellipse">
              <a:avLst/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  <p:sp>
          <p:nvSpPr>
            <p:cNvPr id="54" name="Rectangle: Rounded Corners 1">
              <a:extLst>
                <a:ext uri="{FF2B5EF4-FFF2-40B4-BE49-F238E27FC236}">
                  <a16:creationId xmlns:a16="http://schemas.microsoft.com/office/drawing/2014/main" id="{703019F4-5DAF-C044-9644-D4EA429653E9}"/>
                </a:ext>
              </a:extLst>
            </p:cNvPr>
            <p:cNvSpPr/>
            <p:nvPr/>
          </p:nvSpPr>
          <p:spPr>
            <a:xfrm>
              <a:off x="-5127555" y="-1723060"/>
              <a:ext cx="1842655" cy="295060"/>
            </a:xfrm>
            <a:prstGeom prst="roundRect">
              <a:avLst>
                <a:gd name="adj" fmla="val 50000"/>
              </a:avLst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CA095B"/>
                  </a:solidFill>
                </a:rPr>
                <a:t>              </a:t>
              </a:r>
            </a:p>
          </p:txBody>
        </p:sp>
        <p:sp>
          <p:nvSpPr>
            <p:cNvPr id="55" name="Start">
              <a:extLst>
                <a:ext uri="{FF2B5EF4-FFF2-40B4-BE49-F238E27FC236}">
                  <a16:creationId xmlns:a16="http://schemas.microsoft.com/office/drawing/2014/main" id="{E13E339E-E2FC-6040-A671-3BFDCAD6455C}"/>
                </a:ext>
              </a:extLst>
            </p:cNvPr>
            <p:cNvSpPr/>
            <p:nvPr/>
          </p:nvSpPr>
          <p:spPr>
            <a:xfrm>
              <a:off x="-2765188" y="-1723060"/>
              <a:ext cx="295060" cy="295060"/>
            </a:xfrm>
            <a:prstGeom prst="ellipse">
              <a:avLst/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  <p:sp>
          <p:nvSpPr>
            <p:cNvPr id="56" name="Start">
              <a:extLst>
                <a:ext uri="{FF2B5EF4-FFF2-40B4-BE49-F238E27FC236}">
                  <a16:creationId xmlns:a16="http://schemas.microsoft.com/office/drawing/2014/main" id="{94E8947B-6182-2C43-95B5-9294AFE880A6}"/>
                </a:ext>
              </a:extLst>
            </p:cNvPr>
            <p:cNvSpPr/>
            <p:nvPr/>
          </p:nvSpPr>
          <p:spPr>
            <a:xfrm>
              <a:off x="-1972500" y="-1723060"/>
              <a:ext cx="295060" cy="295060"/>
            </a:xfrm>
            <a:prstGeom prst="ellipse">
              <a:avLst/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  <p:sp>
          <p:nvSpPr>
            <p:cNvPr id="77" name="Start">
              <a:extLst>
                <a:ext uri="{FF2B5EF4-FFF2-40B4-BE49-F238E27FC236}">
                  <a16:creationId xmlns:a16="http://schemas.microsoft.com/office/drawing/2014/main" id="{5B0A37D8-0316-0C43-8924-0ED56C2FFE03}"/>
                </a:ext>
              </a:extLst>
            </p:cNvPr>
            <p:cNvSpPr/>
            <p:nvPr/>
          </p:nvSpPr>
          <p:spPr>
            <a:xfrm>
              <a:off x="-1146057" y="-1723060"/>
              <a:ext cx="295060" cy="295060"/>
            </a:xfrm>
            <a:prstGeom prst="ellipse">
              <a:avLst/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  <p:sp>
          <p:nvSpPr>
            <p:cNvPr id="78" name="Start">
              <a:extLst>
                <a:ext uri="{FF2B5EF4-FFF2-40B4-BE49-F238E27FC236}">
                  <a16:creationId xmlns:a16="http://schemas.microsoft.com/office/drawing/2014/main" id="{6554F0FC-397E-444C-91DE-FC8BF85944AB}"/>
                </a:ext>
              </a:extLst>
            </p:cNvPr>
            <p:cNvSpPr/>
            <p:nvPr/>
          </p:nvSpPr>
          <p:spPr>
            <a:xfrm>
              <a:off x="-295060" y="-1734120"/>
              <a:ext cx="295060" cy="295060"/>
            </a:xfrm>
            <a:prstGeom prst="ellipse">
              <a:avLst/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268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/>
      <p:bldP spid="30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0">
            <a:extLst>
              <a:ext uri="{FF2B5EF4-FFF2-40B4-BE49-F238E27FC236}">
                <a16:creationId xmlns:a16="http://schemas.microsoft.com/office/drawing/2014/main" id="{5F029C07-FC94-4665-8A8D-96D5C92774A0}"/>
              </a:ext>
            </a:extLst>
          </p:cNvPr>
          <p:cNvSpPr txBox="1">
            <a:spLocks/>
          </p:cNvSpPr>
          <p:nvPr/>
        </p:nvSpPr>
        <p:spPr>
          <a:xfrm>
            <a:off x="1664838" y="4938862"/>
            <a:ext cx="581432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400" i="0" u="none" strike="noStrike" dirty="0">
                <a:solidFill>
                  <a:srgbClr val="000000"/>
                </a:solidFill>
                <a:effectLst/>
                <a:latin typeface="+mn-lt"/>
              </a:rPr>
              <a:t>Click on a </a:t>
            </a:r>
            <a:r>
              <a:rPr lang="en-GB" sz="2400" dirty="0">
                <a:solidFill>
                  <a:srgbClr val="000000"/>
                </a:solidFill>
                <a:latin typeface="+mn-lt"/>
              </a:rPr>
              <a:t>letter combination </a:t>
            </a:r>
            <a:r>
              <a:rPr lang="en-GB" sz="2400" i="0" u="none" strike="noStrike" dirty="0">
                <a:solidFill>
                  <a:srgbClr val="000000"/>
                </a:solidFill>
                <a:effectLst/>
                <a:latin typeface="+mn-lt"/>
              </a:rPr>
              <a:t>to jump to the appropriate slides </a:t>
            </a:r>
            <a:endParaRPr lang="en-GB" sz="19900" dirty="0">
              <a:ln w="28575">
                <a:solidFill>
                  <a:schemeClr val="accent4">
                    <a:lumMod val="50000"/>
                  </a:schemeClr>
                </a:solidFill>
              </a:ln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0F5A099C-0629-400C-B19E-8F9B9E9A1252}"/>
              </a:ext>
            </a:extLst>
          </p:cNvPr>
          <p:cNvSpPr/>
          <p:nvPr/>
        </p:nvSpPr>
        <p:spPr>
          <a:xfrm>
            <a:off x="842214" y="302411"/>
            <a:ext cx="157126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>
                <a:ln w="73025">
                  <a:noFill/>
                </a:ln>
                <a:solidFill>
                  <a:srgbClr val="E29AC6"/>
                </a:solidFill>
              </a:rPr>
              <a:t>ay</a:t>
            </a:r>
            <a:endParaRPr lang="en-GB" b="1" dirty="0">
              <a:solidFill>
                <a:srgbClr val="E29AC6"/>
              </a:solidFill>
            </a:endParaRPr>
          </a:p>
        </p:txBody>
      </p:sp>
      <p:sp>
        <p:nvSpPr>
          <p:cNvPr id="7" name="Rectangle 6">
            <a:hlinkClick r:id="rId3" action="ppaction://hlinksldjump"/>
            <a:extLst>
              <a:ext uri="{FF2B5EF4-FFF2-40B4-BE49-F238E27FC236}">
                <a16:creationId xmlns:a16="http://schemas.microsoft.com/office/drawing/2014/main" id="{9B05B105-7F9B-4D25-BF0A-D28EC2EED2C4}"/>
              </a:ext>
            </a:extLst>
          </p:cNvPr>
          <p:cNvSpPr/>
          <p:nvPr/>
        </p:nvSpPr>
        <p:spPr>
          <a:xfrm>
            <a:off x="2926668" y="3332989"/>
            <a:ext cx="154882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E29AC6"/>
                </a:solidFill>
              </a:rPr>
              <a:t>ou</a:t>
            </a:r>
            <a:endParaRPr lang="en-GB" b="1" dirty="0">
              <a:solidFill>
                <a:srgbClr val="E29AC6"/>
              </a:solidFill>
            </a:endParaRPr>
          </a:p>
        </p:txBody>
      </p:sp>
      <p:sp>
        <p:nvSpPr>
          <p:cNvPr id="8" name="Rectangle 7">
            <a:hlinkClick r:id="rId4" action="ppaction://hlinksldjump"/>
            <a:extLst>
              <a:ext uri="{FF2B5EF4-FFF2-40B4-BE49-F238E27FC236}">
                <a16:creationId xmlns:a16="http://schemas.microsoft.com/office/drawing/2014/main" id="{A358865B-E200-4580-8491-82D4CB2FC389}"/>
              </a:ext>
            </a:extLst>
          </p:cNvPr>
          <p:cNvSpPr/>
          <p:nvPr/>
        </p:nvSpPr>
        <p:spPr>
          <a:xfrm>
            <a:off x="4643752" y="1485168"/>
            <a:ext cx="115288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E29AC6"/>
                </a:solidFill>
              </a:rPr>
              <a:t>ie</a:t>
            </a:r>
            <a:endParaRPr lang="en-GB" b="1" dirty="0">
              <a:solidFill>
                <a:srgbClr val="E29AC6"/>
              </a:solidFill>
            </a:endParaRPr>
          </a:p>
        </p:txBody>
      </p:sp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B6376C92-F53E-4C68-A855-76F880E183DA}"/>
              </a:ext>
            </a:extLst>
          </p:cNvPr>
          <p:cNvSpPr/>
          <p:nvPr/>
        </p:nvSpPr>
        <p:spPr>
          <a:xfrm>
            <a:off x="5658366" y="422176"/>
            <a:ext cx="110479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A095B"/>
                </a:solidFill>
              </a:rPr>
              <a:t>ir</a:t>
            </a:r>
            <a:endParaRPr lang="en-GB" b="1" dirty="0">
              <a:solidFill>
                <a:srgbClr val="CA095B"/>
              </a:solidFill>
            </a:endParaRPr>
          </a:p>
        </p:txBody>
      </p:sp>
      <p:sp>
        <p:nvSpPr>
          <p:cNvPr id="11" name="Rectangle 10">
            <a:hlinkClick r:id="rId6" action="ppaction://hlinksldjump"/>
            <a:extLst>
              <a:ext uri="{FF2B5EF4-FFF2-40B4-BE49-F238E27FC236}">
                <a16:creationId xmlns:a16="http://schemas.microsoft.com/office/drawing/2014/main" id="{CCB837FA-3495-43F5-B229-672B01C63B5E}"/>
              </a:ext>
            </a:extLst>
          </p:cNvPr>
          <p:cNvSpPr/>
          <p:nvPr/>
        </p:nvSpPr>
        <p:spPr>
          <a:xfrm>
            <a:off x="962773" y="1707404"/>
            <a:ext cx="147187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9509D"/>
                </a:solidFill>
              </a:rPr>
              <a:t>ea</a:t>
            </a:r>
            <a:endParaRPr lang="en-GB" b="1" dirty="0">
              <a:solidFill>
                <a:srgbClr val="C9509D"/>
              </a:solidFill>
            </a:endParaRPr>
          </a:p>
        </p:txBody>
      </p:sp>
      <p:sp>
        <p:nvSpPr>
          <p:cNvPr id="12" name="Rectangle 11">
            <a:hlinkClick r:id="rId7" action="ppaction://hlinksldjump"/>
            <a:extLst>
              <a:ext uri="{FF2B5EF4-FFF2-40B4-BE49-F238E27FC236}">
                <a16:creationId xmlns:a16="http://schemas.microsoft.com/office/drawing/2014/main" id="{4F0A3B7F-E151-47C7-8AF1-03436C97AAD6}"/>
              </a:ext>
            </a:extLst>
          </p:cNvPr>
          <p:cNvSpPr/>
          <p:nvPr/>
        </p:nvSpPr>
        <p:spPr>
          <a:xfrm>
            <a:off x="6470558" y="2091252"/>
            <a:ext cx="15231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600" b="1" dirty="0">
                <a:ln w="73025">
                  <a:noFill/>
                </a:ln>
                <a:solidFill>
                  <a:srgbClr val="E29AC6"/>
                </a:solidFill>
              </a:rPr>
              <a:t>oy</a:t>
            </a:r>
            <a:endParaRPr lang="en-GB" b="1" dirty="0">
              <a:solidFill>
                <a:srgbClr val="E29AC6"/>
              </a:solidFill>
            </a:endParaRPr>
          </a:p>
        </p:txBody>
      </p:sp>
      <p:sp>
        <p:nvSpPr>
          <p:cNvPr id="13" name="Rectangle 12">
            <a:hlinkClick r:id="rId8" action="ppaction://hlinksldjump"/>
            <a:extLst>
              <a:ext uri="{FF2B5EF4-FFF2-40B4-BE49-F238E27FC236}">
                <a16:creationId xmlns:a16="http://schemas.microsoft.com/office/drawing/2014/main" id="{B3B3DB61-EEE5-47B9-992B-FA9604F911C0}"/>
              </a:ext>
            </a:extLst>
          </p:cNvPr>
          <p:cNvSpPr/>
          <p:nvPr/>
        </p:nvSpPr>
        <p:spPr>
          <a:xfrm>
            <a:off x="6513840" y="3369202"/>
            <a:ext cx="147989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A095B"/>
                </a:solidFill>
              </a:rPr>
              <a:t>ue</a:t>
            </a:r>
            <a:endParaRPr lang="en-GB" b="1" dirty="0"/>
          </a:p>
        </p:txBody>
      </p:sp>
      <p:sp>
        <p:nvSpPr>
          <p:cNvPr id="14" name="Rectangle 13">
            <a:hlinkClick r:id="rId9" action="ppaction://hlinksldjump"/>
            <a:extLst>
              <a:ext uri="{FF2B5EF4-FFF2-40B4-BE49-F238E27FC236}">
                <a16:creationId xmlns:a16="http://schemas.microsoft.com/office/drawing/2014/main" id="{472ECA2D-CC86-F241-8843-9FE97E31E957}"/>
              </a:ext>
            </a:extLst>
          </p:cNvPr>
          <p:cNvSpPr/>
          <p:nvPr/>
        </p:nvSpPr>
        <p:spPr>
          <a:xfrm>
            <a:off x="747914" y="3056767"/>
            <a:ext cx="188224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>
                <a:ln w="73025">
                  <a:noFill/>
                </a:ln>
                <a:solidFill>
                  <a:srgbClr val="CA095B"/>
                </a:solidFill>
              </a:rPr>
              <a:t>aw</a:t>
            </a:r>
            <a:endParaRPr lang="en-GB" b="1" dirty="0">
              <a:solidFill>
                <a:srgbClr val="CA095B"/>
              </a:solidFill>
            </a:endParaRPr>
          </a:p>
        </p:txBody>
      </p:sp>
      <p:sp>
        <p:nvSpPr>
          <p:cNvPr id="15" name="Rectangle 14">
            <a:hlinkClick r:id="rId10" action="ppaction://hlinksldjump"/>
            <a:extLst>
              <a:ext uri="{FF2B5EF4-FFF2-40B4-BE49-F238E27FC236}">
                <a16:creationId xmlns:a16="http://schemas.microsoft.com/office/drawing/2014/main" id="{B51BF005-7570-E846-A43A-5FB844FF5463}"/>
              </a:ext>
            </a:extLst>
          </p:cNvPr>
          <p:cNvSpPr/>
          <p:nvPr/>
        </p:nvSpPr>
        <p:spPr>
          <a:xfrm>
            <a:off x="2622624" y="1909184"/>
            <a:ext cx="176522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A095B"/>
                </a:solidFill>
              </a:rPr>
              <a:t>ew</a:t>
            </a:r>
            <a:endParaRPr lang="en-GB" b="1" dirty="0">
              <a:solidFill>
                <a:srgbClr val="CA095B"/>
              </a:solidFill>
            </a:endParaRPr>
          </a:p>
        </p:txBody>
      </p:sp>
      <p:sp>
        <p:nvSpPr>
          <p:cNvPr id="16" name="Rectangle 15">
            <a:hlinkClick r:id="rId11" action="ppaction://hlinksldjump"/>
            <a:extLst>
              <a:ext uri="{FF2B5EF4-FFF2-40B4-BE49-F238E27FC236}">
                <a16:creationId xmlns:a16="http://schemas.microsoft.com/office/drawing/2014/main" id="{0A42263E-234B-6F42-9510-987E702F6992}"/>
              </a:ext>
            </a:extLst>
          </p:cNvPr>
          <p:cNvSpPr/>
          <p:nvPr/>
        </p:nvSpPr>
        <p:spPr>
          <a:xfrm>
            <a:off x="6877998" y="924166"/>
            <a:ext cx="142378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9509D"/>
                </a:solidFill>
              </a:rPr>
              <a:t>oe</a:t>
            </a:r>
            <a:endParaRPr lang="en-GB" b="1" dirty="0">
              <a:solidFill>
                <a:srgbClr val="C9509D"/>
              </a:solidFill>
            </a:endParaRPr>
          </a:p>
        </p:txBody>
      </p:sp>
      <p:sp>
        <p:nvSpPr>
          <p:cNvPr id="17" name="Rectangle 16">
            <a:hlinkClick r:id="rId12" action="ppaction://hlinksldjump"/>
            <a:extLst>
              <a:ext uri="{FF2B5EF4-FFF2-40B4-BE49-F238E27FC236}">
                <a16:creationId xmlns:a16="http://schemas.microsoft.com/office/drawing/2014/main" id="{04CA1C37-94AB-EF45-BC85-3AC6B2F13931}"/>
              </a:ext>
            </a:extLst>
          </p:cNvPr>
          <p:cNvSpPr/>
          <p:nvPr/>
        </p:nvSpPr>
        <p:spPr>
          <a:xfrm>
            <a:off x="2839122" y="521592"/>
            <a:ext cx="159691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>
                <a:ln w="73025">
                  <a:noFill/>
                </a:ln>
                <a:solidFill>
                  <a:srgbClr val="C9509D"/>
                </a:solidFill>
              </a:rPr>
              <a:t>au</a:t>
            </a:r>
            <a:endParaRPr lang="en-GB" b="1" dirty="0">
              <a:solidFill>
                <a:srgbClr val="C9509D"/>
              </a:solidFill>
            </a:endParaRPr>
          </a:p>
        </p:txBody>
      </p:sp>
      <p:sp>
        <p:nvSpPr>
          <p:cNvPr id="18" name="Rectangle 17">
            <a:hlinkClick r:id="rId13" action="ppaction://hlinksldjump"/>
            <a:extLst>
              <a:ext uri="{FF2B5EF4-FFF2-40B4-BE49-F238E27FC236}">
                <a16:creationId xmlns:a16="http://schemas.microsoft.com/office/drawing/2014/main" id="{8DFC305D-A71A-D046-9547-5BE41E759F70}"/>
              </a:ext>
            </a:extLst>
          </p:cNvPr>
          <p:cNvSpPr/>
          <p:nvPr/>
        </p:nvSpPr>
        <p:spPr>
          <a:xfrm>
            <a:off x="4792429" y="2683762"/>
            <a:ext cx="145424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9509D"/>
                </a:solidFill>
              </a:rPr>
              <a:t>ey</a:t>
            </a:r>
            <a:endParaRPr lang="en-GB" b="1" dirty="0">
              <a:solidFill>
                <a:srgbClr val="C950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83761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-609600" y="1340567"/>
            <a:ext cx="10149159" cy="3307280"/>
          </a:xfrm>
        </p:spPr>
        <p:txBody>
          <a:bodyPr/>
          <a:lstStyle/>
          <a:p>
            <a:pPr algn="ctr"/>
            <a:r>
              <a:rPr lang="en-GB" sz="40800" dirty="0" err="1">
                <a:ln w="28575">
                  <a:noFill/>
                </a:ln>
                <a:solidFill>
                  <a:srgbClr val="C9509D"/>
                </a:solidFill>
                <a:latin typeface="+mn-lt"/>
              </a:rPr>
              <a:t>ey</a:t>
            </a:r>
            <a:endParaRPr lang="en-GB" sz="40800" dirty="0">
              <a:ln w="28575">
                <a:noFill/>
              </a:ln>
              <a:solidFill>
                <a:srgbClr val="C9509D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625129" y="694236"/>
            <a:ext cx="74365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</a:rPr>
              <a:t>Phase 5 Vowel Digraphs </a:t>
            </a:r>
          </a:p>
        </p:txBody>
      </p:sp>
    </p:spTree>
    <p:extLst>
      <p:ext uri="{BB962C8B-B14F-4D97-AF65-F5344CB8AC3E}">
        <p14:creationId xmlns:p14="http://schemas.microsoft.com/office/powerpoint/2010/main" val="90594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577017" y="553398"/>
            <a:ext cx="70724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0000"/>
                </a:solidFill>
              </a:rPr>
              <a:t>Click to read through each word.</a:t>
            </a:r>
            <a:endParaRPr lang="en-GB" sz="2400" b="1" dirty="0"/>
          </a:p>
        </p:txBody>
      </p:sp>
      <p:sp>
        <p:nvSpPr>
          <p:cNvPr id="8" name="1">
            <a:extLst>
              <a:ext uri="{FF2B5EF4-FFF2-40B4-BE49-F238E27FC236}">
                <a16:creationId xmlns:a16="http://schemas.microsoft.com/office/drawing/2014/main" id="{BD5E652C-2E7D-48A8-8393-F6FF44B72258}"/>
              </a:ext>
            </a:extLst>
          </p:cNvPr>
          <p:cNvSpPr txBox="1">
            <a:spLocks/>
          </p:cNvSpPr>
          <p:nvPr/>
        </p:nvSpPr>
        <p:spPr>
          <a:xfrm>
            <a:off x="982289" y="2323426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h</a:t>
            </a:r>
            <a:r>
              <a:rPr lang="en-GB" sz="16600" dirty="0">
                <a:ln w="28575">
                  <a:noFill/>
                </a:ln>
                <a:solidFill>
                  <a:srgbClr val="E29AC6"/>
                </a:solidFill>
                <a:latin typeface="+mn-lt"/>
              </a:rPr>
              <a:t>ay</a:t>
            </a:r>
          </a:p>
        </p:txBody>
      </p:sp>
      <p:grpSp>
        <p:nvGrpSpPr>
          <p:cNvPr id="3" name="dots 1">
            <a:extLst>
              <a:ext uri="{FF2B5EF4-FFF2-40B4-BE49-F238E27FC236}">
                <a16:creationId xmlns:a16="http://schemas.microsoft.com/office/drawing/2014/main" id="{03555C66-220E-4CFC-BCC1-80EFF88918FA}"/>
              </a:ext>
            </a:extLst>
          </p:cNvPr>
          <p:cNvGrpSpPr/>
          <p:nvPr/>
        </p:nvGrpSpPr>
        <p:grpSpPr>
          <a:xfrm>
            <a:off x="3172397" y="4369495"/>
            <a:ext cx="2923472" cy="295060"/>
            <a:chOff x="3606252" y="4314372"/>
            <a:chExt cx="2493558" cy="251670"/>
          </a:xfrm>
        </p:grpSpPr>
        <p:sp>
          <p:nvSpPr>
            <p:cNvPr id="24" name="Start">
              <a:extLst>
                <a:ext uri="{FF2B5EF4-FFF2-40B4-BE49-F238E27FC236}">
                  <a16:creationId xmlns:a16="http://schemas.microsoft.com/office/drawing/2014/main" id="{14DFA23A-5530-43E6-A160-EA88E130E8B1}"/>
                </a:ext>
              </a:extLst>
            </p:cNvPr>
            <p:cNvSpPr/>
            <p:nvPr/>
          </p:nvSpPr>
          <p:spPr>
            <a:xfrm>
              <a:off x="3606252" y="4314372"/>
              <a:ext cx="251670" cy="251670"/>
            </a:xfrm>
            <a:prstGeom prst="ellipse">
              <a:avLst/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60A5C72-A271-4F97-9503-ED6D29E1865B}"/>
                </a:ext>
              </a:extLst>
            </p:cNvPr>
            <p:cNvSpPr/>
            <p:nvPr/>
          </p:nvSpPr>
          <p:spPr>
            <a:xfrm>
              <a:off x="4300243" y="4314372"/>
              <a:ext cx="1799567" cy="251670"/>
            </a:xfrm>
            <a:prstGeom prst="roundRect">
              <a:avLst>
                <a:gd name="adj" fmla="val 50000"/>
              </a:avLst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              </a:t>
              </a:r>
            </a:p>
          </p:txBody>
        </p:sp>
      </p:grpSp>
      <p:grpSp>
        <p:nvGrpSpPr>
          <p:cNvPr id="37" name="dots 4">
            <a:extLst>
              <a:ext uri="{FF2B5EF4-FFF2-40B4-BE49-F238E27FC236}">
                <a16:creationId xmlns:a16="http://schemas.microsoft.com/office/drawing/2014/main" id="{251233CD-70AD-457A-8FFE-EA742FAE4599}"/>
              </a:ext>
            </a:extLst>
          </p:cNvPr>
          <p:cNvGrpSpPr/>
          <p:nvPr/>
        </p:nvGrpSpPr>
        <p:grpSpPr>
          <a:xfrm>
            <a:off x="2607204" y="4369495"/>
            <a:ext cx="3716630" cy="269921"/>
            <a:chOff x="2342308" y="4314372"/>
            <a:chExt cx="3465326" cy="251670"/>
          </a:xfrm>
        </p:grpSpPr>
        <p:sp>
          <p:nvSpPr>
            <p:cNvPr id="38" name="Start">
              <a:extLst>
                <a:ext uri="{FF2B5EF4-FFF2-40B4-BE49-F238E27FC236}">
                  <a16:creationId xmlns:a16="http://schemas.microsoft.com/office/drawing/2014/main" id="{C0ED564D-7549-486E-AE53-5A7F6461E22B}"/>
                </a:ext>
              </a:extLst>
            </p:cNvPr>
            <p:cNvSpPr/>
            <p:nvPr/>
          </p:nvSpPr>
          <p:spPr>
            <a:xfrm>
              <a:off x="2342308" y="4314372"/>
              <a:ext cx="251670" cy="251670"/>
            </a:xfrm>
            <a:prstGeom prst="ellipse">
              <a:avLst/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Start">
              <a:extLst>
                <a:ext uri="{FF2B5EF4-FFF2-40B4-BE49-F238E27FC236}">
                  <a16:creationId xmlns:a16="http://schemas.microsoft.com/office/drawing/2014/main" id="{1EEE25E2-880D-4A6C-BD65-65CE1C3DBF95}"/>
                </a:ext>
              </a:extLst>
            </p:cNvPr>
            <p:cNvSpPr/>
            <p:nvPr/>
          </p:nvSpPr>
          <p:spPr>
            <a:xfrm>
              <a:off x="3149372" y="4314372"/>
              <a:ext cx="251670" cy="251670"/>
            </a:xfrm>
            <a:prstGeom prst="ellipse">
              <a:avLst/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C57DD77D-2D4A-46ED-B66D-992A5F3FB823}"/>
                </a:ext>
              </a:extLst>
            </p:cNvPr>
            <p:cNvSpPr/>
            <p:nvPr/>
          </p:nvSpPr>
          <p:spPr>
            <a:xfrm>
              <a:off x="4008067" y="4314372"/>
              <a:ext cx="1799567" cy="251670"/>
            </a:xfrm>
            <a:prstGeom prst="roundRect">
              <a:avLst>
                <a:gd name="adj" fmla="val 50000"/>
              </a:avLst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              </a:t>
              </a:r>
            </a:p>
          </p:txBody>
        </p:sp>
      </p:grpSp>
      <p:grpSp>
        <p:nvGrpSpPr>
          <p:cNvPr id="42" name="dots 5">
            <a:extLst>
              <a:ext uri="{FF2B5EF4-FFF2-40B4-BE49-F238E27FC236}">
                <a16:creationId xmlns:a16="http://schemas.microsoft.com/office/drawing/2014/main" id="{0B922679-10E2-40A0-8984-1B27A3DC413B}"/>
              </a:ext>
            </a:extLst>
          </p:cNvPr>
          <p:cNvGrpSpPr/>
          <p:nvPr/>
        </p:nvGrpSpPr>
        <p:grpSpPr>
          <a:xfrm>
            <a:off x="-4279457" y="2679182"/>
            <a:ext cx="3248709" cy="251670"/>
            <a:chOff x="2875729" y="4314372"/>
            <a:chExt cx="3248709" cy="251670"/>
          </a:xfrm>
        </p:grpSpPr>
        <p:sp>
          <p:nvSpPr>
            <p:cNvPr id="43" name="Start">
              <a:extLst>
                <a:ext uri="{FF2B5EF4-FFF2-40B4-BE49-F238E27FC236}">
                  <a16:creationId xmlns:a16="http://schemas.microsoft.com/office/drawing/2014/main" id="{257815DB-B700-4205-9FC3-7D816593CEED}"/>
                </a:ext>
              </a:extLst>
            </p:cNvPr>
            <p:cNvSpPr/>
            <p:nvPr/>
          </p:nvSpPr>
          <p:spPr>
            <a:xfrm>
              <a:off x="2875729" y="4314372"/>
              <a:ext cx="251670" cy="251670"/>
            </a:xfrm>
            <a:prstGeom prst="ellipse">
              <a:avLst/>
            </a:prstGeom>
            <a:solidFill>
              <a:srgbClr val="85BD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Start">
              <a:extLst>
                <a:ext uri="{FF2B5EF4-FFF2-40B4-BE49-F238E27FC236}">
                  <a16:creationId xmlns:a16="http://schemas.microsoft.com/office/drawing/2014/main" id="{BDA1ABBF-80D1-4DB0-84C7-8F607610974D}"/>
                </a:ext>
              </a:extLst>
            </p:cNvPr>
            <p:cNvSpPr/>
            <p:nvPr/>
          </p:nvSpPr>
          <p:spPr>
            <a:xfrm>
              <a:off x="5872768" y="4314372"/>
              <a:ext cx="251670" cy="251670"/>
            </a:xfrm>
            <a:prstGeom prst="ellipse">
              <a:avLst/>
            </a:prstGeom>
            <a:solidFill>
              <a:srgbClr val="85BD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92197734-F5C0-49E3-85C4-07E4B4A42674}"/>
                </a:ext>
              </a:extLst>
            </p:cNvPr>
            <p:cNvSpPr/>
            <p:nvPr/>
          </p:nvSpPr>
          <p:spPr>
            <a:xfrm>
              <a:off x="3568850" y="4314372"/>
              <a:ext cx="1799567" cy="251670"/>
            </a:xfrm>
            <a:prstGeom prst="roundRect">
              <a:avLst>
                <a:gd name="adj" fmla="val 50000"/>
              </a:avLst>
            </a:prstGeom>
            <a:solidFill>
              <a:srgbClr val="85BD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              </a:t>
              </a:r>
            </a:p>
          </p:txBody>
        </p:sp>
      </p:grpSp>
      <p:grpSp>
        <p:nvGrpSpPr>
          <p:cNvPr id="47" name="dots 6">
            <a:extLst>
              <a:ext uri="{FF2B5EF4-FFF2-40B4-BE49-F238E27FC236}">
                <a16:creationId xmlns:a16="http://schemas.microsoft.com/office/drawing/2014/main" id="{38C75430-BA74-4BB8-AA98-E895A0E40BCA}"/>
              </a:ext>
            </a:extLst>
          </p:cNvPr>
          <p:cNvGrpSpPr/>
          <p:nvPr/>
        </p:nvGrpSpPr>
        <p:grpSpPr>
          <a:xfrm>
            <a:off x="-5753594" y="3841276"/>
            <a:ext cx="4482697" cy="251670"/>
            <a:chOff x="2342308" y="4314372"/>
            <a:chExt cx="4482697" cy="251670"/>
          </a:xfrm>
        </p:grpSpPr>
        <p:sp>
          <p:nvSpPr>
            <p:cNvPr id="48" name="Start">
              <a:extLst>
                <a:ext uri="{FF2B5EF4-FFF2-40B4-BE49-F238E27FC236}">
                  <a16:creationId xmlns:a16="http://schemas.microsoft.com/office/drawing/2014/main" id="{AA83C869-DF24-4E6B-8697-614FED60EBCF}"/>
                </a:ext>
              </a:extLst>
            </p:cNvPr>
            <p:cNvSpPr/>
            <p:nvPr/>
          </p:nvSpPr>
          <p:spPr>
            <a:xfrm>
              <a:off x="2342308" y="4314372"/>
              <a:ext cx="251670" cy="251670"/>
            </a:xfrm>
            <a:prstGeom prst="ellipse">
              <a:avLst/>
            </a:prstGeom>
            <a:solidFill>
              <a:srgbClr val="85BD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Start">
              <a:extLst>
                <a:ext uri="{FF2B5EF4-FFF2-40B4-BE49-F238E27FC236}">
                  <a16:creationId xmlns:a16="http://schemas.microsoft.com/office/drawing/2014/main" id="{1B9DED12-29F1-4B86-A74C-158098E9DB6A}"/>
                </a:ext>
              </a:extLst>
            </p:cNvPr>
            <p:cNvSpPr/>
            <p:nvPr/>
          </p:nvSpPr>
          <p:spPr>
            <a:xfrm>
              <a:off x="3484693" y="4314372"/>
              <a:ext cx="251670" cy="251670"/>
            </a:xfrm>
            <a:prstGeom prst="ellipse">
              <a:avLst/>
            </a:prstGeom>
            <a:solidFill>
              <a:srgbClr val="85BD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Start">
              <a:extLst>
                <a:ext uri="{FF2B5EF4-FFF2-40B4-BE49-F238E27FC236}">
                  <a16:creationId xmlns:a16="http://schemas.microsoft.com/office/drawing/2014/main" id="{DD63408E-2E01-460C-B922-BB1DEB097331}"/>
                </a:ext>
              </a:extLst>
            </p:cNvPr>
            <p:cNvSpPr/>
            <p:nvPr/>
          </p:nvSpPr>
          <p:spPr>
            <a:xfrm>
              <a:off x="6573335" y="4314372"/>
              <a:ext cx="251670" cy="251670"/>
            </a:xfrm>
            <a:prstGeom prst="ellipse">
              <a:avLst/>
            </a:prstGeom>
            <a:solidFill>
              <a:srgbClr val="85BD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C92C98AA-FCCB-44EF-A6BF-92D1A293B81C}"/>
                </a:ext>
              </a:extLst>
            </p:cNvPr>
            <p:cNvSpPr/>
            <p:nvPr/>
          </p:nvSpPr>
          <p:spPr>
            <a:xfrm>
              <a:off x="4314068" y="4314372"/>
              <a:ext cx="1799567" cy="251670"/>
            </a:xfrm>
            <a:prstGeom prst="roundRect">
              <a:avLst>
                <a:gd name="adj" fmla="val 50000"/>
              </a:avLst>
            </a:prstGeom>
            <a:solidFill>
              <a:srgbClr val="85BD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              </a:t>
              </a:r>
            </a:p>
          </p:txBody>
        </p:sp>
      </p:grpSp>
      <p:grpSp>
        <p:nvGrpSpPr>
          <p:cNvPr id="57" name="dots 8">
            <a:extLst>
              <a:ext uri="{FF2B5EF4-FFF2-40B4-BE49-F238E27FC236}">
                <a16:creationId xmlns:a16="http://schemas.microsoft.com/office/drawing/2014/main" id="{4026D760-4A13-4617-8983-54501F0D6B1A}"/>
              </a:ext>
            </a:extLst>
          </p:cNvPr>
          <p:cNvGrpSpPr/>
          <p:nvPr/>
        </p:nvGrpSpPr>
        <p:grpSpPr>
          <a:xfrm>
            <a:off x="-5377425" y="5599210"/>
            <a:ext cx="5068051" cy="251670"/>
            <a:chOff x="2060690" y="4314372"/>
            <a:chExt cx="5068051" cy="251670"/>
          </a:xfrm>
        </p:grpSpPr>
        <p:sp>
          <p:nvSpPr>
            <p:cNvPr id="58" name="Start">
              <a:extLst>
                <a:ext uri="{FF2B5EF4-FFF2-40B4-BE49-F238E27FC236}">
                  <a16:creationId xmlns:a16="http://schemas.microsoft.com/office/drawing/2014/main" id="{F3D5F414-322E-4D00-A367-41856BA0BA5B}"/>
                </a:ext>
              </a:extLst>
            </p:cNvPr>
            <p:cNvSpPr/>
            <p:nvPr/>
          </p:nvSpPr>
          <p:spPr>
            <a:xfrm>
              <a:off x="2060690" y="4314372"/>
              <a:ext cx="251670" cy="251670"/>
            </a:xfrm>
            <a:prstGeom prst="ellipse">
              <a:avLst/>
            </a:prstGeom>
            <a:solidFill>
              <a:srgbClr val="85BD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9" name="Start">
              <a:extLst>
                <a:ext uri="{FF2B5EF4-FFF2-40B4-BE49-F238E27FC236}">
                  <a16:creationId xmlns:a16="http://schemas.microsoft.com/office/drawing/2014/main" id="{F2B5AA00-1FA0-470A-8BC6-47DBBC9A80E6}"/>
                </a:ext>
              </a:extLst>
            </p:cNvPr>
            <p:cNvSpPr/>
            <p:nvPr/>
          </p:nvSpPr>
          <p:spPr>
            <a:xfrm>
              <a:off x="3834987" y="4314372"/>
              <a:ext cx="251670" cy="251670"/>
            </a:xfrm>
            <a:prstGeom prst="ellipse">
              <a:avLst/>
            </a:prstGeom>
            <a:solidFill>
              <a:srgbClr val="85BD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Start">
              <a:extLst>
                <a:ext uri="{FF2B5EF4-FFF2-40B4-BE49-F238E27FC236}">
                  <a16:creationId xmlns:a16="http://schemas.microsoft.com/office/drawing/2014/main" id="{7BCE1894-0EB0-4B17-98C1-B0E9EE1D4F1D}"/>
                </a:ext>
              </a:extLst>
            </p:cNvPr>
            <p:cNvSpPr/>
            <p:nvPr/>
          </p:nvSpPr>
          <p:spPr>
            <a:xfrm>
              <a:off x="6877071" y="4314372"/>
              <a:ext cx="251670" cy="251670"/>
            </a:xfrm>
            <a:prstGeom prst="ellipse">
              <a:avLst/>
            </a:prstGeom>
            <a:solidFill>
              <a:srgbClr val="85BD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24E3F055-50E6-4716-B86B-A711BBB17D38}"/>
                </a:ext>
              </a:extLst>
            </p:cNvPr>
            <p:cNvSpPr/>
            <p:nvPr/>
          </p:nvSpPr>
          <p:spPr>
            <a:xfrm>
              <a:off x="4557908" y="4314372"/>
              <a:ext cx="1799567" cy="251670"/>
            </a:xfrm>
            <a:prstGeom prst="roundRect">
              <a:avLst>
                <a:gd name="adj" fmla="val 50000"/>
              </a:avLst>
            </a:prstGeom>
            <a:solidFill>
              <a:srgbClr val="85BD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              </a:t>
              </a:r>
            </a:p>
          </p:txBody>
        </p:sp>
        <p:sp>
          <p:nvSpPr>
            <p:cNvPr id="62" name="Start">
              <a:extLst>
                <a:ext uri="{FF2B5EF4-FFF2-40B4-BE49-F238E27FC236}">
                  <a16:creationId xmlns:a16="http://schemas.microsoft.com/office/drawing/2014/main" id="{4D7463FB-77A4-4BAA-853D-C1F7AE2719F7}"/>
                </a:ext>
              </a:extLst>
            </p:cNvPr>
            <p:cNvSpPr/>
            <p:nvPr/>
          </p:nvSpPr>
          <p:spPr>
            <a:xfrm>
              <a:off x="2906988" y="4314372"/>
              <a:ext cx="251670" cy="251670"/>
            </a:xfrm>
            <a:prstGeom prst="ellipse">
              <a:avLst/>
            </a:prstGeom>
            <a:solidFill>
              <a:srgbClr val="85BD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3" name="dots 9">
            <a:extLst>
              <a:ext uri="{FF2B5EF4-FFF2-40B4-BE49-F238E27FC236}">
                <a16:creationId xmlns:a16="http://schemas.microsoft.com/office/drawing/2014/main" id="{1AA8B81E-F4E6-4F5A-A351-6009468D9BD8}"/>
              </a:ext>
            </a:extLst>
          </p:cNvPr>
          <p:cNvGrpSpPr/>
          <p:nvPr/>
        </p:nvGrpSpPr>
        <p:grpSpPr>
          <a:xfrm>
            <a:off x="-5211103" y="5039352"/>
            <a:ext cx="4781225" cy="251670"/>
            <a:chOff x="1995142" y="4314372"/>
            <a:chExt cx="4781225" cy="251670"/>
          </a:xfrm>
        </p:grpSpPr>
        <p:sp>
          <p:nvSpPr>
            <p:cNvPr id="66" name="Start">
              <a:extLst>
                <a:ext uri="{FF2B5EF4-FFF2-40B4-BE49-F238E27FC236}">
                  <a16:creationId xmlns:a16="http://schemas.microsoft.com/office/drawing/2014/main" id="{B815A3EE-FE54-4D1F-B0D0-5FF4C860A334}"/>
                </a:ext>
              </a:extLst>
            </p:cNvPr>
            <p:cNvSpPr/>
            <p:nvPr/>
          </p:nvSpPr>
          <p:spPr>
            <a:xfrm>
              <a:off x="6524697" y="4314372"/>
              <a:ext cx="251670" cy="251670"/>
            </a:xfrm>
            <a:prstGeom prst="ellipse">
              <a:avLst/>
            </a:prstGeom>
            <a:solidFill>
              <a:srgbClr val="85BD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443E071D-5A3E-4404-8849-ADCDC404B9D9}"/>
                </a:ext>
              </a:extLst>
            </p:cNvPr>
            <p:cNvSpPr/>
            <p:nvPr/>
          </p:nvSpPr>
          <p:spPr>
            <a:xfrm>
              <a:off x="4223670" y="4314372"/>
              <a:ext cx="1799567" cy="251670"/>
            </a:xfrm>
            <a:prstGeom prst="roundRect">
              <a:avLst>
                <a:gd name="adj" fmla="val 50000"/>
              </a:avLst>
            </a:prstGeom>
            <a:solidFill>
              <a:srgbClr val="85BD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              </a:t>
              </a:r>
            </a:p>
          </p:txBody>
        </p:sp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B9FD52A5-E461-43B5-A71F-F04C19E0AB35}"/>
                </a:ext>
              </a:extLst>
            </p:cNvPr>
            <p:cNvSpPr/>
            <p:nvPr/>
          </p:nvSpPr>
          <p:spPr>
            <a:xfrm>
              <a:off x="1995142" y="4314372"/>
              <a:ext cx="2140976" cy="251670"/>
            </a:xfrm>
            <a:prstGeom prst="roundRect">
              <a:avLst>
                <a:gd name="adj" fmla="val 50000"/>
              </a:avLst>
            </a:prstGeom>
            <a:solidFill>
              <a:srgbClr val="85BD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              </a:t>
              </a:r>
            </a:p>
          </p:txBody>
        </p:sp>
      </p:grpSp>
      <p:grpSp>
        <p:nvGrpSpPr>
          <p:cNvPr id="80" name="dots 1">
            <a:extLst>
              <a:ext uri="{FF2B5EF4-FFF2-40B4-BE49-F238E27FC236}">
                <a16:creationId xmlns:a16="http://schemas.microsoft.com/office/drawing/2014/main" id="{8C4318A8-7116-C44E-8624-69988140074B}"/>
              </a:ext>
            </a:extLst>
          </p:cNvPr>
          <p:cNvGrpSpPr/>
          <p:nvPr/>
        </p:nvGrpSpPr>
        <p:grpSpPr>
          <a:xfrm>
            <a:off x="-5377425" y="-1880349"/>
            <a:ext cx="2923472" cy="295060"/>
            <a:chOff x="3606252" y="4314372"/>
            <a:chExt cx="2493558" cy="251670"/>
          </a:xfrm>
        </p:grpSpPr>
        <p:sp>
          <p:nvSpPr>
            <p:cNvPr id="90" name="Start">
              <a:extLst>
                <a:ext uri="{FF2B5EF4-FFF2-40B4-BE49-F238E27FC236}">
                  <a16:creationId xmlns:a16="http://schemas.microsoft.com/office/drawing/2014/main" id="{0305A87D-CEC8-B145-83D4-5945604345B3}"/>
                </a:ext>
              </a:extLst>
            </p:cNvPr>
            <p:cNvSpPr/>
            <p:nvPr/>
          </p:nvSpPr>
          <p:spPr>
            <a:xfrm>
              <a:off x="3606252" y="4314372"/>
              <a:ext cx="251670" cy="251670"/>
            </a:xfrm>
            <a:prstGeom prst="ellipse">
              <a:avLst/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Rectangle: Rounded Corners 1">
              <a:extLst>
                <a:ext uri="{FF2B5EF4-FFF2-40B4-BE49-F238E27FC236}">
                  <a16:creationId xmlns:a16="http://schemas.microsoft.com/office/drawing/2014/main" id="{B6B87649-3E4F-8A42-9F97-90C18E2D0DAB}"/>
                </a:ext>
              </a:extLst>
            </p:cNvPr>
            <p:cNvSpPr/>
            <p:nvPr/>
          </p:nvSpPr>
          <p:spPr>
            <a:xfrm>
              <a:off x="4300243" y="4314372"/>
              <a:ext cx="1799567" cy="251670"/>
            </a:xfrm>
            <a:prstGeom prst="roundRect">
              <a:avLst>
                <a:gd name="adj" fmla="val 50000"/>
              </a:avLst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              </a:t>
              </a:r>
            </a:p>
          </p:txBody>
        </p:sp>
      </p:grpSp>
      <p:sp>
        <p:nvSpPr>
          <p:cNvPr id="92" name="1">
            <a:extLst>
              <a:ext uri="{FF2B5EF4-FFF2-40B4-BE49-F238E27FC236}">
                <a16:creationId xmlns:a16="http://schemas.microsoft.com/office/drawing/2014/main" id="{DEC13C32-2BD6-CA4A-B0BE-8C4527C10139}"/>
              </a:ext>
            </a:extLst>
          </p:cNvPr>
          <p:cNvSpPr txBox="1">
            <a:spLocks/>
          </p:cNvSpPr>
          <p:nvPr/>
        </p:nvSpPr>
        <p:spPr>
          <a:xfrm>
            <a:off x="1103586" y="2323426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s</a:t>
            </a:r>
            <a:r>
              <a:rPr lang="en-GB" sz="16600" dirty="0">
                <a:ln w="28575">
                  <a:noFill/>
                </a:ln>
                <a:solidFill>
                  <a:srgbClr val="E29AC6"/>
                </a:solidFill>
                <a:latin typeface="+mn-lt"/>
              </a:rPr>
              <a:t>ay</a:t>
            </a:r>
          </a:p>
        </p:txBody>
      </p:sp>
      <p:sp>
        <p:nvSpPr>
          <p:cNvPr id="93" name="1">
            <a:extLst>
              <a:ext uri="{FF2B5EF4-FFF2-40B4-BE49-F238E27FC236}">
                <a16:creationId xmlns:a16="http://schemas.microsoft.com/office/drawing/2014/main" id="{76DDB238-50D4-B74C-8F1C-72CB25F29CEB}"/>
              </a:ext>
            </a:extLst>
          </p:cNvPr>
          <p:cNvSpPr txBox="1">
            <a:spLocks/>
          </p:cNvSpPr>
          <p:nvPr/>
        </p:nvSpPr>
        <p:spPr>
          <a:xfrm>
            <a:off x="982289" y="2323426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p</a:t>
            </a:r>
            <a:r>
              <a:rPr lang="en-GB" sz="16600" dirty="0">
                <a:ln w="28575">
                  <a:noFill/>
                </a:ln>
                <a:solidFill>
                  <a:srgbClr val="E29AC6"/>
                </a:solidFill>
                <a:latin typeface="+mn-lt"/>
              </a:rPr>
              <a:t>ay</a:t>
            </a:r>
          </a:p>
        </p:txBody>
      </p:sp>
      <p:sp>
        <p:nvSpPr>
          <p:cNvPr id="95" name="1">
            <a:extLst>
              <a:ext uri="{FF2B5EF4-FFF2-40B4-BE49-F238E27FC236}">
                <a16:creationId xmlns:a16="http://schemas.microsoft.com/office/drawing/2014/main" id="{9B590A6A-3037-E547-AE82-92B7AF90975D}"/>
              </a:ext>
            </a:extLst>
          </p:cNvPr>
          <p:cNvSpPr txBox="1">
            <a:spLocks/>
          </p:cNvSpPr>
          <p:nvPr/>
        </p:nvSpPr>
        <p:spPr>
          <a:xfrm>
            <a:off x="1133340" y="2338999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r</a:t>
            </a:r>
            <a:r>
              <a:rPr lang="en-GB" sz="16600" dirty="0">
                <a:ln w="28575">
                  <a:noFill/>
                </a:ln>
                <a:solidFill>
                  <a:srgbClr val="E29AC6"/>
                </a:solidFill>
                <a:latin typeface="+mn-lt"/>
              </a:rPr>
              <a:t>ay</a:t>
            </a:r>
          </a:p>
        </p:txBody>
      </p:sp>
      <p:sp>
        <p:nvSpPr>
          <p:cNvPr id="96" name="1">
            <a:extLst>
              <a:ext uri="{FF2B5EF4-FFF2-40B4-BE49-F238E27FC236}">
                <a16:creationId xmlns:a16="http://schemas.microsoft.com/office/drawing/2014/main" id="{C1198001-716F-844B-832B-94DB82E61312}"/>
              </a:ext>
            </a:extLst>
          </p:cNvPr>
          <p:cNvSpPr txBox="1">
            <a:spLocks/>
          </p:cNvSpPr>
          <p:nvPr/>
        </p:nvSpPr>
        <p:spPr>
          <a:xfrm>
            <a:off x="986723" y="2355292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b</a:t>
            </a:r>
            <a:r>
              <a:rPr lang="en-GB" sz="16600" dirty="0">
                <a:ln w="28575">
                  <a:noFill/>
                </a:ln>
                <a:solidFill>
                  <a:srgbClr val="E29AC6"/>
                </a:solidFill>
                <a:latin typeface="+mn-lt"/>
              </a:rPr>
              <a:t>ay</a:t>
            </a:r>
          </a:p>
        </p:txBody>
      </p:sp>
      <p:sp>
        <p:nvSpPr>
          <p:cNvPr id="97" name="1">
            <a:extLst>
              <a:ext uri="{FF2B5EF4-FFF2-40B4-BE49-F238E27FC236}">
                <a16:creationId xmlns:a16="http://schemas.microsoft.com/office/drawing/2014/main" id="{E7213719-FD50-B143-841F-ABFC1F8DE233}"/>
              </a:ext>
            </a:extLst>
          </p:cNvPr>
          <p:cNvSpPr txBox="1">
            <a:spLocks/>
          </p:cNvSpPr>
          <p:nvPr/>
        </p:nvSpPr>
        <p:spPr>
          <a:xfrm>
            <a:off x="952535" y="2347146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d</a:t>
            </a:r>
            <a:r>
              <a:rPr lang="en-GB" sz="16600" dirty="0">
                <a:ln w="28575">
                  <a:noFill/>
                </a:ln>
                <a:solidFill>
                  <a:srgbClr val="E29AC6"/>
                </a:solidFill>
                <a:latin typeface="+mn-lt"/>
              </a:rPr>
              <a:t>ay</a:t>
            </a:r>
          </a:p>
        </p:txBody>
      </p:sp>
      <p:sp>
        <p:nvSpPr>
          <p:cNvPr id="98" name="1">
            <a:extLst>
              <a:ext uri="{FF2B5EF4-FFF2-40B4-BE49-F238E27FC236}">
                <a16:creationId xmlns:a16="http://schemas.microsoft.com/office/drawing/2014/main" id="{345B3C95-51FD-6B40-BAFE-5BBF1D195989}"/>
              </a:ext>
            </a:extLst>
          </p:cNvPr>
          <p:cNvSpPr txBox="1">
            <a:spLocks/>
          </p:cNvSpPr>
          <p:nvPr/>
        </p:nvSpPr>
        <p:spPr>
          <a:xfrm>
            <a:off x="1003778" y="2370866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st</a:t>
            </a:r>
            <a:r>
              <a:rPr lang="en-GB" sz="16600" dirty="0">
                <a:ln w="28575">
                  <a:noFill/>
                </a:ln>
                <a:solidFill>
                  <a:srgbClr val="E29AC6"/>
                </a:solidFill>
                <a:latin typeface="+mn-lt"/>
              </a:rPr>
              <a:t>ay</a:t>
            </a:r>
          </a:p>
        </p:txBody>
      </p:sp>
      <p:sp>
        <p:nvSpPr>
          <p:cNvPr id="99" name="1">
            <a:extLst>
              <a:ext uri="{FF2B5EF4-FFF2-40B4-BE49-F238E27FC236}">
                <a16:creationId xmlns:a16="http://schemas.microsoft.com/office/drawing/2014/main" id="{6BDE6EE4-EAAC-5D43-A8BA-8564F086DF8E}"/>
              </a:ext>
            </a:extLst>
          </p:cNvPr>
          <p:cNvSpPr txBox="1">
            <a:spLocks/>
          </p:cNvSpPr>
          <p:nvPr/>
        </p:nvSpPr>
        <p:spPr>
          <a:xfrm>
            <a:off x="1010210" y="2370866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tr</a:t>
            </a:r>
            <a:r>
              <a:rPr lang="en-GB" sz="16600" dirty="0">
                <a:ln w="28575">
                  <a:noFill/>
                </a:ln>
                <a:solidFill>
                  <a:srgbClr val="E29AC6"/>
                </a:solidFill>
                <a:latin typeface="+mn-lt"/>
              </a:rPr>
              <a:t>ay</a:t>
            </a:r>
          </a:p>
        </p:txBody>
      </p:sp>
      <p:sp>
        <p:nvSpPr>
          <p:cNvPr id="100" name="1">
            <a:extLst>
              <a:ext uri="{FF2B5EF4-FFF2-40B4-BE49-F238E27FC236}">
                <a16:creationId xmlns:a16="http://schemas.microsoft.com/office/drawing/2014/main" id="{5D5D72F8-5505-DF44-9216-58174B352B87}"/>
              </a:ext>
            </a:extLst>
          </p:cNvPr>
          <p:cNvSpPr txBox="1">
            <a:spLocks/>
          </p:cNvSpPr>
          <p:nvPr/>
        </p:nvSpPr>
        <p:spPr>
          <a:xfrm>
            <a:off x="970838" y="2370866"/>
            <a:ext cx="6936828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pl</a:t>
            </a:r>
            <a:r>
              <a:rPr lang="en-GB" sz="16600" dirty="0">
                <a:ln w="28575">
                  <a:noFill/>
                </a:ln>
                <a:solidFill>
                  <a:srgbClr val="E29AC6"/>
                </a:solidFill>
                <a:latin typeface="+mn-lt"/>
              </a:rPr>
              <a:t>ay</a:t>
            </a:r>
          </a:p>
        </p:txBody>
      </p:sp>
      <p:sp>
        <p:nvSpPr>
          <p:cNvPr id="101" name="1">
            <a:extLst>
              <a:ext uri="{FF2B5EF4-FFF2-40B4-BE49-F238E27FC236}">
                <a16:creationId xmlns:a16="http://schemas.microsoft.com/office/drawing/2014/main" id="{9071F72A-201F-BE4C-996A-25F4534E135A}"/>
              </a:ext>
            </a:extLst>
          </p:cNvPr>
          <p:cNvSpPr txBox="1">
            <a:spLocks/>
          </p:cNvSpPr>
          <p:nvPr/>
        </p:nvSpPr>
        <p:spPr>
          <a:xfrm>
            <a:off x="728613" y="2422577"/>
            <a:ext cx="7756827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cr</a:t>
            </a:r>
            <a:r>
              <a:rPr lang="en-GB" sz="16600" dirty="0">
                <a:ln w="28575">
                  <a:noFill/>
                </a:ln>
                <a:solidFill>
                  <a:srgbClr val="E29AC6"/>
                </a:solidFill>
                <a:latin typeface="+mn-lt"/>
              </a:rPr>
              <a:t>ay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</a:rPr>
              <a:t>on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102" name="1">
            <a:extLst>
              <a:ext uri="{FF2B5EF4-FFF2-40B4-BE49-F238E27FC236}">
                <a16:creationId xmlns:a16="http://schemas.microsoft.com/office/drawing/2014/main" id="{D22D7FCC-B37C-3141-8714-8925ED076D02}"/>
              </a:ext>
            </a:extLst>
          </p:cNvPr>
          <p:cNvSpPr txBox="1">
            <a:spLocks/>
          </p:cNvSpPr>
          <p:nvPr/>
        </p:nvSpPr>
        <p:spPr>
          <a:xfrm>
            <a:off x="728613" y="2386440"/>
            <a:ext cx="7756827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m</a:t>
            </a:r>
            <a:r>
              <a:rPr lang="en-GB" sz="16600" dirty="0">
                <a:ln w="28575">
                  <a:noFill/>
                </a:ln>
                <a:solidFill>
                  <a:srgbClr val="E29AC6"/>
                </a:solidFill>
                <a:latin typeface="+mn-lt"/>
              </a:rPr>
              <a:t>ay</a:t>
            </a:r>
            <a:r>
              <a:rPr lang="en-GB" sz="166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be</a:t>
            </a:r>
            <a:endParaRPr lang="en-GB" sz="166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AA00C2E-2E5A-004E-AA4F-27B4E194CA55}"/>
              </a:ext>
            </a:extLst>
          </p:cNvPr>
          <p:cNvGrpSpPr/>
          <p:nvPr/>
        </p:nvGrpSpPr>
        <p:grpSpPr>
          <a:xfrm>
            <a:off x="2260046" y="4369495"/>
            <a:ext cx="5135972" cy="295060"/>
            <a:chOff x="2824375" y="8262622"/>
            <a:chExt cx="5135972" cy="295060"/>
          </a:xfrm>
        </p:grpSpPr>
        <p:sp>
          <p:nvSpPr>
            <p:cNvPr id="104" name="Start">
              <a:extLst>
                <a:ext uri="{FF2B5EF4-FFF2-40B4-BE49-F238E27FC236}">
                  <a16:creationId xmlns:a16="http://schemas.microsoft.com/office/drawing/2014/main" id="{9001BBAE-FC4A-4947-A1D9-5D37B85FF960}"/>
                </a:ext>
              </a:extLst>
            </p:cNvPr>
            <p:cNvSpPr/>
            <p:nvPr/>
          </p:nvSpPr>
          <p:spPr>
            <a:xfrm>
              <a:off x="2824375" y="8262622"/>
              <a:ext cx="295060" cy="295060"/>
            </a:xfrm>
            <a:prstGeom prst="ellipse">
              <a:avLst/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Rectangle: Rounded Corners 1">
              <a:extLst>
                <a:ext uri="{FF2B5EF4-FFF2-40B4-BE49-F238E27FC236}">
                  <a16:creationId xmlns:a16="http://schemas.microsoft.com/office/drawing/2014/main" id="{6C0BF59C-8AE0-F64D-957F-CDF26F59A83C}"/>
                </a:ext>
              </a:extLst>
            </p:cNvPr>
            <p:cNvSpPr/>
            <p:nvPr/>
          </p:nvSpPr>
          <p:spPr>
            <a:xfrm>
              <a:off x="3930625" y="8262622"/>
              <a:ext cx="2109830" cy="295060"/>
            </a:xfrm>
            <a:prstGeom prst="roundRect">
              <a:avLst>
                <a:gd name="adj" fmla="val 50000"/>
              </a:avLst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              </a:t>
              </a:r>
            </a:p>
          </p:txBody>
        </p:sp>
        <p:sp>
          <p:nvSpPr>
            <p:cNvPr id="106" name="Start">
              <a:extLst>
                <a:ext uri="{FF2B5EF4-FFF2-40B4-BE49-F238E27FC236}">
                  <a16:creationId xmlns:a16="http://schemas.microsoft.com/office/drawing/2014/main" id="{6C097342-86B2-894D-922D-914A76CCFBB8}"/>
                </a:ext>
              </a:extLst>
            </p:cNvPr>
            <p:cNvSpPr/>
            <p:nvPr/>
          </p:nvSpPr>
          <p:spPr>
            <a:xfrm>
              <a:off x="6577325" y="8262622"/>
              <a:ext cx="295060" cy="295060"/>
            </a:xfrm>
            <a:prstGeom prst="ellipse">
              <a:avLst/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7" name="Start">
              <a:extLst>
                <a:ext uri="{FF2B5EF4-FFF2-40B4-BE49-F238E27FC236}">
                  <a16:creationId xmlns:a16="http://schemas.microsoft.com/office/drawing/2014/main" id="{647B5DE9-F280-5546-9A09-3BA0D2C2F473}"/>
                </a:ext>
              </a:extLst>
            </p:cNvPr>
            <p:cNvSpPr/>
            <p:nvPr/>
          </p:nvSpPr>
          <p:spPr>
            <a:xfrm>
              <a:off x="7665287" y="8262622"/>
              <a:ext cx="295060" cy="295060"/>
            </a:xfrm>
            <a:prstGeom prst="ellipse">
              <a:avLst/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F6C3BC8-5631-C54D-BD49-72D44DA73A8B}"/>
              </a:ext>
            </a:extLst>
          </p:cNvPr>
          <p:cNvGrpSpPr/>
          <p:nvPr/>
        </p:nvGrpSpPr>
        <p:grpSpPr>
          <a:xfrm>
            <a:off x="1708381" y="4380932"/>
            <a:ext cx="5786745" cy="295060"/>
            <a:chOff x="4980361" y="7191943"/>
            <a:chExt cx="5786745" cy="295060"/>
          </a:xfrm>
        </p:grpSpPr>
        <p:sp>
          <p:nvSpPr>
            <p:cNvPr id="109" name="Start">
              <a:extLst>
                <a:ext uri="{FF2B5EF4-FFF2-40B4-BE49-F238E27FC236}">
                  <a16:creationId xmlns:a16="http://schemas.microsoft.com/office/drawing/2014/main" id="{E8A2AE07-377D-DB40-B249-8E13C68EB8C3}"/>
                </a:ext>
              </a:extLst>
            </p:cNvPr>
            <p:cNvSpPr/>
            <p:nvPr/>
          </p:nvSpPr>
          <p:spPr>
            <a:xfrm>
              <a:off x="5740862" y="7191943"/>
              <a:ext cx="295060" cy="295060"/>
            </a:xfrm>
            <a:prstGeom prst="ellipse">
              <a:avLst/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0" name="Rectangle: Rounded Corners 1">
              <a:extLst>
                <a:ext uri="{FF2B5EF4-FFF2-40B4-BE49-F238E27FC236}">
                  <a16:creationId xmlns:a16="http://schemas.microsoft.com/office/drawing/2014/main" id="{589EA20C-C85F-6F4C-8B2A-C3265D1A12C3}"/>
                </a:ext>
              </a:extLst>
            </p:cNvPr>
            <p:cNvSpPr/>
            <p:nvPr/>
          </p:nvSpPr>
          <p:spPr>
            <a:xfrm>
              <a:off x="6737384" y="7191943"/>
              <a:ext cx="2109830" cy="295060"/>
            </a:xfrm>
            <a:prstGeom prst="roundRect">
              <a:avLst>
                <a:gd name="adj" fmla="val 50000"/>
              </a:avLst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              </a:t>
              </a:r>
            </a:p>
          </p:txBody>
        </p:sp>
        <p:sp>
          <p:nvSpPr>
            <p:cNvPr id="111" name="Start">
              <a:extLst>
                <a:ext uri="{FF2B5EF4-FFF2-40B4-BE49-F238E27FC236}">
                  <a16:creationId xmlns:a16="http://schemas.microsoft.com/office/drawing/2014/main" id="{DF740AE8-C879-0D42-B679-FA1B69BFA443}"/>
                </a:ext>
              </a:extLst>
            </p:cNvPr>
            <p:cNvSpPr/>
            <p:nvPr/>
          </p:nvSpPr>
          <p:spPr>
            <a:xfrm>
              <a:off x="9384084" y="7191943"/>
              <a:ext cx="295060" cy="295060"/>
            </a:xfrm>
            <a:prstGeom prst="ellipse">
              <a:avLst/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Start">
              <a:extLst>
                <a:ext uri="{FF2B5EF4-FFF2-40B4-BE49-F238E27FC236}">
                  <a16:creationId xmlns:a16="http://schemas.microsoft.com/office/drawing/2014/main" id="{A48F3D62-B90D-9E45-BB12-9D180AD9A085}"/>
                </a:ext>
              </a:extLst>
            </p:cNvPr>
            <p:cNvSpPr/>
            <p:nvPr/>
          </p:nvSpPr>
          <p:spPr>
            <a:xfrm>
              <a:off x="10472046" y="7191943"/>
              <a:ext cx="295060" cy="295060"/>
            </a:xfrm>
            <a:prstGeom prst="ellipse">
              <a:avLst/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3" name="Start">
              <a:extLst>
                <a:ext uri="{FF2B5EF4-FFF2-40B4-BE49-F238E27FC236}">
                  <a16:creationId xmlns:a16="http://schemas.microsoft.com/office/drawing/2014/main" id="{F5A1A5C1-90C3-6D44-A806-BC1CBDEB9191}"/>
                </a:ext>
              </a:extLst>
            </p:cNvPr>
            <p:cNvSpPr/>
            <p:nvPr/>
          </p:nvSpPr>
          <p:spPr>
            <a:xfrm>
              <a:off x="4980361" y="7191943"/>
              <a:ext cx="295060" cy="295060"/>
            </a:xfrm>
            <a:prstGeom prst="ellipse">
              <a:avLst/>
            </a:prstGeom>
            <a:solidFill>
              <a:srgbClr val="E29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92538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2" grpId="2"/>
      <p:bldP spid="92" grpId="3"/>
      <p:bldP spid="93" grpId="0"/>
      <p:bldP spid="93" grpId="1"/>
      <p:bldP spid="95" grpId="0"/>
      <p:bldP spid="95" grpId="1"/>
      <p:bldP spid="96" grpId="0"/>
      <p:bldP spid="96" grpId="1"/>
      <p:bldP spid="97" grpId="0"/>
      <p:bldP spid="97" grpId="1"/>
      <p:bldP spid="98" grpId="0"/>
      <p:bldP spid="98" grpId="1"/>
      <p:bldP spid="99" grpId="0"/>
      <p:bldP spid="99" grpId="1"/>
      <p:bldP spid="100" grpId="0"/>
      <p:bldP spid="100" grpId="1"/>
      <p:bldP spid="101" grpId="0"/>
      <p:bldP spid="102" grpId="0"/>
      <p:bldP spid="102" grpId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577018" y="553398"/>
            <a:ext cx="3067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i="0" u="none" strike="noStrike" dirty="0">
                <a:solidFill>
                  <a:srgbClr val="000000"/>
                </a:solidFill>
                <a:effectLst/>
              </a:rPr>
              <a:t>Sounds like…</a:t>
            </a:r>
            <a:endParaRPr lang="en-GB" sz="3600" b="1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-177624" y="1204622"/>
            <a:ext cx="7191703" cy="1257762"/>
          </a:xfrm>
        </p:spPr>
        <p:txBody>
          <a:bodyPr/>
          <a:lstStyle/>
          <a:p>
            <a:r>
              <a:rPr lang="en-GB" sz="11500" dirty="0" err="1">
                <a:ln w="73025">
                  <a:noFill/>
                </a:ln>
                <a:solidFill>
                  <a:srgbClr val="C9509D"/>
                </a:solidFill>
                <a:latin typeface="+mn-lt"/>
              </a:rPr>
              <a:t>ey</a:t>
            </a:r>
            <a:r>
              <a:rPr lang="en-GB" sz="11500" dirty="0">
                <a:ln w="73025">
                  <a:noFill/>
                </a:ln>
                <a:solidFill>
                  <a:srgbClr val="C9509D"/>
                </a:solidFill>
                <a:latin typeface="+mn-lt"/>
              </a:rPr>
              <a:t> </a:t>
            </a:r>
            <a:r>
              <a:rPr lang="en-GB" sz="11500" dirty="0" err="1">
                <a:ln w="73025">
                  <a:noFill/>
                </a:ln>
                <a:solidFill>
                  <a:srgbClr val="C9509D"/>
                </a:solidFill>
                <a:latin typeface="+mn-lt"/>
              </a:rPr>
              <a:t>ey</a:t>
            </a:r>
            <a:r>
              <a:rPr lang="en-GB" sz="11500" dirty="0">
                <a:ln w="73025">
                  <a:noFill/>
                </a:ln>
                <a:solidFill>
                  <a:srgbClr val="C9509D"/>
                </a:solidFill>
                <a:latin typeface="+mn-lt"/>
              </a:rPr>
              <a:t> </a:t>
            </a:r>
            <a:r>
              <a:rPr lang="en-GB" sz="11500" dirty="0" err="1">
                <a:ln w="73025">
                  <a:noFill/>
                </a:ln>
                <a:solidFill>
                  <a:srgbClr val="C9509D"/>
                </a:solidFill>
                <a:latin typeface="+mn-lt"/>
              </a:rPr>
              <a:t>ey</a:t>
            </a:r>
            <a:endParaRPr lang="en-GB" sz="11500" dirty="0">
              <a:ln w="73025">
                <a:noFill/>
              </a:ln>
              <a:solidFill>
                <a:srgbClr val="C9509D"/>
              </a:solidFill>
              <a:latin typeface="+mn-lt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5E020CA-B529-EF4C-980B-41D4FF027D00}"/>
              </a:ext>
            </a:extLst>
          </p:cNvPr>
          <p:cNvSpPr/>
          <p:nvPr/>
        </p:nvSpPr>
        <p:spPr>
          <a:xfrm>
            <a:off x="4880479" y="2770842"/>
            <a:ext cx="3779520" cy="377952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B592BD-E4E0-3C4A-8A80-C173346753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4846" y="3013953"/>
            <a:ext cx="3428196" cy="353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2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0">
            <a:extLst>
              <a:ext uri="{FF2B5EF4-FFF2-40B4-BE49-F238E27FC236}">
                <a16:creationId xmlns:a16="http://schemas.microsoft.com/office/drawing/2014/main" id="{9534D9A4-D7A4-D847-9901-ACBEF97A8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6321" y="1102972"/>
            <a:ext cx="10149159" cy="3307280"/>
          </a:xfrm>
        </p:spPr>
        <p:txBody>
          <a:bodyPr/>
          <a:lstStyle/>
          <a:p>
            <a:pPr algn="ctr"/>
            <a:r>
              <a:rPr lang="en-GB" sz="40800" dirty="0" err="1">
                <a:ln w="28575">
                  <a:noFill/>
                </a:ln>
                <a:solidFill>
                  <a:srgbClr val="C9509D"/>
                </a:solidFill>
                <a:latin typeface="+mn-lt"/>
              </a:rPr>
              <a:t>ey</a:t>
            </a:r>
            <a:endParaRPr lang="en-GB" sz="40800" dirty="0">
              <a:ln w="28575">
                <a:noFill/>
              </a:ln>
              <a:solidFill>
                <a:srgbClr val="C9509D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637977" y="553398"/>
            <a:ext cx="70724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000000"/>
                </a:solidFill>
              </a:rPr>
              <a:t>Write the Sound</a:t>
            </a:r>
            <a:endParaRPr lang="en-GB" sz="3600" b="1" dirty="0"/>
          </a:p>
        </p:txBody>
      </p:sp>
      <p:sp>
        <p:nvSpPr>
          <p:cNvPr id="7" name="Start">
            <a:extLst>
              <a:ext uri="{FF2B5EF4-FFF2-40B4-BE49-F238E27FC236}">
                <a16:creationId xmlns:a16="http://schemas.microsoft.com/office/drawing/2014/main" id="{12F980F7-D539-4FC2-A77F-8C2ED8EC34CE}"/>
              </a:ext>
            </a:extLst>
          </p:cNvPr>
          <p:cNvSpPr/>
          <p:nvPr/>
        </p:nvSpPr>
        <p:spPr>
          <a:xfrm>
            <a:off x="2745445" y="2936961"/>
            <a:ext cx="251670" cy="251670"/>
          </a:xfrm>
          <a:prstGeom prst="ellipse">
            <a:avLst/>
          </a:prstGeom>
          <a:solidFill>
            <a:srgbClr val="68942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Start">
            <a:extLst>
              <a:ext uri="{FF2B5EF4-FFF2-40B4-BE49-F238E27FC236}">
                <a16:creationId xmlns:a16="http://schemas.microsoft.com/office/drawing/2014/main" id="{C7867B7A-3ADE-4084-AB33-AED2DB5AA022}"/>
              </a:ext>
            </a:extLst>
          </p:cNvPr>
          <p:cNvSpPr/>
          <p:nvPr/>
        </p:nvSpPr>
        <p:spPr>
          <a:xfrm>
            <a:off x="3664450" y="3663771"/>
            <a:ext cx="251670" cy="251670"/>
          </a:xfrm>
          <a:prstGeom prst="ellipse">
            <a:avLst/>
          </a:prstGeom>
          <a:solidFill>
            <a:srgbClr val="E94E1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tart">
            <a:extLst>
              <a:ext uri="{FF2B5EF4-FFF2-40B4-BE49-F238E27FC236}">
                <a16:creationId xmlns:a16="http://schemas.microsoft.com/office/drawing/2014/main" id="{D24361E2-3E42-45B4-BE4B-737288879851}"/>
              </a:ext>
            </a:extLst>
          </p:cNvPr>
          <p:cNvSpPr/>
          <p:nvPr/>
        </p:nvSpPr>
        <p:spPr>
          <a:xfrm>
            <a:off x="4884128" y="1961146"/>
            <a:ext cx="251670" cy="251670"/>
          </a:xfrm>
          <a:prstGeom prst="ellipse">
            <a:avLst/>
          </a:prstGeom>
          <a:solidFill>
            <a:srgbClr val="68942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Start">
            <a:extLst>
              <a:ext uri="{FF2B5EF4-FFF2-40B4-BE49-F238E27FC236}">
                <a16:creationId xmlns:a16="http://schemas.microsoft.com/office/drawing/2014/main" id="{DF429876-FCF8-42DA-8AB6-AF5D949CDB46}"/>
              </a:ext>
            </a:extLst>
          </p:cNvPr>
          <p:cNvSpPr/>
          <p:nvPr/>
        </p:nvSpPr>
        <p:spPr>
          <a:xfrm>
            <a:off x="4815365" y="4997464"/>
            <a:ext cx="251670" cy="251670"/>
          </a:xfrm>
          <a:prstGeom prst="ellipse">
            <a:avLst/>
          </a:prstGeom>
          <a:solidFill>
            <a:srgbClr val="E94E1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encil">
            <a:extLst>
              <a:ext uri="{FF2B5EF4-FFF2-40B4-BE49-F238E27FC236}">
                <a16:creationId xmlns:a16="http://schemas.microsoft.com/office/drawing/2014/main" id="{0D037C33-1B32-425F-A7EE-830316FEEA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1280" y="2086981"/>
            <a:ext cx="966412" cy="963400"/>
          </a:xfrm>
          <a:prstGeom prst="rect">
            <a:avLst/>
          </a:prstGeom>
        </p:spPr>
      </p:pic>
      <p:pic>
        <p:nvPicPr>
          <p:cNvPr id="11" name="Pencil 2">
            <a:extLst>
              <a:ext uri="{FF2B5EF4-FFF2-40B4-BE49-F238E27FC236}">
                <a16:creationId xmlns:a16="http://schemas.microsoft.com/office/drawing/2014/main" id="{787788D2-B26B-44D3-9097-972B2B709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9963" y="1123581"/>
            <a:ext cx="966412" cy="963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E9E5724-F8E1-B246-92D0-D7D3E452D1AC}"/>
              </a:ext>
            </a:extLst>
          </p:cNvPr>
          <p:cNvSpPr txBox="1"/>
          <p:nvPr/>
        </p:nvSpPr>
        <p:spPr>
          <a:xfrm>
            <a:off x="516782" y="5858594"/>
            <a:ext cx="8110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Practise writing the sound with your finger in the air and then on the floor.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38786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96296E-6 C 0.02482 -0.00301 0.04982 -0.00602 0.06788 -0.02037 C 0.08593 -0.03449 0.10399 -0.06504 0.1085 -0.08588 C 0.11302 -0.10648 0.10816 -0.13217 0.09496 -0.14444 C 0.08159 -0.15694 0.04861 -0.16365 0.02882 -0.16041 C 0.00902 -0.15694 -0.00868 -0.14838 -0.02361 -0.1243 C -0.03872 -0.1 -0.05695 -0.05602 -0.06094 -0.01574 C -0.06493 0.02454 -0.06216 0.08935 -0.0474 0.1176 C -0.03264 0.14584 0.00208 0.15486 0.02708 0.15371 C 0.05225 0.15255 0.07777 0.13172 0.10347 0.11088 " pathEditMode="relative" rAng="0" ptsTypes="AAAAAAAAAA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1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7037E-6 C -0.00434 0.08449 -0.00868 0.16922 -0.00504 0.21482 C -0.00139 0.26019 0.0085 0.26412 0.02205 0.27338 C 0.03559 0.28287 0.05729 0.28172 0.07621 0.2713 C 0.09514 0.26065 0.1217 0.25811 0.13559 0.21019 C 0.1493 0.16227 0.15781 -0.04791 0.1592 -0.01574 C 0.16059 0.01621 0.17222 0.325 0.14392 0.40232 C 0.1158 0.4794 0.05277 0.46343 -0.01007 0.44746 " pathEditMode="relative" rAng="0" ptsTypes="AAAAAAAA">
                                      <p:cBhvr>
                                        <p:cTn id="1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22" y="2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2212052" y="2465912"/>
            <a:ext cx="4622106" cy="1445678"/>
          </a:xfrm>
        </p:spPr>
        <p:txBody>
          <a:bodyPr/>
          <a:lstStyle/>
          <a:p>
            <a:r>
              <a:rPr lang="en-GB" sz="16600" dirty="0" err="1">
                <a:ln w="28575">
                  <a:noFill/>
                </a:ln>
                <a:solidFill>
                  <a:srgbClr val="C9509D"/>
                </a:solidFill>
                <a:latin typeface="+mn-lt"/>
              </a:rPr>
              <a:t>ey</a:t>
            </a:r>
            <a:endParaRPr lang="en-GB" sz="16600" dirty="0">
              <a:ln w="28575">
                <a:noFill/>
              </a:ln>
              <a:solidFill>
                <a:srgbClr val="C9509D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2137719" y="553398"/>
            <a:ext cx="48685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Click on the letters to see which words have the ‘</a:t>
            </a:r>
            <a:r>
              <a:rPr lang="en-US" sz="2400" b="1" dirty="0" err="1">
                <a:solidFill>
                  <a:srgbClr val="000000"/>
                </a:solidFill>
              </a:rPr>
              <a:t>ey</a:t>
            </a:r>
            <a:r>
              <a:rPr lang="en-US" sz="2400" b="1" dirty="0">
                <a:solidFill>
                  <a:srgbClr val="000000"/>
                </a:solidFill>
              </a:rPr>
              <a:t>’ sound.</a:t>
            </a:r>
            <a:endParaRPr lang="en-GB" sz="2400" b="1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8F46D2B-0B36-C94E-BBFA-975B8116D8A1}"/>
              </a:ext>
            </a:extLst>
          </p:cNvPr>
          <p:cNvGrpSpPr/>
          <p:nvPr/>
        </p:nvGrpSpPr>
        <p:grpSpPr>
          <a:xfrm>
            <a:off x="5735460" y="3911590"/>
            <a:ext cx="2183314" cy="2042122"/>
            <a:chOff x="5735460" y="3911590"/>
            <a:chExt cx="2183314" cy="2042122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C0E380E-A73C-4343-BE69-F3ACC9674935}"/>
                </a:ext>
              </a:extLst>
            </p:cNvPr>
            <p:cNvSpPr/>
            <p:nvPr/>
          </p:nvSpPr>
          <p:spPr>
            <a:xfrm>
              <a:off x="5735460" y="3911590"/>
              <a:ext cx="1981200" cy="1981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A black and white cow&#10;&#10;Description automatically generated with low confidence">
              <a:extLst>
                <a:ext uri="{FF2B5EF4-FFF2-40B4-BE49-F238E27FC236}">
                  <a16:creationId xmlns:a16="http://schemas.microsoft.com/office/drawing/2014/main" id="{EADFED26-0D19-A248-861D-DB48BE1C8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49542" y="4032501"/>
              <a:ext cx="2169232" cy="1921211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FACEFFB-6A89-7643-824A-57922A61E0F6}"/>
              </a:ext>
            </a:extLst>
          </p:cNvPr>
          <p:cNvGrpSpPr/>
          <p:nvPr/>
        </p:nvGrpSpPr>
        <p:grpSpPr>
          <a:xfrm>
            <a:off x="968954" y="1472990"/>
            <a:ext cx="1989559" cy="2019374"/>
            <a:chOff x="968954" y="1472990"/>
            <a:chExt cx="1989559" cy="2019374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9021517-9D6A-F540-801C-7F23AC8D824A}"/>
                </a:ext>
              </a:extLst>
            </p:cNvPr>
            <p:cNvSpPr/>
            <p:nvPr/>
          </p:nvSpPr>
          <p:spPr>
            <a:xfrm>
              <a:off x="968954" y="1472990"/>
              <a:ext cx="1981200" cy="1981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B95B089-EEE0-5040-85B6-E0B862862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5660" y="1704813"/>
              <a:ext cx="1732853" cy="1787551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195F095-F029-0149-91DE-72C53E5BFCDD}"/>
              </a:ext>
            </a:extLst>
          </p:cNvPr>
          <p:cNvGrpSpPr/>
          <p:nvPr/>
        </p:nvGrpSpPr>
        <p:grpSpPr>
          <a:xfrm>
            <a:off x="6204155" y="1384395"/>
            <a:ext cx="2044765" cy="2076903"/>
            <a:chOff x="6204155" y="1384395"/>
            <a:chExt cx="2044765" cy="2076903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6959389-C98F-C049-AFDF-5841D6ABE737}"/>
                </a:ext>
              </a:extLst>
            </p:cNvPr>
            <p:cNvSpPr/>
            <p:nvPr/>
          </p:nvSpPr>
          <p:spPr>
            <a:xfrm>
              <a:off x="6204155" y="1472990"/>
              <a:ext cx="1981200" cy="1981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F349C24-B41F-8D41-A163-154D4BBE7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8511" y="1384395"/>
              <a:ext cx="1780409" cy="2076903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22B8D76-8C2A-4F41-A1B0-1EF414656308}"/>
              </a:ext>
            </a:extLst>
          </p:cNvPr>
          <p:cNvGrpSpPr/>
          <p:nvPr/>
        </p:nvGrpSpPr>
        <p:grpSpPr>
          <a:xfrm>
            <a:off x="1329550" y="3911590"/>
            <a:ext cx="1981200" cy="1981200"/>
            <a:chOff x="1329550" y="3911590"/>
            <a:chExt cx="1981200" cy="19812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2B64875-18F6-244B-BDEF-3E86A1132E76}"/>
                </a:ext>
              </a:extLst>
            </p:cNvPr>
            <p:cNvSpPr/>
            <p:nvPr/>
          </p:nvSpPr>
          <p:spPr>
            <a:xfrm>
              <a:off x="1329550" y="3911590"/>
              <a:ext cx="1981200" cy="1981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Picture 15" descr="A picture containing text, container, basket, clipart&#10;&#10;Description automatically generated">
              <a:extLst>
                <a:ext uri="{FF2B5EF4-FFF2-40B4-BE49-F238E27FC236}">
                  <a16:creationId xmlns:a16="http://schemas.microsoft.com/office/drawing/2014/main" id="{E93DBACE-D4AD-9E42-B88B-D08BB6905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78939" y="4012584"/>
              <a:ext cx="1074020" cy="18098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423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577017" y="553398"/>
            <a:ext cx="70724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0000"/>
                </a:solidFill>
              </a:rPr>
              <a:t>Click to read through each word.</a:t>
            </a:r>
            <a:endParaRPr lang="en-GB" sz="2400" b="1" dirty="0"/>
          </a:p>
        </p:txBody>
      </p:sp>
      <p:sp>
        <p:nvSpPr>
          <p:cNvPr id="39" name="1">
            <a:extLst>
              <a:ext uri="{FF2B5EF4-FFF2-40B4-BE49-F238E27FC236}">
                <a16:creationId xmlns:a16="http://schemas.microsoft.com/office/drawing/2014/main" id="{466D6247-A674-0F46-99D9-CEA8C81E8F6C}"/>
              </a:ext>
            </a:extLst>
          </p:cNvPr>
          <p:cNvSpPr txBox="1">
            <a:spLocks/>
          </p:cNvSpPr>
          <p:nvPr/>
        </p:nvSpPr>
        <p:spPr>
          <a:xfrm>
            <a:off x="-721880" y="2129038"/>
            <a:ext cx="10530610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45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k</a:t>
            </a:r>
            <a:r>
              <a:rPr lang="en-GB" sz="14500" dirty="0">
                <a:ln w="28575">
                  <a:noFill/>
                </a:ln>
                <a:solidFill>
                  <a:srgbClr val="C9509D"/>
                </a:solidFill>
              </a:rPr>
              <a:t>ey</a:t>
            </a:r>
            <a:endParaRPr lang="en-GB" sz="145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B5444C5-5E6B-EE49-8FF3-07986A5E418D}"/>
              </a:ext>
            </a:extLst>
          </p:cNvPr>
          <p:cNvGrpSpPr/>
          <p:nvPr/>
        </p:nvGrpSpPr>
        <p:grpSpPr>
          <a:xfrm>
            <a:off x="2016371" y="3924690"/>
            <a:ext cx="5358431" cy="296863"/>
            <a:chOff x="-7066538" y="6208369"/>
            <a:chExt cx="5358431" cy="296863"/>
          </a:xfrm>
        </p:grpSpPr>
        <p:sp>
          <p:nvSpPr>
            <p:cNvPr id="49" name="Rectangle: Rounded Corners 1">
              <a:extLst>
                <a:ext uri="{FF2B5EF4-FFF2-40B4-BE49-F238E27FC236}">
                  <a16:creationId xmlns:a16="http://schemas.microsoft.com/office/drawing/2014/main" id="{42A5A1E3-9F62-1343-8067-F9353CBA7115}"/>
                </a:ext>
              </a:extLst>
            </p:cNvPr>
            <p:cNvSpPr/>
            <p:nvPr/>
          </p:nvSpPr>
          <p:spPr>
            <a:xfrm rot="10800000">
              <a:off x="-3550762" y="6208369"/>
              <a:ext cx="1842655" cy="295060"/>
            </a:xfrm>
            <a:prstGeom prst="roundRect">
              <a:avLst>
                <a:gd name="adj" fmla="val 50000"/>
              </a:avLst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CA095B"/>
                  </a:solidFill>
                </a:rPr>
                <a:t>              </a:t>
              </a:r>
            </a:p>
          </p:txBody>
        </p:sp>
        <p:sp>
          <p:nvSpPr>
            <p:cNvPr id="50" name="Start">
              <a:extLst>
                <a:ext uri="{FF2B5EF4-FFF2-40B4-BE49-F238E27FC236}">
                  <a16:creationId xmlns:a16="http://schemas.microsoft.com/office/drawing/2014/main" id="{C53DAA0F-58A4-7541-8487-BF9FB4317460}"/>
                </a:ext>
              </a:extLst>
            </p:cNvPr>
            <p:cNvSpPr/>
            <p:nvPr/>
          </p:nvSpPr>
          <p:spPr>
            <a:xfrm rot="10800000">
              <a:off x="-4350569" y="6210172"/>
              <a:ext cx="295060" cy="295060"/>
            </a:xfrm>
            <a:prstGeom prst="ellipse">
              <a:avLst/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  <p:sp>
          <p:nvSpPr>
            <p:cNvPr id="51" name="Start">
              <a:extLst>
                <a:ext uri="{FF2B5EF4-FFF2-40B4-BE49-F238E27FC236}">
                  <a16:creationId xmlns:a16="http://schemas.microsoft.com/office/drawing/2014/main" id="{4E766A72-52BC-0043-96BD-20B19492BFEC}"/>
                </a:ext>
              </a:extLst>
            </p:cNvPr>
            <p:cNvSpPr/>
            <p:nvPr/>
          </p:nvSpPr>
          <p:spPr>
            <a:xfrm rot="10800000">
              <a:off x="-5269862" y="6210172"/>
              <a:ext cx="295060" cy="295060"/>
            </a:xfrm>
            <a:prstGeom prst="ellipse">
              <a:avLst/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  <p:sp>
          <p:nvSpPr>
            <p:cNvPr id="68" name="Start">
              <a:extLst>
                <a:ext uri="{FF2B5EF4-FFF2-40B4-BE49-F238E27FC236}">
                  <a16:creationId xmlns:a16="http://schemas.microsoft.com/office/drawing/2014/main" id="{1BDC4840-1B67-D74C-B21F-7000387DD76F}"/>
                </a:ext>
              </a:extLst>
            </p:cNvPr>
            <p:cNvSpPr/>
            <p:nvPr/>
          </p:nvSpPr>
          <p:spPr>
            <a:xfrm rot="10800000">
              <a:off x="-6219635" y="6210172"/>
              <a:ext cx="295060" cy="295060"/>
            </a:xfrm>
            <a:prstGeom prst="ellipse">
              <a:avLst/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  <p:sp>
          <p:nvSpPr>
            <p:cNvPr id="69" name="Start">
              <a:extLst>
                <a:ext uri="{FF2B5EF4-FFF2-40B4-BE49-F238E27FC236}">
                  <a16:creationId xmlns:a16="http://schemas.microsoft.com/office/drawing/2014/main" id="{22EC4D85-47E4-9D4C-8977-03DA40F07FDA}"/>
                </a:ext>
              </a:extLst>
            </p:cNvPr>
            <p:cNvSpPr/>
            <p:nvPr/>
          </p:nvSpPr>
          <p:spPr>
            <a:xfrm rot="10800000">
              <a:off x="-7066538" y="6210172"/>
              <a:ext cx="295060" cy="295060"/>
            </a:xfrm>
            <a:prstGeom prst="ellipse">
              <a:avLst/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</p:grpSp>
      <p:sp>
        <p:nvSpPr>
          <p:cNvPr id="48" name="1">
            <a:extLst>
              <a:ext uri="{FF2B5EF4-FFF2-40B4-BE49-F238E27FC236}">
                <a16:creationId xmlns:a16="http://schemas.microsoft.com/office/drawing/2014/main" id="{C2555D45-0BAA-D846-BE95-D9CE9BBBBAB8}"/>
              </a:ext>
            </a:extLst>
          </p:cNvPr>
          <p:cNvSpPr txBox="1">
            <a:spLocks/>
          </p:cNvSpPr>
          <p:nvPr/>
        </p:nvSpPr>
        <p:spPr>
          <a:xfrm>
            <a:off x="-986009" y="2143954"/>
            <a:ext cx="10530610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45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monk</a:t>
            </a:r>
            <a:r>
              <a:rPr lang="en-GB" sz="14500" dirty="0">
                <a:ln w="28575">
                  <a:noFill/>
                </a:ln>
                <a:solidFill>
                  <a:srgbClr val="C9509D"/>
                </a:solidFill>
                <a:latin typeface="+mn-lt"/>
              </a:rPr>
              <a:t>ey</a:t>
            </a:r>
            <a:endParaRPr lang="en-GB" sz="145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52" name="1">
            <a:extLst>
              <a:ext uri="{FF2B5EF4-FFF2-40B4-BE49-F238E27FC236}">
                <a16:creationId xmlns:a16="http://schemas.microsoft.com/office/drawing/2014/main" id="{597E8CC5-1A6C-5645-B624-2B0F3F4C8BD3}"/>
              </a:ext>
            </a:extLst>
          </p:cNvPr>
          <p:cNvSpPr txBox="1">
            <a:spLocks/>
          </p:cNvSpPr>
          <p:nvPr/>
        </p:nvSpPr>
        <p:spPr>
          <a:xfrm>
            <a:off x="-880637" y="2127558"/>
            <a:ext cx="10530610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45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donk</a:t>
            </a:r>
            <a:r>
              <a:rPr lang="en-GB" sz="14500" dirty="0">
                <a:ln w="28575">
                  <a:noFill/>
                </a:ln>
                <a:solidFill>
                  <a:srgbClr val="C9509D"/>
                </a:solidFill>
                <a:latin typeface="+mn-lt"/>
              </a:rPr>
              <a:t>ey</a:t>
            </a:r>
            <a:endParaRPr lang="en-GB" sz="145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59" name="1">
            <a:extLst>
              <a:ext uri="{FF2B5EF4-FFF2-40B4-BE49-F238E27FC236}">
                <a16:creationId xmlns:a16="http://schemas.microsoft.com/office/drawing/2014/main" id="{F8B1BCB3-067D-E24C-8103-E34693A1034A}"/>
              </a:ext>
            </a:extLst>
          </p:cNvPr>
          <p:cNvSpPr txBox="1">
            <a:spLocks/>
          </p:cNvSpPr>
          <p:nvPr/>
        </p:nvSpPr>
        <p:spPr>
          <a:xfrm>
            <a:off x="-693305" y="2105824"/>
            <a:ext cx="10530610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45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hon</a:t>
            </a:r>
            <a:r>
              <a:rPr lang="en-GB" sz="14500" dirty="0">
                <a:ln w="28575">
                  <a:noFill/>
                </a:ln>
                <a:solidFill>
                  <a:srgbClr val="C9509D"/>
                </a:solidFill>
                <a:latin typeface="+mn-lt"/>
              </a:rPr>
              <a:t>ey</a:t>
            </a:r>
            <a:endParaRPr lang="en-GB" sz="145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60" name="1">
            <a:extLst>
              <a:ext uri="{FF2B5EF4-FFF2-40B4-BE49-F238E27FC236}">
                <a16:creationId xmlns:a16="http://schemas.microsoft.com/office/drawing/2014/main" id="{28358AD1-00C5-9A4F-8437-B9923500E924}"/>
              </a:ext>
            </a:extLst>
          </p:cNvPr>
          <p:cNvSpPr txBox="1">
            <a:spLocks/>
          </p:cNvSpPr>
          <p:nvPr/>
        </p:nvSpPr>
        <p:spPr>
          <a:xfrm>
            <a:off x="-658209" y="2135355"/>
            <a:ext cx="10530610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45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turk</a:t>
            </a:r>
            <a:r>
              <a:rPr lang="en-GB" sz="14500" dirty="0">
                <a:ln w="28575">
                  <a:noFill/>
                </a:ln>
                <a:solidFill>
                  <a:srgbClr val="C9509D"/>
                </a:solidFill>
                <a:latin typeface="+mn-lt"/>
              </a:rPr>
              <a:t>ey</a:t>
            </a:r>
            <a:endParaRPr lang="en-GB" sz="145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61" name="1">
            <a:extLst>
              <a:ext uri="{FF2B5EF4-FFF2-40B4-BE49-F238E27FC236}">
                <a16:creationId xmlns:a16="http://schemas.microsoft.com/office/drawing/2014/main" id="{B2363E52-EDA2-BF4B-BD69-F6936CDAF44F}"/>
              </a:ext>
            </a:extLst>
          </p:cNvPr>
          <p:cNvSpPr txBox="1">
            <a:spLocks/>
          </p:cNvSpPr>
          <p:nvPr/>
        </p:nvSpPr>
        <p:spPr>
          <a:xfrm>
            <a:off x="-751377" y="2122974"/>
            <a:ext cx="10530610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45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mon</a:t>
            </a:r>
            <a:r>
              <a:rPr lang="en-GB" sz="14500" dirty="0">
                <a:ln w="28575">
                  <a:noFill/>
                </a:ln>
                <a:solidFill>
                  <a:srgbClr val="C9509D"/>
                </a:solidFill>
                <a:latin typeface="+mn-lt"/>
              </a:rPr>
              <a:t>ey</a:t>
            </a:r>
            <a:endParaRPr lang="en-GB" sz="145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62" name="1">
            <a:extLst>
              <a:ext uri="{FF2B5EF4-FFF2-40B4-BE49-F238E27FC236}">
                <a16:creationId xmlns:a16="http://schemas.microsoft.com/office/drawing/2014/main" id="{C6BC9FEB-8A12-F940-BC01-C26440D91EF6}"/>
              </a:ext>
            </a:extLst>
          </p:cNvPr>
          <p:cNvSpPr txBox="1">
            <a:spLocks/>
          </p:cNvSpPr>
          <p:nvPr/>
        </p:nvSpPr>
        <p:spPr>
          <a:xfrm>
            <a:off x="-692383" y="2117187"/>
            <a:ext cx="10530610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45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troll</a:t>
            </a:r>
            <a:r>
              <a:rPr lang="en-GB" sz="14500" dirty="0">
                <a:ln w="28575">
                  <a:noFill/>
                </a:ln>
                <a:solidFill>
                  <a:srgbClr val="C9509D"/>
                </a:solidFill>
                <a:latin typeface="+mn-lt"/>
              </a:rPr>
              <a:t>ey</a:t>
            </a:r>
            <a:endParaRPr lang="en-GB" sz="145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63" name="1">
            <a:extLst>
              <a:ext uri="{FF2B5EF4-FFF2-40B4-BE49-F238E27FC236}">
                <a16:creationId xmlns:a16="http://schemas.microsoft.com/office/drawing/2014/main" id="{A0E5A4AA-B1F0-DA46-A0AC-E396D6BCB9E4}"/>
              </a:ext>
            </a:extLst>
          </p:cNvPr>
          <p:cNvSpPr txBox="1">
            <a:spLocks/>
          </p:cNvSpPr>
          <p:nvPr/>
        </p:nvSpPr>
        <p:spPr>
          <a:xfrm>
            <a:off x="-628712" y="2116691"/>
            <a:ext cx="10530610" cy="144567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4500" dirty="0">
                <a:ln w="28575">
                  <a:noFill/>
                </a:ln>
                <a:solidFill>
                  <a:schemeClr val="tx1"/>
                </a:solidFill>
                <a:latin typeface="+mn-lt"/>
              </a:rPr>
              <a:t>vall</a:t>
            </a:r>
            <a:r>
              <a:rPr lang="en-GB" sz="14500" dirty="0">
                <a:ln w="28575">
                  <a:noFill/>
                </a:ln>
                <a:solidFill>
                  <a:srgbClr val="C9509D"/>
                </a:solidFill>
                <a:latin typeface="+mn-lt"/>
              </a:rPr>
              <a:t>ey</a:t>
            </a:r>
            <a:endParaRPr lang="en-GB" sz="145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14D3216-514C-1645-A5D7-10B5790B7BF1}"/>
              </a:ext>
            </a:extLst>
          </p:cNvPr>
          <p:cNvGrpSpPr/>
          <p:nvPr/>
        </p:nvGrpSpPr>
        <p:grpSpPr>
          <a:xfrm>
            <a:off x="2555715" y="3882788"/>
            <a:ext cx="4690054" cy="295060"/>
            <a:chOff x="-5500335" y="5003422"/>
            <a:chExt cx="4690054" cy="295060"/>
          </a:xfrm>
        </p:grpSpPr>
        <p:sp>
          <p:nvSpPr>
            <p:cNvPr id="65" name="Rectangle: Rounded Corners 1">
              <a:extLst>
                <a:ext uri="{FF2B5EF4-FFF2-40B4-BE49-F238E27FC236}">
                  <a16:creationId xmlns:a16="http://schemas.microsoft.com/office/drawing/2014/main" id="{E87DCE0D-A76E-E048-B373-DE8BD4FF6286}"/>
                </a:ext>
              </a:extLst>
            </p:cNvPr>
            <p:cNvSpPr/>
            <p:nvPr/>
          </p:nvSpPr>
          <p:spPr>
            <a:xfrm rot="10800000">
              <a:off x="-2652936" y="5003422"/>
              <a:ext cx="1842655" cy="295060"/>
            </a:xfrm>
            <a:prstGeom prst="roundRect">
              <a:avLst>
                <a:gd name="adj" fmla="val 50000"/>
              </a:avLst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CA095B"/>
                  </a:solidFill>
                </a:rPr>
                <a:t>              </a:t>
              </a:r>
            </a:p>
          </p:txBody>
        </p:sp>
        <p:sp>
          <p:nvSpPr>
            <p:cNvPr id="79" name="Start">
              <a:extLst>
                <a:ext uri="{FF2B5EF4-FFF2-40B4-BE49-F238E27FC236}">
                  <a16:creationId xmlns:a16="http://schemas.microsoft.com/office/drawing/2014/main" id="{FEA25A85-548F-E34C-BB87-01335DF78B7A}"/>
                </a:ext>
              </a:extLst>
            </p:cNvPr>
            <p:cNvSpPr/>
            <p:nvPr/>
          </p:nvSpPr>
          <p:spPr>
            <a:xfrm rot="10800000">
              <a:off x="-3419456" y="5003422"/>
              <a:ext cx="295060" cy="295060"/>
            </a:xfrm>
            <a:prstGeom prst="ellipse">
              <a:avLst/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  <p:sp>
          <p:nvSpPr>
            <p:cNvPr id="80" name="Start">
              <a:extLst>
                <a:ext uri="{FF2B5EF4-FFF2-40B4-BE49-F238E27FC236}">
                  <a16:creationId xmlns:a16="http://schemas.microsoft.com/office/drawing/2014/main" id="{5634EB1F-4F50-EE43-8251-59B8DCEB270D}"/>
                </a:ext>
              </a:extLst>
            </p:cNvPr>
            <p:cNvSpPr/>
            <p:nvPr/>
          </p:nvSpPr>
          <p:spPr>
            <a:xfrm rot="10800000">
              <a:off x="-4473179" y="5003422"/>
              <a:ext cx="295060" cy="295060"/>
            </a:xfrm>
            <a:prstGeom prst="ellipse">
              <a:avLst/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  <p:sp>
          <p:nvSpPr>
            <p:cNvPr id="81" name="Start">
              <a:extLst>
                <a:ext uri="{FF2B5EF4-FFF2-40B4-BE49-F238E27FC236}">
                  <a16:creationId xmlns:a16="http://schemas.microsoft.com/office/drawing/2014/main" id="{82173DA8-9FF2-D948-8DAC-728F9336A247}"/>
                </a:ext>
              </a:extLst>
            </p:cNvPr>
            <p:cNvSpPr/>
            <p:nvPr/>
          </p:nvSpPr>
          <p:spPr>
            <a:xfrm rot="10800000">
              <a:off x="-5500335" y="5003422"/>
              <a:ext cx="295060" cy="295060"/>
            </a:xfrm>
            <a:prstGeom prst="ellipse">
              <a:avLst/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E82AFA5-CC3E-E34C-989A-9023EC096F00}"/>
              </a:ext>
            </a:extLst>
          </p:cNvPr>
          <p:cNvGrpSpPr/>
          <p:nvPr/>
        </p:nvGrpSpPr>
        <p:grpSpPr>
          <a:xfrm>
            <a:off x="2520801" y="3881370"/>
            <a:ext cx="4703718" cy="313676"/>
            <a:chOff x="10670785" y="258337"/>
            <a:chExt cx="4703718" cy="313676"/>
          </a:xfrm>
        </p:grpSpPr>
        <p:sp>
          <p:nvSpPr>
            <p:cNvPr id="89" name="Rectangle: Rounded Corners 1">
              <a:extLst>
                <a:ext uri="{FF2B5EF4-FFF2-40B4-BE49-F238E27FC236}">
                  <a16:creationId xmlns:a16="http://schemas.microsoft.com/office/drawing/2014/main" id="{21E8B6EC-DC1D-D94B-8E3B-688D4A0DF12D}"/>
                </a:ext>
              </a:extLst>
            </p:cNvPr>
            <p:cNvSpPr/>
            <p:nvPr/>
          </p:nvSpPr>
          <p:spPr>
            <a:xfrm rot="10800000">
              <a:off x="13531848" y="258337"/>
              <a:ext cx="1842655" cy="295060"/>
            </a:xfrm>
            <a:prstGeom prst="roundRect">
              <a:avLst>
                <a:gd name="adj" fmla="val 50000"/>
              </a:avLst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CA095B"/>
                  </a:solidFill>
                </a:rPr>
                <a:t>              </a:t>
              </a:r>
            </a:p>
          </p:txBody>
        </p:sp>
        <p:sp>
          <p:nvSpPr>
            <p:cNvPr id="90" name="Start">
              <a:extLst>
                <a:ext uri="{FF2B5EF4-FFF2-40B4-BE49-F238E27FC236}">
                  <a16:creationId xmlns:a16="http://schemas.microsoft.com/office/drawing/2014/main" id="{06F0EFFC-4407-3C46-A481-B7965551CADD}"/>
                </a:ext>
              </a:extLst>
            </p:cNvPr>
            <p:cNvSpPr/>
            <p:nvPr/>
          </p:nvSpPr>
          <p:spPr>
            <a:xfrm rot="10800000">
              <a:off x="12987707" y="267645"/>
              <a:ext cx="295060" cy="295060"/>
            </a:xfrm>
            <a:prstGeom prst="ellipse">
              <a:avLst/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  <p:sp>
          <p:nvSpPr>
            <p:cNvPr id="91" name="Start">
              <a:extLst>
                <a:ext uri="{FF2B5EF4-FFF2-40B4-BE49-F238E27FC236}">
                  <a16:creationId xmlns:a16="http://schemas.microsoft.com/office/drawing/2014/main" id="{F729B152-C5E3-AB49-956D-CA17CC968E78}"/>
                </a:ext>
              </a:extLst>
            </p:cNvPr>
            <p:cNvSpPr/>
            <p:nvPr/>
          </p:nvSpPr>
          <p:spPr>
            <a:xfrm rot="10800000">
              <a:off x="12429236" y="267645"/>
              <a:ext cx="295060" cy="295060"/>
            </a:xfrm>
            <a:prstGeom prst="ellipse">
              <a:avLst/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  <p:sp>
          <p:nvSpPr>
            <p:cNvPr id="92" name="Start">
              <a:extLst>
                <a:ext uri="{FF2B5EF4-FFF2-40B4-BE49-F238E27FC236}">
                  <a16:creationId xmlns:a16="http://schemas.microsoft.com/office/drawing/2014/main" id="{FC5155E5-F9E4-2045-AD0E-3E883FD29691}"/>
                </a:ext>
              </a:extLst>
            </p:cNvPr>
            <p:cNvSpPr/>
            <p:nvPr/>
          </p:nvSpPr>
          <p:spPr>
            <a:xfrm rot="10800000">
              <a:off x="11637082" y="258337"/>
              <a:ext cx="295060" cy="295060"/>
            </a:xfrm>
            <a:prstGeom prst="ellipse">
              <a:avLst/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  <p:sp>
          <p:nvSpPr>
            <p:cNvPr id="93" name="Start">
              <a:extLst>
                <a:ext uri="{FF2B5EF4-FFF2-40B4-BE49-F238E27FC236}">
                  <a16:creationId xmlns:a16="http://schemas.microsoft.com/office/drawing/2014/main" id="{9A45F904-26C9-B243-8335-84F40AD719EF}"/>
                </a:ext>
              </a:extLst>
            </p:cNvPr>
            <p:cNvSpPr/>
            <p:nvPr/>
          </p:nvSpPr>
          <p:spPr>
            <a:xfrm rot="10800000">
              <a:off x="10670785" y="276953"/>
              <a:ext cx="295060" cy="295060"/>
            </a:xfrm>
            <a:prstGeom prst="ellipse">
              <a:avLst/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245594D-053A-AC47-B6BB-3FCEC7664A46}"/>
              </a:ext>
            </a:extLst>
          </p:cNvPr>
          <p:cNvGrpSpPr/>
          <p:nvPr/>
        </p:nvGrpSpPr>
        <p:grpSpPr>
          <a:xfrm>
            <a:off x="2004506" y="3899986"/>
            <a:ext cx="5382162" cy="313676"/>
            <a:chOff x="10347589" y="3716644"/>
            <a:chExt cx="5382162" cy="313676"/>
          </a:xfrm>
        </p:grpSpPr>
        <p:sp>
          <p:nvSpPr>
            <p:cNvPr id="94" name="Rectangle: Rounded Corners 1">
              <a:extLst>
                <a:ext uri="{FF2B5EF4-FFF2-40B4-BE49-F238E27FC236}">
                  <a16:creationId xmlns:a16="http://schemas.microsoft.com/office/drawing/2014/main" id="{B98BB409-AA87-C141-9132-9F3268A1EBA5}"/>
                </a:ext>
              </a:extLst>
            </p:cNvPr>
            <p:cNvSpPr/>
            <p:nvPr/>
          </p:nvSpPr>
          <p:spPr>
            <a:xfrm rot="10800000">
              <a:off x="13887096" y="3716644"/>
              <a:ext cx="1842655" cy="295060"/>
            </a:xfrm>
            <a:prstGeom prst="roundRect">
              <a:avLst>
                <a:gd name="adj" fmla="val 50000"/>
              </a:avLst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CA095B"/>
                  </a:solidFill>
                </a:rPr>
                <a:t>              </a:t>
              </a:r>
            </a:p>
          </p:txBody>
        </p:sp>
        <p:sp>
          <p:nvSpPr>
            <p:cNvPr id="95" name="Start">
              <a:extLst>
                <a:ext uri="{FF2B5EF4-FFF2-40B4-BE49-F238E27FC236}">
                  <a16:creationId xmlns:a16="http://schemas.microsoft.com/office/drawing/2014/main" id="{DD1713A6-08C4-624A-B2FC-6D33A7B7BD72}"/>
                </a:ext>
              </a:extLst>
            </p:cNvPr>
            <p:cNvSpPr/>
            <p:nvPr/>
          </p:nvSpPr>
          <p:spPr>
            <a:xfrm rot="10800000">
              <a:off x="13342955" y="3725952"/>
              <a:ext cx="295060" cy="295060"/>
            </a:xfrm>
            <a:prstGeom prst="ellipse">
              <a:avLst/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  <p:sp>
          <p:nvSpPr>
            <p:cNvPr id="96" name="Start">
              <a:extLst>
                <a:ext uri="{FF2B5EF4-FFF2-40B4-BE49-F238E27FC236}">
                  <a16:creationId xmlns:a16="http://schemas.microsoft.com/office/drawing/2014/main" id="{784F4B80-673A-F049-95C9-839895EE18FB}"/>
                </a:ext>
              </a:extLst>
            </p:cNvPr>
            <p:cNvSpPr/>
            <p:nvPr/>
          </p:nvSpPr>
          <p:spPr>
            <a:xfrm rot="10800000">
              <a:off x="12784484" y="3725952"/>
              <a:ext cx="295060" cy="295060"/>
            </a:xfrm>
            <a:prstGeom prst="ellipse">
              <a:avLst/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  <p:sp>
          <p:nvSpPr>
            <p:cNvPr id="97" name="Start">
              <a:extLst>
                <a:ext uri="{FF2B5EF4-FFF2-40B4-BE49-F238E27FC236}">
                  <a16:creationId xmlns:a16="http://schemas.microsoft.com/office/drawing/2014/main" id="{904630C4-F6DC-094A-AAA2-52FB6F093A1B}"/>
                </a:ext>
              </a:extLst>
            </p:cNvPr>
            <p:cNvSpPr/>
            <p:nvPr/>
          </p:nvSpPr>
          <p:spPr>
            <a:xfrm rot="10800000">
              <a:off x="11964194" y="3716644"/>
              <a:ext cx="295060" cy="295060"/>
            </a:xfrm>
            <a:prstGeom prst="ellipse">
              <a:avLst/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  <p:sp>
          <p:nvSpPr>
            <p:cNvPr id="98" name="Start">
              <a:extLst>
                <a:ext uri="{FF2B5EF4-FFF2-40B4-BE49-F238E27FC236}">
                  <a16:creationId xmlns:a16="http://schemas.microsoft.com/office/drawing/2014/main" id="{AFEC209C-FF6A-784A-9DF4-1A07300D98D7}"/>
                </a:ext>
              </a:extLst>
            </p:cNvPr>
            <p:cNvSpPr/>
            <p:nvPr/>
          </p:nvSpPr>
          <p:spPr>
            <a:xfrm rot="10800000">
              <a:off x="11124509" y="3735260"/>
              <a:ext cx="295060" cy="295060"/>
            </a:xfrm>
            <a:prstGeom prst="ellipse">
              <a:avLst/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  <p:sp>
          <p:nvSpPr>
            <p:cNvPr id="99" name="Start">
              <a:extLst>
                <a:ext uri="{FF2B5EF4-FFF2-40B4-BE49-F238E27FC236}">
                  <a16:creationId xmlns:a16="http://schemas.microsoft.com/office/drawing/2014/main" id="{12A13DE0-DBCE-9E43-BE59-675014A38989}"/>
                </a:ext>
              </a:extLst>
            </p:cNvPr>
            <p:cNvSpPr/>
            <p:nvPr/>
          </p:nvSpPr>
          <p:spPr>
            <a:xfrm rot="10800000">
              <a:off x="10347589" y="3735259"/>
              <a:ext cx="295060" cy="295060"/>
            </a:xfrm>
            <a:prstGeom prst="ellipse">
              <a:avLst/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4444CC-629E-EA4A-8AB1-372427454A1C}"/>
              </a:ext>
            </a:extLst>
          </p:cNvPr>
          <p:cNvGrpSpPr/>
          <p:nvPr/>
        </p:nvGrpSpPr>
        <p:grpSpPr>
          <a:xfrm>
            <a:off x="3418350" y="3899986"/>
            <a:ext cx="2521708" cy="295060"/>
            <a:chOff x="3463320" y="4049886"/>
            <a:chExt cx="2521708" cy="295060"/>
          </a:xfrm>
        </p:grpSpPr>
        <p:sp>
          <p:nvSpPr>
            <p:cNvPr id="100" name="Rectangle: Rounded Corners 1">
              <a:extLst>
                <a:ext uri="{FF2B5EF4-FFF2-40B4-BE49-F238E27FC236}">
                  <a16:creationId xmlns:a16="http://schemas.microsoft.com/office/drawing/2014/main" id="{D277BB17-425E-2C4C-A671-13E1D5A6271A}"/>
                </a:ext>
              </a:extLst>
            </p:cNvPr>
            <p:cNvSpPr/>
            <p:nvPr/>
          </p:nvSpPr>
          <p:spPr>
            <a:xfrm rot="10800000">
              <a:off x="4142373" y="4049886"/>
              <a:ext cx="1842655" cy="295060"/>
            </a:xfrm>
            <a:prstGeom prst="roundRect">
              <a:avLst>
                <a:gd name="adj" fmla="val 50000"/>
              </a:avLst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CA095B"/>
                  </a:solidFill>
                </a:rPr>
                <a:t>              </a:t>
              </a:r>
            </a:p>
          </p:txBody>
        </p:sp>
        <p:sp>
          <p:nvSpPr>
            <p:cNvPr id="101" name="Start">
              <a:extLst>
                <a:ext uri="{FF2B5EF4-FFF2-40B4-BE49-F238E27FC236}">
                  <a16:creationId xmlns:a16="http://schemas.microsoft.com/office/drawing/2014/main" id="{CA1554F4-9983-8040-A0B4-2FBB2922DCC3}"/>
                </a:ext>
              </a:extLst>
            </p:cNvPr>
            <p:cNvSpPr/>
            <p:nvPr/>
          </p:nvSpPr>
          <p:spPr>
            <a:xfrm rot="10800000">
              <a:off x="3463320" y="4049886"/>
              <a:ext cx="295060" cy="295060"/>
            </a:xfrm>
            <a:prstGeom prst="ellipse">
              <a:avLst/>
            </a:prstGeom>
            <a:solidFill>
              <a:srgbClr val="C950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A095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018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8" grpId="0"/>
      <p:bldP spid="48" grpId="1"/>
      <p:bldP spid="52" grpId="0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0">
            <a:extLst>
              <a:ext uri="{FF2B5EF4-FFF2-40B4-BE49-F238E27FC236}">
                <a16:creationId xmlns:a16="http://schemas.microsoft.com/office/drawing/2014/main" id="{5F029C07-FC94-4665-8A8D-96D5C92774A0}"/>
              </a:ext>
            </a:extLst>
          </p:cNvPr>
          <p:cNvSpPr txBox="1">
            <a:spLocks/>
          </p:cNvSpPr>
          <p:nvPr/>
        </p:nvSpPr>
        <p:spPr>
          <a:xfrm>
            <a:off x="1664838" y="4938862"/>
            <a:ext cx="581432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400" i="0" u="none" strike="noStrike" dirty="0">
                <a:solidFill>
                  <a:srgbClr val="000000"/>
                </a:solidFill>
                <a:effectLst/>
                <a:latin typeface="+mn-lt"/>
              </a:rPr>
              <a:t>Click on a </a:t>
            </a:r>
            <a:r>
              <a:rPr lang="en-GB" sz="2400" dirty="0">
                <a:solidFill>
                  <a:srgbClr val="000000"/>
                </a:solidFill>
                <a:latin typeface="+mn-lt"/>
              </a:rPr>
              <a:t>letter combination </a:t>
            </a:r>
            <a:r>
              <a:rPr lang="en-GB" sz="2400" i="0" u="none" strike="noStrike" dirty="0">
                <a:solidFill>
                  <a:srgbClr val="000000"/>
                </a:solidFill>
                <a:effectLst/>
                <a:latin typeface="+mn-lt"/>
              </a:rPr>
              <a:t>to jump to the appropriate slides </a:t>
            </a:r>
            <a:endParaRPr lang="en-GB" sz="19900" dirty="0">
              <a:ln w="28575">
                <a:solidFill>
                  <a:schemeClr val="accent4">
                    <a:lumMod val="50000"/>
                  </a:schemeClr>
                </a:solidFill>
              </a:ln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0F5A099C-0629-400C-B19E-8F9B9E9A1252}"/>
              </a:ext>
            </a:extLst>
          </p:cNvPr>
          <p:cNvSpPr/>
          <p:nvPr/>
        </p:nvSpPr>
        <p:spPr>
          <a:xfrm>
            <a:off x="842214" y="302411"/>
            <a:ext cx="157126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>
                <a:ln w="73025">
                  <a:noFill/>
                </a:ln>
                <a:solidFill>
                  <a:srgbClr val="E29AC6"/>
                </a:solidFill>
              </a:rPr>
              <a:t>ay</a:t>
            </a:r>
            <a:endParaRPr lang="en-GB" b="1" dirty="0">
              <a:solidFill>
                <a:srgbClr val="E29AC6"/>
              </a:solidFill>
            </a:endParaRPr>
          </a:p>
        </p:txBody>
      </p:sp>
      <p:sp>
        <p:nvSpPr>
          <p:cNvPr id="7" name="Rectangle 6">
            <a:hlinkClick r:id="rId3" action="ppaction://hlinksldjump"/>
            <a:extLst>
              <a:ext uri="{FF2B5EF4-FFF2-40B4-BE49-F238E27FC236}">
                <a16:creationId xmlns:a16="http://schemas.microsoft.com/office/drawing/2014/main" id="{9B05B105-7F9B-4D25-BF0A-D28EC2EED2C4}"/>
              </a:ext>
            </a:extLst>
          </p:cNvPr>
          <p:cNvSpPr/>
          <p:nvPr/>
        </p:nvSpPr>
        <p:spPr>
          <a:xfrm>
            <a:off x="2926668" y="3332989"/>
            <a:ext cx="154882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E29AC6"/>
                </a:solidFill>
              </a:rPr>
              <a:t>ou</a:t>
            </a:r>
            <a:endParaRPr lang="en-GB" b="1" dirty="0">
              <a:solidFill>
                <a:srgbClr val="E29AC6"/>
              </a:solidFill>
            </a:endParaRPr>
          </a:p>
        </p:txBody>
      </p:sp>
      <p:sp>
        <p:nvSpPr>
          <p:cNvPr id="8" name="Rectangle 7">
            <a:hlinkClick r:id="rId4" action="ppaction://hlinksldjump"/>
            <a:extLst>
              <a:ext uri="{FF2B5EF4-FFF2-40B4-BE49-F238E27FC236}">
                <a16:creationId xmlns:a16="http://schemas.microsoft.com/office/drawing/2014/main" id="{A358865B-E200-4580-8491-82D4CB2FC389}"/>
              </a:ext>
            </a:extLst>
          </p:cNvPr>
          <p:cNvSpPr/>
          <p:nvPr/>
        </p:nvSpPr>
        <p:spPr>
          <a:xfrm>
            <a:off x="4643752" y="1485168"/>
            <a:ext cx="115288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E29AC6"/>
                </a:solidFill>
              </a:rPr>
              <a:t>ie</a:t>
            </a:r>
            <a:endParaRPr lang="en-GB" b="1" dirty="0">
              <a:solidFill>
                <a:srgbClr val="E29AC6"/>
              </a:solidFill>
            </a:endParaRPr>
          </a:p>
        </p:txBody>
      </p:sp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B6376C92-F53E-4C68-A855-76F880E183DA}"/>
              </a:ext>
            </a:extLst>
          </p:cNvPr>
          <p:cNvSpPr/>
          <p:nvPr/>
        </p:nvSpPr>
        <p:spPr>
          <a:xfrm>
            <a:off x="5658366" y="422176"/>
            <a:ext cx="110479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A095B"/>
                </a:solidFill>
              </a:rPr>
              <a:t>ir</a:t>
            </a:r>
            <a:endParaRPr lang="en-GB" b="1" dirty="0">
              <a:solidFill>
                <a:srgbClr val="CA095B"/>
              </a:solidFill>
            </a:endParaRPr>
          </a:p>
        </p:txBody>
      </p:sp>
      <p:sp>
        <p:nvSpPr>
          <p:cNvPr id="11" name="Rectangle 10">
            <a:hlinkClick r:id="rId6" action="ppaction://hlinksldjump"/>
            <a:extLst>
              <a:ext uri="{FF2B5EF4-FFF2-40B4-BE49-F238E27FC236}">
                <a16:creationId xmlns:a16="http://schemas.microsoft.com/office/drawing/2014/main" id="{CCB837FA-3495-43F5-B229-672B01C63B5E}"/>
              </a:ext>
            </a:extLst>
          </p:cNvPr>
          <p:cNvSpPr/>
          <p:nvPr/>
        </p:nvSpPr>
        <p:spPr>
          <a:xfrm>
            <a:off x="962773" y="1707404"/>
            <a:ext cx="147187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9509D"/>
                </a:solidFill>
              </a:rPr>
              <a:t>ea</a:t>
            </a:r>
            <a:endParaRPr lang="en-GB" b="1" dirty="0">
              <a:solidFill>
                <a:srgbClr val="C9509D"/>
              </a:solidFill>
            </a:endParaRPr>
          </a:p>
        </p:txBody>
      </p:sp>
      <p:sp>
        <p:nvSpPr>
          <p:cNvPr id="12" name="Rectangle 11">
            <a:hlinkClick r:id="rId7" action="ppaction://hlinksldjump"/>
            <a:extLst>
              <a:ext uri="{FF2B5EF4-FFF2-40B4-BE49-F238E27FC236}">
                <a16:creationId xmlns:a16="http://schemas.microsoft.com/office/drawing/2014/main" id="{4F0A3B7F-E151-47C7-8AF1-03436C97AAD6}"/>
              </a:ext>
            </a:extLst>
          </p:cNvPr>
          <p:cNvSpPr/>
          <p:nvPr/>
        </p:nvSpPr>
        <p:spPr>
          <a:xfrm>
            <a:off x="6470558" y="2091252"/>
            <a:ext cx="15231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600" b="1" dirty="0">
                <a:ln w="73025">
                  <a:noFill/>
                </a:ln>
                <a:solidFill>
                  <a:srgbClr val="E29AC6"/>
                </a:solidFill>
              </a:rPr>
              <a:t>oy</a:t>
            </a:r>
            <a:endParaRPr lang="en-GB" b="1" dirty="0">
              <a:solidFill>
                <a:srgbClr val="E29AC6"/>
              </a:solidFill>
            </a:endParaRPr>
          </a:p>
        </p:txBody>
      </p:sp>
      <p:sp>
        <p:nvSpPr>
          <p:cNvPr id="13" name="Rectangle 12">
            <a:hlinkClick r:id="rId8" action="ppaction://hlinksldjump"/>
            <a:extLst>
              <a:ext uri="{FF2B5EF4-FFF2-40B4-BE49-F238E27FC236}">
                <a16:creationId xmlns:a16="http://schemas.microsoft.com/office/drawing/2014/main" id="{B3B3DB61-EEE5-47B9-992B-FA9604F911C0}"/>
              </a:ext>
            </a:extLst>
          </p:cNvPr>
          <p:cNvSpPr/>
          <p:nvPr/>
        </p:nvSpPr>
        <p:spPr>
          <a:xfrm>
            <a:off x="6513840" y="3369202"/>
            <a:ext cx="147989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A095B"/>
                </a:solidFill>
              </a:rPr>
              <a:t>ue</a:t>
            </a:r>
            <a:endParaRPr lang="en-GB" b="1" dirty="0"/>
          </a:p>
        </p:txBody>
      </p:sp>
      <p:sp>
        <p:nvSpPr>
          <p:cNvPr id="14" name="Rectangle 13">
            <a:hlinkClick r:id="rId9" action="ppaction://hlinksldjump"/>
            <a:extLst>
              <a:ext uri="{FF2B5EF4-FFF2-40B4-BE49-F238E27FC236}">
                <a16:creationId xmlns:a16="http://schemas.microsoft.com/office/drawing/2014/main" id="{472ECA2D-CC86-F241-8843-9FE97E31E957}"/>
              </a:ext>
            </a:extLst>
          </p:cNvPr>
          <p:cNvSpPr/>
          <p:nvPr/>
        </p:nvSpPr>
        <p:spPr>
          <a:xfrm>
            <a:off x="747914" y="3056767"/>
            <a:ext cx="188224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>
                <a:ln w="73025">
                  <a:noFill/>
                </a:ln>
                <a:solidFill>
                  <a:srgbClr val="CA095B"/>
                </a:solidFill>
              </a:rPr>
              <a:t>aw</a:t>
            </a:r>
            <a:endParaRPr lang="en-GB" b="1" dirty="0">
              <a:solidFill>
                <a:srgbClr val="CA095B"/>
              </a:solidFill>
            </a:endParaRPr>
          </a:p>
        </p:txBody>
      </p:sp>
      <p:sp>
        <p:nvSpPr>
          <p:cNvPr id="15" name="Rectangle 14">
            <a:hlinkClick r:id="rId10" action="ppaction://hlinksldjump"/>
            <a:extLst>
              <a:ext uri="{FF2B5EF4-FFF2-40B4-BE49-F238E27FC236}">
                <a16:creationId xmlns:a16="http://schemas.microsoft.com/office/drawing/2014/main" id="{B51BF005-7570-E846-A43A-5FB844FF5463}"/>
              </a:ext>
            </a:extLst>
          </p:cNvPr>
          <p:cNvSpPr/>
          <p:nvPr/>
        </p:nvSpPr>
        <p:spPr>
          <a:xfrm>
            <a:off x="2622624" y="1909184"/>
            <a:ext cx="176522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A095B"/>
                </a:solidFill>
              </a:rPr>
              <a:t>ew</a:t>
            </a:r>
            <a:endParaRPr lang="en-GB" b="1" dirty="0">
              <a:solidFill>
                <a:srgbClr val="CA095B"/>
              </a:solidFill>
            </a:endParaRPr>
          </a:p>
        </p:txBody>
      </p:sp>
      <p:sp>
        <p:nvSpPr>
          <p:cNvPr id="16" name="Rectangle 15">
            <a:hlinkClick r:id="rId11" action="ppaction://hlinksldjump"/>
            <a:extLst>
              <a:ext uri="{FF2B5EF4-FFF2-40B4-BE49-F238E27FC236}">
                <a16:creationId xmlns:a16="http://schemas.microsoft.com/office/drawing/2014/main" id="{0A42263E-234B-6F42-9510-987E702F6992}"/>
              </a:ext>
            </a:extLst>
          </p:cNvPr>
          <p:cNvSpPr/>
          <p:nvPr/>
        </p:nvSpPr>
        <p:spPr>
          <a:xfrm>
            <a:off x="6877998" y="924166"/>
            <a:ext cx="142378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9509D"/>
                </a:solidFill>
              </a:rPr>
              <a:t>oe</a:t>
            </a:r>
            <a:endParaRPr lang="en-GB" b="1" dirty="0">
              <a:solidFill>
                <a:srgbClr val="C9509D"/>
              </a:solidFill>
            </a:endParaRPr>
          </a:p>
        </p:txBody>
      </p:sp>
      <p:sp>
        <p:nvSpPr>
          <p:cNvPr id="17" name="Rectangle 16">
            <a:hlinkClick r:id="rId12" action="ppaction://hlinksldjump"/>
            <a:extLst>
              <a:ext uri="{FF2B5EF4-FFF2-40B4-BE49-F238E27FC236}">
                <a16:creationId xmlns:a16="http://schemas.microsoft.com/office/drawing/2014/main" id="{04CA1C37-94AB-EF45-BC85-3AC6B2F13931}"/>
              </a:ext>
            </a:extLst>
          </p:cNvPr>
          <p:cNvSpPr/>
          <p:nvPr/>
        </p:nvSpPr>
        <p:spPr>
          <a:xfrm>
            <a:off x="2839122" y="521592"/>
            <a:ext cx="159691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>
                <a:ln w="73025">
                  <a:noFill/>
                </a:ln>
                <a:solidFill>
                  <a:srgbClr val="C9509D"/>
                </a:solidFill>
              </a:rPr>
              <a:t>au</a:t>
            </a:r>
            <a:endParaRPr lang="en-GB" b="1" dirty="0">
              <a:solidFill>
                <a:srgbClr val="C9509D"/>
              </a:solidFill>
            </a:endParaRPr>
          </a:p>
        </p:txBody>
      </p:sp>
      <p:sp>
        <p:nvSpPr>
          <p:cNvPr id="18" name="Rectangle 17">
            <a:hlinkClick r:id="rId13" action="ppaction://hlinksldjump"/>
            <a:extLst>
              <a:ext uri="{FF2B5EF4-FFF2-40B4-BE49-F238E27FC236}">
                <a16:creationId xmlns:a16="http://schemas.microsoft.com/office/drawing/2014/main" id="{8DFC305D-A71A-D046-9547-5BE41E759F70}"/>
              </a:ext>
            </a:extLst>
          </p:cNvPr>
          <p:cNvSpPr/>
          <p:nvPr/>
        </p:nvSpPr>
        <p:spPr>
          <a:xfrm>
            <a:off x="4792429" y="2683762"/>
            <a:ext cx="145424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9509D"/>
                </a:solidFill>
              </a:rPr>
              <a:t>ey</a:t>
            </a:r>
            <a:endParaRPr lang="en-GB" b="1" dirty="0">
              <a:solidFill>
                <a:srgbClr val="C950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61068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/>
            <a:extLst>
              <a:ext uri="{FF2B5EF4-FFF2-40B4-BE49-F238E27FC236}">
                <a16:creationId xmlns:a16="http://schemas.microsoft.com/office/drawing/2014/main" id="{210CA1BC-1D18-44EA-B1B7-2ED5C0D87230}"/>
              </a:ext>
            </a:extLst>
          </p:cNvPr>
          <p:cNvSpPr/>
          <p:nvPr/>
        </p:nvSpPr>
        <p:spPr>
          <a:xfrm>
            <a:off x="0" y="5811424"/>
            <a:ext cx="1321763" cy="1046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0">
            <a:extLst>
              <a:ext uri="{FF2B5EF4-FFF2-40B4-BE49-F238E27FC236}">
                <a16:creationId xmlns:a16="http://schemas.microsoft.com/office/drawing/2014/main" id="{5F029C07-FC94-4665-8A8D-96D5C92774A0}"/>
              </a:ext>
            </a:extLst>
          </p:cNvPr>
          <p:cNvSpPr txBox="1">
            <a:spLocks/>
          </p:cNvSpPr>
          <p:nvPr/>
        </p:nvSpPr>
        <p:spPr>
          <a:xfrm>
            <a:off x="1664838" y="4938862"/>
            <a:ext cx="581432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400" i="0" u="none" strike="noStrike" dirty="0">
                <a:solidFill>
                  <a:srgbClr val="000000"/>
                </a:solidFill>
                <a:effectLst/>
                <a:latin typeface="+mn-lt"/>
              </a:rPr>
              <a:t>Click on a </a:t>
            </a:r>
            <a:r>
              <a:rPr lang="en-GB" sz="2400" dirty="0">
                <a:solidFill>
                  <a:srgbClr val="000000"/>
                </a:solidFill>
                <a:latin typeface="+mn-lt"/>
              </a:rPr>
              <a:t>letter combination </a:t>
            </a:r>
            <a:r>
              <a:rPr lang="en-GB" sz="2400" i="0" u="none" strike="noStrike" dirty="0">
                <a:solidFill>
                  <a:srgbClr val="000000"/>
                </a:solidFill>
                <a:effectLst/>
                <a:latin typeface="+mn-lt"/>
              </a:rPr>
              <a:t>to jump to the appropriate slides </a:t>
            </a:r>
            <a:endParaRPr lang="en-GB" sz="19900" dirty="0">
              <a:ln w="28575">
                <a:solidFill>
                  <a:schemeClr val="accent4">
                    <a:lumMod val="50000"/>
                  </a:schemeClr>
                </a:solidFill>
              </a:ln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0F5A099C-0629-400C-B19E-8F9B9E9A1252}"/>
              </a:ext>
            </a:extLst>
          </p:cNvPr>
          <p:cNvSpPr/>
          <p:nvPr/>
        </p:nvSpPr>
        <p:spPr>
          <a:xfrm>
            <a:off x="842214" y="302411"/>
            <a:ext cx="157126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>
                <a:ln w="73025">
                  <a:noFill/>
                </a:ln>
                <a:solidFill>
                  <a:srgbClr val="E29AC6"/>
                </a:solidFill>
              </a:rPr>
              <a:t>ay</a:t>
            </a:r>
            <a:endParaRPr lang="en-GB" b="1" dirty="0">
              <a:solidFill>
                <a:srgbClr val="E29AC6"/>
              </a:solidFill>
            </a:endParaRPr>
          </a:p>
        </p:txBody>
      </p:sp>
      <p:sp>
        <p:nvSpPr>
          <p:cNvPr id="7" name="Rectangle 6">
            <a:hlinkClick r:id="rId3" action="ppaction://hlinksldjump"/>
            <a:extLst>
              <a:ext uri="{FF2B5EF4-FFF2-40B4-BE49-F238E27FC236}">
                <a16:creationId xmlns:a16="http://schemas.microsoft.com/office/drawing/2014/main" id="{9B05B105-7F9B-4D25-BF0A-D28EC2EED2C4}"/>
              </a:ext>
            </a:extLst>
          </p:cNvPr>
          <p:cNvSpPr/>
          <p:nvPr/>
        </p:nvSpPr>
        <p:spPr>
          <a:xfrm>
            <a:off x="2926668" y="3332989"/>
            <a:ext cx="154882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E29AC6"/>
                </a:solidFill>
              </a:rPr>
              <a:t>ou</a:t>
            </a:r>
            <a:endParaRPr lang="en-GB" b="1" dirty="0">
              <a:solidFill>
                <a:srgbClr val="E29AC6"/>
              </a:solidFill>
            </a:endParaRPr>
          </a:p>
        </p:txBody>
      </p:sp>
      <p:sp>
        <p:nvSpPr>
          <p:cNvPr id="8" name="Rectangle 7">
            <a:hlinkClick r:id="rId4" action="ppaction://hlinksldjump"/>
            <a:extLst>
              <a:ext uri="{FF2B5EF4-FFF2-40B4-BE49-F238E27FC236}">
                <a16:creationId xmlns:a16="http://schemas.microsoft.com/office/drawing/2014/main" id="{A358865B-E200-4580-8491-82D4CB2FC389}"/>
              </a:ext>
            </a:extLst>
          </p:cNvPr>
          <p:cNvSpPr/>
          <p:nvPr/>
        </p:nvSpPr>
        <p:spPr>
          <a:xfrm>
            <a:off x="4643752" y="1485168"/>
            <a:ext cx="115288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E29AC6"/>
                </a:solidFill>
              </a:rPr>
              <a:t>ie</a:t>
            </a:r>
            <a:endParaRPr lang="en-GB" b="1" dirty="0">
              <a:solidFill>
                <a:srgbClr val="E29AC6"/>
              </a:solidFill>
            </a:endParaRPr>
          </a:p>
        </p:txBody>
      </p:sp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B6376C92-F53E-4C68-A855-76F880E183DA}"/>
              </a:ext>
            </a:extLst>
          </p:cNvPr>
          <p:cNvSpPr/>
          <p:nvPr/>
        </p:nvSpPr>
        <p:spPr>
          <a:xfrm>
            <a:off x="5658366" y="422176"/>
            <a:ext cx="110479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A095B"/>
                </a:solidFill>
              </a:rPr>
              <a:t>ir</a:t>
            </a:r>
            <a:endParaRPr lang="en-GB" b="1" dirty="0">
              <a:solidFill>
                <a:srgbClr val="CA095B"/>
              </a:solidFill>
            </a:endParaRPr>
          </a:p>
        </p:txBody>
      </p:sp>
      <p:sp>
        <p:nvSpPr>
          <p:cNvPr id="11" name="Rectangle 10">
            <a:hlinkClick r:id="rId6" action="ppaction://hlinksldjump"/>
            <a:extLst>
              <a:ext uri="{FF2B5EF4-FFF2-40B4-BE49-F238E27FC236}">
                <a16:creationId xmlns:a16="http://schemas.microsoft.com/office/drawing/2014/main" id="{CCB837FA-3495-43F5-B229-672B01C63B5E}"/>
              </a:ext>
            </a:extLst>
          </p:cNvPr>
          <p:cNvSpPr/>
          <p:nvPr/>
        </p:nvSpPr>
        <p:spPr>
          <a:xfrm>
            <a:off x="962773" y="1707404"/>
            <a:ext cx="147187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9509D"/>
                </a:solidFill>
              </a:rPr>
              <a:t>ea</a:t>
            </a:r>
            <a:endParaRPr lang="en-GB" b="1" dirty="0">
              <a:solidFill>
                <a:srgbClr val="C9509D"/>
              </a:solidFill>
            </a:endParaRPr>
          </a:p>
        </p:txBody>
      </p:sp>
      <p:sp>
        <p:nvSpPr>
          <p:cNvPr id="12" name="Rectangle 11">
            <a:hlinkClick r:id="rId7" action="ppaction://hlinksldjump"/>
            <a:extLst>
              <a:ext uri="{FF2B5EF4-FFF2-40B4-BE49-F238E27FC236}">
                <a16:creationId xmlns:a16="http://schemas.microsoft.com/office/drawing/2014/main" id="{4F0A3B7F-E151-47C7-8AF1-03436C97AAD6}"/>
              </a:ext>
            </a:extLst>
          </p:cNvPr>
          <p:cNvSpPr/>
          <p:nvPr/>
        </p:nvSpPr>
        <p:spPr>
          <a:xfrm>
            <a:off x="6470558" y="2091252"/>
            <a:ext cx="15231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600" b="1" dirty="0">
                <a:ln w="73025">
                  <a:noFill/>
                </a:ln>
                <a:solidFill>
                  <a:srgbClr val="E29AC6"/>
                </a:solidFill>
              </a:rPr>
              <a:t>oy</a:t>
            </a:r>
            <a:endParaRPr lang="en-GB" b="1" dirty="0">
              <a:solidFill>
                <a:srgbClr val="E29AC6"/>
              </a:solidFill>
            </a:endParaRPr>
          </a:p>
        </p:txBody>
      </p:sp>
      <p:sp>
        <p:nvSpPr>
          <p:cNvPr id="13" name="Rectangle 12">
            <a:hlinkClick r:id="rId8" action="ppaction://hlinksldjump"/>
            <a:extLst>
              <a:ext uri="{FF2B5EF4-FFF2-40B4-BE49-F238E27FC236}">
                <a16:creationId xmlns:a16="http://schemas.microsoft.com/office/drawing/2014/main" id="{B3B3DB61-EEE5-47B9-992B-FA9604F911C0}"/>
              </a:ext>
            </a:extLst>
          </p:cNvPr>
          <p:cNvSpPr/>
          <p:nvPr/>
        </p:nvSpPr>
        <p:spPr>
          <a:xfrm>
            <a:off x="6513840" y="3369202"/>
            <a:ext cx="147989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A095B"/>
                </a:solidFill>
              </a:rPr>
              <a:t>ue</a:t>
            </a:r>
            <a:endParaRPr lang="en-GB" b="1" dirty="0"/>
          </a:p>
        </p:txBody>
      </p:sp>
      <p:sp>
        <p:nvSpPr>
          <p:cNvPr id="14" name="Rectangle 13">
            <a:hlinkClick r:id="rId9" action="ppaction://hlinksldjump"/>
            <a:extLst>
              <a:ext uri="{FF2B5EF4-FFF2-40B4-BE49-F238E27FC236}">
                <a16:creationId xmlns:a16="http://schemas.microsoft.com/office/drawing/2014/main" id="{472ECA2D-CC86-F241-8843-9FE97E31E957}"/>
              </a:ext>
            </a:extLst>
          </p:cNvPr>
          <p:cNvSpPr/>
          <p:nvPr/>
        </p:nvSpPr>
        <p:spPr>
          <a:xfrm>
            <a:off x="747914" y="3056767"/>
            <a:ext cx="188224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>
                <a:ln w="73025">
                  <a:noFill/>
                </a:ln>
                <a:solidFill>
                  <a:srgbClr val="CA095B"/>
                </a:solidFill>
              </a:rPr>
              <a:t>aw</a:t>
            </a:r>
            <a:endParaRPr lang="en-GB" b="1" dirty="0">
              <a:solidFill>
                <a:srgbClr val="CA095B"/>
              </a:solidFill>
            </a:endParaRPr>
          </a:p>
        </p:txBody>
      </p:sp>
      <p:sp>
        <p:nvSpPr>
          <p:cNvPr id="15" name="Rectangle 14">
            <a:hlinkClick r:id="rId10" action="ppaction://hlinksldjump"/>
            <a:extLst>
              <a:ext uri="{FF2B5EF4-FFF2-40B4-BE49-F238E27FC236}">
                <a16:creationId xmlns:a16="http://schemas.microsoft.com/office/drawing/2014/main" id="{B51BF005-7570-E846-A43A-5FB844FF5463}"/>
              </a:ext>
            </a:extLst>
          </p:cNvPr>
          <p:cNvSpPr/>
          <p:nvPr/>
        </p:nvSpPr>
        <p:spPr>
          <a:xfrm>
            <a:off x="2622624" y="1909184"/>
            <a:ext cx="176522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A095B"/>
                </a:solidFill>
              </a:rPr>
              <a:t>ew</a:t>
            </a:r>
            <a:endParaRPr lang="en-GB" b="1" dirty="0">
              <a:solidFill>
                <a:srgbClr val="CA095B"/>
              </a:solidFill>
            </a:endParaRPr>
          </a:p>
        </p:txBody>
      </p:sp>
      <p:sp>
        <p:nvSpPr>
          <p:cNvPr id="16" name="Rectangle 15">
            <a:hlinkClick r:id="rId11" action="ppaction://hlinksldjump"/>
            <a:extLst>
              <a:ext uri="{FF2B5EF4-FFF2-40B4-BE49-F238E27FC236}">
                <a16:creationId xmlns:a16="http://schemas.microsoft.com/office/drawing/2014/main" id="{0A42263E-234B-6F42-9510-987E702F6992}"/>
              </a:ext>
            </a:extLst>
          </p:cNvPr>
          <p:cNvSpPr/>
          <p:nvPr/>
        </p:nvSpPr>
        <p:spPr>
          <a:xfrm>
            <a:off x="6877998" y="924166"/>
            <a:ext cx="142378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9509D"/>
                </a:solidFill>
              </a:rPr>
              <a:t>oe</a:t>
            </a:r>
            <a:endParaRPr lang="en-GB" b="1" dirty="0">
              <a:solidFill>
                <a:srgbClr val="C9509D"/>
              </a:solidFill>
            </a:endParaRPr>
          </a:p>
        </p:txBody>
      </p:sp>
      <p:sp>
        <p:nvSpPr>
          <p:cNvPr id="17" name="Rectangle 16">
            <a:hlinkClick r:id="rId12" action="ppaction://hlinksldjump"/>
            <a:extLst>
              <a:ext uri="{FF2B5EF4-FFF2-40B4-BE49-F238E27FC236}">
                <a16:creationId xmlns:a16="http://schemas.microsoft.com/office/drawing/2014/main" id="{04CA1C37-94AB-EF45-BC85-3AC6B2F13931}"/>
              </a:ext>
            </a:extLst>
          </p:cNvPr>
          <p:cNvSpPr/>
          <p:nvPr/>
        </p:nvSpPr>
        <p:spPr>
          <a:xfrm>
            <a:off x="2839122" y="521592"/>
            <a:ext cx="159691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>
                <a:ln w="73025">
                  <a:noFill/>
                </a:ln>
                <a:solidFill>
                  <a:srgbClr val="C9509D"/>
                </a:solidFill>
              </a:rPr>
              <a:t>au</a:t>
            </a:r>
            <a:endParaRPr lang="en-GB" b="1" dirty="0">
              <a:solidFill>
                <a:srgbClr val="C9509D"/>
              </a:solidFill>
            </a:endParaRPr>
          </a:p>
        </p:txBody>
      </p:sp>
      <p:sp>
        <p:nvSpPr>
          <p:cNvPr id="18" name="Rectangle 17">
            <a:hlinkClick r:id="rId13" action="ppaction://hlinksldjump"/>
            <a:extLst>
              <a:ext uri="{FF2B5EF4-FFF2-40B4-BE49-F238E27FC236}">
                <a16:creationId xmlns:a16="http://schemas.microsoft.com/office/drawing/2014/main" id="{8DFC305D-A71A-D046-9547-5BE41E759F70}"/>
              </a:ext>
            </a:extLst>
          </p:cNvPr>
          <p:cNvSpPr/>
          <p:nvPr/>
        </p:nvSpPr>
        <p:spPr>
          <a:xfrm>
            <a:off x="4792429" y="2683762"/>
            <a:ext cx="145424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ln w="73025">
                  <a:noFill/>
                </a:ln>
                <a:solidFill>
                  <a:srgbClr val="C9509D"/>
                </a:solidFill>
              </a:rPr>
              <a:t>ey</a:t>
            </a:r>
            <a:endParaRPr lang="en-GB" b="1" dirty="0">
              <a:solidFill>
                <a:srgbClr val="C950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231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-609600" y="1340567"/>
            <a:ext cx="10149159" cy="3307280"/>
          </a:xfrm>
        </p:spPr>
        <p:txBody>
          <a:bodyPr/>
          <a:lstStyle/>
          <a:p>
            <a:pPr algn="ctr"/>
            <a:r>
              <a:rPr lang="en-GB" sz="40800" dirty="0" err="1">
                <a:ln w="28575">
                  <a:noFill/>
                </a:ln>
                <a:solidFill>
                  <a:srgbClr val="E29AC6"/>
                </a:solidFill>
                <a:latin typeface="+mn-lt"/>
              </a:rPr>
              <a:t>ou</a:t>
            </a:r>
            <a:endParaRPr lang="en-GB" sz="40800" dirty="0">
              <a:ln w="28575">
                <a:noFill/>
              </a:ln>
              <a:solidFill>
                <a:srgbClr val="E29AC6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FD80FE-B49C-4B95-82C6-1757448ABB09}"/>
              </a:ext>
            </a:extLst>
          </p:cNvPr>
          <p:cNvSpPr txBox="1"/>
          <p:nvPr/>
        </p:nvSpPr>
        <p:spPr>
          <a:xfrm>
            <a:off x="625129" y="694236"/>
            <a:ext cx="74365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</a:rPr>
              <a:t>Phase 5 Vowel Digraphs </a:t>
            </a:r>
          </a:p>
        </p:txBody>
      </p:sp>
    </p:spTree>
    <p:extLst>
      <p:ext uri="{BB962C8B-B14F-4D97-AF65-F5344CB8AC3E}">
        <p14:creationId xmlns:p14="http://schemas.microsoft.com/office/powerpoint/2010/main" val="350650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F2D9965A-8C68-4F5E-A2B5-CF7E0DDA752E}" vid="{78487116-FFC1-4A12-BB7A-4083D6069C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575</TotalTime>
  <Words>1193</Words>
  <Application>Microsoft Macintosh PowerPoint</Application>
  <PresentationFormat>On-screen Show (4:3)</PresentationFormat>
  <Paragraphs>505</Paragraphs>
  <Slides>75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9" baseType="lpstr">
      <vt:lpstr>Arial</vt:lpstr>
      <vt:lpstr>Twinkl</vt:lpstr>
      <vt:lpstr>Calibri</vt:lpstr>
      <vt:lpstr>Office Theme</vt:lpstr>
      <vt:lpstr>PowerPoint Presentation</vt:lpstr>
      <vt:lpstr>PowerPoint Presentation</vt:lpstr>
      <vt:lpstr>ay</vt:lpstr>
      <vt:lpstr>ay ay ay</vt:lpstr>
      <vt:lpstr>ay</vt:lpstr>
      <vt:lpstr>ay</vt:lpstr>
      <vt:lpstr>PowerPoint Presentation</vt:lpstr>
      <vt:lpstr>PowerPoint Presentation</vt:lpstr>
      <vt:lpstr>ou</vt:lpstr>
      <vt:lpstr>ou ou ou</vt:lpstr>
      <vt:lpstr>ou</vt:lpstr>
      <vt:lpstr>ou</vt:lpstr>
      <vt:lpstr>PowerPoint Presentation</vt:lpstr>
      <vt:lpstr>PowerPoint Presentation</vt:lpstr>
      <vt:lpstr>ie</vt:lpstr>
      <vt:lpstr>ie ie ie</vt:lpstr>
      <vt:lpstr>ie</vt:lpstr>
      <vt:lpstr>ie</vt:lpstr>
      <vt:lpstr>PowerPoint Presentation</vt:lpstr>
      <vt:lpstr>PowerPoint Presentation</vt:lpstr>
      <vt:lpstr>oy</vt:lpstr>
      <vt:lpstr>oy oy oy</vt:lpstr>
      <vt:lpstr>oy</vt:lpstr>
      <vt:lpstr>oy</vt:lpstr>
      <vt:lpstr>PowerPoint Presentation</vt:lpstr>
      <vt:lpstr>PowerPoint Presentation</vt:lpstr>
      <vt:lpstr>ir</vt:lpstr>
      <vt:lpstr>ir ir ir</vt:lpstr>
      <vt:lpstr>ir</vt:lpstr>
      <vt:lpstr>ir</vt:lpstr>
      <vt:lpstr>PowerPoint Presentation</vt:lpstr>
      <vt:lpstr>PowerPoint Presentation</vt:lpstr>
      <vt:lpstr>ue</vt:lpstr>
      <vt:lpstr>ue ue ue</vt:lpstr>
      <vt:lpstr>ue</vt:lpstr>
      <vt:lpstr>ue</vt:lpstr>
      <vt:lpstr>PowerPoint Presentation</vt:lpstr>
      <vt:lpstr>PowerPoint Presentation</vt:lpstr>
      <vt:lpstr>ea</vt:lpstr>
      <vt:lpstr>ea ea ea</vt:lpstr>
      <vt:lpstr>ea</vt:lpstr>
      <vt:lpstr>ea</vt:lpstr>
      <vt:lpstr>PowerPoint Presentation</vt:lpstr>
      <vt:lpstr>PowerPoint Presentation</vt:lpstr>
      <vt:lpstr>aw</vt:lpstr>
      <vt:lpstr>aw aw aw</vt:lpstr>
      <vt:lpstr>aw</vt:lpstr>
      <vt:lpstr>aw</vt:lpstr>
      <vt:lpstr>PowerPoint Presentation</vt:lpstr>
      <vt:lpstr>PowerPoint Presentation</vt:lpstr>
      <vt:lpstr>ew</vt:lpstr>
      <vt:lpstr>ew ew ew</vt:lpstr>
      <vt:lpstr>ew</vt:lpstr>
      <vt:lpstr>ew</vt:lpstr>
      <vt:lpstr>PowerPoint Presentation</vt:lpstr>
      <vt:lpstr>PowerPoint Presentation</vt:lpstr>
      <vt:lpstr>oe</vt:lpstr>
      <vt:lpstr>oe oe oe</vt:lpstr>
      <vt:lpstr>oe</vt:lpstr>
      <vt:lpstr>oe</vt:lpstr>
      <vt:lpstr>PowerPoint Presentation</vt:lpstr>
      <vt:lpstr>PowerPoint Presentation</vt:lpstr>
      <vt:lpstr>au</vt:lpstr>
      <vt:lpstr>au au au</vt:lpstr>
      <vt:lpstr>au</vt:lpstr>
      <vt:lpstr>au</vt:lpstr>
      <vt:lpstr>PowerPoint Presentation</vt:lpstr>
      <vt:lpstr>PowerPoint Presentation</vt:lpstr>
      <vt:lpstr>ey</vt:lpstr>
      <vt:lpstr>ey ey ey</vt:lpstr>
      <vt:lpstr>ey</vt:lpstr>
      <vt:lpstr>ey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 ew</dc:creator>
  <cp:lastModifiedBy>Twinkl Twinkl</cp:lastModifiedBy>
  <cp:revision>383</cp:revision>
  <dcterms:created xsi:type="dcterms:W3CDTF">2021-02-23T11:39:50Z</dcterms:created>
  <dcterms:modified xsi:type="dcterms:W3CDTF">2022-01-10T09:34:21Z</dcterms:modified>
</cp:coreProperties>
</file>