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9" r:id="rId2"/>
    <p:sldId id="264" r:id="rId3"/>
    <p:sldId id="273" r:id="rId4"/>
    <p:sldId id="274" r:id="rId5"/>
    <p:sldId id="267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winkl" panose="02000000000000000000" pitchFamily="2" charset="77"/>
      <p:regular r:id="rId13"/>
      <p:bold r:id="rId14"/>
    </p:embeddedFont>
    <p:embeddedFont>
      <p:font typeface="Twinkl SemiBold" panose="02000000000000000000" pitchFamily="2" charset="7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225C"/>
    <a:srgbClr val="E94E14"/>
    <a:srgbClr val="003E7D"/>
    <a:srgbClr val="86BD34"/>
    <a:srgbClr val="DE1E5A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616" y="17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52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2B909FF-FC9D-80A1-1F33-D38BB743113B}"/>
              </a:ext>
            </a:extLst>
          </p:cNvPr>
          <p:cNvSpPr/>
          <p:nvPr/>
        </p:nvSpPr>
        <p:spPr>
          <a:xfrm>
            <a:off x="-218661" y="775252"/>
            <a:ext cx="4979504" cy="805070"/>
          </a:xfrm>
          <a:prstGeom prst="roundRect">
            <a:avLst/>
          </a:prstGeom>
          <a:solidFill>
            <a:srgbClr val="00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5350" y="1674127"/>
            <a:ext cx="7394372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US" dirty="0"/>
              <a:t>We can use body language to communicate with others when we are with them.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1E1D5E3-AC2D-F8E8-3F42-52CC3BA1BD6D}"/>
              </a:ext>
            </a:extLst>
          </p:cNvPr>
          <p:cNvSpPr/>
          <p:nvPr/>
        </p:nvSpPr>
        <p:spPr>
          <a:xfrm>
            <a:off x="2808008" y="2480201"/>
            <a:ext cx="3518452" cy="3518452"/>
          </a:xfrm>
          <a:prstGeom prst="ellipse">
            <a:avLst/>
          </a:prstGeom>
          <a:solidFill>
            <a:srgbClr val="DE225C"/>
          </a:solidFill>
          <a:ln w="50800">
            <a:solidFill>
              <a:srgbClr val="003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-1739004" y="701656"/>
            <a:ext cx="8220075" cy="994306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Communication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4EF3758-ACE1-14A9-F4CA-4B35F74E3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29" y="2793572"/>
            <a:ext cx="2218541" cy="288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ECD8717C-3D5D-C551-1F95-240FC01ECA8C}"/>
              </a:ext>
            </a:extLst>
          </p:cNvPr>
          <p:cNvSpPr/>
          <p:nvPr/>
        </p:nvSpPr>
        <p:spPr>
          <a:xfrm>
            <a:off x="5841594" y="3429000"/>
            <a:ext cx="2950068" cy="2950068"/>
          </a:xfrm>
          <a:prstGeom prst="ellipse">
            <a:avLst/>
          </a:prstGeom>
          <a:solidFill>
            <a:srgbClr val="DE225C"/>
          </a:solidFill>
          <a:ln w="50800">
            <a:solidFill>
              <a:srgbClr val="003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0122" y="1653918"/>
            <a:ext cx="7548565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US" dirty="0"/>
              <a:t>When we are a long way from someone, we can communicate with them by phone, letters, email and social media.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FEC42A4-C886-A9BC-C811-F58EA0EC5157}"/>
              </a:ext>
            </a:extLst>
          </p:cNvPr>
          <p:cNvSpPr/>
          <p:nvPr/>
        </p:nvSpPr>
        <p:spPr>
          <a:xfrm>
            <a:off x="-218661" y="775252"/>
            <a:ext cx="4979504" cy="805070"/>
          </a:xfrm>
          <a:prstGeom prst="roundRect">
            <a:avLst/>
          </a:prstGeom>
          <a:solidFill>
            <a:srgbClr val="00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0">
            <a:extLst>
              <a:ext uri="{FF2B5EF4-FFF2-40B4-BE49-F238E27FC236}">
                <a16:creationId xmlns:a16="http://schemas.microsoft.com/office/drawing/2014/main" id="{EC6479EE-7D83-54EC-D673-8079AB63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39004" y="701656"/>
            <a:ext cx="8220075" cy="994306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Communication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1" name="Picture 10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16E0CEBE-A7BE-F7E9-37F4-D57E201E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31" y="3429000"/>
            <a:ext cx="3898995" cy="374394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AF15D7F-329B-A896-3365-3D98986931EA}"/>
              </a:ext>
            </a:extLst>
          </p:cNvPr>
          <p:cNvSpPr/>
          <p:nvPr/>
        </p:nvSpPr>
        <p:spPr>
          <a:xfrm>
            <a:off x="681034" y="2498620"/>
            <a:ext cx="2111677" cy="2111677"/>
          </a:xfrm>
          <a:prstGeom prst="ellipse">
            <a:avLst/>
          </a:prstGeom>
          <a:solidFill>
            <a:srgbClr val="DE225C"/>
          </a:solidFill>
          <a:ln w="50800">
            <a:solidFill>
              <a:srgbClr val="003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676074E7-F766-AFA6-F391-F4610F537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09" y="2789163"/>
            <a:ext cx="1501525" cy="167606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0761CF1-2307-2A13-D1D0-BF0821BC7F74}"/>
              </a:ext>
            </a:extLst>
          </p:cNvPr>
          <p:cNvSpPr/>
          <p:nvPr/>
        </p:nvSpPr>
        <p:spPr>
          <a:xfrm>
            <a:off x="2638067" y="3968190"/>
            <a:ext cx="2277606" cy="2277606"/>
          </a:xfrm>
          <a:prstGeom prst="ellipse">
            <a:avLst/>
          </a:prstGeom>
          <a:solidFill>
            <a:srgbClr val="E94E14"/>
          </a:solidFill>
          <a:ln w="50800">
            <a:solidFill>
              <a:srgbClr val="003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indoor, electronics, cellphone, computer&#10;&#10;Description automatically generated">
            <a:extLst>
              <a:ext uri="{FF2B5EF4-FFF2-40B4-BE49-F238E27FC236}">
                <a16:creationId xmlns:a16="http://schemas.microsoft.com/office/drawing/2014/main" id="{EAF899D3-2A0F-FED6-E469-E7414916E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18" y="4554684"/>
            <a:ext cx="2007704" cy="127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3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288" y="1709923"/>
            <a:ext cx="3364529" cy="236139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US" dirty="0"/>
              <a:t>Sometimes, you don’t need to know a person to communicate. </a:t>
            </a:r>
          </a:p>
          <a:p>
            <a:endParaRPr lang="en-US" dirty="0"/>
          </a:p>
          <a:p>
            <a:r>
              <a:rPr lang="en-US" dirty="0"/>
              <a:t>Authors who write stories communicate with us. </a:t>
            </a:r>
          </a:p>
          <a:p>
            <a:endParaRPr lang="en-US" dirty="0"/>
          </a:p>
          <a:p>
            <a:r>
              <a:rPr lang="en-US" dirty="0"/>
              <a:t>Television shows and movies communicate with us.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7182AAE-2204-DB60-C9AE-0E6C0E27842C}"/>
              </a:ext>
            </a:extLst>
          </p:cNvPr>
          <p:cNvSpPr/>
          <p:nvPr/>
        </p:nvSpPr>
        <p:spPr>
          <a:xfrm>
            <a:off x="-218661" y="775252"/>
            <a:ext cx="4979504" cy="805070"/>
          </a:xfrm>
          <a:prstGeom prst="roundRect">
            <a:avLst/>
          </a:prstGeom>
          <a:solidFill>
            <a:srgbClr val="00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0">
            <a:extLst>
              <a:ext uri="{FF2B5EF4-FFF2-40B4-BE49-F238E27FC236}">
                <a16:creationId xmlns:a16="http://schemas.microsoft.com/office/drawing/2014/main" id="{55D55E48-C5CB-F034-B6C4-1357F221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39004" y="701656"/>
            <a:ext cx="8220075" cy="994306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Communication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CB256F-2304-7C85-F97D-5AA884700F41}"/>
              </a:ext>
            </a:extLst>
          </p:cNvPr>
          <p:cNvSpPr/>
          <p:nvPr/>
        </p:nvSpPr>
        <p:spPr>
          <a:xfrm>
            <a:off x="5122769" y="3389241"/>
            <a:ext cx="2965883" cy="2965883"/>
          </a:xfrm>
          <a:prstGeom prst="ellipse">
            <a:avLst/>
          </a:prstGeom>
          <a:solidFill>
            <a:srgbClr val="E94E14"/>
          </a:solidFill>
          <a:ln w="50800">
            <a:solidFill>
              <a:srgbClr val="003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641E7CB-EC7F-5793-9B85-825066B76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76" y="3627780"/>
            <a:ext cx="4373872" cy="272734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A174879-E347-BD97-4B60-C39D62487FB2}"/>
              </a:ext>
            </a:extLst>
          </p:cNvPr>
          <p:cNvSpPr/>
          <p:nvPr/>
        </p:nvSpPr>
        <p:spPr>
          <a:xfrm>
            <a:off x="4276088" y="1580322"/>
            <a:ext cx="1931818" cy="1931818"/>
          </a:xfrm>
          <a:prstGeom prst="ellipse">
            <a:avLst/>
          </a:prstGeom>
          <a:solidFill>
            <a:srgbClr val="DE225C"/>
          </a:solidFill>
          <a:ln w="50800">
            <a:solidFill>
              <a:srgbClr val="003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C4373666-C538-F92F-0F03-4A7E8A7C9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24" y="1993237"/>
            <a:ext cx="1309146" cy="122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4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70</Words>
  <Application>Microsoft Macintosh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Twinkl</vt:lpstr>
      <vt:lpstr>Calibri</vt:lpstr>
      <vt:lpstr>Twinkl SemiBold</vt:lpstr>
      <vt:lpstr>Arial</vt:lpstr>
      <vt:lpstr>Office Theme</vt:lpstr>
      <vt:lpstr>PowerPoint Presentation</vt:lpstr>
      <vt:lpstr>Communication</vt:lpstr>
      <vt:lpstr>Communication</vt:lpstr>
      <vt:lpstr>Communication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Marei</dc:creator>
  <cp:lastModifiedBy>Twinkl Twinkl</cp:lastModifiedBy>
  <cp:revision>4</cp:revision>
  <dcterms:created xsi:type="dcterms:W3CDTF">2017-06-29T11:48:24Z</dcterms:created>
  <dcterms:modified xsi:type="dcterms:W3CDTF">2023-02-05T10:04:54Z</dcterms:modified>
</cp:coreProperties>
</file>