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8" r:id="rId2"/>
    <p:sldId id="263" r:id="rId3"/>
    <p:sldId id="264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67" r:id="rId19"/>
  </p:sldIdLst>
  <p:sldSz cx="9144000" cy="6858000" type="screen4x3"/>
  <p:notesSz cx="6858000" cy="9144000"/>
  <p:embeddedFontLst>
    <p:embeddedFont>
      <p:font typeface="Twinkl" pitchFamily="2" charset="0"/>
      <p:regular r:id="rId22"/>
      <p:bold r:id="rId23"/>
    </p:embeddedFont>
    <p:embeddedFont>
      <p:font typeface="Twinkl Light" pitchFamily="2" charset="0"/>
      <p:regular r:id="rId24"/>
    </p:embeddedFont>
    <p:embeddedFont>
      <p:font typeface="Sassoon Infant Rg" panose="02000503030000020003" pitchFamily="50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BE2F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28/11/2018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0" y="1621804"/>
            <a:ext cx="5478011" cy="374885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bedroom?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bedroom?</a:t>
            </a:r>
          </a:p>
        </p:txBody>
      </p:sp>
    </p:spTree>
    <p:extLst>
      <p:ext uri="{BB962C8B-B14F-4D97-AF65-F5344CB8AC3E}">
        <p14:creationId xmlns:p14="http://schemas.microsoft.com/office/powerpoint/2010/main" val="16004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838" y="1869358"/>
            <a:ext cx="6218323" cy="4145548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Some houses have open spaces.</a:t>
            </a:r>
          </a:p>
        </p:txBody>
      </p:sp>
    </p:spTree>
    <p:extLst>
      <p:ext uri="{BB962C8B-B14F-4D97-AF65-F5344CB8AC3E}">
        <p14:creationId xmlns:p14="http://schemas.microsoft.com/office/powerpoint/2010/main" val="370886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9" y="1380922"/>
            <a:ext cx="3407726" cy="2271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502" y="1380922"/>
            <a:ext cx="3421096" cy="2279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48" y="3925942"/>
            <a:ext cx="3355596" cy="1887861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808" y="1380922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Houses can have big backyards.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9113" y="3284940"/>
            <a:ext cx="4044938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Others might have small backyards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0418" y="5702651"/>
            <a:ext cx="3963525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or a balcony.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49113" y="4449815"/>
            <a:ext cx="4044937" cy="772107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your favourite part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of your home?</a:t>
            </a:r>
          </a:p>
        </p:txBody>
      </p:sp>
    </p:spTree>
    <p:extLst>
      <p:ext uri="{BB962C8B-B14F-4D97-AF65-F5344CB8AC3E}">
        <p14:creationId xmlns:p14="http://schemas.microsoft.com/office/powerpoint/2010/main" val="56450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56712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We need a home, </a:t>
            </a:r>
            <a:br>
              <a:rPr lang="en-GB" sz="3600" dirty="0">
                <a:solidFill>
                  <a:schemeClr val="tx1"/>
                </a:solidFill>
              </a:rPr>
            </a:br>
            <a:r>
              <a:rPr lang="en-GB" sz="3600" dirty="0">
                <a:solidFill>
                  <a:schemeClr val="tx1"/>
                </a:solidFill>
              </a:rPr>
              <a:t>so we have somewhere</a:t>
            </a:r>
            <a:endParaRPr lang="en-GB" sz="36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552" y="1841058"/>
            <a:ext cx="2103647" cy="15781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71" y="4003846"/>
            <a:ext cx="1168031" cy="1983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06" y="1740541"/>
            <a:ext cx="3125385" cy="18510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25" y="4003846"/>
            <a:ext cx="1458745" cy="19676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808" y="341690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 sleep,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0419" y="559771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 clean 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47304" y="341690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 prepare food,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38915" y="559771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 keep us safe from the weather.</a:t>
            </a:r>
          </a:p>
        </p:txBody>
      </p:sp>
    </p:spTree>
    <p:extLst>
      <p:ext uri="{BB962C8B-B14F-4D97-AF65-F5344CB8AC3E}">
        <p14:creationId xmlns:p14="http://schemas.microsoft.com/office/powerpoint/2010/main" val="28835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66721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What would happen if we </a:t>
            </a:r>
            <a:br>
              <a:rPr lang="en-GB" sz="3600" dirty="0">
                <a:solidFill>
                  <a:schemeClr val="tx1"/>
                </a:solidFill>
              </a:rPr>
            </a:br>
            <a:r>
              <a:rPr lang="en-GB" sz="3600" dirty="0">
                <a:solidFill>
                  <a:schemeClr val="tx1"/>
                </a:solidFill>
              </a:rPr>
              <a:t>didn’t look after our home?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It would not be a safe place to live.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45" y="1852869"/>
            <a:ext cx="5286710" cy="352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4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31" y="1775047"/>
            <a:ext cx="2492930" cy="3739396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How can we look after our home?</a:t>
            </a:r>
            <a:endParaRPr lang="en-GB" sz="36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61232" y="5487127"/>
            <a:ext cx="3246539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    clean up our mess.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61" y="1607267"/>
            <a:ext cx="3415253" cy="2276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61" y="3914115"/>
            <a:ext cx="3415254" cy="22768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418" y="3780048"/>
            <a:ext cx="434969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We can put away our belongings and</a:t>
            </a:r>
          </a:p>
        </p:txBody>
      </p:sp>
    </p:spTree>
    <p:extLst>
      <p:ext uri="{BB962C8B-B14F-4D97-AF65-F5344CB8AC3E}">
        <p14:creationId xmlns:p14="http://schemas.microsoft.com/office/powerpoint/2010/main" val="18308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56712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tx1"/>
                </a:solidFill>
              </a:rPr>
              <a:t>We might live</a:t>
            </a:r>
            <a:endParaRPr lang="en-GB" sz="36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5" y="1566685"/>
            <a:ext cx="3439210" cy="1934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304" y="1566685"/>
            <a:ext cx="3489820" cy="1979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79" b="24496"/>
          <a:stretch/>
        </p:blipFill>
        <p:spPr>
          <a:xfrm>
            <a:off x="956345" y="3749826"/>
            <a:ext cx="3439210" cy="19966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808" y="341690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on a different street,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0419" y="559771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in a different city/town,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47304" y="341690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in a different suburb,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89"/>
          <a:stretch/>
        </p:blipFill>
        <p:spPr>
          <a:xfrm>
            <a:off x="4738914" y="4000595"/>
            <a:ext cx="3481431" cy="18213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38915" y="5597717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or in a different country. </a:t>
            </a:r>
          </a:p>
        </p:txBody>
      </p:sp>
    </p:spTree>
    <p:extLst>
      <p:ext uri="{BB962C8B-B14F-4D97-AF65-F5344CB8AC3E}">
        <p14:creationId xmlns:p14="http://schemas.microsoft.com/office/powerpoint/2010/main" val="365063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0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But we all live on </a:t>
            </a:r>
            <a:endParaRPr lang="en-GB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61962" y="5093427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Planet Earth.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437" y="1398513"/>
            <a:ext cx="3699595" cy="36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73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Learning Objective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pPr algn="ctr" fontAlgn="base">
              <a:spcAft>
                <a:spcPct val="0"/>
              </a:spcAft>
              <a:buNone/>
            </a:pPr>
            <a:r>
              <a:rPr lang="en-GB" altLang="en-US" dirty="0">
                <a:latin typeface="Twinkl Light" pitchFamily="2" charset="0"/>
              </a:rPr>
              <a:t>To understand t</a:t>
            </a:r>
            <a:r>
              <a:rPr lang="en-AU" altLang="en-US" dirty="0">
                <a:latin typeface="Twinkl Light" pitchFamily="2" charset="0"/>
              </a:rPr>
              <a:t>he places people live in and their familiar features. (ACHASSK015)</a:t>
            </a:r>
            <a:endParaRPr lang="en-GB" altLang="en-US" dirty="0">
              <a:latin typeface="Twinkl Light" pitchFamily="2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GB" altLang="en-US" dirty="0">
                <a:latin typeface="Twinkl Light" pitchFamily="2" charset="0"/>
              </a:rPr>
              <a:t>I can recognise different places people live.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>
                <a:latin typeface="Twinkl Light" pitchFamily="2" charset="0"/>
              </a:rPr>
              <a:t>I can name their familiar features.</a:t>
            </a:r>
          </a:p>
          <a:p>
            <a:pPr fontAlgn="base">
              <a:spcAft>
                <a:spcPct val="0"/>
              </a:spcAft>
            </a:pPr>
            <a:r>
              <a:rPr lang="en-GB" altLang="en-US" dirty="0">
                <a:latin typeface="Twinkl Light"/>
              </a:rPr>
              <a:t>I can </a:t>
            </a:r>
            <a:r>
              <a:rPr lang="en-AU" altLang="en-US" dirty="0">
                <a:latin typeface="Twinkl Light"/>
              </a:rPr>
              <a:t>identify how places provide people with their basic needs (for example, water, food and shelter) and why they should be looked after for the future.</a:t>
            </a:r>
            <a:endParaRPr lang="en-GB" altLang="en-US" dirty="0">
              <a:latin typeface="Twinkl Light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Different Places People Live</a:t>
            </a:r>
            <a:endParaRPr lang="en-GB" sz="36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5" y="1737533"/>
            <a:ext cx="3654745" cy="2443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0421" y="1380922"/>
            <a:ext cx="4031580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Some people live in the country.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73" y="1380922"/>
            <a:ext cx="3456771" cy="2304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9473" y="3685436"/>
            <a:ext cx="3904578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Others live in towns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657" y="4373904"/>
            <a:ext cx="6182686" cy="16861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80657" y="5721338"/>
            <a:ext cx="618268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or very busy cities.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44" y="4120303"/>
            <a:ext cx="4187512" cy="19281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82" y="1568235"/>
            <a:ext cx="3325762" cy="2364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72" y="1380922"/>
            <a:ext cx="3519051" cy="251228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Different Places People Live In</a:t>
            </a:r>
            <a:endParaRPr lang="en-GB" sz="3600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8808" y="1380922"/>
            <a:ext cx="3955136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apartment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4789473" y="3435942"/>
            <a:ext cx="3904578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house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78244" y="5813617"/>
            <a:ext cx="4187512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townhouse</a:t>
            </a:r>
          </a:p>
        </p:txBody>
      </p:sp>
    </p:spTree>
    <p:extLst>
      <p:ext uri="{BB962C8B-B14F-4D97-AF65-F5344CB8AC3E}">
        <p14:creationId xmlns:p14="http://schemas.microsoft.com/office/powerpoint/2010/main" val="291560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Different Places People Live In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kind of house do you live in?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7991" y="2011814"/>
            <a:ext cx="4726059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  Some houses have one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440419" y="3995049"/>
            <a:ext cx="487820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and some have more.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6" b="15944"/>
          <a:stretch/>
        </p:blipFill>
        <p:spPr>
          <a:xfrm>
            <a:off x="927157" y="1381599"/>
            <a:ext cx="3421760" cy="19480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40" y="3181595"/>
            <a:ext cx="3183319" cy="212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8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1" y="1755144"/>
            <a:ext cx="5478011" cy="36281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kitchen?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kitchen?</a:t>
            </a:r>
          </a:p>
        </p:txBody>
      </p:sp>
    </p:spTree>
    <p:extLst>
      <p:ext uri="{BB962C8B-B14F-4D97-AF65-F5344CB8AC3E}">
        <p14:creationId xmlns:p14="http://schemas.microsoft.com/office/powerpoint/2010/main" val="26407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0" y="1749939"/>
            <a:ext cx="5478011" cy="36527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bathroom?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bathroom?</a:t>
            </a:r>
          </a:p>
        </p:txBody>
      </p:sp>
    </p:spTree>
    <p:extLst>
      <p:ext uri="{BB962C8B-B14F-4D97-AF65-F5344CB8AC3E}">
        <p14:creationId xmlns:p14="http://schemas.microsoft.com/office/powerpoint/2010/main" val="394875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0" y="1374250"/>
            <a:ext cx="5478011" cy="363838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lounge-room?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lounge-room?</a:t>
            </a:r>
          </a:p>
        </p:txBody>
      </p:sp>
    </p:spTree>
    <p:extLst>
      <p:ext uri="{BB962C8B-B14F-4D97-AF65-F5344CB8AC3E}">
        <p14:creationId xmlns:p14="http://schemas.microsoft.com/office/powerpoint/2010/main" val="382815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30" y="1374250"/>
            <a:ext cx="5457570" cy="363838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Features of Houses</a:t>
            </a:r>
            <a:endParaRPr lang="en-GB" sz="3600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0419" y="5551311"/>
            <a:ext cx="825363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What is in your dining room?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809" y="1374250"/>
            <a:ext cx="824524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Does your house have 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71411" y="4907600"/>
            <a:ext cx="5478011" cy="495108"/>
          </a:xfrm>
          <a:prstGeom prst="rect">
            <a:avLst/>
          </a:prstGeom>
          <a:solidFill>
            <a:srgbClr val="87BE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chemeClr val="bg1"/>
                </a:solidFill>
                <a:cs typeface="Arial" panose="020B0604020202020204" pitchFamily="34" charset="0"/>
              </a:rPr>
              <a:t>dining room?</a:t>
            </a:r>
          </a:p>
        </p:txBody>
      </p:sp>
    </p:spTree>
    <p:extLst>
      <p:ext uri="{BB962C8B-B14F-4D97-AF65-F5344CB8AC3E}">
        <p14:creationId xmlns:p14="http://schemas.microsoft.com/office/powerpoint/2010/main" val="266873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DCB5FAEE-CC91-4608-92BD-1007FC9F45E5}" vid="{49F44A1D-5DD0-448D-A9E8-9C9190F1A6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97</TotalTime>
  <Words>331</Words>
  <Application>Microsoft Office PowerPoint</Application>
  <PresentationFormat>On-screen Show (4:3)</PresentationFormat>
  <Paragraphs>65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Twinkl</vt:lpstr>
      <vt:lpstr>Twinkl Light</vt:lpstr>
      <vt:lpstr>Sassoon Infant Rg</vt:lpstr>
      <vt:lpstr>Arial</vt:lpstr>
      <vt:lpstr>Calibri</vt:lpstr>
      <vt:lpstr>Office Theme</vt:lpstr>
      <vt:lpstr>PowerPoint Presentation</vt:lpstr>
      <vt:lpstr>PowerPoint Presentation</vt:lpstr>
      <vt:lpstr>Different Places People Live</vt:lpstr>
      <vt:lpstr>Different Places People Live In</vt:lpstr>
      <vt:lpstr>Different Places People Live In</vt:lpstr>
      <vt:lpstr>Features of Houses</vt:lpstr>
      <vt:lpstr>Features of Houses</vt:lpstr>
      <vt:lpstr>Features of Houses</vt:lpstr>
      <vt:lpstr>Features of Houses</vt:lpstr>
      <vt:lpstr>Features of Houses</vt:lpstr>
      <vt:lpstr>Features of Houses</vt:lpstr>
      <vt:lpstr>Features of Houses</vt:lpstr>
      <vt:lpstr>We need a home,  so we have somewhere</vt:lpstr>
      <vt:lpstr>What would happen if we  didn’t look after our home?</vt:lpstr>
      <vt:lpstr>How can we look after our home?</vt:lpstr>
      <vt:lpstr>We might live</vt:lpstr>
      <vt:lpstr>But we all live 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Maddison Wells</dc:creator>
  <cp:lastModifiedBy>Maddison Wells</cp:lastModifiedBy>
  <cp:revision>15</cp:revision>
  <dcterms:created xsi:type="dcterms:W3CDTF">2018-11-27T07:11:51Z</dcterms:created>
  <dcterms:modified xsi:type="dcterms:W3CDTF">2018-11-28T07:00:52Z</dcterms:modified>
</cp:coreProperties>
</file>