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2"/>
  </p:notesMasterIdLst>
  <p:handoutMasterIdLst>
    <p:handoutMasterId r:id="rId33"/>
  </p:handoutMasterIdLst>
  <p:sldIdLst>
    <p:sldId id="258" r:id="rId2"/>
    <p:sldId id="277" r:id="rId3"/>
    <p:sldId id="276" r:id="rId4"/>
    <p:sldId id="281" r:id="rId5"/>
    <p:sldId id="279" r:id="rId6"/>
    <p:sldId id="280" r:id="rId7"/>
    <p:sldId id="282" r:id="rId8"/>
    <p:sldId id="283" r:id="rId9"/>
    <p:sldId id="284" r:id="rId10"/>
    <p:sldId id="285" r:id="rId11"/>
    <p:sldId id="286" r:id="rId12"/>
    <p:sldId id="287" r:id="rId13"/>
    <p:sldId id="288" r:id="rId14"/>
    <p:sldId id="289" r:id="rId15"/>
    <p:sldId id="290" r:id="rId16"/>
    <p:sldId id="304" r:id="rId17"/>
    <p:sldId id="291" r:id="rId18"/>
    <p:sldId id="292" r:id="rId19"/>
    <p:sldId id="293" r:id="rId20"/>
    <p:sldId id="294" r:id="rId21"/>
    <p:sldId id="295" r:id="rId22"/>
    <p:sldId id="296" r:id="rId23"/>
    <p:sldId id="297" r:id="rId24"/>
    <p:sldId id="298" r:id="rId25"/>
    <p:sldId id="299" r:id="rId26"/>
    <p:sldId id="305" r:id="rId27"/>
    <p:sldId id="300" r:id="rId28"/>
    <p:sldId id="301" r:id="rId29"/>
    <p:sldId id="302" r:id="rId30"/>
    <p:sldId id="303" r:id="rId31"/>
  </p:sldIdLst>
  <p:sldSz cx="9144000" cy="6858000" type="screen4x3"/>
  <p:notesSz cx="6858000" cy="9144000"/>
  <p:embeddedFontLst>
    <p:embeddedFont>
      <p:font typeface="Twinkl" pitchFamily="2" charset="0"/>
      <p:regular r:id="rId34"/>
      <p:bold r:id="rId35"/>
    </p:embeddedFont>
    <p:embeddedFont>
      <p:font typeface="Sassoon Infant Rg" panose="02000503030000020003" pitchFamily="50" charset="0"/>
      <p:regular r:id="rId36"/>
      <p:bold r:id="rId37"/>
    </p:embeddedFont>
    <p:embeddedFont>
      <p:font typeface="Twinkl SemiBold" pitchFamily="2" charset="0"/>
      <p:bold r:id="rId38"/>
    </p:embeddedFon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DDF9"/>
    <a:srgbClr val="0C93E1"/>
    <a:srgbClr val="18A0DB"/>
    <a:srgbClr val="DE1E5A"/>
    <a:srgbClr val="BC0105"/>
    <a:srgbClr val="4DB1E3"/>
    <a:srgbClr val="80C1EB"/>
    <a:srgbClr val="ACDDFC"/>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63" autoAdjust="0"/>
    <p:restoredTop sz="94660"/>
  </p:normalViewPr>
  <p:slideViewPr>
    <p:cSldViewPr snapToGrid="0" showGuides="1">
      <p:cViewPr varScale="1">
        <p:scale>
          <a:sx n="114" d="100"/>
          <a:sy n="114" d="100"/>
        </p:scale>
        <p:origin x="1392" y="10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01/02/2021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01/02/2021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D970CD9-F3D2-4E0C-9B21-CF78F70F455A}" type="slidenum">
              <a:rPr lang="en-GB" altLang="en-US" smtClean="0"/>
              <a:pPr/>
              <a:t>3</a:t>
            </a:fld>
            <a:endParaRPr lang="en-GB" altLang="en-US"/>
          </a:p>
        </p:txBody>
      </p:sp>
    </p:spTree>
    <p:extLst>
      <p:ext uri="{BB962C8B-B14F-4D97-AF65-F5344CB8AC3E}">
        <p14:creationId xmlns:p14="http://schemas.microsoft.com/office/powerpoint/2010/main" val="1017381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9C52190-7FA5-419F-826A-025CADE3A3F0}" type="slidenum">
              <a:rPr lang="en-GB" altLang="en-US" smtClean="0"/>
              <a:pPr fontAlgn="base">
                <a:spcBef>
                  <a:spcPct val="0"/>
                </a:spcBef>
                <a:spcAft>
                  <a:spcPct val="0"/>
                </a:spcAft>
              </a:pPr>
              <a:t>17</a:t>
            </a:fld>
            <a:endParaRPr lang="en-GB" altLang="en-US"/>
          </a:p>
        </p:txBody>
      </p:sp>
    </p:spTree>
    <p:extLst>
      <p:ext uri="{BB962C8B-B14F-4D97-AF65-F5344CB8AC3E}">
        <p14:creationId xmlns:p14="http://schemas.microsoft.com/office/powerpoint/2010/main" val="9409318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www.twinkl.co.uk/" TargetMode="External"/><Relationship Id="rId1" Type="http://schemas.openxmlformats.org/officeDocument/2006/relationships/slideMaster" Target="../slideMasters/slideMaster1.xml"/><Relationship Id="rId4" Type="http://schemas.openxmlformats.org/officeDocument/2006/relationships/hyperlink" Target="https://www.twinkl.com.au/resources/australian-resources-f-2-classroom-management/australian-resources-f-2-classroom-management-class-organisation/australian-resources-f-2-classroom-management-timetables"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twinkl.com.au/resources/australian-resources-f-2-classroom-management/australian-resources-f-2-classroom-management-class-organisation/australian-resources-f-2-classroom-management-timetables"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www.twinkl.com.au/resources/australian-resources-f-2-classroom-management/australian-resources-f-2-classroom-management-class-organisation/australian-resources-f-2-classroom-management-timetables"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www.twinkl.com.au/resources/australian-resources-f-2-classroom-management/australian-resources-f-2-classroom-management-class-organisation/australian-resources-f-2-classroom-management-timetables"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twinkl.co.uk/" TargetMode="External"/><Relationship Id="rId1" Type="http://schemas.openxmlformats.org/officeDocument/2006/relationships/slideMaster" Target="../slideMasters/slideMaster1.xml"/><Relationship Id="rId4" Type="http://schemas.openxmlformats.org/officeDocument/2006/relationships/hyperlink" Target="https://www.twinkl.com.au/resources/australian-resources-f-2-classroom-management/australian-resources-f-2-classroom-management-class-organisation/australian-resources-f-2-classroom-management-timetables" TargetMode="Externa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www.twinkl.com.au/resources/australian-resources-f-2-classroom-management/australian-resources-f-2-classroom-management-class-organisation/australian-resources-f-2-classroom-management-timetables"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a:hlinkClick r:id="rId4"/>
          </p:cNvPr>
          <p:cNvSpPr/>
          <p:nvPr userDrawn="1"/>
        </p:nvSpPr>
        <p:spPr>
          <a:xfrm>
            <a:off x="99753" y="108065"/>
            <a:ext cx="1080654" cy="789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
        <p:nvSpPr>
          <p:cNvPr id="5" name="Rectangle 4">
            <a:hlinkClick r:id="rId3"/>
          </p:cNvPr>
          <p:cNvSpPr/>
          <p:nvPr userDrawn="1"/>
        </p:nvSpPr>
        <p:spPr>
          <a:xfrm>
            <a:off x="8595360" y="6517178"/>
            <a:ext cx="565265" cy="340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
        <p:nvSpPr>
          <p:cNvPr id="4" name="Rectangle 3">
            <a:hlinkClick r:id="rId2"/>
          </p:cNvPr>
          <p:cNvSpPr/>
          <p:nvPr userDrawn="1"/>
        </p:nvSpPr>
        <p:spPr>
          <a:xfrm>
            <a:off x="8595360" y="6517178"/>
            <a:ext cx="565265" cy="340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ectangle 1">
            <a:hlinkClick r:id="rId2"/>
          </p:cNvPr>
          <p:cNvSpPr/>
          <p:nvPr userDrawn="1"/>
        </p:nvSpPr>
        <p:spPr>
          <a:xfrm>
            <a:off x="8595360" y="6517178"/>
            <a:ext cx="565265" cy="340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a:hlinkClick r:id="rId4"/>
          </p:cNvPr>
          <p:cNvSpPr/>
          <p:nvPr userDrawn="1"/>
        </p:nvSpPr>
        <p:spPr>
          <a:xfrm>
            <a:off x="99753" y="108065"/>
            <a:ext cx="1080654" cy="789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7" name="Rectangle 6"/>
          <p:cNvSpPr/>
          <p:nvPr userDrawn="1"/>
        </p:nvSpPr>
        <p:spPr>
          <a:xfrm>
            <a:off x="0" y="0"/>
            <a:ext cx="9144000" cy="6650182"/>
          </a:xfrm>
          <a:prstGeom prst="rect">
            <a:avLst/>
          </a:prstGeom>
          <a:solidFill>
            <a:srgbClr val="9DDD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0129A514-CD07-46BF-8C46-4635484135BD}" type="datetimeFigureOut">
              <a:rPr lang="en-GB"/>
              <a:pPr>
                <a:defRPr/>
              </a:pPr>
              <a:t>01/02/2021</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6D819CF9-E3A3-446C-9B35-75E12040CA2A}" type="slidenum">
              <a:rPr lang="en-GB"/>
              <a:pPr>
                <a:defRPr/>
              </a:pPr>
              <a:t>‹#›</a:t>
            </a:fld>
            <a:endParaRPr lang="en-GB" dirty="0"/>
          </a:p>
        </p:txBody>
      </p:sp>
      <p:sp>
        <p:nvSpPr>
          <p:cNvPr id="8" name="Rectangle 7"/>
          <p:cNvSpPr/>
          <p:nvPr userDrawn="1"/>
        </p:nvSpPr>
        <p:spPr>
          <a:xfrm>
            <a:off x="3998422" y="6583680"/>
            <a:ext cx="1163782" cy="191193"/>
          </a:xfrm>
          <a:prstGeom prst="rect">
            <a:avLst/>
          </a:prstGeom>
          <a:solidFill>
            <a:srgbClr val="9DDD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hlinkClick r:id="rId2"/>
          </p:cNvPr>
          <p:cNvSpPr/>
          <p:nvPr userDrawn="1"/>
        </p:nvSpPr>
        <p:spPr>
          <a:xfrm>
            <a:off x="8595360" y="6517178"/>
            <a:ext cx="565265" cy="340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71317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 id="2147483668" r:id="rId6"/>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png"/><Relationship Id="rId3" Type="http://schemas.openxmlformats.org/officeDocument/2006/relationships/image" Target="../media/image68.png"/><Relationship Id="rId21" Type="http://schemas.openxmlformats.org/officeDocument/2006/relationships/image" Target="../media/image86.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image" Target="../media/image67.png"/><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slideLayout" Target="../slideLayouts/slideLayout6.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png"/><Relationship Id="rId19" Type="http://schemas.openxmlformats.org/officeDocument/2006/relationships/image" Target="../media/image84.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7.png"/></Relationships>
</file>

<file path=ppt/slides/_rels/slide11.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png"/><Relationship Id="rId3" Type="http://schemas.openxmlformats.org/officeDocument/2006/relationships/image" Target="../media/image68.png"/><Relationship Id="rId21" Type="http://schemas.openxmlformats.org/officeDocument/2006/relationships/image" Target="../media/image86.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image" Target="../media/image67.png"/><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slideLayout" Target="../slideLayouts/slideLayout6.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png"/><Relationship Id="rId19" Type="http://schemas.openxmlformats.org/officeDocument/2006/relationships/image" Target="../media/image84.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104.png"/><Relationship Id="rId26" Type="http://schemas.openxmlformats.org/officeDocument/2006/relationships/image" Target="../media/image112.png"/><Relationship Id="rId3" Type="http://schemas.openxmlformats.org/officeDocument/2006/relationships/image" Target="../media/image89.png"/><Relationship Id="rId21" Type="http://schemas.openxmlformats.org/officeDocument/2006/relationships/image" Target="../media/image107.pn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3.png"/><Relationship Id="rId25" Type="http://schemas.openxmlformats.org/officeDocument/2006/relationships/image" Target="../media/image111.png"/><Relationship Id="rId2" Type="http://schemas.openxmlformats.org/officeDocument/2006/relationships/image" Target="../media/image88.png"/><Relationship Id="rId16" Type="http://schemas.openxmlformats.org/officeDocument/2006/relationships/image" Target="../media/image102.png"/><Relationship Id="rId20" Type="http://schemas.openxmlformats.org/officeDocument/2006/relationships/image" Target="../media/image106.png"/><Relationship Id="rId29" Type="http://schemas.openxmlformats.org/officeDocument/2006/relationships/image" Target="../media/image115.png"/><Relationship Id="rId1" Type="http://schemas.openxmlformats.org/officeDocument/2006/relationships/slideLayout" Target="../slideLayouts/slideLayout3.xml"/><Relationship Id="rId6" Type="http://schemas.openxmlformats.org/officeDocument/2006/relationships/image" Target="../media/image92.png"/><Relationship Id="rId11" Type="http://schemas.openxmlformats.org/officeDocument/2006/relationships/image" Target="../media/image97.png"/><Relationship Id="rId24" Type="http://schemas.openxmlformats.org/officeDocument/2006/relationships/image" Target="../media/image110.png"/><Relationship Id="rId32" Type="http://schemas.openxmlformats.org/officeDocument/2006/relationships/image" Target="../media/image118.png"/><Relationship Id="rId5" Type="http://schemas.openxmlformats.org/officeDocument/2006/relationships/image" Target="../media/image91.png"/><Relationship Id="rId15" Type="http://schemas.openxmlformats.org/officeDocument/2006/relationships/image" Target="../media/image101.png"/><Relationship Id="rId23" Type="http://schemas.openxmlformats.org/officeDocument/2006/relationships/image" Target="../media/image109.png"/><Relationship Id="rId28" Type="http://schemas.openxmlformats.org/officeDocument/2006/relationships/image" Target="../media/image114.png"/><Relationship Id="rId10" Type="http://schemas.openxmlformats.org/officeDocument/2006/relationships/image" Target="../media/image96.png"/><Relationship Id="rId19" Type="http://schemas.openxmlformats.org/officeDocument/2006/relationships/image" Target="../media/image105.png"/><Relationship Id="rId31" Type="http://schemas.openxmlformats.org/officeDocument/2006/relationships/image" Target="../media/image117.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 Id="rId22" Type="http://schemas.openxmlformats.org/officeDocument/2006/relationships/image" Target="../media/image108.png"/><Relationship Id="rId27" Type="http://schemas.openxmlformats.org/officeDocument/2006/relationships/image" Target="../media/image113.png"/><Relationship Id="rId30" Type="http://schemas.openxmlformats.org/officeDocument/2006/relationships/image" Target="../media/image1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19.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17.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26.png"/><Relationship Id="rId7" Type="http://schemas.openxmlformats.org/officeDocument/2006/relationships/image" Target="../media/image12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1.png"/><Relationship Id="rId5" Type="http://schemas.openxmlformats.org/officeDocument/2006/relationships/image" Target="../media/image128.png"/><Relationship Id="rId10" Type="http://schemas.openxmlformats.org/officeDocument/2006/relationships/image" Target="../media/image125.png"/><Relationship Id="rId4" Type="http://schemas.openxmlformats.org/officeDocument/2006/relationships/image" Target="../media/image127.png"/><Relationship Id="rId9" Type="http://schemas.openxmlformats.org/officeDocument/2006/relationships/image" Target="../media/image124.png"/></Relationships>
</file>

<file path=ppt/slides/_rels/slide18.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7.png"/><Relationship Id="rId7" Type="http://schemas.openxmlformats.org/officeDocument/2006/relationships/image" Target="../media/image123.png"/><Relationship Id="rId2" Type="http://schemas.openxmlformats.org/officeDocument/2006/relationships/image" Target="../media/image126.png"/><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8.png"/><Relationship Id="rId9" Type="http://schemas.openxmlformats.org/officeDocument/2006/relationships/image" Target="../media/image125.png"/></Relationships>
</file>

<file path=ppt/slides/_rels/slide19.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7.png"/><Relationship Id="rId7" Type="http://schemas.openxmlformats.org/officeDocument/2006/relationships/image" Target="../media/image123.png"/><Relationship Id="rId2" Type="http://schemas.openxmlformats.org/officeDocument/2006/relationships/image" Target="../media/image126.png"/><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8.png"/><Relationship Id="rId9" Type="http://schemas.openxmlformats.org/officeDocument/2006/relationships/image" Target="../media/image1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7.png"/><Relationship Id="rId7" Type="http://schemas.openxmlformats.org/officeDocument/2006/relationships/image" Target="../media/image123.png"/><Relationship Id="rId2" Type="http://schemas.openxmlformats.org/officeDocument/2006/relationships/image" Target="../media/image126.png"/><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8.png"/><Relationship Id="rId9" Type="http://schemas.openxmlformats.org/officeDocument/2006/relationships/image" Target="../media/image125.png"/></Relationships>
</file>

<file path=ppt/slides/_rels/slide2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7.png"/><Relationship Id="rId7" Type="http://schemas.openxmlformats.org/officeDocument/2006/relationships/image" Target="../media/image123.png"/><Relationship Id="rId2" Type="http://schemas.openxmlformats.org/officeDocument/2006/relationships/image" Target="../media/image126.png"/><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8.png"/><Relationship Id="rId9" Type="http://schemas.openxmlformats.org/officeDocument/2006/relationships/image" Target="../media/image125.png"/></Relationships>
</file>

<file path=ppt/slides/_rels/slide2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7.png"/><Relationship Id="rId7" Type="http://schemas.openxmlformats.org/officeDocument/2006/relationships/image" Target="../media/image123.png"/><Relationship Id="rId2" Type="http://schemas.openxmlformats.org/officeDocument/2006/relationships/image" Target="../media/image126.png"/><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8.png"/><Relationship Id="rId9" Type="http://schemas.openxmlformats.org/officeDocument/2006/relationships/image" Target="../media/image1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3" Type="http://schemas.openxmlformats.org/officeDocument/2006/relationships/image" Target="../media/image140.png"/><Relationship Id="rId18" Type="http://schemas.openxmlformats.org/officeDocument/2006/relationships/image" Target="../media/image145.png"/><Relationship Id="rId26" Type="http://schemas.openxmlformats.org/officeDocument/2006/relationships/image" Target="../media/image153.png"/><Relationship Id="rId39" Type="http://schemas.openxmlformats.org/officeDocument/2006/relationships/image" Target="../media/image166.png"/><Relationship Id="rId21" Type="http://schemas.openxmlformats.org/officeDocument/2006/relationships/image" Target="../media/image148.png"/><Relationship Id="rId34" Type="http://schemas.openxmlformats.org/officeDocument/2006/relationships/image" Target="../media/image161.png"/><Relationship Id="rId42" Type="http://schemas.openxmlformats.org/officeDocument/2006/relationships/image" Target="../media/image169.png"/><Relationship Id="rId47" Type="http://schemas.openxmlformats.org/officeDocument/2006/relationships/image" Target="../media/image174.png"/><Relationship Id="rId7" Type="http://schemas.openxmlformats.org/officeDocument/2006/relationships/image" Target="../media/image134.png"/><Relationship Id="rId2" Type="http://schemas.openxmlformats.org/officeDocument/2006/relationships/image" Target="../media/image129.png"/><Relationship Id="rId16" Type="http://schemas.openxmlformats.org/officeDocument/2006/relationships/image" Target="../media/image143.png"/><Relationship Id="rId29" Type="http://schemas.openxmlformats.org/officeDocument/2006/relationships/image" Target="../media/image156.png"/><Relationship Id="rId1" Type="http://schemas.openxmlformats.org/officeDocument/2006/relationships/slideLayout" Target="../slideLayouts/slideLayout3.xml"/><Relationship Id="rId6" Type="http://schemas.openxmlformats.org/officeDocument/2006/relationships/image" Target="../media/image133.png"/><Relationship Id="rId11" Type="http://schemas.openxmlformats.org/officeDocument/2006/relationships/image" Target="../media/image138.png"/><Relationship Id="rId24" Type="http://schemas.openxmlformats.org/officeDocument/2006/relationships/image" Target="../media/image151.png"/><Relationship Id="rId32" Type="http://schemas.openxmlformats.org/officeDocument/2006/relationships/image" Target="../media/image159.png"/><Relationship Id="rId37" Type="http://schemas.openxmlformats.org/officeDocument/2006/relationships/image" Target="../media/image164.png"/><Relationship Id="rId40" Type="http://schemas.openxmlformats.org/officeDocument/2006/relationships/image" Target="../media/image167.png"/><Relationship Id="rId45" Type="http://schemas.openxmlformats.org/officeDocument/2006/relationships/image" Target="../media/image172.png"/><Relationship Id="rId5" Type="http://schemas.openxmlformats.org/officeDocument/2006/relationships/image" Target="../media/image132.png"/><Relationship Id="rId15" Type="http://schemas.openxmlformats.org/officeDocument/2006/relationships/image" Target="../media/image142.png"/><Relationship Id="rId23" Type="http://schemas.openxmlformats.org/officeDocument/2006/relationships/image" Target="../media/image150.png"/><Relationship Id="rId28" Type="http://schemas.openxmlformats.org/officeDocument/2006/relationships/image" Target="../media/image155.png"/><Relationship Id="rId36" Type="http://schemas.openxmlformats.org/officeDocument/2006/relationships/image" Target="../media/image163.png"/><Relationship Id="rId10" Type="http://schemas.openxmlformats.org/officeDocument/2006/relationships/image" Target="../media/image137.png"/><Relationship Id="rId19" Type="http://schemas.openxmlformats.org/officeDocument/2006/relationships/image" Target="../media/image146.png"/><Relationship Id="rId31" Type="http://schemas.openxmlformats.org/officeDocument/2006/relationships/image" Target="../media/image158.png"/><Relationship Id="rId44" Type="http://schemas.openxmlformats.org/officeDocument/2006/relationships/image" Target="../media/image171.png"/><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141.png"/><Relationship Id="rId22" Type="http://schemas.openxmlformats.org/officeDocument/2006/relationships/image" Target="../media/image149.png"/><Relationship Id="rId27" Type="http://schemas.openxmlformats.org/officeDocument/2006/relationships/image" Target="../media/image154.png"/><Relationship Id="rId30" Type="http://schemas.openxmlformats.org/officeDocument/2006/relationships/image" Target="../media/image157.png"/><Relationship Id="rId35" Type="http://schemas.openxmlformats.org/officeDocument/2006/relationships/image" Target="../media/image162.png"/><Relationship Id="rId43" Type="http://schemas.openxmlformats.org/officeDocument/2006/relationships/image" Target="../media/image170.png"/><Relationship Id="rId8" Type="http://schemas.openxmlformats.org/officeDocument/2006/relationships/image" Target="../media/image135.png"/><Relationship Id="rId3" Type="http://schemas.openxmlformats.org/officeDocument/2006/relationships/image" Target="../media/image130.png"/><Relationship Id="rId12" Type="http://schemas.openxmlformats.org/officeDocument/2006/relationships/image" Target="../media/image139.png"/><Relationship Id="rId17" Type="http://schemas.openxmlformats.org/officeDocument/2006/relationships/image" Target="../media/image144.png"/><Relationship Id="rId25" Type="http://schemas.openxmlformats.org/officeDocument/2006/relationships/image" Target="../media/image152.png"/><Relationship Id="rId33" Type="http://schemas.openxmlformats.org/officeDocument/2006/relationships/image" Target="../media/image160.png"/><Relationship Id="rId38" Type="http://schemas.openxmlformats.org/officeDocument/2006/relationships/image" Target="../media/image165.png"/><Relationship Id="rId46" Type="http://schemas.openxmlformats.org/officeDocument/2006/relationships/image" Target="../media/image173.png"/><Relationship Id="rId20" Type="http://schemas.openxmlformats.org/officeDocument/2006/relationships/image" Target="../media/image147.png"/><Relationship Id="rId41" Type="http://schemas.openxmlformats.org/officeDocument/2006/relationships/image" Target="../media/image168.png"/></Relationships>
</file>

<file path=ppt/slides/_rels/slide25.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6.png"/><Relationship Id="rId3" Type="http://schemas.openxmlformats.org/officeDocument/2006/relationships/image" Target="../media/image176.png"/><Relationship Id="rId7" Type="http://schemas.openxmlformats.org/officeDocument/2006/relationships/image" Target="../media/image180.png"/><Relationship Id="rId12" Type="http://schemas.openxmlformats.org/officeDocument/2006/relationships/image" Target="../media/image185.png"/><Relationship Id="rId2" Type="http://schemas.openxmlformats.org/officeDocument/2006/relationships/image" Target="../media/image175.png"/><Relationship Id="rId1" Type="http://schemas.openxmlformats.org/officeDocument/2006/relationships/slideLayout" Target="../slideLayouts/slideLayout6.xml"/><Relationship Id="rId6" Type="http://schemas.openxmlformats.org/officeDocument/2006/relationships/image" Target="../media/image179.png"/><Relationship Id="rId11" Type="http://schemas.openxmlformats.org/officeDocument/2006/relationships/image" Target="../media/image184.png"/><Relationship Id="rId5" Type="http://schemas.openxmlformats.org/officeDocument/2006/relationships/image" Target="../media/image178.png"/><Relationship Id="rId10" Type="http://schemas.openxmlformats.org/officeDocument/2006/relationships/image" Target="../media/image183.png"/><Relationship Id="rId4" Type="http://schemas.openxmlformats.org/officeDocument/2006/relationships/image" Target="../media/image177.png"/><Relationship Id="rId9" Type="http://schemas.openxmlformats.org/officeDocument/2006/relationships/image" Target="../media/image182.png"/><Relationship Id="rId14" Type="http://schemas.openxmlformats.org/officeDocument/2006/relationships/image" Target="../media/image187.png"/></Relationships>
</file>

<file path=ppt/slides/_rels/slide26.xml.rels><?xml version="1.0" encoding="UTF-8" standalone="yes"?>
<Relationships xmlns="http://schemas.openxmlformats.org/package/2006/relationships"><Relationship Id="rId3" Type="http://schemas.openxmlformats.org/officeDocument/2006/relationships/image" Target="../media/image189.tiff"/><Relationship Id="rId2" Type="http://schemas.openxmlformats.org/officeDocument/2006/relationships/image" Target="../media/image188.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image" Target="../media/image15.png"/><Relationship Id="rId16"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image" Target="../media/image15.png"/><Relationship Id="rId16"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45.png"/><Relationship Id="rId21" Type="http://schemas.openxmlformats.org/officeDocument/2006/relationships/image" Target="../media/image63.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image" Target="../media/image44.png"/><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48.png"/><Relationship Id="rId11" Type="http://schemas.openxmlformats.org/officeDocument/2006/relationships/image" Target="../media/image53.png"/><Relationship Id="rId24" Type="http://schemas.openxmlformats.org/officeDocument/2006/relationships/image" Target="../media/image66.png"/><Relationship Id="rId5" Type="http://schemas.openxmlformats.org/officeDocument/2006/relationships/image" Target="../media/image47.png"/><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239713" y="466725"/>
            <a:ext cx="1108075" cy="765175"/>
            <a:chOff x="153988" y="594484"/>
            <a:chExt cx="1108186" cy="764596"/>
          </a:xfrm>
        </p:grpSpPr>
        <p:pic>
          <p:nvPicPr>
            <p:cNvPr id="1652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023" y="594484"/>
              <a:ext cx="765573"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 name="Name 1"/>
            <p:cNvSpPr txBox="1">
              <a:spLocks noChangeArrowheads="1"/>
            </p:cNvSpPr>
            <p:nvPr/>
          </p:nvSpPr>
          <p:spPr bwMode="auto">
            <a:xfrm>
              <a:off x="153988" y="897468"/>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1</a:t>
              </a:r>
            </a:p>
          </p:txBody>
        </p:sp>
      </p:grpSp>
      <p:pic>
        <p:nvPicPr>
          <p:cNvPr id="235" name="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0388" y="158750"/>
            <a:ext cx="4889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3" name="Group 282"/>
          <p:cNvGrpSpPr>
            <a:grpSpLocks/>
          </p:cNvGrpSpPr>
          <p:nvPr/>
        </p:nvGrpSpPr>
        <p:grpSpPr bwMode="auto">
          <a:xfrm>
            <a:off x="1485900" y="466725"/>
            <a:ext cx="1108075" cy="765175"/>
            <a:chOff x="153988" y="594484"/>
            <a:chExt cx="1108186" cy="764596"/>
          </a:xfrm>
        </p:grpSpPr>
        <p:pic>
          <p:nvPicPr>
            <p:cNvPr id="16522" name="Picture 28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023" y="594484"/>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 name="Name 1"/>
            <p:cNvSpPr txBox="1">
              <a:spLocks noChangeArrowheads="1"/>
            </p:cNvSpPr>
            <p:nvPr/>
          </p:nvSpPr>
          <p:spPr bwMode="auto">
            <a:xfrm>
              <a:off x="153988" y="897468"/>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2</a:t>
              </a:r>
            </a:p>
          </p:txBody>
        </p:sp>
      </p:grpSp>
      <p:pic>
        <p:nvPicPr>
          <p:cNvPr id="286" name="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14525" y="155575"/>
            <a:ext cx="35877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7" name="Group 286"/>
          <p:cNvGrpSpPr>
            <a:grpSpLocks/>
          </p:cNvGrpSpPr>
          <p:nvPr/>
        </p:nvGrpSpPr>
        <p:grpSpPr bwMode="auto">
          <a:xfrm>
            <a:off x="2757488" y="466725"/>
            <a:ext cx="1108075" cy="765175"/>
            <a:chOff x="153988" y="594484"/>
            <a:chExt cx="1108186" cy="764596"/>
          </a:xfrm>
        </p:grpSpPr>
        <p:pic>
          <p:nvPicPr>
            <p:cNvPr id="16520" name="Picture 28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023" y="594484"/>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 name="Name 1"/>
            <p:cNvSpPr txBox="1">
              <a:spLocks noChangeArrowheads="1"/>
            </p:cNvSpPr>
            <p:nvPr/>
          </p:nvSpPr>
          <p:spPr bwMode="auto">
            <a:xfrm>
              <a:off x="153988" y="897468"/>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3</a:t>
              </a:r>
            </a:p>
          </p:txBody>
        </p:sp>
      </p:grpSp>
      <p:pic>
        <p:nvPicPr>
          <p:cNvPr id="290" name="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25775" y="149225"/>
            <a:ext cx="5873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1" name="Group 290"/>
          <p:cNvGrpSpPr>
            <a:grpSpLocks/>
          </p:cNvGrpSpPr>
          <p:nvPr/>
        </p:nvGrpSpPr>
        <p:grpSpPr bwMode="auto">
          <a:xfrm>
            <a:off x="4051300" y="466725"/>
            <a:ext cx="1108075" cy="765175"/>
            <a:chOff x="153988" y="594484"/>
            <a:chExt cx="1108186" cy="764596"/>
          </a:xfrm>
        </p:grpSpPr>
        <p:pic>
          <p:nvPicPr>
            <p:cNvPr id="16518" name="Picture 29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3723" y="594484"/>
              <a:ext cx="724173"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 name="Name 1"/>
            <p:cNvSpPr txBox="1">
              <a:spLocks noChangeArrowheads="1"/>
            </p:cNvSpPr>
            <p:nvPr/>
          </p:nvSpPr>
          <p:spPr bwMode="auto">
            <a:xfrm>
              <a:off x="153988" y="897468"/>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4</a:t>
              </a:r>
            </a:p>
          </p:txBody>
        </p:sp>
      </p:grpSp>
      <p:pic>
        <p:nvPicPr>
          <p:cNvPr id="294" name="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71975" y="149225"/>
            <a:ext cx="5000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5" name="Group 294"/>
          <p:cNvGrpSpPr>
            <a:grpSpLocks/>
          </p:cNvGrpSpPr>
          <p:nvPr/>
        </p:nvGrpSpPr>
        <p:grpSpPr bwMode="auto">
          <a:xfrm>
            <a:off x="5287963" y="466725"/>
            <a:ext cx="1108075" cy="765175"/>
            <a:chOff x="153988" y="594484"/>
            <a:chExt cx="1108186" cy="764596"/>
          </a:xfrm>
        </p:grpSpPr>
        <p:pic>
          <p:nvPicPr>
            <p:cNvPr id="16516" name="Picture 29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6258" y="594484"/>
              <a:ext cx="679103"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 name="Name 1"/>
            <p:cNvSpPr txBox="1">
              <a:spLocks noChangeArrowheads="1"/>
            </p:cNvSpPr>
            <p:nvPr/>
          </p:nvSpPr>
          <p:spPr bwMode="auto">
            <a:xfrm>
              <a:off x="153988" y="897468"/>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5</a:t>
              </a:r>
            </a:p>
          </p:txBody>
        </p:sp>
      </p:grpSp>
      <p:pic>
        <p:nvPicPr>
          <p:cNvPr id="298" name="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608638" y="158750"/>
            <a:ext cx="49688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9" name="Group 298"/>
          <p:cNvGrpSpPr>
            <a:grpSpLocks/>
          </p:cNvGrpSpPr>
          <p:nvPr/>
        </p:nvGrpSpPr>
        <p:grpSpPr bwMode="auto">
          <a:xfrm>
            <a:off x="6421438" y="549275"/>
            <a:ext cx="1420812" cy="749300"/>
            <a:chOff x="26718" y="676938"/>
            <a:chExt cx="1422188" cy="748729"/>
          </a:xfrm>
        </p:grpSpPr>
        <p:pic>
          <p:nvPicPr>
            <p:cNvPr id="16514" name="Picture 29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6718" y="676938"/>
              <a:ext cx="1422188" cy="74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 name="Name 1"/>
            <p:cNvSpPr txBox="1">
              <a:spLocks noChangeArrowheads="1"/>
            </p:cNvSpPr>
            <p:nvPr/>
          </p:nvSpPr>
          <p:spPr bwMode="auto">
            <a:xfrm>
              <a:off x="153841" y="897433"/>
              <a:ext cx="1107559" cy="307740"/>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6</a:t>
              </a:r>
            </a:p>
          </p:txBody>
        </p:sp>
      </p:grpSp>
      <p:pic>
        <p:nvPicPr>
          <p:cNvPr id="302" name="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669088" y="103188"/>
            <a:ext cx="560387"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3" name="Group 302"/>
          <p:cNvGrpSpPr>
            <a:grpSpLocks/>
          </p:cNvGrpSpPr>
          <p:nvPr/>
        </p:nvGrpSpPr>
        <p:grpSpPr bwMode="auto">
          <a:xfrm>
            <a:off x="7804150" y="498475"/>
            <a:ext cx="1108075" cy="765175"/>
            <a:chOff x="153988" y="625682"/>
            <a:chExt cx="1108186" cy="764596"/>
          </a:xfrm>
        </p:grpSpPr>
        <p:pic>
          <p:nvPicPr>
            <p:cNvPr id="16512" name="Picture 30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37149" y="625682"/>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 name="Name 1"/>
            <p:cNvSpPr txBox="1">
              <a:spLocks noChangeArrowheads="1"/>
            </p:cNvSpPr>
            <p:nvPr/>
          </p:nvSpPr>
          <p:spPr bwMode="auto">
            <a:xfrm>
              <a:off x="153988" y="896940"/>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7</a:t>
              </a:r>
            </a:p>
          </p:txBody>
        </p:sp>
      </p:grpSp>
      <p:pic>
        <p:nvPicPr>
          <p:cNvPr id="306" name="1"/>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32775" y="171450"/>
            <a:ext cx="2730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5" name="Group 334"/>
          <p:cNvGrpSpPr>
            <a:grpSpLocks/>
          </p:cNvGrpSpPr>
          <p:nvPr/>
        </p:nvGrpSpPr>
        <p:grpSpPr bwMode="auto">
          <a:xfrm>
            <a:off x="239713" y="1887538"/>
            <a:ext cx="1108075" cy="765175"/>
            <a:chOff x="153988" y="625682"/>
            <a:chExt cx="1108186" cy="764596"/>
          </a:xfrm>
        </p:grpSpPr>
        <p:pic>
          <p:nvPicPr>
            <p:cNvPr id="16510" name="Picture 33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37149" y="625682"/>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 name="Name 1"/>
            <p:cNvSpPr txBox="1">
              <a:spLocks noChangeArrowheads="1"/>
            </p:cNvSpPr>
            <p:nvPr/>
          </p:nvSpPr>
          <p:spPr bwMode="auto">
            <a:xfrm>
              <a:off x="153988" y="896939"/>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8</a:t>
              </a:r>
            </a:p>
          </p:txBody>
        </p:sp>
      </p:grpSp>
      <p:pic>
        <p:nvPicPr>
          <p:cNvPr id="338" name="1"/>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2463" y="1493838"/>
            <a:ext cx="33972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9" name="Group 338"/>
          <p:cNvGrpSpPr>
            <a:grpSpLocks/>
          </p:cNvGrpSpPr>
          <p:nvPr/>
        </p:nvGrpSpPr>
        <p:grpSpPr bwMode="auto">
          <a:xfrm>
            <a:off x="1360488" y="1944688"/>
            <a:ext cx="1422400" cy="747712"/>
            <a:chOff x="26718" y="676938"/>
            <a:chExt cx="1422188" cy="748729"/>
          </a:xfrm>
        </p:grpSpPr>
        <p:pic>
          <p:nvPicPr>
            <p:cNvPr id="16508" name="Picture 33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6718" y="676938"/>
              <a:ext cx="1422188" cy="74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1" name="Name 1"/>
            <p:cNvSpPr txBox="1">
              <a:spLocks noChangeArrowheads="1"/>
            </p:cNvSpPr>
            <p:nvPr/>
          </p:nvSpPr>
          <p:spPr bwMode="auto">
            <a:xfrm>
              <a:off x="153699" y="897900"/>
              <a:ext cx="1107910" cy="306805"/>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9</a:t>
              </a:r>
            </a:p>
          </p:txBody>
        </p:sp>
      </p:grpSp>
      <p:pic>
        <p:nvPicPr>
          <p:cNvPr id="342" name="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614488" y="1498600"/>
            <a:ext cx="5603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3" name="Group 342"/>
          <p:cNvGrpSpPr>
            <a:grpSpLocks/>
          </p:cNvGrpSpPr>
          <p:nvPr/>
        </p:nvGrpSpPr>
        <p:grpSpPr bwMode="auto">
          <a:xfrm>
            <a:off x="2743200" y="1860550"/>
            <a:ext cx="1108075" cy="763588"/>
            <a:chOff x="153988" y="594484"/>
            <a:chExt cx="1108186" cy="764596"/>
          </a:xfrm>
        </p:grpSpPr>
        <p:pic>
          <p:nvPicPr>
            <p:cNvPr id="16506" name="Picture 34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6258" y="594484"/>
              <a:ext cx="679103"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 name="Name 1"/>
            <p:cNvSpPr txBox="1">
              <a:spLocks noChangeArrowheads="1"/>
            </p:cNvSpPr>
            <p:nvPr/>
          </p:nvSpPr>
          <p:spPr bwMode="auto">
            <a:xfrm>
              <a:off x="153988" y="898097"/>
              <a:ext cx="1108186" cy="306791"/>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10</a:t>
              </a:r>
            </a:p>
          </p:txBody>
        </p:sp>
      </p:grpSp>
      <p:pic>
        <p:nvPicPr>
          <p:cNvPr id="346" name="1"/>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3132138" y="1498600"/>
            <a:ext cx="341312"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7" name="Group 346"/>
          <p:cNvGrpSpPr>
            <a:grpSpLocks/>
          </p:cNvGrpSpPr>
          <p:nvPr/>
        </p:nvGrpSpPr>
        <p:grpSpPr bwMode="auto">
          <a:xfrm>
            <a:off x="4010025" y="1862138"/>
            <a:ext cx="1108075" cy="765175"/>
            <a:chOff x="153988" y="594484"/>
            <a:chExt cx="1108186" cy="764596"/>
          </a:xfrm>
        </p:grpSpPr>
        <p:pic>
          <p:nvPicPr>
            <p:cNvPr id="16504" name="Picture 34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3723" y="594484"/>
              <a:ext cx="724173"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 name="Name 1"/>
            <p:cNvSpPr txBox="1">
              <a:spLocks noChangeArrowheads="1"/>
            </p:cNvSpPr>
            <p:nvPr/>
          </p:nvSpPr>
          <p:spPr bwMode="auto">
            <a:xfrm>
              <a:off x="153988" y="897467"/>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11</a:t>
              </a:r>
            </a:p>
          </p:txBody>
        </p:sp>
      </p:grpSp>
      <p:pic>
        <p:nvPicPr>
          <p:cNvPr id="350" name="1"/>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227513" y="1498600"/>
            <a:ext cx="5254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1" name="Group 350"/>
          <p:cNvGrpSpPr>
            <a:grpSpLocks/>
          </p:cNvGrpSpPr>
          <p:nvPr/>
        </p:nvGrpSpPr>
        <p:grpSpPr bwMode="auto">
          <a:xfrm>
            <a:off x="5278438" y="1866900"/>
            <a:ext cx="1108075" cy="763588"/>
            <a:chOff x="153988" y="594484"/>
            <a:chExt cx="1108186" cy="764596"/>
          </a:xfrm>
        </p:grpSpPr>
        <p:pic>
          <p:nvPicPr>
            <p:cNvPr id="16502" name="Picture 35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023" y="594484"/>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 name="Name 1"/>
            <p:cNvSpPr txBox="1">
              <a:spLocks noChangeArrowheads="1"/>
            </p:cNvSpPr>
            <p:nvPr/>
          </p:nvSpPr>
          <p:spPr bwMode="auto">
            <a:xfrm>
              <a:off x="153988" y="898097"/>
              <a:ext cx="1108186" cy="306791"/>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12</a:t>
              </a:r>
            </a:p>
          </p:txBody>
        </p:sp>
      </p:grpSp>
      <p:pic>
        <p:nvPicPr>
          <p:cNvPr id="354" name="1"/>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602288" y="1479550"/>
            <a:ext cx="5095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5" name="Group 354"/>
          <p:cNvGrpSpPr>
            <a:grpSpLocks/>
          </p:cNvGrpSpPr>
          <p:nvPr/>
        </p:nvGrpSpPr>
        <p:grpSpPr bwMode="auto">
          <a:xfrm>
            <a:off x="6546850" y="1866900"/>
            <a:ext cx="1108075" cy="763588"/>
            <a:chOff x="153988" y="594484"/>
            <a:chExt cx="1108186" cy="764596"/>
          </a:xfrm>
        </p:grpSpPr>
        <p:pic>
          <p:nvPicPr>
            <p:cNvPr id="16500" name="Picture 35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023" y="594484"/>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 name="Name 1"/>
            <p:cNvSpPr txBox="1">
              <a:spLocks noChangeArrowheads="1"/>
            </p:cNvSpPr>
            <p:nvPr/>
          </p:nvSpPr>
          <p:spPr bwMode="auto">
            <a:xfrm>
              <a:off x="153988" y="898097"/>
              <a:ext cx="1108186" cy="306791"/>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13</a:t>
              </a:r>
            </a:p>
          </p:txBody>
        </p:sp>
      </p:grpSp>
      <p:pic>
        <p:nvPicPr>
          <p:cNvPr id="358" name="1"/>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6942138" y="1508125"/>
            <a:ext cx="327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9" name="Group 358"/>
          <p:cNvGrpSpPr>
            <a:grpSpLocks/>
          </p:cNvGrpSpPr>
          <p:nvPr/>
        </p:nvGrpSpPr>
        <p:grpSpPr bwMode="auto">
          <a:xfrm>
            <a:off x="7805738" y="1871663"/>
            <a:ext cx="1108075" cy="765175"/>
            <a:chOff x="153988" y="594484"/>
            <a:chExt cx="1108186" cy="764596"/>
          </a:xfrm>
        </p:grpSpPr>
        <p:pic>
          <p:nvPicPr>
            <p:cNvPr id="16498" name="Picture 35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023" y="594484"/>
              <a:ext cx="765573"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 name="Name 1"/>
            <p:cNvSpPr txBox="1">
              <a:spLocks noChangeArrowheads="1"/>
            </p:cNvSpPr>
            <p:nvPr/>
          </p:nvSpPr>
          <p:spPr bwMode="auto">
            <a:xfrm>
              <a:off x="153988" y="897467"/>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14</a:t>
              </a:r>
            </a:p>
          </p:txBody>
        </p:sp>
      </p:grpSp>
      <p:pic>
        <p:nvPicPr>
          <p:cNvPr id="362" name="1"/>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8162925" y="1549400"/>
            <a:ext cx="37465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7" name="Group 556"/>
          <p:cNvGrpSpPr>
            <a:grpSpLocks/>
          </p:cNvGrpSpPr>
          <p:nvPr/>
        </p:nvGrpSpPr>
        <p:grpSpPr bwMode="auto">
          <a:xfrm>
            <a:off x="239713" y="3179763"/>
            <a:ext cx="1108075" cy="765175"/>
            <a:chOff x="153988" y="594484"/>
            <a:chExt cx="1108186" cy="764596"/>
          </a:xfrm>
        </p:grpSpPr>
        <p:pic>
          <p:nvPicPr>
            <p:cNvPr id="16496" name="Picture 55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023" y="594484"/>
              <a:ext cx="765573"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9" name="Name 1"/>
            <p:cNvSpPr txBox="1">
              <a:spLocks noChangeArrowheads="1"/>
            </p:cNvSpPr>
            <p:nvPr/>
          </p:nvSpPr>
          <p:spPr bwMode="auto">
            <a:xfrm>
              <a:off x="153988" y="897467"/>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15</a:t>
              </a:r>
            </a:p>
          </p:txBody>
        </p:sp>
      </p:grpSp>
      <p:pic>
        <p:nvPicPr>
          <p:cNvPr id="560" name="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388" y="2871788"/>
            <a:ext cx="48895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1" name="Group 560"/>
          <p:cNvGrpSpPr>
            <a:grpSpLocks/>
          </p:cNvGrpSpPr>
          <p:nvPr/>
        </p:nvGrpSpPr>
        <p:grpSpPr bwMode="auto">
          <a:xfrm>
            <a:off x="1485900" y="3179763"/>
            <a:ext cx="1108075" cy="765175"/>
            <a:chOff x="153988" y="594484"/>
            <a:chExt cx="1108186" cy="764596"/>
          </a:xfrm>
        </p:grpSpPr>
        <p:pic>
          <p:nvPicPr>
            <p:cNvPr id="16494" name="Picture 56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023" y="594484"/>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 name="Name 1"/>
            <p:cNvSpPr txBox="1">
              <a:spLocks noChangeArrowheads="1"/>
            </p:cNvSpPr>
            <p:nvPr/>
          </p:nvSpPr>
          <p:spPr bwMode="auto">
            <a:xfrm>
              <a:off x="153988" y="897467"/>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16</a:t>
              </a:r>
            </a:p>
          </p:txBody>
        </p:sp>
      </p:grpSp>
      <p:pic>
        <p:nvPicPr>
          <p:cNvPr id="564" name="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14525" y="2867025"/>
            <a:ext cx="35877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5" name="Group 564"/>
          <p:cNvGrpSpPr>
            <a:grpSpLocks/>
          </p:cNvGrpSpPr>
          <p:nvPr/>
        </p:nvGrpSpPr>
        <p:grpSpPr bwMode="auto">
          <a:xfrm>
            <a:off x="2757488" y="3179763"/>
            <a:ext cx="1108075" cy="765175"/>
            <a:chOff x="153988" y="594484"/>
            <a:chExt cx="1108186" cy="764596"/>
          </a:xfrm>
        </p:grpSpPr>
        <p:pic>
          <p:nvPicPr>
            <p:cNvPr id="16492" name="Picture 56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023" y="594484"/>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7" name="Name 1"/>
            <p:cNvSpPr txBox="1">
              <a:spLocks noChangeArrowheads="1"/>
            </p:cNvSpPr>
            <p:nvPr/>
          </p:nvSpPr>
          <p:spPr bwMode="auto">
            <a:xfrm>
              <a:off x="153988" y="897467"/>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17</a:t>
              </a:r>
            </a:p>
          </p:txBody>
        </p:sp>
      </p:grpSp>
      <p:pic>
        <p:nvPicPr>
          <p:cNvPr id="568" name="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25775" y="2862263"/>
            <a:ext cx="58737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9" name="Group 568"/>
          <p:cNvGrpSpPr>
            <a:grpSpLocks/>
          </p:cNvGrpSpPr>
          <p:nvPr/>
        </p:nvGrpSpPr>
        <p:grpSpPr bwMode="auto">
          <a:xfrm>
            <a:off x="4051300" y="3179763"/>
            <a:ext cx="1108075" cy="765175"/>
            <a:chOff x="153988" y="594484"/>
            <a:chExt cx="1108186" cy="764596"/>
          </a:xfrm>
        </p:grpSpPr>
        <p:pic>
          <p:nvPicPr>
            <p:cNvPr id="16490" name="Picture 56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3723" y="594484"/>
              <a:ext cx="724173"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1" name="Name 1"/>
            <p:cNvSpPr txBox="1">
              <a:spLocks noChangeArrowheads="1"/>
            </p:cNvSpPr>
            <p:nvPr/>
          </p:nvSpPr>
          <p:spPr bwMode="auto">
            <a:xfrm>
              <a:off x="153988" y="897467"/>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18</a:t>
              </a:r>
            </a:p>
          </p:txBody>
        </p:sp>
      </p:grpSp>
      <p:pic>
        <p:nvPicPr>
          <p:cNvPr id="572" name="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71975" y="2860675"/>
            <a:ext cx="5000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3" name="Group 572"/>
          <p:cNvGrpSpPr>
            <a:grpSpLocks/>
          </p:cNvGrpSpPr>
          <p:nvPr/>
        </p:nvGrpSpPr>
        <p:grpSpPr bwMode="auto">
          <a:xfrm>
            <a:off x="5287963" y="3179763"/>
            <a:ext cx="1108075" cy="765175"/>
            <a:chOff x="153988" y="594484"/>
            <a:chExt cx="1108186" cy="764596"/>
          </a:xfrm>
        </p:grpSpPr>
        <p:pic>
          <p:nvPicPr>
            <p:cNvPr id="16488" name="Picture 57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6258" y="594484"/>
              <a:ext cx="679103"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5" name="Name 1"/>
            <p:cNvSpPr txBox="1">
              <a:spLocks noChangeArrowheads="1"/>
            </p:cNvSpPr>
            <p:nvPr/>
          </p:nvSpPr>
          <p:spPr bwMode="auto">
            <a:xfrm>
              <a:off x="153988" y="897467"/>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19</a:t>
              </a:r>
            </a:p>
          </p:txBody>
        </p:sp>
      </p:grpSp>
      <p:pic>
        <p:nvPicPr>
          <p:cNvPr id="576" name="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608638" y="2871788"/>
            <a:ext cx="49688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7" name="Group 576"/>
          <p:cNvGrpSpPr>
            <a:grpSpLocks/>
          </p:cNvGrpSpPr>
          <p:nvPr/>
        </p:nvGrpSpPr>
        <p:grpSpPr bwMode="auto">
          <a:xfrm>
            <a:off x="6421438" y="3262313"/>
            <a:ext cx="1420812" cy="749300"/>
            <a:chOff x="26718" y="676938"/>
            <a:chExt cx="1422188" cy="748729"/>
          </a:xfrm>
        </p:grpSpPr>
        <p:pic>
          <p:nvPicPr>
            <p:cNvPr id="16486" name="Picture 57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6718" y="676938"/>
              <a:ext cx="1422188" cy="74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9" name="Name 1"/>
            <p:cNvSpPr txBox="1">
              <a:spLocks noChangeArrowheads="1"/>
            </p:cNvSpPr>
            <p:nvPr/>
          </p:nvSpPr>
          <p:spPr bwMode="auto">
            <a:xfrm>
              <a:off x="153841" y="897432"/>
              <a:ext cx="1107559" cy="307740"/>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20</a:t>
              </a:r>
            </a:p>
          </p:txBody>
        </p:sp>
      </p:grpSp>
      <p:pic>
        <p:nvPicPr>
          <p:cNvPr id="580" name="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669088" y="2814638"/>
            <a:ext cx="560387"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1" name="Group 580"/>
          <p:cNvGrpSpPr>
            <a:grpSpLocks/>
          </p:cNvGrpSpPr>
          <p:nvPr/>
        </p:nvGrpSpPr>
        <p:grpSpPr bwMode="auto">
          <a:xfrm>
            <a:off x="7804150" y="3211513"/>
            <a:ext cx="1108075" cy="763587"/>
            <a:chOff x="153988" y="625682"/>
            <a:chExt cx="1108186" cy="764596"/>
          </a:xfrm>
        </p:grpSpPr>
        <p:pic>
          <p:nvPicPr>
            <p:cNvPr id="16484" name="Picture 58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37149" y="625682"/>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 name="Name 1"/>
            <p:cNvSpPr txBox="1">
              <a:spLocks noChangeArrowheads="1"/>
            </p:cNvSpPr>
            <p:nvPr/>
          </p:nvSpPr>
          <p:spPr bwMode="auto">
            <a:xfrm>
              <a:off x="153988" y="897503"/>
              <a:ext cx="1108186" cy="30838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21</a:t>
              </a:r>
            </a:p>
          </p:txBody>
        </p:sp>
      </p:grpSp>
      <p:pic>
        <p:nvPicPr>
          <p:cNvPr id="584" name="1"/>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32775" y="2882900"/>
            <a:ext cx="2730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5" name="Group 584"/>
          <p:cNvGrpSpPr>
            <a:grpSpLocks/>
          </p:cNvGrpSpPr>
          <p:nvPr/>
        </p:nvGrpSpPr>
        <p:grpSpPr bwMode="auto">
          <a:xfrm>
            <a:off x="239713" y="4473575"/>
            <a:ext cx="1108075" cy="763588"/>
            <a:chOff x="153988" y="625682"/>
            <a:chExt cx="1108186" cy="764596"/>
          </a:xfrm>
        </p:grpSpPr>
        <p:pic>
          <p:nvPicPr>
            <p:cNvPr id="16482" name="Picture 58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37149" y="625682"/>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7" name="Name 1"/>
            <p:cNvSpPr txBox="1">
              <a:spLocks noChangeArrowheads="1"/>
            </p:cNvSpPr>
            <p:nvPr/>
          </p:nvSpPr>
          <p:spPr bwMode="auto">
            <a:xfrm>
              <a:off x="153988" y="897503"/>
              <a:ext cx="1108186" cy="30838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22</a:t>
              </a:r>
            </a:p>
          </p:txBody>
        </p:sp>
      </p:grpSp>
      <p:pic>
        <p:nvPicPr>
          <p:cNvPr id="588" name="1"/>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2463" y="4078288"/>
            <a:ext cx="33972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9" name="Group 588"/>
          <p:cNvGrpSpPr>
            <a:grpSpLocks/>
          </p:cNvGrpSpPr>
          <p:nvPr/>
        </p:nvGrpSpPr>
        <p:grpSpPr bwMode="auto">
          <a:xfrm>
            <a:off x="1360488" y="4529138"/>
            <a:ext cx="1422400" cy="749300"/>
            <a:chOff x="26718" y="676938"/>
            <a:chExt cx="1422188" cy="748729"/>
          </a:xfrm>
        </p:grpSpPr>
        <p:pic>
          <p:nvPicPr>
            <p:cNvPr id="16480" name="Picture 58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6718" y="676938"/>
              <a:ext cx="1422188" cy="74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1" name="Name 1"/>
            <p:cNvSpPr txBox="1">
              <a:spLocks noChangeArrowheads="1"/>
            </p:cNvSpPr>
            <p:nvPr/>
          </p:nvSpPr>
          <p:spPr bwMode="auto">
            <a:xfrm>
              <a:off x="153699" y="897432"/>
              <a:ext cx="1107910" cy="307740"/>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23</a:t>
              </a:r>
            </a:p>
          </p:txBody>
        </p:sp>
      </p:grpSp>
      <p:pic>
        <p:nvPicPr>
          <p:cNvPr id="592" name="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614488" y="4083050"/>
            <a:ext cx="5603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3" name="Group 592"/>
          <p:cNvGrpSpPr>
            <a:grpSpLocks/>
          </p:cNvGrpSpPr>
          <p:nvPr/>
        </p:nvGrpSpPr>
        <p:grpSpPr bwMode="auto">
          <a:xfrm>
            <a:off x="2743200" y="4445000"/>
            <a:ext cx="1108075" cy="765175"/>
            <a:chOff x="153988" y="594484"/>
            <a:chExt cx="1108186" cy="764596"/>
          </a:xfrm>
        </p:grpSpPr>
        <p:pic>
          <p:nvPicPr>
            <p:cNvPr id="16478" name="Picture 59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6258" y="594484"/>
              <a:ext cx="679103"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5" name="Name 1"/>
            <p:cNvSpPr txBox="1">
              <a:spLocks noChangeArrowheads="1"/>
            </p:cNvSpPr>
            <p:nvPr/>
          </p:nvSpPr>
          <p:spPr bwMode="auto">
            <a:xfrm>
              <a:off x="153988" y="897468"/>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24</a:t>
              </a:r>
            </a:p>
          </p:txBody>
        </p:sp>
      </p:grpSp>
      <p:pic>
        <p:nvPicPr>
          <p:cNvPr id="596" name="1"/>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3132138" y="4084638"/>
            <a:ext cx="3413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7" name="Group 596"/>
          <p:cNvGrpSpPr>
            <a:grpSpLocks/>
          </p:cNvGrpSpPr>
          <p:nvPr/>
        </p:nvGrpSpPr>
        <p:grpSpPr bwMode="auto">
          <a:xfrm>
            <a:off x="4010025" y="4446588"/>
            <a:ext cx="1108075" cy="765175"/>
            <a:chOff x="153988" y="594484"/>
            <a:chExt cx="1108186" cy="764596"/>
          </a:xfrm>
        </p:grpSpPr>
        <p:pic>
          <p:nvPicPr>
            <p:cNvPr id="16476" name="Picture 59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3723" y="594484"/>
              <a:ext cx="724173"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9" name="Name 1"/>
            <p:cNvSpPr txBox="1">
              <a:spLocks noChangeArrowheads="1"/>
            </p:cNvSpPr>
            <p:nvPr/>
          </p:nvSpPr>
          <p:spPr bwMode="auto">
            <a:xfrm>
              <a:off x="153988" y="897467"/>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25</a:t>
              </a:r>
            </a:p>
          </p:txBody>
        </p:sp>
      </p:grpSp>
      <p:pic>
        <p:nvPicPr>
          <p:cNvPr id="600" name="1"/>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227513" y="4083050"/>
            <a:ext cx="5254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1" name="Group 600"/>
          <p:cNvGrpSpPr>
            <a:grpSpLocks/>
          </p:cNvGrpSpPr>
          <p:nvPr/>
        </p:nvGrpSpPr>
        <p:grpSpPr bwMode="auto">
          <a:xfrm>
            <a:off x="5278438" y="4451350"/>
            <a:ext cx="1108075" cy="765175"/>
            <a:chOff x="153988" y="594484"/>
            <a:chExt cx="1108186" cy="764596"/>
          </a:xfrm>
        </p:grpSpPr>
        <p:pic>
          <p:nvPicPr>
            <p:cNvPr id="16474" name="Picture 60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023" y="594484"/>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3" name="Name 1"/>
            <p:cNvSpPr txBox="1">
              <a:spLocks noChangeArrowheads="1"/>
            </p:cNvSpPr>
            <p:nvPr/>
          </p:nvSpPr>
          <p:spPr bwMode="auto">
            <a:xfrm>
              <a:off x="153988" y="897468"/>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26</a:t>
              </a:r>
            </a:p>
          </p:txBody>
        </p:sp>
      </p:grpSp>
      <p:pic>
        <p:nvPicPr>
          <p:cNvPr id="604" name="1"/>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602288" y="4065588"/>
            <a:ext cx="509587"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5" name="Group 604"/>
          <p:cNvGrpSpPr>
            <a:grpSpLocks/>
          </p:cNvGrpSpPr>
          <p:nvPr/>
        </p:nvGrpSpPr>
        <p:grpSpPr bwMode="auto">
          <a:xfrm>
            <a:off x="6546850" y="4451350"/>
            <a:ext cx="1108075" cy="765175"/>
            <a:chOff x="153988" y="594484"/>
            <a:chExt cx="1108186" cy="764596"/>
          </a:xfrm>
        </p:grpSpPr>
        <p:pic>
          <p:nvPicPr>
            <p:cNvPr id="16472" name="Picture 60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023" y="594484"/>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7" name="Name 1"/>
            <p:cNvSpPr txBox="1">
              <a:spLocks noChangeArrowheads="1"/>
            </p:cNvSpPr>
            <p:nvPr/>
          </p:nvSpPr>
          <p:spPr bwMode="auto">
            <a:xfrm>
              <a:off x="153988" y="897468"/>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27</a:t>
              </a:r>
            </a:p>
          </p:txBody>
        </p:sp>
      </p:grpSp>
      <p:pic>
        <p:nvPicPr>
          <p:cNvPr id="608" name="1"/>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6942138" y="4092575"/>
            <a:ext cx="327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9" name="Group 608"/>
          <p:cNvGrpSpPr>
            <a:grpSpLocks/>
          </p:cNvGrpSpPr>
          <p:nvPr/>
        </p:nvGrpSpPr>
        <p:grpSpPr bwMode="auto">
          <a:xfrm>
            <a:off x="7805738" y="4457700"/>
            <a:ext cx="1108075" cy="765175"/>
            <a:chOff x="153988" y="594484"/>
            <a:chExt cx="1108186" cy="764596"/>
          </a:xfrm>
        </p:grpSpPr>
        <p:pic>
          <p:nvPicPr>
            <p:cNvPr id="16470" name="Picture 60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023" y="594484"/>
              <a:ext cx="765573"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1" name="Name 1"/>
            <p:cNvSpPr txBox="1">
              <a:spLocks noChangeArrowheads="1"/>
            </p:cNvSpPr>
            <p:nvPr/>
          </p:nvSpPr>
          <p:spPr bwMode="auto">
            <a:xfrm>
              <a:off x="153988" y="897468"/>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28</a:t>
              </a:r>
            </a:p>
          </p:txBody>
        </p:sp>
      </p:grpSp>
      <p:pic>
        <p:nvPicPr>
          <p:cNvPr id="612" name="1"/>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8162925" y="4135438"/>
            <a:ext cx="37465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9" name="Group 668"/>
          <p:cNvGrpSpPr>
            <a:grpSpLocks/>
          </p:cNvGrpSpPr>
          <p:nvPr/>
        </p:nvGrpSpPr>
        <p:grpSpPr bwMode="auto">
          <a:xfrm>
            <a:off x="239713" y="5803900"/>
            <a:ext cx="1108075" cy="763588"/>
            <a:chOff x="153988" y="594484"/>
            <a:chExt cx="1108186" cy="764596"/>
          </a:xfrm>
        </p:grpSpPr>
        <p:pic>
          <p:nvPicPr>
            <p:cNvPr id="16468" name="Picture 66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023" y="594484"/>
              <a:ext cx="765573"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1" name="Name 1"/>
            <p:cNvSpPr txBox="1">
              <a:spLocks noChangeArrowheads="1"/>
            </p:cNvSpPr>
            <p:nvPr/>
          </p:nvSpPr>
          <p:spPr bwMode="auto">
            <a:xfrm>
              <a:off x="153988" y="898097"/>
              <a:ext cx="1108186" cy="306791"/>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29</a:t>
              </a:r>
            </a:p>
          </p:txBody>
        </p:sp>
      </p:grpSp>
      <p:pic>
        <p:nvPicPr>
          <p:cNvPr id="672" name="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388" y="5495925"/>
            <a:ext cx="4889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3" name="Group 672"/>
          <p:cNvGrpSpPr>
            <a:grpSpLocks/>
          </p:cNvGrpSpPr>
          <p:nvPr/>
        </p:nvGrpSpPr>
        <p:grpSpPr bwMode="auto">
          <a:xfrm>
            <a:off x="1485900" y="5803900"/>
            <a:ext cx="1108075" cy="763588"/>
            <a:chOff x="153988" y="594484"/>
            <a:chExt cx="1108186" cy="764596"/>
          </a:xfrm>
        </p:grpSpPr>
        <p:pic>
          <p:nvPicPr>
            <p:cNvPr id="16466" name="Picture 67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023" y="594484"/>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 name="Name 1"/>
            <p:cNvSpPr txBox="1">
              <a:spLocks noChangeArrowheads="1"/>
            </p:cNvSpPr>
            <p:nvPr/>
          </p:nvSpPr>
          <p:spPr bwMode="auto">
            <a:xfrm>
              <a:off x="153988" y="898097"/>
              <a:ext cx="1108186" cy="306791"/>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30</a:t>
              </a:r>
            </a:p>
          </p:txBody>
        </p:sp>
      </p:grpSp>
      <p:pic>
        <p:nvPicPr>
          <p:cNvPr id="676" name="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14525" y="5491163"/>
            <a:ext cx="35877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7" name="Group 676"/>
          <p:cNvGrpSpPr>
            <a:grpSpLocks/>
          </p:cNvGrpSpPr>
          <p:nvPr/>
        </p:nvGrpSpPr>
        <p:grpSpPr bwMode="auto">
          <a:xfrm>
            <a:off x="2757488" y="5803900"/>
            <a:ext cx="1108075" cy="763588"/>
            <a:chOff x="153988" y="594484"/>
            <a:chExt cx="1108186" cy="764596"/>
          </a:xfrm>
        </p:grpSpPr>
        <p:pic>
          <p:nvPicPr>
            <p:cNvPr id="16464" name="Picture 67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023" y="594484"/>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9" name="Name 1"/>
            <p:cNvSpPr txBox="1">
              <a:spLocks noChangeArrowheads="1"/>
            </p:cNvSpPr>
            <p:nvPr/>
          </p:nvSpPr>
          <p:spPr bwMode="auto">
            <a:xfrm>
              <a:off x="153988" y="898097"/>
              <a:ext cx="1108186" cy="306791"/>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31</a:t>
              </a:r>
            </a:p>
          </p:txBody>
        </p:sp>
      </p:grpSp>
      <p:pic>
        <p:nvPicPr>
          <p:cNvPr id="680" name="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25775" y="5484813"/>
            <a:ext cx="5873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1" name="Group 680"/>
          <p:cNvGrpSpPr>
            <a:grpSpLocks/>
          </p:cNvGrpSpPr>
          <p:nvPr/>
        </p:nvGrpSpPr>
        <p:grpSpPr bwMode="auto">
          <a:xfrm>
            <a:off x="4051300" y="5803900"/>
            <a:ext cx="1108075" cy="763588"/>
            <a:chOff x="153988" y="594484"/>
            <a:chExt cx="1108186" cy="764596"/>
          </a:xfrm>
        </p:grpSpPr>
        <p:pic>
          <p:nvPicPr>
            <p:cNvPr id="16462" name="Picture 68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3723" y="594484"/>
              <a:ext cx="724173"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3" name="Name 1"/>
            <p:cNvSpPr txBox="1">
              <a:spLocks noChangeArrowheads="1"/>
            </p:cNvSpPr>
            <p:nvPr/>
          </p:nvSpPr>
          <p:spPr bwMode="auto">
            <a:xfrm>
              <a:off x="153988" y="898097"/>
              <a:ext cx="1108186" cy="306791"/>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32</a:t>
              </a:r>
            </a:p>
          </p:txBody>
        </p:sp>
      </p:grpSp>
      <p:pic>
        <p:nvPicPr>
          <p:cNvPr id="684" name="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71975" y="5484813"/>
            <a:ext cx="5000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5" name="Group 684"/>
          <p:cNvGrpSpPr>
            <a:grpSpLocks/>
          </p:cNvGrpSpPr>
          <p:nvPr/>
        </p:nvGrpSpPr>
        <p:grpSpPr bwMode="auto">
          <a:xfrm>
            <a:off x="5287963" y="5803900"/>
            <a:ext cx="1108075" cy="763588"/>
            <a:chOff x="153988" y="594484"/>
            <a:chExt cx="1108186" cy="764596"/>
          </a:xfrm>
        </p:grpSpPr>
        <p:pic>
          <p:nvPicPr>
            <p:cNvPr id="16460" name="Picture 68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6258" y="594484"/>
              <a:ext cx="679103"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 name="Name 1"/>
            <p:cNvSpPr txBox="1">
              <a:spLocks noChangeArrowheads="1"/>
            </p:cNvSpPr>
            <p:nvPr/>
          </p:nvSpPr>
          <p:spPr bwMode="auto">
            <a:xfrm>
              <a:off x="153988" y="898097"/>
              <a:ext cx="1108186" cy="306791"/>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33</a:t>
              </a:r>
            </a:p>
          </p:txBody>
        </p:sp>
      </p:grpSp>
      <p:pic>
        <p:nvPicPr>
          <p:cNvPr id="688" name="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608638" y="5495925"/>
            <a:ext cx="49688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9" name="Group 688"/>
          <p:cNvGrpSpPr>
            <a:grpSpLocks/>
          </p:cNvGrpSpPr>
          <p:nvPr/>
        </p:nvGrpSpPr>
        <p:grpSpPr bwMode="auto">
          <a:xfrm>
            <a:off x="6421438" y="5884863"/>
            <a:ext cx="1420812" cy="749300"/>
            <a:chOff x="26718" y="676938"/>
            <a:chExt cx="1422188" cy="748729"/>
          </a:xfrm>
        </p:grpSpPr>
        <p:pic>
          <p:nvPicPr>
            <p:cNvPr id="16458" name="Picture 68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6718" y="676938"/>
              <a:ext cx="1422188" cy="74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1" name="Name 1"/>
            <p:cNvSpPr txBox="1">
              <a:spLocks noChangeArrowheads="1"/>
            </p:cNvSpPr>
            <p:nvPr/>
          </p:nvSpPr>
          <p:spPr bwMode="auto">
            <a:xfrm>
              <a:off x="153841" y="897432"/>
              <a:ext cx="1107559" cy="307740"/>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34</a:t>
              </a:r>
            </a:p>
          </p:txBody>
        </p:sp>
      </p:grpSp>
      <p:pic>
        <p:nvPicPr>
          <p:cNvPr id="692" name="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669088" y="5438775"/>
            <a:ext cx="560387"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3" name="Group 692"/>
          <p:cNvGrpSpPr>
            <a:grpSpLocks/>
          </p:cNvGrpSpPr>
          <p:nvPr/>
        </p:nvGrpSpPr>
        <p:grpSpPr bwMode="auto">
          <a:xfrm>
            <a:off x="7804150" y="5834063"/>
            <a:ext cx="1108075" cy="765175"/>
            <a:chOff x="153988" y="625682"/>
            <a:chExt cx="1108186" cy="764596"/>
          </a:xfrm>
        </p:grpSpPr>
        <p:pic>
          <p:nvPicPr>
            <p:cNvPr id="16456" name="Picture 69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37149" y="625682"/>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5" name="Name 1"/>
            <p:cNvSpPr txBox="1">
              <a:spLocks noChangeArrowheads="1"/>
            </p:cNvSpPr>
            <p:nvPr/>
          </p:nvSpPr>
          <p:spPr bwMode="auto">
            <a:xfrm>
              <a:off x="153988" y="896939"/>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35</a:t>
              </a:r>
            </a:p>
          </p:txBody>
        </p:sp>
      </p:grpSp>
      <p:pic>
        <p:nvPicPr>
          <p:cNvPr id="696" name="1"/>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32775" y="5507038"/>
            <a:ext cx="27305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612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28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86"/>
                                        </p:tgtEl>
                                        <p:attrNameLst>
                                          <p:attrName>style.visibility</p:attrName>
                                        </p:attrNameLst>
                                      </p:cBhvr>
                                      <p:to>
                                        <p:strVal val="visible"/>
                                      </p:to>
                                    </p:set>
                                  </p:childTnLst>
                                </p:cTn>
                              </p:par>
                            </p:childTnLst>
                          </p:cTn>
                        </p:par>
                      </p:childTnLst>
                    </p:cTn>
                  </p:par>
                </p:childTnLst>
              </p:cTn>
              <p:nextCondLst>
                <p:cond evt="onClick" delay="0">
                  <p:tgtEl>
                    <p:spTgt spid="283"/>
                  </p:tgtEl>
                </p:cond>
              </p:nextCondLst>
            </p:seq>
            <p:seq concurrent="1" nextAc="seek">
              <p:cTn id="12" restart="whenNotActive" fill="hold" evtFilter="cancelBubble" nodeType="interactiveSeq">
                <p:stCondLst>
                  <p:cond evt="onClick" delay="0">
                    <p:tgtEl>
                      <p:spTgt spid="287"/>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90"/>
                                        </p:tgtEl>
                                        <p:attrNameLst>
                                          <p:attrName>style.visibility</p:attrName>
                                        </p:attrNameLst>
                                      </p:cBhvr>
                                      <p:to>
                                        <p:strVal val="visible"/>
                                      </p:to>
                                    </p:set>
                                  </p:childTnLst>
                                </p:cTn>
                              </p:par>
                            </p:childTnLst>
                          </p:cTn>
                        </p:par>
                      </p:childTnLst>
                    </p:cTn>
                  </p:par>
                </p:childTnLst>
              </p:cTn>
              <p:nextCondLst>
                <p:cond evt="onClick" delay="0">
                  <p:tgtEl>
                    <p:spTgt spid="287"/>
                  </p:tgtEl>
                </p:cond>
              </p:nextCondLst>
            </p:seq>
            <p:seq concurrent="1" nextAc="seek">
              <p:cTn id="17" restart="whenNotActive" fill="hold" evtFilter="cancelBubble" nodeType="interactiveSeq">
                <p:stCondLst>
                  <p:cond evt="onClick" delay="0">
                    <p:tgtEl>
                      <p:spTgt spid="291"/>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294"/>
                                        </p:tgtEl>
                                        <p:attrNameLst>
                                          <p:attrName>style.visibility</p:attrName>
                                        </p:attrNameLst>
                                      </p:cBhvr>
                                      <p:to>
                                        <p:strVal val="visible"/>
                                      </p:to>
                                    </p:set>
                                  </p:childTnLst>
                                </p:cTn>
                              </p:par>
                            </p:childTnLst>
                          </p:cTn>
                        </p:par>
                      </p:childTnLst>
                    </p:cTn>
                  </p:par>
                </p:childTnLst>
              </p:cTn>
              <p:nextCondLst>
                <p:cond evt="onClick" delay="0">
                  <p:tgtEl>
                    <p:spTgt spid="291"/>
                  </p:tgtEl>
                </p:cond>
              </p:nextCondLst>
            </p:seq>
            <p:seq concurrent="1" nextAc="seek">
              <p:cTn id="22" restart="whenNotActive" fill="hold" evtFilter="cancelBubble" nodeType="interactiveSeq">
                <p:stCondLst>
                  <p:cond evt="onClick" delay="0">
                    <p:tgtEl>
                      <p:spTgt spid="295"/>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98"/>
                                        </p:tgtEl>
                                        <p:attrNameLst>
                                          <p:attrName>style.visibility</p:attrName>
                                        </p:attrNameLst>
                                      </p:cBhvr>
                                      <p:to>
                                        <p:strVal val="visible"/>
                                      </p:to>
                                    </p:set>
                                  </p:childTnLst>
                                </p:cTn>
                              </p:par>
                            </p:childTnLst>
                          </p:cTn>
                        </p:par>
                      </p:childTnLst>
                    </p:cTn>
                  </p:par>
                </p:childTnLst>
              </p:cTn>
              <p:nextCondLst>
                <p:cond evt="onClick" delay="0">
                  <p:tgtEl>
                    <p:spTgt spid="295"/>
                  </p:tgtEl>
                </p:cond>
              </p:nextCondLst>
            </p:seq>
            <p:seq concurrent="1" nextAc="seek">
              <p:cTn id="27" restart="whenNotActive" fill="hold" evtFilter="cancelBubble" nodeType="interactiveSeq">
                <p:stCondLst>
                  <p:cond evt="onClick" delay="0">
                    <p:tgtEl>
                      <p:spTgt spid="299"/>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302"/>
                                        </p:tgtEl>
                                        <p:attrNameLst>
                                          <p:attrName>style.visibility</p:attrName>
                                        </p:attrNameLst>
                                      </p:cBhvr>
                                      <p:to>
                                        <p:strVal val="visible"/>
                                      </p:to>
                                    </p:set>
                                  </p:childTnLst>
                                </p:cTn>
                              </p:par>
                            </p:childTnLst>
                          </p:cTn>
                        </p:par>
                      </p:childTnLst>
                    </p:cTn>
                  </p:par>
                </p:childTnLst>
              </p:cTn>
              <p:nextCondLst>
                <p:cond evt="onClick" delay="0">
                  <p:tgtEl>
                    <p:spTgt spid="299"/>
                  </p:tgtEl>
                </p:cond>
              </p:nextCondLst>
            </p:seq>
            <p:seq concurrent="1" nextAc="seek">
              <p:cTn id="32" restart="whenNotActive" fill="hold" evtFilter="cancelBubble" nodeType="interactiveSeq">
                <p:stCondLst>
                  <p:cond evt="onClick" delay="0">
                    <p:tgtEl>
                      <p:spTgt spid="303"/>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306"/>
                                        </p:tgtEl>
                                        <p:attrNameLst>
                                          <p:attrName>style.visibility</p:attrName>
                                        </p:attrNameLst>
                                      </p:cBhvr>
                                      <p:to>
                                        <p:strVal val="visible"/>
                                      </p:to>
                                    </p:set>
                                  </p:childTnLst>
                                </p:cTn>
                              </p:par>
                            </p:childTnLst>
                          </p:cTn>
                        </p:par>
                      </p:childTnLst>
                    </p:cTn>
                  </p:par>
                </p:childTnLst>
              </p:cTn>
              <p:nextCondLst>
                <p:cond evt="onClick" delay="0">
                  <p:tgtEl>
                    <p:spTgt spid="303"/>
                  </p:tgtEl>
                </p:cond>
              </p:nextCondLst>
            </p:seq>
            <p:seq concurrent="1" nextAc="seek">
              <p:cTn id="37" restart="whenNotActive" fill="hold" evtFilter="cancelBubble" nodeType="interactiveSeq">
                <p:stCondLst>
                  <p:cond evt="onClick" delay="0">
                    <p:tgtEl>
                      <p:spTgt spid="335"/>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338"/>
                                        </p:tgtEl>
                                        <p:attrNameLst>
                                          <p:attrName>style.visibility</p:attrName>
                                        </p:attrNameLst>
                                      </p:cBhvr>
                                      <p:to>
                                        <p:strVal val="visible"/>
                                      </p:to>
                                    </p:set>
                                  </p:childTnLst>
                                </p:cTn>
                              </p:par>
                            </p:childTnLst>
                          </p:cTn>
                        </p:par>
                      </p:childTnLst>
                    </p:cTn>
                  </p:par>
                </p:childTnLst>
              </p:cTn>
              <p:nextCondLst>
                <p:cond evt="onClick" delay="0">
                  <p:tgtEl>
                    <p:spTgt spid="335"/>
                  </p:tgtEl>
                </p:cond>
              </p:nextCondLst>
            </p:seq>
            <p:seq concurrent="1" nextAc="seek">
              <p:cTn id="42" restart="whenNotActive" fill="hold" evtFilter="cancelBubble" nodeType="interactiveSeq">
                <p:stCondLst>
                  <p:cond evt="onClick" delay="0">
                    <p:tgtEl>
                      <p:spTgt spid="339"/>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42"/>
                                        </p:tgtEl>
                                        <p:attrNameLst>
                                          <p:attrName>style.visibility</p:attrName>
                                        </p:attrNameLst>
                                      </p:cBhvr>
                                      <p:to>
                                        <p:strVal val="visible"/>
                                      </p:to>
                                    </p:set>
                                  </p:childTnLst>
                                </p:cTn>
                              </p:par>
                            </p:childTnLst>
                          </p:cTn>
                        </p:par>
                      </p:childTnLst>
                    </p:cTn>
                  </p:par>
                </p:childTnLst>
              </p:cTn>
              <p:nextCondLst>
                <p:cond evt="onClick" delay="0">
                  <p:tgtEl>
                    <p:spTgt spid="339"/>
                  </p:tgtEl>
                </p:cond>
              </p:nextCondLst>
            </p:seq>
            <p:seq concurrent="1" nextAc="seek">
              <p:cTn id="47" restart="whenNotActive" fill="hold" evtFilter="cancelBubble" nodeType="interactiveSeq">
                <p:stCondLst>
                  <p:cond evt="onClick" delay="0">
                    <p:tgtEl>
                      <p:spTgt spid="343"/>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ntr" presetSubtype="0" fill="hold" nodeType="clickEffect">
                                  <p:stCondLst>
                                    <p:cond delay="0"/>
                                  </p:stCondLst>
                                  <p:childTnLst>
                                    <p:set>
                                      <p:cBhvr>
                                        <p:cTn id="51" dur="1" fill="hold">
                                          <p:stCondLst>
                                            <p:cond delay="0"/>
                                          </p:stCondLst>
                                        </p:cTn>
                                        <p:tgtEl>
                                          <p:spTgt spid="346"/>
                                        </p:tgtEl>
                                        <p:attrNameLst>
                                          <p:attrName>style.visibility</p:attrName>
                                        </p:attrNameLst>
                                      </p:cBhvr>
                                      <p:to>
                                        <p:strVal val="visible"/>
                                      </p:to>
                                    </p:set>
                                  </p:childTnLst>
                                </p:cTn>
                              </p:par>
                            </p:childTnLst>
                          </p:cTn>
                        </p:par>
                      </p:childTnLst>
                    </p:cTn>
                  </p:par>
                </p:childTnLst>
              </p:cTn>
              <p:nextCondLst>
                <p:cond evt="onClick" delay="0">
                  <p:tgtEl>
                    <p:spTgt spid="343"/>
                  </p:tgtEl>
                </p:cond>
              </p:nextCondLst>
            </p:seq>
            <p:seq concurrent="1" nextAc="seek">
              <p:cTn id="52" restart="whenNotActive" fill="hold" evtFilter="cancelBubble" nodeType="interactiveSeq">
                <p:stCondLst>
                  <p:cond evt="onClick" delay="0">
                    <p:tgtEl>
                      <p:spTgt spid="347"/>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50"/>
                                        </p:tgtEl>
                                        <p:attrNameLst>
                                          <p:attrName>style.visibility</p:attrName>
                                        </p:attrNameLst>
                                      </p:cBhvr>
                                      <p:to>
                                        <p:strVal val="visible"/>
                                      </p:to>
                                    </p:set>
                                  </p:childTnLst>
                                </p:cTn>
                              </p:par>
                            </p:childTnLst>
                          </p:cTn>
                        </p:par>
                      </p:childTnLst>
                    </p:cTn>
                  </p:par>
                </p:childTnLst>
              </p:cTn>
              <p:nextCondLst>
                <p:cond evt="onClick" delay="0">
                  <p:tgtEl>
                    <p:spTgt spid="347"/>
                  </p:tgtEl>
                </p:cond>
              </p:nextCondLst>
            </p:seq>
            <p:seq concurrent="1" nextAc="seek">
              <p:cTn id="57" restart="whenNotActive" fill="hold" evtFilter="cancelBubble" nodeType="interactiveSeq">
                <p:stCondLst>
                  <p:cond evt="onClick" delay="0">
                    <p:tgtEl>
                      <p:spTgt spid="351"/>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1" presetClass="entr" presetSubtype="0" fill="hold" nodeType="clickEffect">
                                  <p:stCondLst>
                                    <p:cond delay="0"/>
                                  </p:stCondLst>
                                  <p:childTnLst>
                                    <p:set>
                                      <p:cBhvr>
                                        <p:cTn id="61" dur="1" fill="hold">
                                          <p:stCondLst>
                                            <p:cond delay="0"/>
                                          </p:stCondLst>
                                        </p:cTn>
                                        <p:tgtEl>
                                          <p:spTgt spid="354"/>
                                        </p:tgtEl>
                                        <p:attrNameLst>
                                          <p:attrName>style.visibility</p:attrName>
                                        </p:attrNameLst>
                                      </p:cBhvr>
                                      <p:to>
                                        <p:strVal val="visible"/>
                                      </p:to>
                                    </p:set>
                                  </p:childTnLst>
                                </p:cTn>
                              </p:par>
                            </p:childTnLst>
                          </p:cTn>
                        </p:par>
                      </p:childTnLst>
                    </p:cTn>
                  </p:par>
                </p:childTnLst>
              </p:cTn>
              <p:nextCondLst>
                <p:cond evt="onClick" delay="0">
                  <p:tgtEl>
                    <p:spTgt spid="351"/>
                  </p:tgtEl>
                </p:cond>
              </p:nextCondLst>
            </p:seq>
            <p:seq concurrent="1" nextAc="seek">
              <p:cTn id="62" restart="whenNotActive" fill="hold" evtFilter="cancelBubble" nodeType="interactiveSeq">
                <p:stCondLst>
                  <p:cond evt="onClick" delay="0">
                    <p:tgtEl>
                      <p:spTgt spid="355"/>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358"/>
                                        </p:tgtEl>
                                        <p:attrNameLst>
                                          <p:attrName>style.visibility</p:attrName>
                                        </p:attrNameLst>
                                      </p:cBhvr>
                                      <p:to>
                                        <p:strVal val="visible"/>
                                      </p:to>
                                    </p:set>
                                  </p:childTnLst>
                                </p:cTn>
                              </p:par>
                            </p:childTnLst>
                          </p:cTn>
                        </p:par>
                      </p:childTnLst>
                    </p:cTn>
                  </p:par>
                </p:childTnLst>
              </p:cTn>
              <p:nextCondLst>
                <p:cond evt="onClick" delay="0">
                  <p:tgtEl>
                    <p:spTgt spid="355"/>
                  </p:tgtEl>
                </p:cond>
              </p:nextCondLst>
            </p:seq>
            <p:seq concurrent="1" nextAc="seek">
              <p:cTn id="67" restart="whenNotActive" fill="hold" evtFilter="cancelBubble" nodeType="interactiveSeq">
                <p:stCondLst>
                  <p:cond evt="onClick" delay="0">
                    <p:tgtEl>
                      <p:spTgt spid="359"/>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1" presetClass="entr" presetSubtype="0" fill="hold" nodeType="clickEffect">
                                  <p:stCondLst>
                                    <p:cond delay="0"/>
                                  </p:stCondLst>
                                  <p:childTnLst>
                                    <p:set>
                                      <p:cBhvr>
                                        <p:cTn id="71" dur="1" fill="hold">
                                          <p:stCondLst>
                                            <p:cond delay="0"/>
                                          </p:stCondLst>
                                        </p:cTn>
                                        <p:tgtEl>
                                          <p:spTgt spid="362"/>
                                        </p:tgtEl>
                                        <p:attrNameLst>
                                          <p:attrName>style.visibility</p:attrName>
                                        </p:attrNameLst>
                                      </p:cBhvr>
                                      <p:to>
                                        <p:strVal val="visible"/>
                                      </p:to>
                                    </p:set>
                                  </p:childTnLst>
                                </p:cTn>
                              </p:par>
                            </p:childTnLst>
                          </p:cTn>
                        </p:par>
                      </p:childTnLst>
                    </p:cTn>
                  </p:par>
                </p:childTnLst>
              </p:cTn>
              <p:nextCondLst>
                <p:cond evt="onClick" delay="0">
                  <p:tgtEl>
                    <p:spTgt spid="359"/>
                  </p:tgtEl>
                </p:cond>
              </p:nextCondLst>
            </p:seq>
            <p:seq concurrent="1" nextAc="seek">
              <p:cTn id="72" restart="whenNotActive" fill="hold" evtFilter="cancelBubble" nodeType="interactiveSeq">
                <p:stCondLst>
                  <p:cond evt="onClick" delay="0">
                    <p:tgtEl>
                      <p:spTgt spid="557"/>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560"/>
                                        </p:tgtEl>
                                        <p:attrNameLst>
                                          <p:attrName>style.visibility</p:attrName>
                                        </p:attrNameLst>
                                      </p:cBhvr>
                                      <p:to>
                                        <p:strVal val="visible"/>
                                      </p:to>
                                    </p:set>
                                  </p:childTnLst>
                                </p:cTn>
                              </p:par>
                            </p:childTnLst>
                          </p:cTn>
                        </p:par>
                      </p:childTnLst>
                    </p:cTn>
                  </p:par>
                </p:childTnLst>
              </p:cTn>
              <p:nextCondLst>
                <p:cond evt="onClick" delay="0">
                  <p:tgtEl>
                    <p:spTgt spid="557"/>
                  </p:tgtEl>
                </p:cond>
              </p:nextCondLst>
            </p:seq>
            <p:seq concurrent="1" nextAc="seek">
              <p:cTn id="77" restart="whenNotActive" fill="hold" evtFilter="cancelBubble" nodeType="interactiveSeq">
                <p:stCondLst>
                  <p:cond evt="onClick" delay="0">
                    <p:tgtEl>
                      <p:spTgt spid="561"/>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1" presetClass="entr" presetSubtype="0" fill="hold" nodeType="clickEffect">
                                  <p:stCondLst>
                                    <p:cond delay="0"/>
                                  </p:stCondLst>
                                  <p:childTnLst>
                                    <p:set>
                                      <p:cBhvr>
                                        <p:cTn id="81" dur="1" fill="hold">
                                          <p:stCondLst>
                                            <p:cond delay="0"/>
                                          </p:stCondLst>
                                        </p:cTn>
                                        <p:tgtEl>
                                          <p:spTgt spid="564"/>
                                        </p:tgtEl>
                                        <p:attrNameLst>
                                          <p:attrName>style.visibility</p:attrName>
                                        </p:attrNameLst>
                                      </p:cBhvr>
                                      <p:to>
                                        <p:strVal val="visible"/>
                                      </p:to>
                                    </p:set>
                                  </p:childTnLst>
                                </p:cTn>
                              </p:par>
                            </p:childTnLst>
                          </p:cTn>
                        </p:par>
                      </p:childTnLst>
                    </p:cTn>
                  </p:par>
                </p:childTnLst>
              </p:cTn>
              <p:nextCondLst>
                <p:cond evt="onClick" delay="0">
                  <p:tgtEl>
                    <p:spTgt spid="561"/>
                  </p:tgtEl>
                </p:cond>
              </p:nextCondLst>
            </p:seq>
            <p:seq concurrent="1" nextAc="seek">
              <p:cTn id="82" restart="whenNotActive" fill="hold" evtFilter="cancelBubble" nodeType="interactiveSeq">
                <p:stCondLst>
                  <p:cond evt="onClick" delay="0">
                    <p:tgtEl>
                      <p:spTgt spid="565"/>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568"/>
                                        </p:tgtEl>
                                        <p:attrNameLst>
                                          <p:attrName>style.visibility</p:attrName>
                                        </p:attrNameLst>
                                      </p:cBhvr>
                                      <p:to>
                                        <p:strVal val="visible"/>
                                      </p:to>
                                    </p:set>
                                  </p:childTnLst>
                                </p:cTn>
                              </p:par>
                            </p:childTnLst>
                          </p:cTn>
                        </p:par>
                      </p:childTnLst>
                    </p:cTn>
                  </p:par>
                </p:childTnLst>
              </p:cTn>
              <p:nextCondLst>
                <p:cond evt="onClick" delay="0">
                  <p:tgtEl>
                    <p:spTgt spid="565"/>
                  </p:tgtEl>
                </p:cond>
              </p:nextCondLst>
            </p:seq>
            <p:seq concurrent="1" nextAc="seek">
              <p:cTn id="87" restart="whenNotActive" fill="hold" evtFilter="cancelBubble" nodeType="interactiveSeq">
                <p:stCondLst>
                  <p:cond evt="onClick" delay="0">
                    <p:tgtEl>
                      <p:spTgt spid="569"/>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1" presetClass="entr" presetSubtype="0" fill="hold" nodeType="clickEffect">
                                  <p:stCondLst>
                                    <p:cond delay="0"/>
                                  </p:stCondLst>
                                  <p:childTnLst>
                                    <p:set>
                                      <p:cBhvr>
                                        <p:cTn id="91" dur="1" fill="hold">
                                          <p:stCondLst>
                                            <p:cond delay="0"/>
                                          </p:stCondLst>
                                        </p:cTn>
                                        <p:tgtEl>
                                          <p:spTgt spid="572"/>
                                        </p:tgtEl>
                                        <p:attrNameLst>
                                          <p:attrName>style.visibility</p:attrName>
                                        </p:attrNameLst>
                                      </p:cBhvr>
                                      <p:to>
                                        <p:strVal val="visible"/>
                                      </p:to>
                                    </p:set>
                                  </p:childTnLst>
                                </p:cTn>
                              </p:par>
                            </p:childTnLst>
                          </p:cTn>
                        </p:par>
                      </p:childTnLst>
                    </p:cTn>
                  </p:par>
                </p:childTnLst>
              </p:cTn>
              <p:nextCondLst>
                <p:cond evt="onClick" delay="0">
                  <p:tgtEl>
                    <p:spTgt spid="569"/>
                  </p:tgtEl>
                </p:cond>
              </p:nextCondLst>
            </p:seq>
            <p:seq concurrent="1" nextAc="seek">
              <p:cTn id="92" restart="whenNotActive" fill="hold" evtFilter="cancelBubble" nodeType="interactiveSeq">
                <p:stCondLst>
                  <p:cond evt="onClick" delay="0">
                    <p:tgtEl>
                      <p:spTgt spid="573"/>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576"/>
                                        </p:tgtEl>
                                        <p:attrNameLst>
                                          <p:attrName>style.visibility</p:attrName>
                                        </p:attrNameLst>
                                      </p:cBhvr>
                                      <p:to>
                                        <p:strVal val="visible"/>
                                      </p:to>
                                    </p:set>
                                  </p:childTnLst>
                                </p:cTn>
                              </p:par>
                            </p:childTnLst>
                          </p:cTn>
                        </p:par>
                      </p:childTnLst>
                    </p:cTn>
                  </p:par>
                </p:childTnLst>
              </p:cTn>
              <p:nextCondLst>
                <p:cond evt="onClick" delay="0">
                  <p:tgtEl>
                    <p:spTgt spid="573"/>
                  </p:tgtEl>
                </p:cond>
              </p:nextCondLst>
            </p:seq>
            <p:seq concurrent="1" nextAc="seek">
              <p:cTn id="97" restart="whenNotActive" fill="hold" evtFilter="cancelBubble" nodeType="interactiveSeq">
                <p:stCondLst>
                  <p:cond evt="onClick" delay="0">
                    <p:tgtEl>
                      <p:spTgt spid="577"/>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entr" presetSubtype="0" fill="hold" nodeType="clickEffect">
                                  <p:stCondLst>
                                    <p:cond delay="0"/>
                                  </p:stCondLst>
                                  <p:childTnLst>
                                    <p:set>
                                      <p:cBhvr>
                                        <p:cTn id="101" dur="1" fill="hold">
                                          <p:stCondLst>
                                            <p:cond delay="0"/>
                                          </p:stCondLst>
                                        </p:cTn>
                                        <p:tgtEl>
                                          <p:spTgt spid="580"/>
                                        </p:tgtEl>
                                        <p:attrNameLst>
                                          <p:attrName>style.visibility</p:attrName>
                                        </p:attrNameLst>
                                      </p:cBhvr>
                                      <p:to>
                                        <p:strVal val="visible"/>
                                      </p:to>
                                    </p:set>
                                  </p:childTnLst>
                                </p:cTn>
                              </p:par>
                            </p:childTnLst>
                          </p:cTn>
                        </p:par>
                      </p:childTnLst>
                    </p:cTn>
                  </p:par>
                </p:childTnLst>
              </p:cTn>
              <p:nextCondLst>
                <p:cond evt="onClick" delay="0">
                  <p:tgtEl>
                    <p:spTgt spid="577"/>
                  </p:tgtEl>
                </p:cond>
              </p:nextCondLst>
            </p:seq>
            <p:seq concurrent="1" nextAc="seek">
              <p:cTn id="102" restart="whenNotActive" fill="hold" evtFilter="cancelBubble" nodeType="interactiveSeq">
                <p:stCondLst>
                  <p:cond evt="onClick" delay="0">
                    <p:tgtEl>
                      <p:spTgt spid="581"/>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 presetClass="entr" presetSubtype="0" fill="hold" nodeType="clickEffect">
                                  <p:stCondLst>
                                    <p:cond delay="0"/>
                                  </p:stCondLst>
                                  <p:childTnLst>
                                    <p:set>
                                      <p:cBhvr>
                                        <p:cTn id="106" dur="1" fill="hold">
                                          <p:stCondLst>
                                            <p:cond delay="0"/>
                                          </p:stCondLst>
                                        </p:cTn>
                                        <p:tgtEl>
                                          <p:spTgt spid="584"/>
                                        </p:tgtEl>
                                        <p:attrNameLst>
                                          <p:attrName>style.visibility</p:attrName>
                                        </p:attrNameLst>
                                      </p:cBhvr>
                                      <p:to>
                                        <p:strVal val="visible"/>
                                      </p:to>
                                    </p:set>
                                  </p:childTnLst>
                                </p:cTn>
                              </p:par>
                            </p:childTnLst>
                          </p:cTn>
                        </p:par>
                      </p:childTnLst>
                    </p:cTn>
                  </p:par>
                </p:childTnLst>
              </p:cTn>
              <p:nextCondLst>
                <p:cond evt="onClick" delay="0">
                  <p:tgtEl>
                    <p:spTgt spid="581"/>
                  </p:tgtEl>
                </p:cond>
              </p:nextCondLst>
            </p:seq>
            <p:seq concurrent="1" nextAc="seek">
              <p:cTn id="107" restart="whenNotActive" fill="hold" evtFilter="cancelBubble" nodeType="interactiveSeq">
                <p:stCondLst>
                  <p:cond evt="onClick" delay="0">
                    <p:tgtEl>
                      <p:spTgt spid="585"/>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588"/>
                                        </p:tgtEl>
                                        <p:attrNameLst>
                                          <p:attrName>style.visibility</p:attrName>
                                        </p:attrNameLst>
                                      </p:cBhvr>
                                      <p:to>
                                        <p:strVal val="visible"/>
                                      </p:to>
                                    </p:set>
                                  </p:childTnLst>
                                </p:cTn>
                              </p:par>
                            </p:childTnLst>
                          </p:cTn>
                        </p:par>
                      </p:childTnLst>
                    </p:cTn>
                  </p:par>
                </p:childTnLst>
              </p:cTn>
              <p:nextCondLst>
                <p:cond evt="onClick" delay="0">
                  <p:tgtEl>
                    <p:spTgt spid="585"/>
                  </p:tgtEl>
                </p:cond>
              </p:nextCondLst>
            </p:seq>
            <p:seq concurrent="1" nextAc="seek">
              <p:cTn id="112" restart="whenNotActive" fill="hold" evtFilter="cancelBubble" nodeType="interactiveSeq">
                <p:stCondLst>
                  <p:cond evt="onClick" delay="0">
                    <p:tgtEl>
                      <p:spTgt spid="589"/>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 presetClass="entr" presetSubtype="0" fill="hold" nodeType="clickEffect">
                                  <p:stCondLst>
                                    <p:cond delay="0"/>
                                  </p:stCondLst>
                                  <p:childTnLst>
                                    <p:set>
                                      <p:cBhvr>
                                        <p:cTn id="116" dur="1" fill="hold">
                                          <p:stCondLst>
                                            <p:cond delay="0"/>
                                          </p:stCondLst>
                                        </p:cTn>
                                        <p:tgtEl>
                                          <p:spTgt spid="592"/>
                                        </p:tgtEl>
                                        <p:attrNameLst>
                                          <p:attrName>style.visibility</p:attrName>
                                        </p:attrNameLst>
                                      </p:cBhvr>
                                      <p:to>
                                        <p:strVal val="visible"/>
                                      </p:to>
                                    </p:set>
                                  </p:childTnLst>
                                </p:cTn>
                              </p:par>
                            </p:childTnLst>
                          </p:cTn>
                        </p:par>
                      </p:childTnLst>
                    </p:cTn>
                  </p:par>
                </p:childTnLst>
              </p:cTn>
              <p:nextCondLst>
                <p:cond evt="onClick" delay="0">
                  <p:tgtEl>
                    <p:spTgt spid="589"/>
                  </p:tgtEl>
                </p:cond>
              </p:nextCondLst>
            </p:seq>
            <p:seq concurrent="1" nextAc="seek">
              <p:cTn id="117" restart="whenNotActive" fill="hold" evtFilter="cancelBubble" nodeType="interactiveSeq">
                <p:stCondLst>
                  <p:cond evt="onClick" delay="0">
                    <p:tgtEl>
                      <p:spTgt spid="593"/>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 presetClass="entr" presetSubtype="0" fill="hold" nodeType="clickEffect">
                                  <p:stCondLst>
                                    <p:cond delay="0"/>
                                  </p:stCondLst>
                                  <p:childTnLst>
                                    <p:set>
                                      <p:cBhvr>
                                        <p:cTn id="121" dur="1" fill="hold">
                                          <p:stCondLst>
                                            <p:cond delay="0"/>
                                          </p:stCondLst>
                                        </p:cTn>
                                        <p:tgtEl>
                                          <p:spTgt spid="596"/>
                                        </p:tgtEl>
                                        <p:attrNameLst>
                                          <p:attrName>style.visibility</p:attrName>
                                        </p:attrNameLst>
                                      </p:cBhvr>
                                      <p:to>
                                        <p:strVal val="visible"/>
                                      </p:to>
                                    </p:set>
                                  </p:childTnLst>
                                </p:cTn>
                              </p:par>
                            </p:childTnLst>
                          </p:cTn>
                        </p:par>
                      </p:childTnLst>
                    </p:cTn>
                  </p:par>
                </p:childTnLst>
              </p:cTn>
              <p:nextCondLst>
                <p:cond evt="onClick" delay="0">
                  <p:tgtEl>
                    <p:spTgt spid="593"/>
                  </p:tgtEl>
                </p:cond>
              </p:nextCondLst>
            </p:seq>
            <p:seq concurrent="1" nextAc="seek">
              <p:cTn id="122" restart="whenNotActive" fill="hold" evtFilter="cancelBubble" nodeType="interactiveSeq">
                <p:stCondLst>
                  <p:cond evt="onClick" delay="0">
                    <p:tgtEl>
                      <p:spTgt spid="597"/>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1" presetClass="entr" presetSubtype="0" fill="hold" nodeType="clickEffect">
                                  <p:stCondLst>
                                    <p:cond delay="0"/>
                                  </p:stCondLst>
                                  <p:childTnLst>
                                    <p:set>
                                      <p:cBhvr>
                                        <p:cTn id="126" dur="1" fill="hold">
                                          <p:stCondLst>
                                            <p:cond delay="0"/>
                                          </p:stCondLst>
                                        </p:cTn>
                                        <p:tgtEl>
                                          <p:spTgt spid="600"/>
                                        </p:tgtEl>
                                        <p:attrNameLst>
                                          <p:attrName>style.visibility</p:attrName>
                                        </p:attrNameLst>
                                      </p:cBhvr>
                                      <p:to>
                                        <p:strVal val="visible"/>
                                      </p:to>
                                    </p:set>
                                  </p:childTnLst>
                                </p:cTn>
                              </p:par>
                            </p:childTnLst>
                          </p:cTn>
                        </p:par>
                      </p:childTnLst>
                    </p:cTn>
                  </p:par>
                </p:childTnLst>
              </p:cTn>
              <p:nextCondLst>
                <p:cond evt="onClick" delay="0">
                  <p:tgtEl>
                    <p:spTgt spid="597"/>
                  </p:tgtEl>
                </p:cond>
              </p:nextCondLst>
            </p:seq>
            <p:seq concurrent="1" nextAc="seek">
              <p:cTn id="127" restart="whenNotActive" fill="hold" evtFilter="cancelBubble" nodeType="interactiveSeq">
                <p:stCondLst>
                  <p:cond evt="onClick" delay="0">
                    <p:tgtEl>
                      <p:spTgt spid="601"/>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1" presetClass="entr" presetSubtype="0" fill="hold" nodeType="clickEffect">
                                  <p:stCondLst>
                                    <p:cond delay="0"/>
                                  </p:stCondLst>
                                  <p:childTnLst>
                                    <p:set>
                                      <p:cBhvr>
                                        <p:cTn id="131" dur="1" fill="hold">
                                          <p:stCondLst>
                                            <p:cond delay="0"/>
                                          </p:stCondLst>
                                        </p:cTn>
                                        <p:tgtEl>
                                          <p:spTgt spid="604"/>
                                        </p:tgtEl>
                                        <p:attrNameLst>
                                          <p:attrName>style.visibility</p:attrName>
                                        </p:attrNameLst>
                                      </p:cBhvr>
                                      <p:to>
                                        <p:strVal val="visible"/>
                                      </p:to>
                                    </p:set>
                                  </p:childTnLst>
                                </p:cTn>
                              </p:par>
                            </p:childTnLst>
                          </p:cTn>
                        </p:par>
                      </p:childTnLst>
                    </p:cTn>
                  </p:par>
                </p:childTnLst>
              </p:cTn>
              <p:nextCondLst>
                <p:cond evt="onClick" delay="0">
                  <p:tgtEl>
                    <p:spTgt spid="601"/>
                  </p:tgtEl>
                </p:cond>
              </p:nextCondLst>
            </p:seq>
            <p:seq concurrent="1" nextAc="seek">
              <p:cTn id="132" restart="whenNotActive" fill="hold" evtFilter="cancelBubble" nodeType="interactiveSeq">
                <p:stCondLst>
                  <p:cond evt="onClick" delay="0">
                    <p:tgtEl>
                      <p:spTgt spid="605"/>
                    </p:tgtEl>
                  </p:cond>
                </p:stCondLst>
                <p:endSync evt="end" delay="0">
                  <p:rtn val="all"/>
                </p:endSync>
                <p:childTnLst>
                  <p:par>
                    <p:cTn id="133" fill="hold" nodeType="clickPar">
                      <p:stCondLst>
                        <p:cond delay="0"/>
                      </p:stCondLst>
                      <p:childTnLst>
                        <p:par>
                          <p:cTn id="134" fill="hold" nodeType="withGroup">
                            <p:stCondLst>
                              <p:cond delay="0"/>
                            </p:stCondLst>
                            <p:childTnLst>
                              <p:par>
                                <p:cTn id="135" presetID="1" presetClass="entr" presetSubtype="0" fill="hold" nodeType="clickEffect">
                                  <p:stCondLst>
                                    <p:cond delay="0"/>
                                  </p:stCondLst>
                                  <p:childTnLst>
                                    <p:set>
                                      <p:cBhvr>
                                        <p:cTn id="136" dur="1" fill="hold">
                                          <p:stCondLst>
                                            <p:cond delay="0"/>
                                          </p:stCondLst>
                                        </p:cTn>
                                        <p:tgtEl>
                                          <p:spTgt spid="608"/>
                                        </p:tgtEl>
                                        <p:attrNameLst>
                                          <p:attrName>style.visibility</p:attrName>
                                        </p:attrNameLst>
                                      </p:cBhvr>
                                      <p:to>
                                        <p:strVal val="visible"/>
                                      </p:to>
                                    </p:set>
                                  </p:childTnLst>
                                </p:cTn>
                              </p:par>
                            </p:childTnLst>
                          </p:cTn>
                        </p:par>
                      </p:childTnLst>
                    </p:cTn>
                  </p:par>
                </p:childTnLst>
              </p:cTn>
              <p:nextCondLst>
                <p:cond evt="onClick" delay="0">
                  <p:tgtEl>
                    <p:spTgt spid="605"/>
                  </p:tgtEl>
                </p:cond>
              </p:nextCondLst>
            </p:seq>
            <p:seq concurrent="1" nextAc="seek">
              <p:cTn id="137" restart="whenNotActive" fill="hold" evtFilter="cancelBubble" nodeType="interactiveSeq">
                <p:stCondLst>
                  <p:cond evt="onClick" delay="0">
                    <p:tgtEl>
                      <p:spTgt spid="609"/>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1" presetClass="entr" presetSubtype="0" fill="hold" nodeType="clickEffect">
                                  <p:stCondLst>
                                    <p:cond delay="0"/>
                                  </p:stCondLst>
                                  <p:childTnLst>
                                    <p:set>
                                      <p:cBhvr>
                                        <p:cTn id="141" dur="1" fill="hold">
                                          <p:stCondLst>
                                            <p:cond delay="0"/>
                                          </p:stCondLst>
                                        </p:cTn>
                                        <p:tgtEl>
                                          <p:spTgt spid="612"/>
                                        </p:tgtEl>
                                        <p:attrNameLst>
                                          <p:attrName>style.visibility</p:attrName>
                                        </p:attrNameLst>
                                      </p:cBhvr>
                                      <p:to>
                                        <p:strVal val="visible"/>
                                      </p:to>
                                    </p:set>
                                  </p:childTnLst>
                                </p:cTn>
                              </p:par>
                            </p:childTnLst>
                          </p:cTn>
                        </p:par>
                      </p:childTnLst>
                    </p:cTn>
                  </p:par>
                </p:childTnLst>
              </p:cTn>
              <p:nextCondLst>
                <p:cond evt="onClick" delay="0">
                  <p:tgtEl>
                    <p:spTgt spid="609"/>
                  </p:tgtEl>
                </p:cond>
              </p:nextCondLst>
            </p:seq>
            <p:seq concurrent="1" nextAc="seek">
              <p:cTn id="142" restart="whenNotActive" fill="hold" evtFilter="cancelBubble" nodeType="interactiveSeq">
                <p:stCondLst>
                  <p:cond evt="onClick" delay="0">
                    <p:tgtEl>
                      <p:spTgt spid="669"/>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1" presetClass="entr" presetSubtype="0" fill="hold" nodeType="clickEffect">
                                  <p:stCondLst>
                                    <p:cond delay="0"/>
                                  </p:stCondLst>
                                  <p:childTnLst>
                                    <p:set>
                                      <p:cBhvr>
                                        <p:cTn id="146" dur="1" fill="hold">
                                          <p:stCondLst>
                                            <p:cond delay="0"/>
                                          </p:stCondLst>
                                        </p:cTn>
                                        <p:tgtEl>
                                          <p:spTgt spid="672"/>
                                        </p:tgtEl>
                                        <p:attrNameLst>
                                          <p:attrName>style.visibility</p:attrName>
                                        </p:attrNameLst>
                                      </p:cBhvr>
                                      <p:to>
                                        <p:strVal val="visible"/>
                                      </p:to>
                                    </p:set>
                                  </p:childTnLst>
                                </p:cTn>
                              </p:par>
                            </p:childTnLst>
                          </p:cTn>
                        </p:par>
                      </p:childTnLst>
                    </p:cTn>
                  </p:par>
                </p:childTnLst>
              </p:cTn>
              <p:nextCondLst>
                <p:cond evt="onClick" delay="0">
                  <p:tgtEl>
                    <p:spTgt spid="669"/>
                  </p:tgtEl>
                </p:cond>
              </p:nextCondLst>
            </p:seq>
            <p:seq concurrent="1" nextAc="seek">
              <p:cTn id="147" restart="whenNotActive" fill="hold" evtFilter="cancelBubble" nodeType="interactiveSeq">
                <p:stCondLst>
                  <p:cond evt="onClick" delay="0">
                    <p:tgtEl>
                      <p:spTgt spid="673"/>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1" presetClass="entr" presetSubtype="0" fill="hold" nodeType="clickEffect">
                                  <p:stCondLst>
                                    <p:cond delay="0"/>
                                  </p:stCondLst>
                                  <p:childTnLst>
                                    <p:set>
                                      <p:cBhvr>
                                        <p:cTn id="151" dur="1" fill="hold">
                                          <p:stCondLst>
                                            <p:cond delay="0"/>
                                          </p:stCondLst>
                                        </p:cTn>
                                        <p:tgtEl>
                                          <p:spTgt spid="676"/>
                                        </p:tgtEl>
                                        <p:attrNameLst>
                                          <p:attrName>style.visibility</p:attrName>
                                        </p:attrNameLst>
                                      </p:cBhvr>
                                      <p:to>
                                        <p:strVal val="visible"/>
                                      </p:to>
                                    </p:set>
                                  </p:childTnLst>
                                </p:cTn>
                              </p:par>
                            </p:childTnLst>
                          </p:cTn>
                        </p:par>
                      </p:childTnLst>
                    </p:cTn>
                  </p:par>
                </p:childTnLst>
              </p:cTn>
              <p:nextCondLst>
                <p:cond evt="onClick" delay="0">
                  <p:tgtEl>
                    <p:spTgt spid="673"/>
                  </p:tgtEl>
                </p:cond>
              </p:nextCondLst>
            </p:seq>
            <p:seq concurrent="1" nextAc="seek">
              <p:cTn id="152" restart="whenNotActive" fill="hold" evtFilter="cancelBubble" nodeType="interactiveSeq">
                <p:stCondLst>
                  <p:cond evt="onClick" delay="0">
                    <p:tgtEl>
                      <p:spTgt spid="677"/>
                    </p:tgtEl>
                  </p:cond>
                </p:stCondLst>
                <p:endSync evt="end" delay="0">
                  <p:rtn val="all"/>
                </p:endSync>
                <p:childTnLst>
                  <p:par>
                    <p:cTn id="153" fill="hold" nodeType="clickPar">
                      <p:stCondLst>
                        <p:cond delay="0"/>
                      </p:stCondLst>
                      <p:childTnLst>
                        <p:par>
                          <p:cTn id="154" fill="hold" nodeType="withGroup">
                            <p:stCondLst>
                              <p:cond delay="0"/>
                            </p:stCondLst>
                            <p:childTnLst>
                              <p:par>
                                <p:cTn id="155" presetID="1" presetClass="entr" presetSubtype="0" fill="hold" nodeType="clickEffect">
                                  <p:stCondLst>
                                    <p:cond delay="0"/>
                                  </p:stCondLst>
                                  <p:childTnLst>
                                    <p:set>
                                      <p:cBhvr>
                                        <p:cTn id="156" dur="1" fill="hold">
                                          <p:stCondLst>
                                            <p:cond delay="0"/>
                                          </p:stCondLst>
                                        </p:cTn>
                                        <p:tgtEl>
                                          <p:spTgt spid="680"/>
                                        </p:tgtEl>
                                        <p:attrNameLst>
                                          <p:attrName>style.visibility</p:attrName>
                                        </p:attrNameLst>
                                      </p:cBhvr>
                                      <p:to>
                                        <p:strVal val="visible"/>
                                      </p:to>
                                    </p:set>
                                  </p:childTnLst>
                                </p:cTn>
                              </p:par>
                            </p:childTnLst>
                          </p:cTn>
                        </p:par>
                      </p:childTnLst>
                    </p:cTn>
                  </p:par>
                </p:childTnLst>
              </p:cTn>
              <p:nextCondLst>
                <p:cond evt="onClick" delay="0">
                  <p:tgtEl>
                    <p:spTgt spid="677"/>
                  </p:tgtEl>
                </p:cond>
              </p:nextCondLst>
            </p:seq>
            <p:seq concurrent="1" nextAc="seek">
              <p:cTn id="157" restart="whenNotActive" fill="hold" evtFilter="cancelBubble" nodeType="interactiveSeq">
                <p:stCondLst>
                  <p:cond evt="onClick" delay="0">
                    <p:tgtEl>
                      <p:spTgt spid="681"/>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1" presetClass="entr" presetSubtype="0" fill="hold" nodeType="clickEffect">
                                  <p:stCondLst>
                                    <p:cond delay="0"/>
                                  </p:stCondLst>
                                  <p:childTnLst>
                                    <p:set>
                                      <p:cBhvr>
                                        <p:cTn id="161" dur="1" fill="hold">
                                          <p:stCondLst>
                                            <p:cond delay="0"/>
                                          </p:stCondLst>
                                        </p:cTn>
                                        <p:tgtEl>
                                          <p:spTgt spid="684"/>
                                        </p:tgtEl>
                                        <p:attrNameLst>
                                          <p:attrName>style.visibility</p:attrName>
                                        </p:attrNameLst>
                                      </p:cBhvr>
                                      <p:to>
                                        <p:strVal val="visible"/>
                                      </p:to>
                                    </p:set>
                                  </p:childTnLst>
                                </p:cTn>
                              </p:par>
                            </p:childTnLst>
                          </p:cTn>
                        </p:par>
                      </p:childTnLst>
                    </p:cTn>
                  </p:par>
                </p:childTnLst>
              </p:cTn>
              <p:nextCondLst>
                <p:cond evt="onClick" delay="0">
                  <p:tgtEl>
                    <p:spTgt spid="681"/>
                  </p:tgtEl>
                </p:cond>
              </p:nextCondLst>
            </p:seq>
            <p:seq concurrent="1" nextAc="seek">
              <p:cTn id="162" restart="whenNotActive" fill="hold" evtFilter="cancelBubble" nodeType="interactiveSeq">
                <p:stCondLst>
                  <p:cond evt="onClick" delay="0">
                    <p:tgtEl>
                      <p:spTgt spid="685"/>
                    </p:tgtEl>
                  </p:cond>
                </p:stCondLst>
                <p:endSync evt="end" delay="0">
                  <p:rtn val="all"/>
                </p:endSync>
                <p:childTnLst>
                  <p:par>
                    <p:cTn id="163" fill="hold" nodeType="clickPar">
                      <p:stCondLst>
                        <p:cond delay="0"/>
                      </p:stCondLst>
                      <p:childTnLst>
                        <p:par>
                          <p:cTn id="164" fill="hold" nodeType="withGroup">
                            <p:stCondLst>
                              <p:cond delay="0"/>
                            </p:stCondLst>
                            <p:childTnLst>
                              <p:par>
                                <p:cTn id="165" presetID="1" presetClass="entr" presetSubtype="0" fill="hold" nodeType="clickEffect">
                                  <p:stCondLst>
                                    <p:cond delay="0"/>
                                  </p:stCondLst>
                                  <p:childTnLst>
                                    <p:set>
                                      <p:cBhvr>
                                        <p:cTn id="166" dur="1" fill="hold">
                                          <p:stCondLst>
                                            <p:cond delay="0"/>
                                          </p:stCondLst>
                                        </p:cTn>
                                        <p:tgtEl>
                                          <p:spTgt spid="688"/>
                                        </p:tgtEl>
                                        <p:attrNameLst>
                                          <p:attrName>style.visibility</p:attrName>
                                        </p:attrNameLst>
                                      </p:cBhvr>
                                      <p:to>
                                        <p:strVal val="visible"/>
                                      </p:to>
                                    </p:set>
                                  </p:childTnLst>
                                </p:cTn>
                              </p:par>
                            </p:childTnLst>
                          </p:cTn>
                        </p:par>
                      </p:childTnLst>
                    </p:cTn>
                  </p:par>
                </p:childTnLst>
              </p:cTn>
              <p:nextCondLst>
                <p:cond evt="onClick" delay="0">
                  <p:tgtEl>
                    <p:spTgt spid="685"/>
                  </p:tgtEl>
                </p:cond>
              </p:nextCondLst>
            </p:seq>
            <p:seq concurrent="1" nextAc="seek">
              <p:cTn id="167" restart="whenNotActive" fill="hold" evtFilter="cancelBubble" nodeType="interactiveSeq">
                <p:stCondLst>
                  <p:cond evt="onClick" delay="0">
                    <p:tgtEl>
                      <p:spTgt spid="689"/>
                    </p:tgtEl>
                  </p:cond>
                </p:stCondLst>
                <p:endSync evt="end" delay="0">
                  <p:rtn val="all"/>
                </p:endSync>
                <p:childTnLst>
                  <p:par>
                    <p:cTn id="168" fill="hold" nodeType="clickPar">
                      <p:stCondLst>
                        <p:cond delay="0"/>
                      </p:stCondLst>
                      <p:childTnLst>
                        <p:par>
                          <p:cTn id="169" fill="hold" nodeType="withGroup">
                            <p:stCondLst>
                              <p:cond delay="0"/>
                            </p:stCondLst>
                            <p:childTnLst>
                              <p:par>
                                <p:cTn id="170" presetID="1" presetClass="entr" presetSubtype="0" fill="hold" nodeType="clickEffect">
                                  <p:stCondLst>
                                    <p:cond delay="0"/>
                                  </p:stCondLst>
                                  <p:childTnLst>
                                    <p:set>
                                      <p:cBhvr>
                                        <p:cTn id="171" dur="1" fill="hold">
                                          <p:stCondLst>
                                            <p:cond delay="0"/>
                                          </p:stCondLst>
                                        </p:cTn>
                                        <p:tgtEl>
                                          <p:spTgt spid="692"/>
                                        </p:tgtEl>
                                        <p:attrNameLst>
                                          <p:attrName>style.visibility</p:attrName>
                                        </p:attrNameLst>
                                      </p:cBhvr>
                                      <p:to>
                                        <p:strVal val="visible"/>
                                      </p:to>
                                    </p:set>
                                  </p:childTnLst>
                                </p:cTn>
                              </p:par>
                            </p:childTnLst>
                          </p:cTn>
                        </p:par>
                      </p:childTnLst>
                    </p:cTn>
                  </p:par>
                </p:childTnLst>
              </p:cTn>
              <p:nextCondLst>
                <p:cond evt="onClick" delay="0">
                  <p:tgtEl>
                    <p:spTgt spid="689"/>
                  </p:tgtEl>
                </p:cond>
              </p:nextCondLst>
            </p:seq>
            <p:seq concurrent="1" nextAc="seek">
              <p:cTn id="172" restart="whenNotActive" fill="hold" evtFilter="cancelBubble" nodeType="interactiveSeq">
                <p:stCondLst>
                  <p:cond evt="onClick" delay="0">
                    <p:tgtEl>
                      <p:spTgt spid="693"/>
                    </p:tgtEl>
                  </p:cond>
                </p:stCondLst>
                <p:endSync evt="end" delay="0">
                  <p:rtn val="all"/>
                </p:endSync>
                <p:childTnLst>
                  <p:par>
                    <p:cTn id="173" fill="hold" nodeType="clickPar">
                      <p:stCondLst>
                        <p:cond delay="0"/>
                      </p:stCondLst>
                      <p:childTnLst>
                        <p:par>
                          <p:cTn id="174" fill="hold" nodeType="withGroup">
                            <p:stCondLst>
                              <p:cond delay="0"/>
                            </p:stCondLst>
                            <p:childTnLst>
                              <p:par>
                                <p:cTn id="175" presetID="1" presetClass="entr" presetSubtype="0" fill="hold" nodeType="clickEffect">
                                  <p:stCondLst>
                                    <p:cond delay="0"/>
                                  </p:stCondLst>
                                  <p:childTnLst>
                                    <p:set>
                                      <p:cBhvr>
                                        <p:cTn id="176" dur="1" fill="hold">
                                          <p:stCondLst>
                                            <p:cond delay="0"/>
                                          </p:stCondLst>
                                        </p:cTn>
                                        <p:tgtEl>
                                          <p:spTgt spid="696"/>
                                        </p:tgtEl>
                                        <p:attrNameLst>
                                          <p:attrName>style.visibility</p:attrName>
                                        </p:attrNameLst>
                                      </p:cBhvr>
                                      <p:to>
                                        <p:strVal val="visible"/>
                                      </p:to>
                                    </p:set>
                                  </p:childTnLst>
                                </p:cTn>
                              </p:par>
                            </p:childTnLst>
                          </p:cTn>
                        </p:par>
                      </p:childTnLst>
                    </p:cTn>
                  </p:par>
                </p:childTnLst>
              </p:cTn>
              <p:nextCondLst>
                <p:cond evt="onClick" delay="0">
                  <p:tgtEl>
                    <p:spTgt spid="69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239713" y="466725"/>
            <a:ext cx="1108075" cy="765175"/>
            <a:chOff x="153988" y="594484"/>
            <a:chExt cx="1108186" cy="764596"/>
          </a:xfrm>
        </p:grpSpPr>
        <p:pic>
          <p:nvPicPr>
            <p:cNvPr id="175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023" y="594484"/>
              <a:ext cx="765573"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 name="Name 1"/>
            <p:cNvSpPr txBox="1">
              <a:spLocks noChangeArrowheads="1"/>
            </p:cNvSpPr>
            <p:nvPr/>
          </p:nvSpPr>
          <p:spPr bwMode="auto">
            <a:xfrm>
              <a:off x="153988" y="897468"/>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1</a:t>
              </a:r>
            </a:p>
          </p:txBody>
        </p:sp>
      </p:grpSp>
      <p:pic>
        <p:nvPicPr>
          <p:cNvPr id="235" name="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0388" y="158750"/>
            <a:ext cx="4889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3" name="Group 282"/>
          <p:cNvGrpSpPr>
            <a:grpSpLocks/>
          </p:cNvGrpSpPr>
          <p:nvPr/>
        </p:nvGrpSpPr>
        <p:grpSpPr bwMode="auto">
          <a:xfrm>
            <a:off x="1485900" y="466725"/>
            <a:ext cx="1108075" cy="765175"/>
            <a:chOff x="153988" y="594484"/>
            <a:chExt cx="1108186" cy="764596"/>
          </a:xfrm>
        </p:grpSpPr>
        <p:pic>
          <p:nvPicPr>
            <p:cNvPr id="17531" name="Picture 28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023" y="594484"/>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 name="Name 1"/>
            <p:cNvSpPr txBox="1">
              <a:spLocks noChangeArrowheads="1"/>
            </p:cNvSpPr>
            <p:nvPr/>
          </p:nvSpPr>
          <p:spPr bwMode="auto">
            <a:xfrm>
              <a:off x="153988" y="897468"/>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2</a:t>
              </a:r>
            </a:p>
          </p:txBody>
        </p:sp>
      </p:grpSp>
      <p:pic>
        <p:nvPicPr>
          <p:cNvPr id="286" name="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14525" y="155575"/>
            <a:ext cx="35877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7" name="Group 286"/>
          <p:cNvGrpSpPr>
            <a:grpSpLocks/>
          </p:cNvGrpSpPr>
          <p:nvPr/>
        </p:nvGrpSpPr>
        <p:grpSpPr bwMode="auto">
          <a:xfrm>
            <a:off x="2757488" y="466725"/>
            <a:ext cx="1108075" cy="765175"/>
            <a:chOff x="153988" y="594484"/>
            <a:chExt cx="1108186" cy="764596"/>
          </a:xfrm>
        </p:grpSpPr>
        <p:pic>
          <p:nvPicPr>
            <p:cNvPr id="17529" name="Picture 28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023" y="594484"/>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 name="Name 1"/>
            <p:cNvSpPr txBox="1">
              <a:spLocks noChangeArrowheads="1"/>
            </p:cNvSpPr>
            <p:nvPr/>
          </p:nvSpPr>
          <p:spPr bwMode="auto">
            <a:xfrm>
              <a:off x="153988" y="897468"/>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3</a:t>
              </a:r>
            </a:p>
          </p:txBody>
        </p:sp>
      </p:grpSp>
      <p:pic>
        <p:nvPicPr>
          <p:cNvPr id="290" name="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25775" y="149225"/>
            <a:ext cx="5873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1" name="Group 290"/>
          <p:cNvGrpSpPr>
            <a:grpSpLocks/>
          </p:cNvGrpSpPr>
          <p:nvPr/>
        </p:nvGrpSpPr>
        <p:grpSpPr bwMode="auto">
          <a:xfrm>
            <a:off x="4051300" y="466725"/>
            <a:ext cx="1108075" cy="765175"/>
            <a:chOff x="153988" y="594484"/>
            <a:chExt cx="1108186" cy="764596"/>
          </a:xfrm>
        </p:grpSpPr>
        <p:pic>
          <p:nvPicPr>
            <p:cNvPr id="17527" name="Picture 29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3723" y="594484"/>
              <a:ext cx="724173"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 name="Name 1"/>
            <p:cNvSpPr txBox="1">
              <a:spLocks noChangeArrowheads="1"/>
            </p:cNvSpPr>
            <p:nvPr/>
          </p:nvSpPr>
          <p:spPr bwMode="auto">
            <a:xfrm>
              <a:off x="153988" y="897468"/>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4</a:t>
              </a:r>
            </a:p>
          </p:txBody>
        </p:sp>
      </p:grpSp>
      <p:pic>
        <p:nvPicPr>
          <p:cNvPr id="294" name="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71975" y="149225"/>
            <a:ext cx="5000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5" name="Group 294"/>
          <p:cNvGrpSpPr>
            <a:grpSpLocks/>
          </p:cNvGrpSpPr>
          <p:nvPr/>
        </p:nvGrpSpPr>
        <p:grpSpPr bwMode="auto">
          <a:xfrm>
            <a:off x="5287963" y="466725"/>
            <a:ext cx="1108075" cy="765175"/>
            <a:chOff x="153988" y="594484"/>
            <a:chExt cx="1108186" cy="764596"/>
          </a:xfrm>
        </p:grpSpPr>
        <p:pic>
          <p:nvPicPr>
            <p:cNvPr id="17525" name="Picture 29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6258" y="594484"/>
              <a:ext cx="679103"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 name="Name 1"/>
            <p:cNvSpPr txBox="1">
              <a:spLocks noChangeArrowheads="1"/>
            </p:cNvSpPr>
            <p:nvPr/>
          </p:nvSpPr>
          <p:spPr bwMode="auto">
            <a:xfrm>
              <a:off x="153988" y="897468"/>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5</a:t>
              </a:r>
            </a:p>
          </p:txBody>
        </p:sp>
      </p:grpSp>
      <p:pic>
        <p:nvPicPr>
          <p:cNvPr id="298" name="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608638" y="158750"/>
            <a:ext cx="49688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9" name="Group 298"/>
          <p:cNvGrpSpPr>
            <a:grpSpLocks/>
          </p:cNvGrpSpPr>
          <p:nvPr/>
        </p:nvGrpSpPr>
        <p:grpSpPr bwMode="auto">
          <a:xfrm>
            <a:off x="6421438" y="549275"/>
            <a:ext cx="1420812" cy="749300"/>
            <a:chOff x="26718" y="676938"/>
            <a:chExt cx="1422188" cy="748729"/>
          </a:xfrm>
        </p:grpSpPr>
        <p:pic>
          <p:nvPicPr>
            <p:cNvPr id="17523" name="Picture 29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6718" y="676938"/>
              <a:ext cx="1422188" cy="74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 name="Name 1"/>
            <p:cNvSpPr txBox="1">
              <a:spLocks noChangeArrowheads="1"/>
            </p:cNvSpPr>
            <p:nvPr/>
          </p:nvSpPr>
          <p:spPr bwMode="auto">
            <a:xfrm>
              <a:off x="153841" y="897433"/>
              <a:ext cx="1107559" cy="307740"/>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6</a:t>
              </a:r>
            </a:p>
          </p:txBody>
        </p:sp>
      </p:grpSp>
      <p:pic>
        <p:nvPicPr>
          <p:cNvPr id="302" name="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669088" y="103188"/>
            <a:ext cx="560387"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3" name="Group 302"/>
          <p:cNvGrpSpPr>
            <a:grpSpLocks/>
          </p:cNvGrpSpPr>
          <p:nvPr/>
        </p:nvGrpSpPr>
        <p:grpSpPr bwMode="auto">
          <a:xfrm>
            <a:off x="7804150" y="498475"/>
            <a:ext cx="1108075" cy="765175"/>
            <a:chOff x="153988" y="625682"/>
            <a:chExt cx="1108186" cy="764596"/>
          </a:xfrm>
        </p:grpSpPr>
        <p:pic>
          <p:nvPicPr>
            <p:cNvPr id="17521" name="Picture 30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37149" y="625682"/>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 name="Name 1"/>
            <p:cNvSpPr txBox="1">
              <a:spLocks noChangeArrowheads="1"/>
            </p:cNvSpPr>
            <p:nvPr/>
          </p:nvSpPr>
          <p:spPr bwMode="auto">
            <a:xfrm>
              <a:off x="153988" y="896940"/>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7</a:t>
              </a:r>
            </a:p>
          </p:txBody>
        </p:sp>
      </p:grpSp>
      <p:pic>
        <p:nvPicPr>
          <p:cNvPr id="306" name="1"/>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32775" y="171450"/>
            <a:ext cx="2730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5" name="Group 334"/>
          <p:cNvGrpSpPr>
            <a:grpSpLocks/>
          </p:cNvGrpSpPr>
          <p:nvPr/>
        </p:nvGrpSpPr>
        <p:grpSpPr bwMode="auto">
          <a:xfrm>
            <a:off x="239713" y="1887538"/>
            <a:ext cx="1108075" cy="765175"/>
            <a:chOff x="153988" y="625682"/>
            <a:chExt cx="1108186" cy="764596"/>
          </a:xfrm>
        </p:grpSpPr>
        <p:pic>
          <p:nvPicPr>
            <p:cNvPr id="17519" name="Picture 33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37149" y="625682"/>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 name="Name 1"/>
            <p:cNvSpPr txBox="1">
              <a:spLocks noChangeArrowheads="1"/>
            </p:cNvSpPr>
            <p:nvPr/>
          </p:nvSpPr>
          <p:spPr bwMode="auto">
            <a:xfrm>
              <a:off x="153988" y="896939"/>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8</a:t>
              </a:r>
            </a:p>
          </p:txBody>
        </p:sp>
      </p:grpSp>
      <p:pic>
        <p:nvPicPr>
          <p:cNvPr id="338" name="1"/>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2463" y="1493838"/>
            <a:ext cx="33972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9" name="Group 338"/>
          <p:cNvGrpSpPr>
            <a:grpSpLocks/>
          </p:cNvGrpSpPr>
          <p:nvPr/>
        </p:nvGrpSpPr>
        <p:grpSpPr bwMode="auto">
          <a:xfrm>
            <a:off x="1360488" y="1944688"/>
            <a:ext cx="1422400" cy="747712"/>
            <a:chOff x="26718" y="676938"/>
            <a:chExt cx="1422188" cy="748729"/>
          </a:xfrm>
        </p:grpSpPr>
        <p:pic>
          <p:nvPicPr>
            <p:cNvPr id="17517" name="Picture 33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6718" y="676938"/>
              <a:ext cx="1422188" cy="74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1" name="Name 1"/>
            <p:cNvSpPr txBox="1">
              <a:spLocks noChangeArrowheads="1"/>
            </p:cNvSpPr>
            <p:nvPr/>
          </p:nvSpPr>
          <p:spPr bwMode="auto">
            <a:xfrm>
              <a:off x="153699" y="897900"/>
              <a:ext cx="1107910" cy="306805"/>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9</a:t>
              </a:r>
            </a:p>
          </p:txBody>
        </p:sp>
      </p:grpSp>
      <p:pic>
        <p:nvPicPr>
          <p:cNvPr id="342" name="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614488" y="1498600"/>
            <a:ext cx="5603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3" name="Group 342"/>
          <p:cNvGrpSpPr>
            <a:grpSpLocks/>
          </p:cNvGrpSpPr>
          <p:nvPr/>
        </p:nvGrpSpPr>
        <p:grpSpPr bwMode="auto">
          <a:xfrm>
            <a:off x="2743200" y="1860550"/>
            <a:ext cx="1108075" cy="763588"/>
            <a:chOff x="153988" y="594484"/>
            <a:chExt cx="1108186" cy="764596"/>
          </a:xfrm>
        </p:grpSpPr>
        <p:pic>
          <p:nvPicPr>
            <p:cNvPr id="17515" name="Picture 34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6258" y="594484"/>
              <a:ext cx="679103"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 name="Name 1"/>
            <p:cNvSpPr txBox="1">
              <a:spLocks noChangeArrowheads="1"/>
            </p:cNvSpPr>
            <p:nvPr/>
          </p:nvSpPr>
          <p:spPr bwMode="auto">
            <a:xfrm>
              <a:off x="153988" y="898097"/>
              <a:ext cx="1108186" cy="306791"/>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10</a:t>
              </a:r>
            </a:p>
          </p:txBody>
        </p:sp>
      </p:grpSp>
      <p:pic>
        <p:nvPicPr>
          <p:cNvPr id="346" name="1"/>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3132138" y="1498600"/>
            <a:ext cx="341312"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7" name="Group 346"/>
          <p:cNvGrpSpPr>
            <a:grpSpLocks/>
          </p:cNvGrpSpPr>
          <p:nvPr/>
        </p:nvGrpSpPr>
        <p:grpSpPr bwMode="auto">
          <a:xfrm>
            <a:off x="4010025" y="1862138"/>
            <a:ext cx="1108075" cy="765175"/>
            <a:chOff x="153988" y="594484"/>
            <a:chExt cx="1108186" cy="764596"/>
          </a:xfrm>
        </p:grpSpPr>
        <p:pic>
          <p:nvPicPr>
            <p:cNvPr id="17513" name="Picture 34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3723" y="594484"/>
              <a:ext cx="724173"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 name="Name 1"/>
            <p:cNvSpPr txBox="1">
              <a:spLocks noChangeArrowheads="1"/>
            </p:cNvSpPr>
            <p:nvPr/>
          </p:nvSpPr>
          <p:spPr bwMode="auto">
            <a:xfrm>
              <a:off x="153988" y="897467"/>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11</a:t>
              </a:r>
            </a:p>
          </p:txBody>
        </p:sp>
      </p:grpSp>
      <p:pic>
        <p:nvPicPr>
          <p:cNvPr id="350" name="1"/>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227513" y="1498600"/>
            <a:ext cx="5254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1" name="Group 350"/>
          <p:cNvGrpSpPr>
            <a:grpSpLocks/>
          </p:cNvGrpSpPr>
          <p:nvPr/>
        </p:nvGrpSpPr>
        <p:grpSpPr bwMode="auto">
          <a:xfrm>
            <a:off x="5278438" y="1866900"/>
            <a:ext cx="1108075" cy="763588"/>
            <a:chOff x="153988" y="594484"/>
            <a:chExt cx="1108186" cy="764596"/>
          </a:xfrm>
        </p:grpSpPr>
        <p:pic>
          <p:nvPicPr>
            <p:cNvPr id="17511" name="Picture 35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023" y="594484"/>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 name="Name 1"/>
            <p:cNvSpPr txBox="1">
              <a:spLocks noChangeArrowheads="1"/>
            </p:cNvSpPr>
            <p:nvPr/>
          </p:nvSpPr>
          <p:spPr bwMode="auto">
            <a:xfrm>
              <a:off x="153988" y="898097"/>
              <a:ext cx="1108186" cy="306791"/>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12</a:t>
              </a:r>
            </a:p>
          </p:txBody>
        </p:sp>
      </p:grpSp>
      <p:pic>
        <p:nvPicPr>
          <p:cNvPr id="354" name="1"/>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602288" y="1479550"/>
            <a:ext cx="5095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5" name="Group 354"/>
          <p:cNvGrpSpPr>
            <a:grpSpLocks/>
          </p:cNvGrpSpPr>
          <p:nvPr/>
        </p:nvGrpSpPr>
        <p:grpSpPr bwMode="auto">
          <a:xfrm>
            <a:off x="6546850" y="1866900"/>
            <a:ext cx="1108075" cy="763588"/>
            <a:chOff x="153988" y="594484"/>
            <a:chExt cx="1108186" cy="764596"/>
          </a:xfrm>
        </p:grpSpPr>
        <p:pic>
          <p:nvPicPr>
            <p:cNvPr id="17509" name="Picture 35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023" y="594484"/>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 name="Name 1"/>
            <p:cNvSpPr txBox="1">
              <a:spLocks noChangeArrowheads="1"/>
            </p:cNvSpPr>
            <p:nvPr/>
          </p:nvSpPr>
          <p:spPr bwMode="auto">
            <a:xfrm>
              <a:off x="153988" y="898097"/>
              <a:ext cx="1108186" cy="306791"/>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13</a:t>
              </a:r>
            </a:p>
          </p:txBody>
        </p:sp>
      </p:grpSp>
      <p:pic>
        <p:nvPicPr>
          <p:cNvPr id="358" name="1"/>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6942138" y="1508125"/>
            <a:ext cx="327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9" name="Group 358"/>
          <p:cNvGrpSpPr>
            <a:grpSpLocks/>
          </p:cNvGrpSpPr>
          <p:nvPr/>
        </p:nvGrpSpPr>
        <p:grpSpPr bwMode="auto">
          <a:xfrm>
            <a:off x="7805738" y="1871663"/>
            <a:ext cx="1108075" cy="765175"/>
            <a:chOff x="153988" y="594484"/>
            <a:chExt cx="1108186" cy="764596"/>
          </a:xfrm>
        </p:grpSpPr>
        <p:pic>
          <p:nvPicPr>
            <p:cNvPr id="17507" name="Picture 35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023" y="594484"/>
              <a:ext cx="765573"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 name="Name 1"/>
            <p:cNvSpPr txBox="1">
              <a:spLocks noChangeArrowheads="1"/>
            </p:cNvSpPr>
            <p:nvPr/>
          </p:nvSpPr>
          <p:spPr bwMode="auto">
            <a:xfrm>
              <a:off x="153988" y="897467"/>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14</a:t>
              </a:r>
            </a:p>
          </p:txBody>
        </p:sp>
      </p:grpSp>
      <p:pic>
        <p:nvPicPr>
          <p:cNvPr id="362" name="1"/>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8162925" y="1549400"/>
            <a:ext cx="37465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7" name="Group 556"/>
          <p:cNvGrpSpPr>
            <a:grpSpLocks/>
          </p:cNvGrpSpPr>
          <p:nvPr/>
        </p:nvGrpSpPr>
        <p:grpSpPr bwMode="auto">
          <a:xfrm>
            <a:off x="239713" y="3179763"/>
            <a:ext cx="1108075" cy="765175"/>
            <a:chOff x="153988" y="594484"/>
            <a:chExt cx="1108186" cy="764596"/>
          </a:xfrm>
        </p:grpSpPr>
        <p:pic>
          <p:nvPicPr>
            <p:cNvPr id="17505" name="Picture 55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023" y="594484"/>
              <a:ext cx="765573"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9" name="Name 1"/>
            <p:cNvSpPr txBox="1">
              <a:spLocks noChangeArrowheads="1"/>
            </p:cNvSpPr>
            <p:nvPr/>
          </p:nvSpPr>
          <p:spPr bwMode="auto">
            <a:xfrm>
              <a:off x="153988" y="897467"/>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15</a:t>
              </a:r>
            </a:p>
          </p:txBody>
        </p:sp>
      </p:grpSp>
      <p:pic>
        <p:nvPicPr>
          <p:cNvPr id="560" name="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388" y="2871788"/>
            <a:ext cx="48895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1" name="Group 560"/>
          <p:cNvGrpSpPr>
            <a:grpSpLocks/>
          </p:cNvGrpSpPr>
          <p:nvPr/>
        </p:nvGrpSpPr>
        <p:grpSpPr bwMode="auto">
          <a:xfrm>
            <a:off x="1485900" y="3179763"/>
            <a:ext cx="1108075" cy="765175"/>
            <a:chOff x="153988" y="594484"/>
            <a:chExt cx="1108186" cy="764596"/>
          </a:xfrm>
        </p:grpSpPr>
        <p:pic>
          <p:nvPicPr>
            <p:cNvPr id="17503" name="Picture 56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023" y="594484"/>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 name="Name 1"/>
            <p:cNvSpPr txBox="1">
              <a:spLocks noChangeArrowheads="1"/>
            </p:cNvSpPr>
            <p:nvPr/>
          </p:nvSpPr>
          <p:spPr bwMode="auto">
            <a:xfrm>
              <a:off x="153988" y="897467"/>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16</a:t>
              </a:r>
            </a:p>
          </p:txBody>
        </p:sp>
      </p:grpSp>
      <p:pic>
        <p:nvPicPr>
          <p:cNvPr id="564" name="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14525" y="2867025"/>
            <a:ext cx="35877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5" name="Group 564"/>
          <p:cNvGrpSpPr>
            <a:grpSpLocks/>
          </p:cNvGrpSpPr>
          <p:nvPr/>
        </p:nvGrpSpPr>
        <p:grpSpPr bwMode="auto">
          <a:xfrm>
            <a:off x="2757488" y="3179763"/>
            <a:ext cx="1108075" cy="765175"/>
            <a:chOff x="153988" y="594484"/>
            <a:chExt cx="1108186" cy="764596"/>
          </a:xfrm>
        </p:grpSpPr>
        <p:pic>
          <p:nvPicPr>
            <p:cNvPr id="17501" name="Picture 56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023" y="594484"/>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7" name="Name 1"/>
            <p:cNvSpPr txBox="1">
              <a:spLocks noChangeArrowheads="1"/>
            </p:cNvSpPr>
            <p:nvPr/>
          </p:nvSpPr>
          <p:spPr bwMode="auto">
            <a:xfrm>
              <a:off x="153988" y="897467"/>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17</a:t>
              </a:r>
            </a:p>
          </p:txBody>
        </p:sp>
      </p:grpSp>
      <p:pic>
        <p:nvPicPr>
          <p:cNvPr id="568" name="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25775" y="2862263"/>
            <a:ext cx="58737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9" name="Group 568"/>
          <p:cNvGrpSpPr>
            <a:grpSpLocks/>
          </p:cNvGrpSpPr>
          <p:nvPr/>
        </p:nvGrpSpPr>
        <p:grpSpPr bwMode="auto">
          <a:xfrm>
            <a:off x="4051300" y="3179763"/>
            <a:ext cx="1108075" cy="765175"/>
            <a:chOff x="153988" y="594484"/>
            <a:chExt cx="1108186" cy="764596"/>
          </a:xfrm>
        </p:grpSpPr>
        <p:pic>
          <p:nvPicPr>
            <p:cNvPr id="17499" name="Picture 56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3723" y="594484"/>
              <a:ext cx="724173"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1" name="Name 1"/>
            <p:cNvSpPr txBox="1">
              <a:spLocks noChangeArrowheads="1"/>
            </p:cNvSpPr>
            <p:nvPr/>
          </p:nvSpPr>
          <p:spPr bwMode="auto">
            <a:xfrm>
              <a:off x="153988" y="897467"/>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18</a:t>
              </a:r>
            </a:p>
          </p:txBody>
        </p:sp>
      </p:grpSp>
      <p:pic>
        <p:nvPicPr>
          <p:cNvPr id="572" name="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71975" y="2860675"/>
            <a:ext cx="5000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3" name="Group 572"/>
          <p:cNvGrpSpPr>
            <a:grpSpLocks/>
          </p:cNvGrpSpPr>
          <p:nvPr/>
        </p:nvGrpSpPr>
        <p:grpSpPr bwMode="auto">
          <a:xfrm>
            <a:off x="5287963" y="3179763"/>
            <a:ext cx="1108075" cy="765175"/>
            <a:chOff x="153988" y="594484"/>
            <a:chExt cx="1108186" cy="764596"/>
          </a:xfrm>
        </p:grpSpPr>
        <p:pic>
          <p:nvPicPr>
            <p:cNvPr id="17497" name="Picture 57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6258" y="594484"/>
              <a:ext cx="679103"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5" name="Name 1"/>
            <p:cNvSpPr txBox="1">
              <a:spLocks noChangeArrowheads="1"/>
            </p:cNvSpPr>
            <p:nvPr/>
          </p:nvSpPr>
          <p:spPr bwMode="auto">
            <a:xfrm>
              <a:off x="153988" y="897467"/>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19</a:t>
              </a:r>
            </a:p>
          </p:txBody>
        </p:sp>
      </p:grpSp>
      <p:pic>
        <p:nvPicPr>
          <p:cNvPr id="576" name="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608638" y="2871788"/>
            <a:ext cx="49688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7" name="Group 576"/>
          <p:cNvGrpSpPr>
            <a:grpSpLocks/>
          </p:cNvGrpSpPr>
          <p:nvPr/>
        </p:nvGrpSpPr>
        <p:grpSpPr bwMode="auto">
          <a:xfrm>
            <a:off x="6421438" y="3262313"/>
            <a:ext cx="1420812" cy="749300"/>
            <a:chOff x="26718" y="676938"/>
            <a:chExt cx="1422188" cy="748729"/>
          </a:xfrm>
        </p:grpSpPr>
        <p:pic>
          <p:nvPicPr>
            <p:cNvPr id="17495" name="Picture 57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6718" y="676938"/>
              <a:ext cx="1422188" cy="74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9" name="Name 1"/>
            <p:cNvSpPr txBox="1">
              <a:spLocks noChangeArrowheads="1"/>
            </p:cNvSpPr>
            <p:nvPr/>
          </p:nvSpPr>
          <p:spPr bwMode="auto">
            <a:xfrm>
              <a:off x="153841" y="897432"/>
              <a:ext cx="1107559" cy="307740"/>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20</a:t>
              </a:r>
            </a:p>
          </p:txBody>
        </p:sp>
      </p:grpSp>
      <p:pic>
        <p:nvPicPr>
          <p:cNvPr id="580" name="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669088" y="2814638"/>
            <a:ext cx="560387"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1" name="Group 580"/>
          <p:cNvGrpSpPr>
            <a:grpSpLocks/>
          </p:cNvGrpSpPr>
          <p:nvPr/>
        </p:nvGrpSpPr>
        <p:grpSpPr bwMode="auto">
          <a:xfrm>
            <a:off x="7804150" y="3211513"/>
            <a:ext cx="1108075" cy="763587"/>
            <a:chOff x="153988" y="625682"/>
            <a:chExt cx="1108186" cy="764596"/>
          </a:xfrm>
        </p:grpSpPr>
        <p:pic>
          <p:nvPicPr>
            <p:cNvPr id="17493" name="Picture 58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37149" y="625682"/>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 name="Name 1"/>
            <p:cNvSpPr txBox="1">
              <a:spLocks noChangeArrowheads="1"/>
            </p:cNvSpPr>
            <p:nvPr/>
          </p:nvSpPr>
          <p:spPr bwMode="auto">
            <a:xfrm>
              <a:off x="153988" y="897503"/>
              <a:ext cx="1108186" cy="30838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21</a:t>
              </a:r>
            </a:p>
          </p:txBody>
        </p:sp>
      </p:grpSp>
      <p:pic>
        <p:nvPicPr>
          <p:cNvPr id="584" name="1"/>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32775" y="2882900"/>
            <a:ext cx="2730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5" name="Group 584"/>
          <p:cNvGrpSpPr>
            <a:grpSpLocks/>
          </p:cNvGrpSpPr>
          <p:nvPr/>
        </p:nvGrpSpPr>
        <p:grpSpPr bwMode="auto">
          <a:xfrm>
            <a:off x="239713" y="4473575"/>
            <a:ext cx="1108075" cy="763588"/>
            <a:chOff x="153988" y="625682"/>
            <a:chExt cx="1108186" cy="764596"/>
          </a:xfrm>
        </p:grpSpPr>
        <p:pic>
          <p:nvPicPr>
            <p:cNvPr id="17491" name="Picture 58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37149" y="625682"/>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7" name="Name 1"/>
            <p:cNvSpPr txBox="1">
              <a:spLocks noChangeArrowheads="1"/>
            </p:cNvSpPr>
            <p:nvPr/>
          </p:nvSpPr>
          <p:spPr bwMode="auto">
            <a:xfrm>
              <a:off x="153988" y="897503"/>
              <a:ext cx="1108186" cy="30838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22</a:t>
              </a:r>
            </a:p>
          </p:txBody>
        </p:sp>
      </p:grpSp>
      <p:pic>
        <p:nvPicPr>
          <p:cNvPr id="588" name="1"/>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2463" y="4078288"/>
            <a:ext cx="33972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9" name="Group 588"/>
          <p:cNvGrpSpPr>
            <a:grpSpLocks/>
          </p:cNvGrpSpPr>
          <p:nvPr/>
        </p:nvGrpSpPr>
        <p:grpSpPr bwMode="auto">
          <a:xfrm>
            <a:off x="1360488" y="4529138"/>
            <a:ext cx="1422400" cy="749300"/>
            <a:chOff x="26718" y="676938"/>
            <a:chExt cx="1422188" cy="748729"/>
          </a:xfrm>
        </p:grpSpPr>
        <p:pic>
          <p:nvPicPr>
            <p:cNvPr id="17489" name="Picture 58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6718" y="676938"/>
              <a:ext cx="1422188" cy="74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1" name="Name 1"/>
            <p:cNvSpPr txBox="1">
              <a:spLocks noChangeArrowheads="1"/>
            </p:cNvSpPr>
            <p:nvPr/>
          </p:nvSpPr>
          <p:spPr bwMode="auto">
            <a:xfrm>
              <a:off x="153699" y="897432"/>
              <a:ext cx="1107910" cy="307740"/>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23</a:t>
              </a:r>
            </a:p>
          </p:txBody>
        </p:sp>
      </p:grpSp>
      <p:pic>
        <p:nvPicPr>
          <p:cNvPr id="592" name="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614488" y="4083050"/>
            <a:ext cx="5603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3" name="Group 592"/>
          <p:cNvGrpSpPr>
            <a:grpSpLocks/>
          </p:cNvGrpSpPr>
          <p:nvPr/>
        </p:nvGrpSpPr>
        <p:grpSpPr bwMode="auto">
          <a:xfrm>
            <a:off x="2743200" y="4445000"/>
            <a:ext cx="1108075" cy="765175"/>
            <a:chOff x="153988" y="594484"/>
            <a:chExt cx="1108186" cy="764596"/>
          </a:xfrm>
        </p:grpSpPr>
        <p:pic>
          <p:nvPicPr>
            <p:cNvPr id="17487" name="Picture 59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6258" y="594484"/>
              <a:ext cx="679103"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5" name="Name 1"/>
            <p:cNvSpPr txBox="1">
              <a:spLocks noChangeArrowheads="1"/>
            </p:cNvSpPr>
            <p:nvPr/>
          </p:nvSpPr>
          <p:spPr bwMode="auto">
            <a:xfrm>
              <a:off x="153988" y="897468"/>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24</a:t>
              </a:r>
            </a:p>
          </p:txBody>
        </p:sp>
      </p:grpSp>
      <p:pic>
        <p:nvPicPr>
          <p:cNvPr id="596" name="1"/>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3132138" y="4084638"/>
            <a:ext cx="3413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7" name="Group 596"/>
          <p:cNvGrpSpPr>
            <a:grpSpLocks/>
          </p:cNvGrpSpPr>
          <p:nvPr/>
        </p:nvGrpSpPr>
        <p:grpSpPr bwMode="auto">
          <a:xfrm>
            <a:off x="4010025" y="4446588"/>
            <a:ext cx="1108075" cy="765175"/>
            <a:chOff x="153988" y="594484"/>
            <a:chExt cx="1108186" cy="764596"/>
          </a:xfrm>
        </p:grpSpPr>
        <p:pic>
          <p:nvPicPr>
            <p:cNvPr id="17485" name="Picture 59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3723" y="594484"/>
              <a:ext cx="724173"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9" name="Name 1"/>
            <p:cNvSpPr txBox="1">
              <a:spLocks noChangeArrowheads="1"/>
            </p:cNvSpPr>
            <p:nvPr/>
          </p:nvSpPr>
          <p:spPr bwMode="auto">
            <a:xfrm>
              <a:off x="153988" y="897467"/>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25</a:t>
              </a:r>
            </a:p>
          </p:txBody>
        </p:sp>
      </p:grpSp>
      <p:pic>
        <p:nvPicPr>
          <p:cNvPr id="600" name="1"/>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227513" y="4083050"/>
            <a:ext cx="5254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1" name="Group 600"/>
          <p:cNvGrpSpPr>
            <a:grpSpLocks/>
          </p:cNvGrpSpPr>
          <p:nvPr/>
        </p:nvGrpSpPr>
        <p:grpSpPr bwMode="auto">
          <a:xfrm>
            <a:off x="5278438" y="4451350"/>
            <a:ext cx="1108075" cy="765175"/>
            <a:chOff x="153988" y="594484"/>
            <a:chExt cx="1108186" cy="764596"/>
          </a:xfrm>
        </p:grpSpPr>
        <p:pic>
          <p:nvPicPr>
            <p:cNvPr id="17483" name="Picture 60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023" y="594484"/>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3" name="Name 1"/>
            <p:cNvSpPr txBox="1">
              <a:spLocks noChangeArrowheads="1"/>
            </p:cNvSpPr>
            <p:nvPr/>
          </p:nvSpPr>
          <p:spPr bwMode="auto">
            <a:xfrm>
              <a:off x="153988" y="897468"/>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26</a:t>
              </a:r>
            </a:p>
          </p:txBody>
        </p:sp>
      </p:grpSp>
      <p:pic>
        <p:nvPicPr>
          <p:cNvPr id="604" name="1"/>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602288" y="4065588"/>
            <a:ext cx="509587"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5" name="Group 604"/>
          <p:cNvGrpSpPr>
            <a:grpSpLocks/>
          </p:cNvGrpSpPr>
          <p:nvPr/>
        </p:nvGrpSpPr>
        <p:grpSpPr bwMode="auto">
          <a:xfrm>
            <a:off x="6546850" y="4451350"/>
            <a:ext cx="1108075" cy="765175"/>
            <a:chOff x="153988" y="594484"/>
            <a:chExt cx="1108186" cy="764596"/>
          </a:xfrm>
        </p:grpSpPr>
        <p:pic>
          <p:nvPicPr>
            <p:cNvPr id="17481" name="Picture 60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023" y="594484"/>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7" name="Name 1"/>
            <p:cNvSpPr txBox="1">
              <a:spLocks noChangeArrowheads="1"/>
            </p:cNvSpPr>
            <p:nvPr/>
          </p:nvSpPr>
          <p:spPr bwMode="auto">
            <a:xfrm>
              <a:off x="153988" y="897468"/>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27</a:t>
              </a:r>
            </a:p>
          </p:txBody>
        </p:sp>
      </p:grpSp>
      <p:pic>
        <p:nvPicPr>
          <p:cNvPr id="608" name="1"/>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6942138" y="4092575"/>
            <a:ext cx="327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9" name="Group 608"/>
          <p:cNvGrpSpPr>
            <a:grpSpLocks/>
          </p:cNvGrpSpPr>
          <p:nvPr/>
        </p:nvGrpSpPr>
        <p:grpSpPr bwMode="auto">
          <a:xfrm>
            <a:off x="7805738" y="4457700"/>
            <a:ext cx="1108075" cy="765175"/>
            <a:chOff x="153988" y="594484"/>
            <a:chExt cx="1108186" cy="764596"/>
          </a:xfrm>
        </p:grpSpPr>
        <p:pic>
          <p:nvPicPr>
            <p:cNvPr id="17479" name="Picture 60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023" y="594484"/>
              <a:ext cx="765573"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1" name="Name 1"/>
            <p:cNvSpPr txBox="1">
              <a:spLocks noChangeArrowheads="1"/>
            </p:cNvSpPr>
            <p:nvPr/>
          </p:nvSpPr>
          <p:spPr bwMode="auto">
            <a:xfrm>
              <a:off x="153988" y="897468"/>
              <a:ext cx="1108186" cy="307742"/>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28</a:t>
              </a:r>
            </a:p>
          </p:txBody>
        </p:sp>
      </p:grpSp>
      <p:pic>
        <p:nvPicPr>
          <p:cNvPr id="612" name="1"/>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8162925" y="4135438"/>
            <a:ext cx="37465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9" name="Group 668"/>
          <p:cNvGrpSpPr>
            <a:grpSpLocks/>
          </p:cNvGrpSpPr>
          <p:nvPr/>
        </p:nvGrpSpPr>
        <p:grpSpPr bwMode="auto">
          <a:xfrm>
            <a:off x="239713" y="5803900"/>
            <a:ext cx="1108075" cy="763588"/>
            <a:chOff x="153988" y="594484"/>
            <a:chExt cx="1108186" cy="764596"/>
          </a:xfrm>
        </p:grpSpPr>
        <p:pic>
          <p:nvPicPr>
            <p:cNvPr id="17477" name="Picture 66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023" y="594484"/>
              <a:ext cx="765573"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1" name="Name 1"/>
            <p:cNvSpPr txBox="1">
              <a:spLocks noChangeArrowheads="1"/>
            </p:cNvSpPr>
            <p:nvPr/>
          </p:nvSpPr>
          <p:spPr bwMode="auto">
            <a:xfrm>
              <a:off x="153988" y="898097"/>
              <a:ext cx="1108186" cy="306791"/>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29</a:t>
              </a:r>
            </a:p>
          </p:txBody>
        </p:sp>
      </p:grpSp>
      <p:pic>
        <p:nvPicPr>
          <p:cNvPr id="672" name="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388" y="5495925"/>
            <a:ext cx="4889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3" name="Group 672"/>
          <p:cNvGrpSpPr>
            <a:grpSpLocks/>
          </p:cNvGrpSpPr>
          <p:nvPr/>
        </p:nvGrpSpPr>
        <p:grpSpPr bwMode="auto">
          <a:xfrm>
            <a:off x="1485900" y="5803900"/>
            <a:ext cx="1108075" cy="763588"/>
            <a:chOff x="153988" y="594484"/>
            <a:chExt cx="1108186" cy="764596"/>
          </a:xfrm>
        </p:grpSpPr>
        <p:pic>
          <p:nvPicPr>
            <p:cNvPr id="17475" name="Picture 67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023" y="594484"/>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 name="Name 1"/>
            <p:cNvSpPr txBox="1">
              <a:spLocks noChangeArrowheads="1"/>
            </p:cNvSpPr>
            <p:nvPr/>
          </p:nvSpPr>
          <p:spPr bwMode="auto">
            <a:xfrm>
              <a:off x="153988" y="898097"/>
              <a:ext cx="1108186" cy="306791"/>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30</a:t>
              </a:r>
            </a:p>
          </p:txBody>
        </p:sp>
      </p:grpSp>
      <p:pic>
        <p:nvPicPr>
          <p:cNvPr id="676" name="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14525" y="5491163"/>
            <a:ext cx="35877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7" name="Group 676"/>
          <p:cNvGrpSpPr>
            <a:grpSpLocks/>
          </p:cNvGrpSpPr>
          <p:nvPr/>
        </p:nvGrpSpPr>
        <p:grpSpPr bwMode="auto">
          <a:xfrm>
            <a:off x="2757488" y="5803900"/>
            <a:ext cx="1108075" cy="763588"/>
            <a:chOff x="153988" y="594484"/>
            <a:chExt cx="1108186" cy="764596"/>
          </a:xfrm>
        </p:grpSpPr>
        <p:pic>
          <p:nvPicPr>
            <p:cNvPr id="17473" name="Picture 67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023" y="594484"/>
              <a:ext cx="765572" cy="7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9" name="Name 1"/>
            <p:cNvSpPr txBox="1">
              <a:spLocks noChangeArrowheads="1"/>
            </p:cNvSpPr>
            <p:nvPr/>
          </p:nvSpPr>
          <p:spPr bwMode="auto">
            <a:xfrm>
              <a:off x="153988" y="898097"/>
              <a:ext cx="1108186" cy="306791"/>
            </a:xfrm>
            <a:prstGeom prst="rect">
              <a:avLst/>
            </a:prstGeom>
            <a:solidFill>
              <a:schemeClr val="bg1">
                <a:alpha val="84000"/>
              </a:schemeClr>
            </a:solidFill>
            <a:ln w="9525">
              <a:solidFill>
                <a:schemeClr val="accent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1400" dirty="0">
                  <a:latin typeface="+mn-lt"/>
                </a:rPr>
                <a:t>Name 31</a:t>
              </a:r>
            </a:p>
          </p:txBody>
        </p:sp>
      </p:grpSp>
      <p:pic>
        <p:nvPicPr>
          <p:cNvPr id="680" name="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25775" y="5484813"/>
            <a:ext cx="5873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Rectangle 141"/>
          <p:cNvSpPr/>
          <p:nvPr/>
        </p:nvSpPr>
        <p:spPr>
          <a:xfrm>
            <a:off x="4051300" y="5457825"/>
            <a:ext cx="4864100" cy="11096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dirty="0">
                <a:solidFill>
                  <a:srgbClr val="0C93E1"/>
                </a:solidFill>
              </a:rPr>
              <a:t> </a:t>
            </a:r>
            <a:r>
              <a:rPr lang="en-GB" sz="2400" dirty="0">
                <a:solidFill>
                  <a:srgbClr val="0C93E1"/>
                </a:solidFill>
              </a:rPr>
              <a:t>Date: Monday 27</a:t>
            </a:r>
            <a:r>
              <a:rPr lang="en-GB" sz="2400" baseline="30000" dirty="0">
                <a:solidFill>
                  <a:srgbClr val="0C93E1"/>
                </a:solidFill>
              </a:rPr>
              <a:t>th</a:t>
            </a:r>
            <a:r>
              <a:rPr lang="en-GB" sz="2400" dirty="0">
                <a:solidFill>
                  <a:srgbClr val="0C93E1"/>
                </a:solidFill>
              </a:rPr>
              <a:t> October 2021</a:t>
            </a:r>
          </a:p>
        </p:txBody>
      </p:sp>
    </p:spTree>
    <p:extLst>
      <p:ext uri="{BB962C8B-B14F-4D97-AF65-F5344CB8AC3E}">
        <p14:creationId xmlns:p14="http://schemas.microsoft.com/office/powerpoint/2010/main" val="5492498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28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86"/>
                                        </p:tgtEl>
                                        <p:attrNameLst>
                                          <p:attrName>style.visibility</p:attrName>
                                        </p:attrNameLst>
                                      </p:cBhvr>
                                      <p:to>
                                        <p:strVal val="visible"/>
                                      </p:to>
                                    </p:set>
                                  </p:childTnLst>
                                </p:cTn>
                              </p:par>
                            </p:childTnLst>
                          </p:cTn>
                        </p:par>
                      </p:childTnLst>
                    </p:cTn>
                  </p:par>
                </p:childTnLst>
              </p:cTn>
              <p:nextCondLst>
                <p:cond evt="onClick" delay="0">
                  <p:tgtEl>
                    <p:spTgt spid="283"/>
                  </p:tgtEl>
                </p:cond>
              </p:nextCondLst>
            </p:seq>
            <p:seq concurrent="1" nextAc="seek">
              <p:cTn id="12" restart="whenNotActive" fill="hold" evtFilter="cancelBubble" nodeType="interactiveSeq">
                <p:stCondLst>
                  <p:cond evt="onClick" delay="0">
                    <p:tgtEl>
                      <p:spTgt spid="287"/>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90"/>
                                        </p:tgtEl>
                                        <p:attrNameLst>
                                          <p:attrName>style.visibility</p:attrName>
                                        </p:attrNameLst>
                                      </p:cBhvr>
                                      <p:to>
                                        <p:strVal val="visible"/>
                                      </p:to>
                                    </p:set>
                                  </p:childTnLst>
                                </p:cTn>
                              </p:par>
                            </p:childTnLst>
                          </p:cTn>
                        </p:par>
                      </p:childTnLst>
                    </p:cTn>
                  </p:par>
                </p:childTnLst>
              </p:cTn>
              <p:nextCondLst>
                <p:cond evt="onClick" delay="0">
                  <p:tgtEl>
                    <p:spTgt spid="287"/>
                  </p:tgtEl>
                </p:cond>
              </p:nextCondLst>
            </p:seq>
            <p:seq concurrent="1" nextAc="seek">
              <p:cTn id="17" restart="whenNotActive" fill="hold" evtFilter="cancelBubble" nodeType="interactiveSeq">
                <p:stCondLst>
                  <p:cond evt="onClick" delay="0">
                    <p:tgtEl>
                      <p:spTgt spid="291"/>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294"/>
                                        </p:tgtEl>
                                        <p:attrNameLst>
                                          <p:attrName>style.visibility</p:attrName>
                                        </p:attrNameLst>
                                      </p:cBhvr>
                                      <p:to>
                                        <p:strVal val="visible"/>
                                      </p:to>
                                    </p:set>
                                  </p:childTnLst>
                                </p:cTn>
                              </p:par>
                            </p:childTnLst>
                          </p:cTn>
                        </p:par>
                      </p:childTnLst>
                    </p:cTn>
                  </p:par>
                </p:childTnLst>
              </p:cTn>
              <p:nextCondLst>
                <p:cond evt="onClick" delay="0">
                  <p:tgtEl>
                    <p:spTgt spid="291"/>
                  </p:tgtEl>
                </p:cond>
              </p:nextCondLst>
            </p:seq>
            <p:seq concurrent="1" nextAc="seek">
              <p:cTn id="22" restart="whenNotActive" fill="hold" evtFilter="cancelBubble" nodeType="interactiveSeq">
                <p:stCondLst>
                  <p:cond evt="onClick" delay="0">
                    <p:tgtEl>
                      <p:spTgt spid="295"/>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98"/>
                                        </p:tgtEl>
                                        <p:attrNameLst>
                                          <p:attrName>style.visibility</p:attrName>
                                        </p:attrNameLst>
                                      </p:cBhvr>
                                      <p:to>
                                        <p:strVal val="visible"/>
                                      </p:to>
                                    </p:set>
                                  </p:childTnLst>
                                </p:cTn>
                              </p:par>
                            </p:childTnLst>
                          </p:cTn>
                        </p:par>
                      </p:childTnLst>
                    </p:cTn>
                  </p:par>
                </p:childTnLst>
              </p:cTn>
              <p:nextCondLst>
                <p:cond evt="onClick" delay="0">
                  <p:tgtEl>
                    <p:spTgt spid="295"/>
                  </p:tgtEl>
                </p:cond>
              </p:nextCondLst>
            </p:seq>
            <p:seq concurrent="1" nextAc="seek">
              <p:cTn id="27" restart="whenNotActive" fill="hold" evtFilter="cancelBubble" nodeType="interactiveSeq">
                <p:stCondLst>
                  <p:cond evt="onClick" delay="0">
                    <p:tgtEl>
                      <p:spTgt spid="299"/>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302"/>
                                        </p:tgtEl>
                                        <p:attrNameLst>
                                          <p:attrName>style.visibility</p:attrName>
                                        </p:attrNameLst>
                                      </p:cBhvr>
                                      <p:to>
                                        <p:strVal val="visible"/>
                                      </p:to>
                                    </p:set>
                                  </p:childTnLst>
                                </p:cTn>
                              </p:par>
                            </p:childTnLst>
                          </p:cTn>
                        </p:par>
                      </p:childTnLst>
                    </p:cTn>
                  </p:par>
                </p:childTnLst>
              </p:cTn>
              <p:nextCondLst>
                <p:cond evt="onClick" delay="0">
                  <p:tgtEl>
                    <p:spTgt spid="299"/>
                  </p:tgtEl>
                </p:cond>
              </p:nextCondLst>
            </p:seq>
            <p:seq concurrent="1" nextAc="seek">
              <p:cTn id="32" restart="whenNotActive" fill="hold" evtFilter="cancelBubble" nodeType="interactiveSeq">
                <p:stCondLst>
                  <p:cond evt="onClick" delay="0">
                    <p:tgtEl>
                      <p:spTgt spid="303"/>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306"/>
                                        </p:tgtEl>
                                        <p:attrNameLst>
                                          <p:attrName>style.visibility</p:attrName>
                                        </p:attrNameLst>
                                      </p:cBhvr>
                                      <p:to>
                                        <p:strVal val="visible"/>
                                      </p:to>
                                    </p:set>
                                  </p:childTnLst>
                                </p:cTn>
                              </p:par>
                            </p:childTnLst>
                          </p:cTn>
                        </p:par>
                      </p:childTnLst>
                    </p:cTn>
                  </p:par>
                </p:childTnLst>
              </p:cTn>
              <p:nextCondLst>
                <p:cond evt="onClick" delay="0">
                  <p:tgtEl>
                    <p:spTgt spid="303"/>
                  </p:tgtEl>
                </p:cond>
              </p:nextCondLst>
            </p:seq>
            <p:seq concurrent="1" nextAc="seek">
              <p:cTn id="37" restart="whenNotActive" fill="hold" evtFilter="cancelBubble" nodeType="interactiveSeq">
                <p:stCondLst>
                  <p:cond evt="onClick" delay="0">
                    <p:tgtEl>
                      <p:spTgt spid="335"/>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338"/>
                                        </p:tgtEl>
                                        <p:attrNameLst>
                                          <p:attrName>style.visibility</p:attrName>
                                        </p:attrNameLst>
                                      </p:cBhvr>
                                      <p:to>
                                        <p:strVal val="visible"/>
                                      </p:to>
                                    </p:set>
                                  </p:childTnLst>
                                </p:cTn>
                              </p:par>
                            </p:childTnLst>
                          </p:cTn>
                        </p:par>
                      </p:childTnLst>
                    </p:cTn>
                  </p:par>
                </p:childTnLst>
              </p:cTn>
              <p:nextCondLst>
                <p:cond evt="onClick" delay="0">
                  <p:tgtEl>
                    <p:spTgt spid="335"/>
                  </p:tgtEl>
                </p:cond>
              </p:nextCondLst>
            </p:seq>
            <p:seq concurrent="1" nextAc="seek">
              <p:cTn id="42" restart="whenNotActive" fill="hold" evtFilter="cancelBubble" nodeType="interactiveSeq">
                <p:stCondLst>
                  <p:cond evt="onClick" delay="0">
                    <p:tgtEl>
                      <p:spTgt spid="339"/>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42"/>
                                        </p:tgtEl>
                                        <p:attrNameLst>
                                          <p:attrName>style.visibility</p:attrName>
                                        </p:attrNameLst>
                                      </p:cBhvr>
                                      <p:to>
                                        <p:strVal val="visible"/>
                                      </p:to>
                                    </p:set>
                                  </p:childTnLst>
                                </p:cTn>
                              </p:par>
                            </p:childTnLst>
                          </p:cTn>
                        </p:par>
                      </p:childTnLst>
                    </p:cTn>
                  </p:par>
                </p:childTnLst>
              </p:cTn>
              <p:nextCondLst>
                <p:cond evt="onClick" delay="0">
                  <p:tgtEl>
                    <p:spTgt spid="339"/>
                  </p:tgtEl>
                </p:cond>
              </p:nextCondLst>
            </p:seq>
            <p:seq concurrent="1" nextAc="seek">
              <p:cTn id="47" restart="whenNotActive" fill="hold" evtFilter="cancelBubble" nodeType="interactiveSeq">
                <p:stCondLst>
                  <p:cond evt="onClick" delay="0">
                    <p:tgtEl>
                      <p:spTgt spid="343"/>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ntr" presetSubtype="0" fill="hold" nodeType="clickEffect">
                                  <p:stCondLst>
                                    <p:cond delay="0"/>
                                  </p:stCondLst>
                                  <p:childTnLst>
                                    <p:set>
                                      <p:cBhvr>
                                        <p:cTn id="51" dur="1" fill="hold">
                                          <p:stCondLst>
                                            <p:cond delay="0"/>
                                          </p:stCondLst>
                                        </p:cTn>
                                        <p:tgtEl>
                                          <p:spTgt spid="346"/>
                                        </p:tgtEl>
                                        <p:attrNameLst>
                                          <p:attrName>style.visibility</p:attrName>
                                        </p:attrNameLst>
                                      </p:cBhvr>
                                      <p:to>
                                        <p:strVal val="visible"/>
                                      </p:to>
                                    </p:set>
                                  </p:childTnLst>
                                </p:cTn>
                              </p:par>
                            </p:childTnLst>
                          </p:cTn>
                        </p:par>
                      </p:childTnLst>
                    </p:cTn>
                  </p:par>
                </p:childTnLst>
              </p:cTn>
              <p:nextCondLst>
                <p:cond evt="onClick" delay="0">
                  <p:tgtEl>
                    <p:spTgt spid="343"/>
                  </p:tgtEl>
                </p:cond>
              </p:nextCondLst>
            </p:seq>
            <p:seq concurrent="1" nextAc="seek">
              <p:cTn id="52" restart="whenNotActive" fill="hold" evtFilter="cancelBubble" nodeType="interactiveSeq">
                <p:stCondLst>
                  <p:cond evt="onClick" delay="0">
                    <p:tgtEl>
                      <p:spTgt spid="347"/>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50"/>
                                        </p:tgtEl>
                                        <p:attrNameLst>
                                          <p:attrName>style.visibility</p:attrName>
                                        </p:attrNameLst>
                                      </p:cBhvr>
                                      <p:to>
                                        <p:strVal val="visible"/>
                                      </p:to>
                                    </p:set>
                                  </p:childTnLst>
                                </p:cTn>
                              </p:par>
                            </p:childTnLst>
                          </p:cTn>
                        </p:par>
                      </p:childTnLst>
                    </p:cTn>
                  </p:par>
                </p:childTnLst>
              </p:cTn>
              <p:nextCondLst>
                <p:cond evt="onClick" delay="0">
                  <p:tgtEl>
                    <p:spTgt spid="347"/>
                  </p:tgtEl>
                </p:cond>
              </p:nextCondLst>
            </p:seq>
            <p:seq concurrent="1" nextAc="seek">
              <p:cTn id="57" restart="whenNotActive" fill="hold" evtFilter="cancelBubble" nodeType="interactiveSeq">
                <p:stCondLst>
                  <p:cond evt="onClick" delay="0">
                    <p:tgtEl>
                      <p:spTgt spid="351"/>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1" presetClass="entr" presetSubtype="0" fill="hold" nodeType="clickEffect">
                                  <p:stCondLst>
                                    <p:cond delay="0"/>
                                  </p:stCondLst>
                                  <p:childTnLst>
                                    <p:set>
                                      <p:cBhvr>
                                        <p:cTn id="61" dur="1" fill="hold">
                                          <p:stCondLst>
                                            <p:cond delay="0"/>
                                          </p:stCondLst>
                                        </p:cTn>
                                        <p:tgtEl>
                                          <p:spTgt spid="354"/>
                                        </p:tgtEl>
                                        <p:attrNameLst>
                                          <p:attrName>style.visibility</p:attrName>
                                        </p:attrNameLst>
                                      </p:cBhvr>
                                      <p:to>
                                        <p:strVal val="visible"/>
                                      </p:to>
                                    </p:set>
                                  </p:childTnLst>
                                </p:cTn>
                              </p:par>
                            </p:childTnLst>
                          </p:cTn>
                        </p:par>
                      </p:childTnLst>
                    </p:cTn>
                  </p:par>
                </p:childTnLst>
              </p:cTn>
              <p:nextCondLst>
                <p:cond evt="onClick" delay="0">
                  <p:tgtEl>
                    <p:spTgt spid="351"/>
                  </p:tgtEl>
                </p:cond>
              </p:nextCondLst>
            </p:seq>
            <p:seq concurrent="1" nextAc="seek">
              <p:cTn id="62" restart="whenNotActive" fill="hold" evtFilter="cancelBubble" nodeType="interactiveSeq">
                <p:stCondLst>
                  <p:cond evt="onClick" delay="0">
                    <p:tgtEl>
                      <p:spTgt spid="355"/>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358"/>
                                        </p:tgtEl>
                                        <p:attrNameLst>
                                          <p:attrName>style.visibility</p:attrName>
                                        </p:attrNameLst>
                                      </p:cBhvr>
                                      <p:to>
                                        <p:strVal val="visible"/>
                                      </p:to>
                                    </p:set>
                                  </p:childTnLst>
                                </p:cTn>
                              </p:par>
                            </p:childTnLst>
                          </p:cTn>
                        </p:par>
                      </p:childTnLst>
                    </p:cTn>
                  </p:par>
                </p:childTnLst>
              </p:cTn>
              <p:nextCondLst>
                <p:cond evt="onClick" delay="0">
                  <p:tgtEl>
                    <p:spTgt spid="355"/>
                  </p:tgtEl>
                </p:cond>
              </p:nextCondLst>
            </p:seq>
            <p:seq concurrent="1" nextAc="seek">
              <p:cTn id="67" restart="whenNotActive" fill="hold" evtFilter="cancelBubble" nodeType="interactiveSeq">
                <p:stCondLst>
                  <p:cond evt="onClick" delay="0">
                    <p:tgtEl>
                      <p:spTgt spid="359"/>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1" presetClass="entr" presetSubtype="0" fill="hold" nodeType="clickEffect">
                                  <p:stCondLst>
                                    <p:cond delay="0"/>
                                  </p:stCondLst>
                                  <p:childTnLst>
                                    <p:set>
                                      <p:cBhvr>
                                        <p:cTn id="71" dur="1" fill="hold">
                                          <p:stCondLst>
                                            <p:cond delay="0"/>
                                          </p:stCondLst>
                                        </p:cTn>
                                        <p:tgtEl>
                                          <p:spTgt spid="362"/>
                                        </p:tgtEl>
                                        <p:attrNameLst>
                                          <p:attrName>style.visibility</p:attrName>
                                        </p:attrNameLst>
                                      </p:cBhvr>
                                      <p:to>
                                        <p:strVal val="visible"/>
                                      </p:to>
                                    </p:set>
                                  </p:childTnLst>
                                </p:cTn>
                              </p:par>
                            </p:childTnLst>
                          </p:cTn>
                        </p:par>
                      </p:childTnLst>
                    </p:cTn>
                  </p:par>
                </p:childTnLst>
              </p:cTn>
              <p:nextCondLst>
                <p:cond evt="onClick" delay="0">
                  <p:tgtEl>
                    <p:spTgt spid="359"/>
                  </p:tgtEl>
                </p:cond>
              </p:nextCondLst>
            </p:seq>
            <p:seq concurrent="1" nextAc="seek">
              <p:cTn id="72" restart="whenNotActive" fill="hold" evtFilter="cancelBubble" nodeType="interactiveSeq">
                <p:stCondLst>
                  <p:cond evt="onClick" delay="0">
                    <p:tgtEl>
                      <p:spTgt spid="557"/>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560"/>
                                        </p:tgtEl>
                                        <p:attrNameLst>
                                          <p:attrName>style.visibility</p:attrName>
                                        </p:attrNameLst>
                                      </p:cBhvr>
                                      <p:to>
                                        <p:strVal val="visible"/>
                                      </p:to>
                                    </p:set>
                                  </p:childTnLst>
                                </p:cTn>
                              </p:par>
                            </p:childTnLst>
                          </p:cTn>
                        </p:par>
                      </p:childTnLst>
                    </p:cTn>
                  </p:par>
                </p:childTnLst>
              </p:cTn>
              <p:nextCondLst>
                <p:cond evt="onClick" delay="0">
                  <p:tgtEl>
                    <p:spTgt spid="557"/>
                  </p:tgtEl>
                </p:cond>
              </p:nextCondLst>
            </p:seq>
            <p:seq concurrent="1" nextAc="seek">
              <p:cTn id="77" restart="whenNotActive" fill="hold" evtFilter="cancelBubble" nodeType="interactiveSeq">
                <p:stCondLst>
                  <p:cond evt="onClick" delay="0">
                    <p:tgtEl>
                      <p:spTgt spid="561"/>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1" presetClass="entr" presetSubtype="0" fill="hold" nodeType="clickEffect">
                                  <p:stCondLst>
                                    <p:cond delay="0"/>
                                  </p:stCondLst>
                                  <p:childTnLst>
                                    <p:set>
                                      <p:cBhvr>
                                        <p:cTn id="81" dur="1" fill="hold">
                                          <p:stCondLst>
                                            <p:cond delay="0"/>
                                          </p:stCondLst>
                                        </p:cTn>
                                        <p:tgtEl>
                                          <p:spTgt spid="564"/>
                                        </p:tgtEl>
                                        <p:attrNameLst>
                                          <p:attrName>style.visibility</p:attrName>
                                        </p:attrNameLst>
                                      </p:cBhvr>
                                      <p:to>
                                        <p:strVal val="visible"/>
                                      </p:to>
                                    </p:set>
                                  </p:childTnLst>
                                </p:cTn>
                              </p:par>
                            </p:childTnLst>
                          </p:cTn>
                        </p:par>
                      </p:childTnLst>
                    </p:cTn>
                  </p:par>
                </p:childTnLst>
              </p:cTn>
              <p:nextCondLst>
                <p:cond evt="onClick" delay="0">
                  <p:tgtEl>
                    <p:spTgt spid="561"/>
                  </p:tgtEl>
                </p:cond>
              </p:nextCondLst>
            </p:seq>
            <p:seq concurrent="1" nextAc="seek">
              <p:cTn id="82" restart="whenNotActive" fill="hold" evtFilter="cancelBubble" nodeType="interactiveSeq">
                <p:stCondLst>
                  <p:cond evt="onClick" delay="0">
                    <p:tgtEl>
                      <p:spTgt spid="565"/>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568"/>
                                        </p:tgtEl>
                                        <p:attrNameLst>
                                          <p:attrName>style.visibility</p:attrName>
                                        </p:attrNameLst>
                                      </p:cBhvr>
                                      <p:to>
                                        <p:strVal val="visible"/>
                                      </p:to>
                                    </p:set>
                                  </p:childTnLst>
                                </p:cTn>
                              </p:par>
                            </p:childTnLst>
                          </p:cTn>
                        </p:par>
                      </p:childTnLst>
                    </p:cTn>
                  </p:par>
                </p:childTnLst>
              </p:cTn>
              <p:nextCondLst>
                <p:cond evt="onClick" delay="0">
                  <p:tgtEl>
                    <p:spTgt spid="565"/>
                  </p:tgtEl>
                </p:cond>
              </p:nextCondLst>
            </p:seq>
            <p:seq concurrent="1" nextAc="seek">
              <p:cTn id="87" restart="whenNotActive" fill="hold" evtFilter="cancelBubble" nodeType="interactiveSeq">
                <p:stCondLst>
                  <p:cond evt="onClick" delay="0">
                    <p:tgtEl>
                      <p:spTgt spid="569"/>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1" presetClass="entr" presetSubtype="0" fill="hold" nodeType="clickEffect">
                                  <p:stCondLst>
                                    <p:cond delay="0"/>
                                  </p:stCondLst>
                                  <p:childTnLst>
                                    <p:set>
                                      <p:cBhvr>
                                        <p:cTn id="91" dur="1" fill="hold">
                                          <p:stCondLst>
                                            <p:cond delay="0"/>
                                          </p:stCondLst>
                                        </p:cTn>
                                        <p:tgtEl>
                                          <p:spTgt spid="572"/>
                                        </p:tgtEl>
                                        <p:attrNameLst>
                                          <p:attrName>style.visibility</p:attrName>
                                        </p:attrNameLst>
                                      </p:cBhvr>
                                      <p:to>
                                        <p:strVal val="visible"/>
                                      </p:to>
                                    </p:set>
                                  </p:childTnLst>
                                </p:cTn>
                              </p:par>
                            </p:childTnLst>
                          </p:cTn>
                        </p:par>
                      </p:childTnLst>
                    </p:cTn>
                  </p:par>
                </p:childTnLst>
              </p:cTn>
              <p:nextCondLst>
                <p:cond evt="onClick" delay="0">
                  <p:tgtEl>
                    <p:spTgt spid="569"/>
                  </p:tgtEl>
                </p:cond>
              </p:nextCondLst>
            </p:seq>
            <p:seq concurrent="1" nextAc="seek">
              <p:cTn id="92" restart="whenNotActive" fill="hold" evtFilter="cancelBubble" nodeType="interactiveSeq">
                <p:stCondLst>
                  <p:cond evt="onClick" delay="0">
                    <p:tgtEl>
                      <p:spTgt spid="573"/>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576"/>
                                        </p:tgtEl>
                                        <p:attrNameLst>
                                          <p:attrName>style.visibility</p:attrName>
                                        </p:attrNameLst>
                                      </p:cBhvr>
                                      <p:to>
                                        <p:strVal val="visible"/>
                                      </p:to>
                                    </p:set>
                                  </p:childTnLst>
                                </p:cTn>
                              </p:par>
                            </p:childTnLst>
                          </p:cTn>
                        </p:par>
                      </p:childTnLst>
                    </p:cTn>
                  </p:par>
                </p:childTnLst>
              </p:cTn>
              <p:nextCondLst>
                <p:cond evt="onClick" delay="0">
                  <p:tgtEl>
                    <p:spTgt spid="573"/>
                  </p:tgtEl>
                </p:cond>
              </p:nextCondLst>
            </p:seq>
            <p:seq concurrent="1" nextAc="seek">
              <p:cTn id="97" restart="whenNotActive" fill="hold" evtFilter="cancelBubble" nodeType="interactiveSeq">
                <p:stCondLst>
                  <p:cond evt="onClick" delay="0">
                    <p:tgtEl>
                      <p:spTgt spid="577"/>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entr" presetSubtype="0" fill="hold" nodeType="clickEffect">
                                  <p:stCondLst>
                                    <p:cond delay="0"/>
                                  </p:stCondLst>
                                  <p:childTnLst>
                                    <p:set>
                                      <p:cBhvr>
                                        <p:cTn id="101" dur="1" fill="hold">
                                          <p:stCondLst>
                                            <p:cond delay="0"/>
                                          </p:stCondLst>
                                        </p:cTn>
                                        <p:tgtEl>
                                          <p:spTgt spid="580"/>
                                        </p:tgtEl>
                                        <p:attrNameLst>
                                          <p:attrName>style.visibility</p:attrName>
                                        </p:attrNameLst>
                                      </p:cBhvr>
                                      <p:to>
                                        <p:strVal val="visible"/>
                                      </p:to>
                                    </p:set>
                                  </p:childTnLst>
                                </p:cTn>
                              </p:par>
                            </p:childTnLst>
                          </p:cTn>
                        </p:par>
                      </p:childTnLst>
                    </p:cTn>
                  </p:par>
                </p:childTnLst>
              </p:cTn>
              <p:nextCondLst>
                <p:cond evt="onClick" delay="0">
                  <p:tgtEl>
                    <p:spTgt spid="577"/>
                  </p:tgtEl>
                </p:cond>
              </p:nextCondLst>
            </p:seq>
            <p:seq concurrent="1" nextAc="seek">
              <p:cTn id="102" restart="whenNotActive" fill="hold" evtFilter="cancelBubble" nodeType="interactiveSeq">
                <p:stCondLst>
                  <p:cond evt="onClick" delay="0">
                    <p:tgtEl>
                      <p:spTgt spid="581"/>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 presetClass="entr" presetSubtype="0" fill="hold" nodeType="clickEffect">
                                  <p:stCondLst>
                                    <p:cond delay="0"/>
                                  </p:stCondLst>
                                  <p:childTnLst>
                                    <p:set>
                                      <p:cBhvr>
                                        <p:cTn id="106" dur="1" fill="hold">
                                          <p:stCondLst>
                                            <p:cond delay="0"/>
                                          </p:stCondLst>
                                        </p:cTn>
                                        <p:tgtEl>
                                          <p:spTgt spid="584"/>
                                        </p:tgtEl>
                                        <p:attrNameLst>
                                          <p:attrName>style.visibility</p:attrName>
                                        </p:attrNameLst>
                                      </p:cBhvr>
                                      <p:to>
                                        <p:strVal val="visible"/>
                                      </p:to>
                                    </p:set>
                                  </p:childTnLst>
                                </p:cTn>
                              </p:par>
                            </p:childTnLst>
                          </p:cTn>
                        </p:par>
                      </p:childTnLst>
                    </p:cTn>
                  </p:par>
                </p:childTnLst>
              </p:cTn>
              <p:nextCondLst>
                <p:cond evt="onClick" delay="0">
                  <p:tgtEl>
                    <p:spTgt spid="581"/>
                  </p:tgtEl>
                </p:cond>
              </p:nextCondLst>
            </p:seq>
            <p:seq concurrent="1" nextAc="seek">
              <p:cTn id="107" restart="whenNotActive" fill="hold" evtFilter="cancelBubble" nodeType="interactiveSeq">
                <p:stCondLst>
                  <p:cond evt="onClick" delay="0">
                    <p:tgtEl>
                      <p:spTgt spid="585"/>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588"/>
                                        </p:tgtEl>
                                        <p:attrNameLst>
                                          <p:attrName>style.visibility</p:attrName>
                                        </p:attrNameLst>
                                      </p:cBhvr>
                                      <p:to>
                                        <p:strVal val="visible"/>
                                      </p:to>
                                    </p:set>
                                  </p:childTnLst>
                                </p:cTn>
                              </p:par>
                            </p:childTnLst>
                          </p:cTn>
                        </p:par>
                      </p:childTnLst>
                    </p:cTn>
                  </p:par>
                </p:childTnLst>
              </p:cTn>
              <p:nextCondLst>
                <p:cond evt="onClick" delay="0">
                  <p:tgtEl>
                    <p:spTgt spid="585"/>
                  </p:tgtEl>
                </p:cond>
              </p:nextCondLst>
            </p:seq>
            <p:seq concurrent="1" nextAc="seek">
              <p:cTn id="112" restart="whenNotActive" fill="hold" evtFilter="cancelBubble" nodeType="interactiveSeq">
                <p:stCondLst>
                  <p:cond evt="onClick" delay="0">
                    <p:tgtEl>
                      <p:spTgt spid="589"/>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 presetClass="entr" presetSubtype="0" fill="hold" nodeType="clickEffect">
                                  <p:stCondLst>
                                    <p:cond delay="0"/>
                                  </p:stCondLst>
                                  <p:childTnLst>
                                    <p:set>
                                      <p:cBhvr>
                                        <p:cTn id="116" dur="1" fill="hold">
                                          <p:stCondLst>
                                            <p:cond delay="0"/>
                                          </p:stCondLst>
                                        </p:cTn>
                                        <p:tgtEl>
                                          <p:spTgt spid="592"/>
                                        </p:tgtEl>
                                        <p:attrNameLst>
                                          <p:attrName>style.visibility</p:attrName>
                                        </p:attrNameLst>
                                      </p:cBhvr>
                                      <p:to>
                                        <p:strVal val="visible"/>
                                      </p:to>
                                    </p:set>
                                  </p:childTnLst>
                                </p:cTn>
                              </p:par>
                            </p:childTnLst>
                          </p:cTn>
                        </p:par>
                      </p:childTnLst>
                    </p:cTn>
                  </p:par>
                </p:childTnLst>
              </p:cTn>
              <p:nextCondLst>
                <p:cond evt="onClick" delay="0">
                  <p:tgtEl>
                    <p:spTgt spid="589"/>
                  </p:tgtEl>
                </p:cond>
              </p:nextCondLst>
            </p:seq>
            <p:seq concurrent="1" nextAc="seek">
              <p:cTn id="117" restart="whenNotActive" fill="hold" evtFilter="cancelBubble" nodeType="interactiveSeq">
                <p:stCondLst>
                  <p:cond evt="onClick" delay="0">
                    <p:tgtEl>
                      <p:spTgt spid="593"/>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 presetClass="entr" presetSubtype="0" fill="hold" nodeType="clickEffect">
                                  <p:stCondLst>
                                    <p:cond delay="0"/>
                                  </p:stCondLst>
                                  <p:childTnLst>
                                    <p:set>
                                      <p:cBhvr>
                                        <p:cTn id="121" dur="1" fill="hold">
                                          <p:stCondLst>
                                            <p:cond delay="0"/>
                                          </p:stCondLst>
                                        </p:cTn>
                                        <p:tgtEl>
                                          <p:spTgt spid="596"/>
                                        </p:tgtEl>
                                        <p:attrNameLst>
                                          <p:attrName>style.visibility</p:attrName>
                                        </p:attrNameLst>
                                      </p:cBhvr>
                                      <p:to>
                                        <p:strVal val="visible"/>
                                      </p:to>
                                    </p:set>
                                  </p:childTnLst>
                                </p:cTn>
                              </p:par>
                            </p:childTnLst>
                          </p:cTn>
                        </p:par>
                      </p:childTnLst>
                    </p:cTn>
                  </p:par>
                </p:childTnLst>
              </p:cTn>
              <p:nextCondLst>
                <p:cond evt="onClick" delay="0">
                  <p:tgtEl>
                    <p:spTgt spid="593"/>
                  </p:tgtEl>
                </p:cond>
              </p:nextCondLst>
            </p:seq>
            <p:seq concurrent="1" nextAc="seek">
              <p:cTn id="122" restart="whenNotActive" fill="hold" evtFilter="cancelBubble" nodeType="interactiveSeq">
                <p:stCondLst>
                  <p:cond evt="onClick" delay="0">
                    <p:tgtEl>
                      <p:spTgt spid="597"/>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1" presetClass="entr" presetSubtype="0" fill="hold" nodeType="clickEffect">
                                  <p:stCondLst>
                                    <p:cond delay="0"/>
                                  </p:stCondLst>
                                  <p:childTnLst>
                                    <p:set>
                                      <p:cBhvr>
                                        <p:cTn id="126" dur="1" fill="hold">
                                          <p:stCondLst>
                                            <p:cond delay="0"/>
                                          </p:stCondLst>
                                        </p:cTn>
                                        <p:tgtEl>
                                          <p:spTgt spid="600"/>
                                        </p:tgtEl>
                                        <p:attrNameLst>
                                          <p:attrName>style.visibility</p:attrName>
                                        </p:attrNameLst>
                                      </p:cBhvr>
                                      <p:to>
                                        <p:strVal val="visible"/>
                                      </p:to>
                                    </p:set>
                                  </p:childTnLst>
                                </p:cTn>
                              </p:par>
                            </p:childTnLst>
                          </p:cTn>
                        </p:par>
                      </p:childTnLst>
                    </p:cTn>
                  </p:par>
                </p:childTnLst>
              </p:cTn>
              <p:nextCondLst>
                <p:cond evt="onClick" delay="0">
                  <p:tgtEl>
                    <p:spTgt spid="597"/>
                  </p:tgtEl>
                </p:cond>
              </p:nextCondLst>
            </p:seq>
            <p:seq concurrent="1" nextAc="seek">
              <p:cTn id="127" restart="whenNotActive" fill="hold" evtFilter="cancelBubble" nodeType="interactiveSeq">
                <p:stCondLst>
                  <p:cond evt="onClick" delay="0">
                    <p:tgtEl>
                      <p:spTgt spid="601"/>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1" presetClass="entr" presetSubtype="0" fill="hold" nodeType="clickEffect">
                                  <p:stCondLst>
                                    <p:cond delay="0"/>
                                  </p:stCondLst>
                                  <p:childTnLst>
                                    <p:set>
                                      <p:cBhvr>
                                        <p:cTn id="131" dur="1" fill="hold">
                                          <p:stCondLst>
                                            <p:cond delay="0"/>
                                          </p:stCondLst>
                                        </p:cTn>
                                        <p:tgtEl>
                                          <p:spTgt spid="604"/>
                                        </p:tgtEl>
                                        <p:attrNameLst>
                                          <p:attrName>style.visibility</p:attrName>
                                        </p:attrNameLst>
                                      </p:cBhvr>
                                      <p:to>
                                        <p:strVal val="visible"/>
                                      </p:to>
                                    </p:set>
                                  </p:childTnLst>
                                </p:cTn>
                              </p:par>
                            </p:childTnLst>
                          </p:cTn>
                        </p:par>
                      </p:childTnLst>
                    </p:cTn>
                  </p:par>
                </p:childTnLst>
              </p:cTn>
              <p:nextCondLst>
                <p:cond evt="onClick" delay="0">
                  <p:tgtEl>
                    <p:spTgt spid="601"/>
                  </p:tgtEl>
                </p:cond>
              </p:nextCondLst>
            </p:seq>
            <p:seq concurrent="1" nextAc="seek">
              <p:cTn id="132" restart="whenNotActive" fill="hold" evtFilter="cancelBubble" nodeType="interactiveSeq">
                <p:stCondLst>
                  <p:cond evt="onClick" delay="0">
                    <p:tgtEl>
                      <p:spTgt spid="605"/>
                    </p:tgtEl>
                  </p:cond>
                </p:stCondLst>
                <p:endSync evt="end" delay="0">
                  <p:rtn val="all"/>
                </p:endSync>
                <p:childTnLst>
                  <p:par>
                    <p:cTn id="133" fill="hold" nodeType="clickPar">
                      <p:stCondLst>
                        <p:cond delay="0"/>
                      </p:stCondLst>
                      <p:childTnLst>
                        <p:par>
                          <p:cTn id="134" fill="hold" nodeType="withGroup">
                            <p:stCondLst>
                              <p:cond delay="0"/>
                            </p:stCondLst>
                            <p:childTnLst>
                              <p:par>
                                <p:cTn id="135" presetID="1" presetClass="entr" presetSubtype="0" fill="hold" nodeType="clickEffect">
                                  <p:stCondLst>
                                    <p:cond delay="0"/>
                                  </p:stCondLst>
                                  <p:childTnLst>
                                    <p:set>
                                      <p:cBhvr>
                                        <p:cTn id="136" dur="1" fill="hold">
                                          <p:stCondLst>
                                            <p:cond delay="0"/>
                                          </p:stCondLst>
                                        </p:cTn>
                                        <p:tgtEl>
                                          <p:spTgt spid="608"/>
                                        </p:tgtEl>
                                        <p:attrNameLst>
                                          <p:attrName>style.visibility</p:attrName>
                                        </p:attrNameLst>
                                      </p:cBhvr>
                                      <p:to>
                                        <p:strVal val="visible"/>
                                      </p:to>
                                    </p:set>
                                  </p:childTnLst>
                                </p:cTn>
                              </p:par>
                            </p:childTnLst>
                          </p:cTn>
                        </p:par>
                      </p:childTnLst>
                    </p:cTn>
                  </p:par>
                </p:childTnLst>
              </p:cTn>
              <p:nextCondLst>
                <p:cond evt="onClick" delay="0">
                  <p:tgtEl>
                    <p:spTgt spid="605"/>
                  </p:tgtEl>
                </p:cond>
              </p:nextCondLst>
            </p:seq>
            <p:seq concurrent="1" nextAc="seek">
              <p:cTn id="137" restart="whenNotActive" fill="hold" evtFilter="cancelBubble" nodeType="interactiveSeq">
                <p:stCondLst>
                  <p:cond evt="onClick" delay="0">
                    <p:tgtEl>
                      <p:spTgt spid="609"/>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1" presetClass="entr" presetSubtype="0" fill="hold" nodeType="clickEffect">
                                  <p:stCondLst>
                                    <p:cond delay="0"/>
                                  </p:stCondLst>
                                  <p:childTnLst>
                                    <p:set>
                                      <p:cBhvr>
                                        <p:cTn id="141" dur="1" fill="hold">
                                          <p:stCondLst>
                                            <p:cond delay="0"/>
                                          </p:stCondLst>
                                        </p:cTn>
                                        <p:tgtEl>
                                          <p:spTgt spid="612"/>
                                        </p:tgtEl>
                                        <p:attrNameLst>
                                          <p:attrName>style.visibility</p:attrName>
                                        </p:attrNameLst>
                                      </p:cBhvr>
                                      <p:to>
                                        <p:strVal val="visible"/>
                                      </p:to>
                                    </p:set>
                                  </p:childTnLst>
                                </p:cTn>
                              </p:par>
                            </p:childTnLst>
                          </p:cTn>
                        </p:par>
                      </p:childTnLst>
                    </p:cTn>
                  </p:par>
                </p:childTnLst>
              </p:cTn>
              <p:nextCondLst>
                <p:cond evt="onClick" delay="0">
                  <p:tgtEl>
                    <p:spTgt spid="609"/>
                  </p:tgtEl>
                </p:cond>
              </p:nextCondLst>
            </p:seq>
            <p:seq concurrent="1" nextAc="seek">
              <p:cTn id="142" restart="whenNotActive" fill="hold" evtFilter="cancelBubble" nodeType="interactiveSeq">
                <p:stCondLst>
                  <p:cond evt="onClick" delay="0">
                    <p:tgtEl>
                      <p:spTgt spid="669"/>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1" presetClass="entr" presetSubtype="0" fill="hold" nodeType="clickEffect">
                                  <p:stCondLst>
                                    <p:cond delay="0"/>
                                  </p:stCondLst>
                                  <p:childTnLst>
                                    <p:set>
                                      <p:cBhvr>
                                        <p:cTn id="146" dur="1" fill="hold">
                                          <p:stCondLst>
                                            <p:cond delay="0"/>
                                          </p:stCondLst>
                                        </p:cTn>
                                        <p:tgtEl>
                                          <p:spTgt spid="672"/>
                                        </p:tgtEl>
                                        <p:attrNameLst>
                                          <p:attrName>style.visibility</p:attrName>
                                        </p:attrNameLst>
                                      </p:cBhvr>
                                      <p:to>
                                        <p:strVal val="visible"/>
                                      </p:to>
                                    </p:set>
                                  </p:childTnLst>
                                </p:cTn>
                              </p:par>
                            </p:childTnLst>
                          </p:cTn>
                        </p:par>
                      </p:childTnLst>
                    </p:cTn>
                  </p:par>
                </p:childTnLst>
              </p:cTn>
              <p:nextCondLst>
                <p:cond evt="onClick" delay="0">
                  <p:tgtEl>
                    <p:spTgt spid="669"/>
                  </p:tgtEl>
                </p:cond>
              </p:nextCondLst>
            </p:seq>
            <p:seq concurrent="1" nextAc="seek">
              <p:cTn id="147" restart="whenNotActive" fill="hold" evtFilter="cancelBubble" nodeType="interactiveSeq">
                <p:stCondLst>
                  <p:cond evt="onClick" delay="0">
                    <p:tgtEl>
                      <p:spTgt spid="673"/>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1" presetClass="entr" presetSubtype="0" fill="hold" nodeType="clickEffect">
                                  <p:stCondLst>
                                    <p:cond delay="0"/>
                                  </p:stCondLst>
                                  <p:childTnLst>
                                    <p:set>
                                      <p:cBhvr>
                                        <p:cTn id="151" dur="1" fill="hold">
                                          <p:stCondLst>
                                            <p:cond delay="0"/>
                                          </p:stCondLst>
                                        </p:cTn>
                                        <p:tgtEl>
                                          <p:spTgt spid="676"/>
                                        </p:tgtEl>
                                        <p:attrNameLst>
                                          <p:attrName>style.visibility</p:attrName>
                                        </p:attrNameLst>
                                      </p:cBhvr>
                                      <p:to>
                                        <p:strVal val="visible"/>
                                      </p:to>
                                    </p:set>
                                  </p:childTnLst>
                                </p:cTn>
                              </p:par>
                            </p:childTnLst>
                          </p:cTn>
                        </p:par>
                      </p:childTnLst>
                    </p:cTn>
                  </p:par>
                </p:childTnLst>
              </p:cTn>
              <p:nextCondLst>
                <p:cond evt="onClick" delay="0">
                  <p:tgtEl>
                    <p:spTgt spid="673"/>
                  </p:tgtEl>
                </p:cond>
              </p:nextCondLst>
            </p:seq>
            <p:seq concurrent="1" nextAc="seek">
              <p:cTn id="152" restart="whenNotActive" fill="hold" evtFilter="cancelBubble" nodeType="interactiveSeq">
                <p:stCondLst>
                  <p:cond evt="onClick" delay="0">
                    <p:tgtEl>
                      <p:spTgt spid="677"/>
                    </p:tgtEl>
                  </p:cond>
                </p:stCondLst>
                <p:endSync evt="end" delay="0">
                  <p:rtn val="all"/>
                </p:endSync>
                <p:childTnLst>
                  <p:par>
                    <p:cTn id="153" fill="hold" nodeType="clickPar">
                      <p:stCondLst>
                        <p:cond delay="0"/>
                      </p:stCondLst>
                      <p:childTnLst>
                        <p:par>
                          <p:cTn id="154" fill="hold" nodeType="withGroup">
                            <p:stCondLst>
                              <p:cond delay="0"/>
                            </p:stCondLst>
                            <p:childTnLst>
                              <p:par>
                                <p:cTn id="155" presetID="1" presetClass="entr" presetSubtype="0" fill="hold" nodeType="clickEffect">
                                  <p:stCondLst>
                                    <p:cond delay="0"/>
                                  </p:stCondLst>
                                  <p:childTnLst>
                                    <p:set>
                                      <p:cBhvr>
                                        <p:cTn id="156" dur="1" fill="hold">
                                          <p:stCondLst>
                                            <p:cond delay="0"/>
                                          </p:stCondLst>
                                        </p:cTn>
                                        <p:tgtEl>
                                          <p:spTgt spid="680"/>
                                        </p:tgtEl>
                                        <p:attrNameLst>
                                          <p:attrName>style.visibility</p:attrName>
                                        </p:attrNameLst>
                                      </p:cBhvr>
                                      <p:to>
                                        <p:strVal val="visible"/>
                                      </p:to>
                                    </p:set>
                                  </p:childTnLst>
                                </p:cTn>
                              </p:par>
                            </p:childTnLst>
                          </p:cTn>
                        </p:par>
                      </p:childTnLst>
                    </p:cTn>
                  </p:par>
                </p:childTnLst>
              </p:cTn>
              <p:nextCondLst>
                <p:cond evt="onClick" delay="0">
                  <p:tgtEl>
                    <p:spTgt spid="67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Box 7"/>
          <p:cNvSpPr txBox="1">
            <a:spLocks noChangeArrowheads="1"/>
          </p:cNvSpPr>
          <p:nvPr/>
        </p:nvSpPr>
        <p:spPr bwMode="auto">
          <a:xfrm>
            <a:off x="827088" y="2033588"/>
            <a:ext cx="72739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sz="2400" dirty="0"/>
              <a:t>This is a lovely, editable Self Registration resource</a:t>
            </a:r>
          </a:p>
          <a:p>
            <a:pPr algn="ctr" eaLnBrk="1" hangingPunct="1"/>
            <a:r>
              <a:rPr lang="en-GB" altLang="en-US" sz="2400" dirty="0"/>
              <a:t>for all the class to use to show that they are in school. There are also weather symbols off the screen for you to drag on if you wish!</a:t>
            </a:r>
          </a:p>
        </p:txBody>
      </p:sp>
      <p:sp>
        <p:nvSpPr>
          <p:cNvPr id="10244" name="TextBox 8"/>
          <p:cNvSpPr txBox="1">
            <a:spLocks noChangeArrowheads="1"/>
          </p:cNvSpPr>
          <p:nvPr/>
        </p:nvSpPr>
        <p:spPr bwMode="auto">
          <a:xfrm>
            <a:off x="827088" y="4038600"/>
            <a:ext cx="72739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sz="2400" dirty="0"/>
              <a:t>The </a:t>
            </a:r>
            <a:r>
              <a:rPr lang="en-GB" altLang="en-US" sz="2400" dirty="0" err="1"/>
              <a:t>minibeast</a:t>
            </a:r>
            <a:r>
              <a:rPr lang="en-GB" altLang="en-US" sz="2400" dirty="0"/>
              <a:t> will ‘land’ on the leaf when you click it to show that the student is in school. You will need to run it as a slide show and edit the text in the date and name boxes. </a:t>
            </a:r>
          </a:p>
        </p:txBody>
      </p:sp>
      <p:sp>
        <p:nvSpPr>
          <p:cNvPr id="5" name="Title 1"/>
          <p:cNvSpPr>
            <a:spLocks noGrp="1"/>
          </p:cNvSpPr>
          <p:nvPr>
            <p:ph type="title"/>
          </p:nvPr>
        </p:nvSpPr>
        <p:spPr>
          <a:xfrm>
            <a:off x="468313" y="554396"/>
            <a:ext cx="8220075" cy="994306"/>
          </a:xfrm>
        </p:spPr>
        <p:txBody>
          <a:bodyPr/>
          <a:lstStyle/>
          <a:p>
            <a:r>
              <a:rPr lang="en-AU" sz="3200" dirty="0" err="1">
                <a:solidFill>
                  <a:srgbClr val="0C93E1"/>
                </a:solidFill>
              </a:rPr>
              <a:t>Minibeast</a:t>
            </a:r>
            <a:r>
              <a:rPr lang="en-AU" sz="3200" dirty="0">
                <a:solidFill>
                  <a:srgbClr val="0C93E1"/>
                </a:solidFill>
              </a:rPr>
              <a:t> Themed Self-Registration </a:t>
            </a:r>
            <a:endParaRPr lang="en-GB" sz="3200" dirty="0"/>
          </a:p>
        </p:txBody>
      </p:sp>
    </p:spTree>
    <p:extLst>
      <p:ext uri="{BB962C8B-B14F-4D97-AF65-F5344CB8AC3E}">
        <p14:creationId xmlns:p14="http://schemas.microsoft.com/office/powerpoint/2010/main" val="429474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ounded Rectangle 5"/>
          <p:cNvSpPr>
            <a:spLocks/>
          </p:cNvSpPr>
          <p:nvPr/>
        </p:nvSpPr>
        <p:spPr bwMode="auto">
          <a:xfrm>
            <a:off x="755650" y="5445125"/>
            <a:ext cx="4622800" cy="771525"/>
          </a:xfrm>
          <a:prstGeom prst="roundRect">
            <a:avLst>
              <a:gd name="adj" fmla="val 21181"/>
            </a:avLst>
          </a:prstGeom>
          <a:solidFill>
            <a:srgbClr val="00489A"/>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nchor="ct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2800" dirty="0">
                <a:solidFill>
                  <a:schemeClr val="bg1"/>
                </a:solidFill>
              </a:rPr>
              <a:t>Today is 15</a:t>
            </a:r>
            <a:r>
              <a:rPr lang="en-GB" altLang="en-US" sz="2800" baseline="30000" dirty="0">
                <a:solidFill>
                  <a:schemeClr val="bg1"/>
                </a:solidFill>
              </a:rPr>
              <a:t>th</a:t>
            </a:r>
            <a:r>
              <a:rPr lang="en-GB" altLang="en-US" sz="2800" dirty="0">
                <a:solidFill>
                  <a:schemeClr val="bg1"/>
                </a:solidFill>
              </a:rPr>
              <a:t> July 2021</a:t>
            </a:r>
          </a:p>
        </p:txBody>
      </p:sp>
      <p:pic>
        <p:nvPicPr>
          <p:cNvPr id="106"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25" y="336550"/>
            <a:ext cx="13811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Picture 106" descr="Z:\5 Topics\Minibeasts\T-T-5196-Minibeast-Self-Registration-Powerpoint\Characters\Tex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900" y="336550"/>
            <a:ext cx="79216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9"/>
          <p:cNvSpPr txBox="1">
            <a:spLocks noChangeArrowheads="1"/>
          </p:cNvSpPr>
          <p:nvPr/>
        </p:nvSpPr>
        <p:spPr bwMode="auto">
          <a:xfrm>
            <a:off x="1141413" y="841375"/>
            <a:ext cx="865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1</a:t>
            </a:r>
          </a:p>
        </p:txBody>
      </p:sp>
      <p:pic>
        <p:nvPicPr>
          <p:cNvPr id="109"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336550"/>
            <a:ext cx="13811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4" descr="Z:\5 Topics\Minibeasts\T-T-5196-Minibeast-Self-Registration-Powerpoint\Characters\Text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4263" y="398463"/>
            <a:ext cx="72072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Box 14"/>
          <p:cNvSpPr txBox="1">
            <a:spLocks noChangeArrowheads="1"/>
          </p:cNvSpPr>
          <p:nvPr/>
        </p:nvSpPr>
        <p:spPr bwMode="auto">
          <a:xfrm>
            <a:off x="2328863" y="841375"/>
            <a:ext cx="865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2</a:t>
            </a:r>
          </a:p>
        </p:txBody>
      </p:sp>
      <p:pic>
        <p:nvPicPr>
          <p:cNvPr id="112"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538" y="336550"/>
            <a:ext cx="13811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Picture 4" descr="Z:\5 Topics\Minibeasts\T-T-5196-Minibeast-Self-Registration-Powerpoint\Characters\Text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0938" y="336550"/>
            <a:ext cx="51752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extBox 20"/>
          <p:cNvSpPr txBox="1">
            <a:spLocks noChangeArrowheads="1"/>
          </p:cNvSpPr>
          <p:nvPr/>
        </p:nvSpPr>
        <p:spPr bwMode="auto">
          <a:xfrm>
            <a:off x="3554413" y="841375"/>
            <a:ext cx="86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3</a:t>
            </a:r>
          </a:p>
        </p:txBody>
      </p:sp>
      <p:pic>
        <p:nvPicPr>
          <p:cNvPr id="115"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3088" y="336550"/>
            <a:ext cx="137953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Picture 4" descr="Z:\5 Topics\Minibeasts\T-T-5196-Minibeast-Self-Registration-Powerpoint\Characters\Text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9350" y="407988"/>
            <a:ext cx="44291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TextBox 23"/>
          <p:cNvSpPr txBox="1">
            <a:spLocks noChangeArrowheads="1"/>
          </p:cNvSpPr>
          <p:nvPr/>
        </p:nvSpPr>
        <p:spPr bwMode="auto">
          <a:xfrm>
            <a:off x="4778375" y="841375"/>
            <a:ext cx="86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4</a:t>
            </a:r>
          </a:p>
        </p:txBody>
      </p:sp>
      <p:pic>
        <p:nvPicPr>
          <p:cNvPr id="118"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7050" y="336550"/>
            <a:ext cx="1379538"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4" descr="Z:\5 Topics\Minibeasts\T-T-5196-Minibeast-Self-Registration-Powerpoint\Characters\Text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22988" y="407988"/>
            <a:ext cx="50165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1" name="TextBox 26"/>
          <p:cNvSpPr txBox="1">
            <a:spLocks noChangeArrowheads="1"/>
          </p:cNvSpPr>
          <p:nvPr/>
        </p:nvSpPr>
        <p:spPr bwMode="auto">
          <a:xfrm>
            <a:off x="6002338" y="841375"/>
            <a:ext cx="86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5</a:t>
            </a:r>
          </a:p>
        </p:txBody>
      </p:sp>
      <p:pic>
        <p:nvPicPr>
          <p:cNvPr id="121"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1013" y="336550"/>
            <a:ext cx="137953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Picture 4" descr="Z:\5 Topics\Minibeasts\T-T-5196-Minibeast-Self-Registration-Powerpoint\Characters\Text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21550" y="336550"/>
            <a:ext cx="6985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4" name="TextBox 29"/>
          <p:cNvSpPr txBox="1">
            <a:spLocks noChangeArrowheads="1"/>
          </p:cNvSpPr>
          <p:nvPr/>
        </p:nvSpPr>
        <p:spPr bwMode="auto">
          <a:xfrm>
            <a:off x="7226300" y="841375"/>
            <a:ext cx="86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6</a:t>
            </a:r>
          </a:p>
        </p:txBody>
      </p:sp>
      <p:pic>
        <p:nvPicPr>
          <p:cNvPr id="124"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63" y="1331913"/>
            <a:ext cx="138112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Picture 4" descr="Z:\5 Topics\Minibeasts\T-T-5196-Minibeast-Self-Registration-Powerpoint\Characters\Text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9313" y="1331913"/>
            <a:ext cx="32702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7" name="TextBox 32"/>
          <p:cNvSpPr txBox="1">
            <a:spLocks noChangeArrowheads="1"/>
          </p:cNvSpPr>
          <p:nvPr/>
        </p:nvSpPr>
        <p:spPr bwMode="auto">
          <a:xfrm>
            <a:off x="615950" y="1836738"/>
            <a:ext cx="865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dirty="0">
                <a:solidFill>
                  <a:schemeClr val="tx1"/>
                </a:solidFill>
              </a:rPr>
              <a:t>Name 7</a:t>
            </a:r>
          </a:p>
        </p:txBody>
      </p:sp>
      <p:pic>
        <p:nvPicPr>
          <p:cNvPr id="127"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8113" y="1331913"/>
            <a:ext cx="138112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Picture 4" descr="Z:\5 Topics\Minibeasts\T-T-5196-Minibeast-Self-Registration-Powerpoint\Characters\Text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04988" y="1231900"/>
            <a:ext cx="6635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0" name="TextBox 35"/>
          <p:cNvSpPr txBox="1">
            <a:spLocks noChangeArrowheads="1"/>
          </p:cNvSpPr>
          <p:nvPr/>
        </p:nvSpPr>
        <p:spPr bwMode="auto">
          <a:xfrm>
            <a:off x="1803400" y="1836738"/>
            <a:ext cx="865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8</a:t>
            </a:r>
          </a:p>
        </p:txBody>
      </p:sp>
      <p:pic>
        <p:nvPicPr>
          <p:cNvPr id="130"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2075" y="1331913"/>
            <a:ext cx="138112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4" descr="Z:\5 Topics\Minibeasts\T-T-5196-Minibeast-Self-Registration-Powerpoint\Characters\Text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79763" y="1331913"/>
            <a:ext cx="48895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3" name="TextBox 38"/>
          <p:cNvSpPr txBox="1">
            <a:spLocks noChangeArrowheads="1"/>
          </p:cNvSpPr>
          <p:nvPr/>
        </p:nvSpPr>
        <p:spPr bwMode="auto">
          <a:xfrm>
            <a:off x="3027363" y="1836738"/>
            <a:ext cx="865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9</a:t>
            </a:r>
          </a:p>
        </p:txBody>
      </p:sp>
      <p:pic>
        <p:nvPicPr>
          <p:cNvPr id="133"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38" y="1331913"/>
            <a:ext cx="138112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Picture 4" descr="Z:\5 Topics\Minibeasts\T-T-5196-Minibeast-Self-Registration-Powerpoint\Characters\Text1.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33888" y="1343025"/>
            <a:ext cx="5397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6" name="TextBox 41"/>
          <p:cNvSpPr txBox="1">
            <a:spLocks noChangeArrowheads="1"/>
          </p:cNvSpPr>
          <p:nvPr/>
        </p:nvSpPr>
        <p:spPr bwMode="auto">
          <a:xfrm>
            <a:off x="4252913" y="1836738"/>
            <a:ext cx="86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10</a:t>
            </a:r>
          </a:p>
        </p:txBody>
      </p:sp>
      <p:pic>
        <p:nvPicPr>
          <p:cNvPr id="136"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1588" y="1331913"/>
            <a:ext cx="137953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Picture 4" descr="Z:\5 Topics\Minibeasts\T-T-5196-Minibeast-Self-Registration-Powerpoint\Characters\Text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97525" y="1427163"/>
            <a:ext cx="5016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9" name="TextBox 44"/>
          <p:cNvSpPr txBox="1">
            <a:spLocks noChangeArrowheads="1"/>
          </p:cNvSpPr>
          <p:nvPr/>
        </p:nvSpPr>
        <p:spPr bwMode="auto">
          <a:xfrm>
            <a:off x="5476875" y="1836738"/>
            <a:ext cx="86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11</a:t>
            </a:r>
          </a:p>
        </p:txBody>
      </p:sp>
      <p:pic>
        <p:nvPicPr>
          <p:cNvPr id="139"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5550" y="1331913"/>
            <a:ext cx="1379538"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Picture 4" descr="Z:\5 Topics\Minibeasts\T-T-5196-Minibeast-Self-Registration-Powerpoint\Characters\Text1.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45300" y="1408113"/>
            <a:ext cx="427038"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2" name="TextBox 47"/>
          <p:cNvSpPr txBox="1">
            <a:spLocks noChangeArrowheads="1"/>
          </p:cNvSpPr>
          <p:nvPr/>
        </p:nvSpPr>
        <p:spPr bwMode="auto">
          <a:xfrm>
            <a:off x="6700838" y="1836738"/>
            <a:ext cx="86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12</a:t>
            </a:r>
          </a:p>
        </p:txBody>
      </p:sp>
      <p:pic>
        <p:nvPicPr>
          <p:cNvPr id="142"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1563" y="1404938"/>
            <a:ext cx="138112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4" descr="Z:\5 Topics\Minibeasts\T-T-5196-Minibeast-Self-Registration-Powerpoint\Characters\Text1.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18450" y="1404938"/>
            <a:ext cx="58896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5" name="TextBox 50"/>
          <p:cNvSpPr txBox="1">
            <a:spLocks noChangeArrowheads="1"/>
          </p:cNvSpPr>
          <p:nvPr/>
        </p:nvSpPr>
        <p:spPr bwMode="auto">
          <a:xfrm>
            <a:off x="7816850" y="1908175"/>
            <a:ext cx="863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13</a:t>
            </a:r>
          </a:p>
        </p:txBody>
      </p:sp>
      <p:pic>
        <p:nvPicPr>
          <p:cNvPr id="145"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313" y="2311400"/>
            <a:ext cx="13811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 name="Picture 4" descr="Z:\5 Topics\Minibeasts\T-T-5196-Minibeast-Self-Registration-Powerpoint\Characters\Text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76350" y="2276475"/>
            <a:ext cx="45402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8" name="TextBox 53"/>
          <p:cNvSpPr txBox="1">
            <a:spLocks noChangeArrowheads="1"/>
          </p:cNvSpPr>
          <p:nvPr/>
        </p:nvSpPr>
        <p:spPr bwMode="auto">
          <a:xfrm>
            <a:off x="1117600" y="2816225"/>
            <a:ext cx="86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dirty="0">
                <a:solidFill>
                  <a:schemeClr val="tx1"/>
                </a:solidFill>
              </a:rPr>
              <a:t>Name 14</a:t>
            </a:r>
          </a:p>
        </p:txBody>
      </p:sp>
      <p:pic>
        <p:nvPicPr>
          <p:cNvPr id="148"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763" y="2311400"/>
            <a:ext cx="13811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Picture 4" descr="Z:\5 Topics\Minibeasts\T-T-5196-Minibeast-Self-Registration-Powerpoint\Characters\Text1.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78075" y="2239963"/>
            <a:ext cx="5969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11" name="TextBox 56"/>
          <p:cNvSpPr txBox="1">
            <a:spLocks noChangeArrowheads="1"/>
          </p:cNvSpPr>
          <p:nvPr/>
        </p:nvSpPr>
        <p:spPr bwMode="auto">
          <a:xfrm>
            <a:off x="2305050" y="2816225"/>
            <a:ext cx="865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15</a:t>
            </a:r>
          </a:p>
        </p:txBody>
      </p:sp>
      <p:pic>
        <p:nvPicPr>
          <p:cNvPr id="151"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3725" y="2311400"/>
            <a:ext cx="13811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 name="Picture 4" descr="Z:\5 Topics\Minibeasts\T-T-5196-Minibeast-Self-Registration-Powerpoint\Characters\Text1.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02038" y="2311400"/>
            <a:ext cx="60642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14" name="TextBox 59"/>
          <p:cNvSpPr txBox="1">
            <a:spLocks noChangeArrowheads="1"/>
          </p:cNvSpPr>
          <p:nvPr/>
        </p:nvSpPr>
        <p:spPr bwMode="auto">
          <a:xfrm>
            <a:off x="3529013" y="2816225"/>
            <a:ext cx="865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16</a:t>
            </a:r>
          </a:p>
        </p:txBody>
      </p:sp>
      <p:pic>
        <p:nvPicPr>
          <p:cNvPr id="154"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7688" y="2311400"/>
            <a:ext cx="13811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 name="Picture 4" descr="Z:\5 Topics\Minibeasts\T-T-5196-Minibeast-Self-Registration-Powerpoint\Characters\Text1.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35538" y="2432050"/>
            <a:ext cx="44291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17" name="TextBox 62"/>
          <p:cNvSpPr txBox="1">
            <a:spLocks noChangeArrowheads="1"/>
          </p:cNvSpPr>
          <p:nvPr/>
        </p:nvSpPr>
        <p:spPr bwMode="auto">
          <a:xfrm>
            <a:off x="4752975" y="2816225"/>
            <a:ext cx="865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17</a:t>
            </a:r>
          </a:p>
        </p:txBody>
      </p:sp>
      <p:pic>
        <p:nvPicPr>
          <p:cNvPr id="157"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1650" y="2311400"/>
            <a:ext cx="13811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 name="Picture 4" descr="Z:\5 Topics\Minibeasts\T-T-5196-Minibeast-Self-Registration-Powerpoint\Characters\Text1.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99175" y="2311400"/>
            <a:ext cx="76358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20" name="TextBox 65"/>
          <p:cNvSpPr txBox="1">
            <a:spLocks noChangeArrowheads="1"/>
          </p:cNvSpPr>
          <p:nvPr/>
        </p:nvSpPr>
        <p:spPr bwMode="auto">
          <a:xfrm>
            <a:off x="5978525" y="2816225"/>
            <a:ext cx="86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18</a:t>
            </a:r>
          </a:p>
        </p:txBody>
      </p:sp>
      <p:pic>
        <p:nvPicPr>
          <p:cNvPr id="160"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7200" y="2311400"/>
            <a:ext cx="1379538"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 name="Picture 4" descr="Z:\5 Topics\Minibeasts\T-T-5196-Minibeast-Self-Registration-Powerpoint\Characters\Text1.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248525" y="2319338"/>
            <a:ext cx="6985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23" name="TextBox 68"/>
          <p:cNvSpPr txBox="1">
            <a:spLocks noChangeArrowheads="1"/>
          </p:cNvSpPr>
          <p:nvPr/>
        </p:nvSpPr>
        <p:spPr bwMode="auto">
          <a:xfrm>
            <a:off x="7202488" y="2816225"/>
            <a:ext cx="86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19</a:t>
            </a:r>
          </a:p>
        </p:txBody>
      </p:sp>
      <p:pic>
        <p:nvPicPr>
          <p:cNvPr id="163"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3305175"/>
            <a:ext cx="13811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 name="Picture 4" descr="Z:\5 Topics\Minibeasts\T-T-5196-Minibeast-Self-Registration-Powerpoint\Characters\Text1.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71525" y="3330575"/>
            <a:ext cx="4968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26" name="TextBox 71"/>
          <p:cNvSpPr txBox="1">
            <a:spLocks noChangeArrowheads="1"/>
          </p:cNvSpPr>
          <p:nvPr/>
        </p:nvSpPr>
        <p:spPr bwMode="auto">
          <a:xfrm>
            <a:off x="661988" y="3810000"/>
            <a:ext cx="865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20</a:t>
            </a:r>
          </a:p>
        </p:txBody>
      </p:sp>
      <p:pic>
        <p:nvPicPr>
          <p:cNvPr id="166"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150" y="3305175"/>
            <a:ext cx="13811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 name="Picture 4" descr="Z:\5 Topics\Minibeasts\T-T-5196-Minibeast-Self-Registration-Powerpoint\Characters\Text1.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978025" y="3313113"/>
            <a:ext cx="5207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29" name="TextBox 74"/>
          <p:cNvSpPr txBox="1">
            <a:spLocks noChangeArrowheads="1"/>
          </p:cNvSpPr>
          <p:nvPr/>
        </p:nvSpPr>
        <p:spPr bwMode="auto">
          <a:xfrm>
            <a:off x="1849438" y="3810000"/>
            <a:ext cx="865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21</a:t>
            </a:r>
          </a:p>
        </p:txBody>
      </p:sp>
      <p:pic>
        <p:nvPicPr>
          <p:cNvPr id="169"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8113" y="3305175"/>
            <a:ext cx="13811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 name="Picture 4" descr="Z:\5 Topics\Minibeasts\T-T-5196-Minibeast-Self-Registration-Powerpoint\Characters\Text1.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219450" y="3355975"/>
            <a:ext cx="51911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32" name="TextBox 77"/>
          <p:cNvSpPr txBox="1">
            <a:spLocks noChangeArrowheads="1"/>
          </p:cNvSpPr>
          <p:nvPr/>
        </p:nvSpPr>
        <p:spPr bwMode="auto">
          <a:xfrm>
            <a:off x="3073400" y="3810000"/>
            <a:ext cx="865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22</a:t>
            </a:r>
          </a:p>
        </p:txBody>
      </p:sp>
      <p:pic>
        <p:nvPicPr>
          <p:cNvPr id="172"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2075" y="3305175"/>
            <a:ext cx="13811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 name="Picture 4" descr="Z:\5 Topics\Minibeasts\T-T-5196-Minibeast-Self-Registration-Powerpoint\Characters\Text1.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443413" y="3381375"/>
            <a:ext cx="6477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35" name="TextBox 80"/>
          <p:cNvSpPr txBox="1">
            <a:spLocks noChangeArrowheads="1"/>
          </p:cNvSpPr>
          <p:nvPr/>
        </p:nvSpPr>
        <p:spPr bwMode="auto">
          <a:xfrm>
            <a:off x="4298950" y="3810000"/>
            <a:ext cx="86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23</a:t>
            </a:r>
          </a:p>
        </p:txBody>
      </p:sp>
      <p:pic>
        <p:nvPicPr>
          <p:cNvPr id="175"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7625" y="3305175"/>
            <a:ext cx="1379538"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 name="Picture 4" descr="Z:\5 Topics\Minibeasts\T-T-5196-Minibeast-Self-Registration-Powerpoint\Characters\Text1.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697538" y="3206750"/>
            <a:ext cx="3937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38" name="TextBox 83"/>
          <p:cNvSpPr txBox="1">
            <a:spLocks noChangeArrowheads="1"/>
          </p:cNvSpPr>
          <p:nvPr/>
        </p:nvSpPr>
        <p:spPr bwMode="auto">
          <a:xfrm>
            <a:off x="5522913" y="3810000"/>
            <a:ext cx="86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24</a:t>
            </a:r>
          </a:p>
        </p:txBody>
      </p:sp>
      <p:pic>
        <p:nvPicPr>
          <p:cNvPr id="178"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1588" y="3305175"/>
            <a:ext cx="137953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 name="Picture 4" descr="Z:\5 Topics\Minibeasts\T-T-5196-Minibeast-Self-Registration-Powerpoint\Characters\Text1.pn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680200" y="3106738"/>
            <a:ext cx="71596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41" name="TextBox 86"/>
          <p:cNvSpPr txBox="1">
            <a:spLocks noChangeArrowheads="1"/>
          </p:cNvSpPr>
          <p:nvPr/>
        </p:nvSpPr>
        <p:spPr bwMode="auto">
          <a:xfrm>
            <a:off x="6746875" y="3810000"/>
            <a:ext cx="86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25</a:t>
            </a:r>
          </a:p>
        </p:txBody>
      </p:sp>
      <p:pic>
        <p:nvPicPr>
          <p:cNvPr id="181"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378200"/>
            <a:ext cx="13811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 name="Picture 4" descr="Z:\5 Topics\Minibeasts\T-T-5196-Minibeast-Self-Registration-Powerpoint\Characters\Text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13700" y="3378200"/>
            <a:ext cx="490538"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44" name="TextBox 89"/>
          <p:cNvSpPr txBox="1">
            <a:spLocks noChangeArrowheads="1"/>
          </p:cNvSpPr>
          <p:nvPr/>
        </p:nvSpPr>
        <p:spPr bwMode="auto">
          <a:xfrm>
            <a:off x="7862888" y="3881438"/>
            <a:ext cx="863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26</a:t>
            </a:r>
          </a:p>
        </p:txBody>
      </p:sp>
      <p:pic>
        <p:nvPicPr>
          <p:cNvPr id="184"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 y="4306888"/>
            <a:ext cx="138112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 name="Picture 4" descr="Z:\5 Topics\Minibeasts\T-T-5196-Minibeast-Self-Registration-Powerpoint\Characters\Text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68425" y="4270375"/>
            <a:ext cx="452438"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47" name="TextBox 92"/>
          <p:cNvSpPr txBox="1">
            <a:spLocks noChangeArrowheads="1"/>
          </p:cNvSpPr>
          <p:nvPr/>
        </p:nvSpPr>
        <p:spPr bwMode="auto">
          <a:xfrm>
            <a:off x="1208088" y="4811713"/>
            <a:ext cx="865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27</a:t>
            </a:r>
          </a:p>
        </p:txBody>
      </p:sp>
      <p:pic>
        <p:nvPicPr>
          <p:cNvPr id="187"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4306888"/>
            <a:ext cx="138112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 name="Picture 4" descr="Z:\5 Topics\Minibeasts\T-T-5196-Minibeast-Self-Registration-Powerpoint\Characters\Text1.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68563" y="4284663"/>
            <a:ext cx="5969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50" name="TextBox 95"/>
          <p:cNvSpPr txBox="1">
            <a:spLocks noChangeArrowheads="1"/>
          </p:cNvSpPr>
          <p:nvPr/>
        </p:nvSpPr>
        <p:spPr bwMode="auto">
          <a:xfrm>
            <a:off x="2395538" y="4811713"/>
            <a:ext cx="865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28</a:t>
            </a:r>
          </a:p>
        </p:txBody>
      </p:sp>
      <p:pic>
        <p:nvPicPr>
          <p:cNvPr id="190"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4213" y="4306888"/>
            <a:ext cx="138112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 name="Picture 4" descr="Z:\5 Topics\Minibeasts\T-T-5196-Minibeast-Self-Registration-Powerpoint\Characters\Text1.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694113" y="4306888"/>
            <a:ext cx="604837"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53" name="TextBox 98"/>
          <p:cNvSpPr txBox="1">
            <a:spLocks noChangeArrowheads="1"/>
          </p:cNvSpPr>
          <p:nvPr/>
        </p:nvSpPr>
        <p:spPr bwMode="auto">
          <a:xfrm>
            <a:off x="3621088" y="4811713"/>
            <a:ext cx="86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29</a:t>
            </a:r>
          </a:p>
        </p:txBody>
      </p:sp>
      <p:pic>
        <p:nvPicPr>
          <p:cNvPr id="193"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9763" y="4306888"/>
            <a:ext cx="137953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 name="Picture 4" descr="Z:\5 Topics\Minibeasts\T-T-5196-Minibeast-Self-Registration-Powerpoint\Characters\Text1.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26025" y="4427538"/>
            <a:ext cx="4429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56" name="TextBox 101"/>
          <p:cNvSpPr txBox="1">
            <a:spLocks noChangeArrowheads="1"/>
          </p:cNvSpPr>
          <p:nvPr/>
        </p:nvSpPr>
        <p:spPr bwMode="auto">
          <a:xfrm>
            <a:off x="4845050" y="4811713"/>
            <a:ext cx="86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30</a:t>
            </a:r>
          </a:p>
        </p:txBody>
      </p:sp>
      <p:pic>
        <p:nvPicPr>
          <p:cNvPr id="196"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3725" y="4306888"/>
            <a:ext cx="1379538"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 name="Picture 4" descr="Z:\5 Topics\Minibeasts\T-T-5196-Minibeast-Self-Registration-Powerpoint\Characters\Text1.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189663" y="4306888"/>
            <a:ext cx="763587"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59" name="TextBox 104"/>
          <p:cNvSpPr txBox="1">
            <a:spLocks noChangeArrowheads="1"/>
          </p:cNvSpPr>
          <p:nvPr/>
        </p:nvSpPr>
        <p:spPr bwMode="auto">
          <a:xfrm>
            <a:off x="6069013" y="4811713"/>
            <a:ext cx="86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31</a:t>
            </a:r>
          </a:p>
        </p:txBody>
      </p:sp>
      <p:pic>
        <p:nvPicPr>
          <p:cNvPr id="199" name="leaf" descr="Z:\# Action Folder!\PDF &amp; Preview\PNG\leaf-self-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7688" y="4306888"/>
            <a:ext cx="137953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 name="Picture 4" descr="Z:\5 Topics\Minibeasts\T-T-5196-Minibeast-Self-Registration-Powerpoint\Characters\Text1.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339013" y="4314825"/>
            <a:ext cx="6985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2" name="TextBox 107"/>
          <p:cNvSpPr txBox="1">
            <a:spLocks noChangeArrowheads="1"/>
          </p:cNvSpPr>
          <p:nvPr/>
        </p:nvSpPr>
        <p:spPr bwMode="auto">
          <a:xfrm>
            <a:off x="7292975" y="4811713"/>
            <a:ext cx="86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tx1"/>
                </a:solidFill>
              </a:rPr>
              <a:t>Name 32</a:t>
            </a:r>
          </a:p>
        </p:txBody>
      </p:sp>
      <p:sp>
        <p:nvSpPr>
          <p:cNvPr id="11363" name="Rounded Rectangle 201"/>
          <p:cNvSpPr>
            <a:spLocks/>
          </p:cNvSpPr>
          <p:nvPr/>
        </p:nvSpPr>
        <p:spPr bwMode="auto">
          <a:xfrm>
            <a:off x="5434013" y="5461000"/>
            <a:ext cx="2954337" cy="755650"/>
          </a:xfrm>
          <a:prstGeom prst="roundRect">
            <a:avLst>
              <a:gd name="adj" fmla="val 21181"/>
            </a:avLst>
          </a:prstGeom>
          <a:noFill/>
          <a:ln w="28575">
            <a:solidFill>
              <a:srgbClr val="00489A"/>
            </a:solidFill>
            <a:round/>
            <a:headEnd/>
            <a:tailEnd/>
          </a:ln>
          <a:extLst>
            <a:ext uri="{909E8E84-426E-40DD-AFC4-6F175D3DCCD1}">
              <a14:hiddenFill xmlns:a14="http://schemas.microsoft.com/office/drawing/2010/main">
                <a:solidFill>
                  <a:srgbClr val="FFFFFF"/>
                </a:solidFill>
              </a14:hiddenFill>
            </a:ext>
          </a:extLst>
        </p:spPr>
        <p:txBody>
          <a:bodyPr lIns="108000" tIns="108000" rIns="108000" bIns="108000"/>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The weather is: </a:t>
            </a:r>
          </a:p>
        </p:txBody>
      </p:sp>
      <p:pic>
        <p:nvPicPr>
          <p:cNvPr id="11364" name="Picture 6" descr="Z:\# Action Folder!\PDF &amp; Preview\PNG\snowflake-new.pn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30275" y="225425"/>
            <a:ext cx="571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5" name="Picture 2" descr="Z:\# Action Folder!\PDF &amp; Preview\PNG\sun-and-cloud.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010400" y="5489575"/>
            <a:ext cx="9144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 name="Picture 3" descr="Z:\# Action Folder!\PDF &amp; Preview\PNG\lightning.pn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55688" y="1941513"/>
            <a:ext cx="58578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 name="Picture 5" descr="Z:\# Action Folder!\PDF &amp; Preview\PNG\smiling-sun.pn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133475" y="2894013"/>
            <a:ext cx="706437"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 name="Picture 206" descr="Z:\# Action Folder!\PDF &amp; Preview\PNG\rain.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312863" y="3960813"/>
            <a:ext cx="957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35403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6"/>
                  </p:tgtEl>
                </p:cond>
              </p:nextCondLst>
            </p:seq>
            <p:seq concurrent="1" nextAc="seek">
              <p:cTn id="7" restart="whenNotActive" fill="hold" evtFilter="cancelBubble" nodeType="interactiveSeq">
                <p:stCondLst>
                  <p:cond evt="onClick" delay="0">
                    <p:tgtEl>
                      <p:spTgt spid="109"/>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9"/>
                  </p:tgtEl>
                </p:cond>
              </p:nextCondLst>
            </p:seq>
            <p:seq concurrent="1" nextAc="seek">
              <p:cTn id="12" restart="whenNotActive" fill="hold" evtFilter="cancelBubble" nodeType="interactiveSeq">
                <p:stCondLst>
                  <p:cond evt="onClick" delay="0">
                    <p:tgtEl>
                      <p:spTgt spid="112"/>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3"/>
                                        </p:tgtEl>
                                        <p:attrNameLst>
                                          <p:attrName>style.visibility</p:attrName>
                                        </p:attrNameLst>
                                      </p:cBhvr>
                                      <p:to>
                                        <p:strVal val="visible"/>
                                      </p:to>
                                    </p:set>
                                  </p:childTnLst>
                                </p:cTn>
                              </p:par>
                            </p:childTnLst>
                          </p:cTn>
                        </p:par>
                      </p:childTnLst>
                    </p:cTn>
                  </p:par>
                </p:childTnLst>
              </p:cTn>
              <p:nextCondLst>
                <p:cond evt="onClick" delay="0">
                  <p:tgtEl>
                    <p:spTgt spid="112"/>
                  </p:tgtEl>
                </p:cond>
              </p:nextCondLst>
            </p:seq>
            <p:seq concurrent="1" nextAc="seek">
              <p:cTn id="17" restart="whenNotActive" fill="hold" evtFilter="cancelBubble" nodeType="interactiveSeq">
                <p:stCondLst>
                  <p:cond evt="onClick" delay="0">
                    <p:tgtEl>
                      <p:spTgt spid="115"/>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116"/>
                                        </p:tgtEl>
                                        <p:attrNameLst>
                                          <p:attrName>style.visibility</p:attrName>
                                        </p:attrNameLst>
                                      </p:cBhvr>
                                      <p:to>
                                        <p:strVal val="visible"/>
                                      </p:to>
                                    </p:set>
                                  </p:childTnLst>
                                </p:cTn>
                              </p:par>
                            </p:childTnLst>
                          </p:cTn>
                        </p:par>
                      </p:childTnLst>
                    </p:cTn>
                  </p:par>
                </p:childTnLst>
              </p:cTn>
              <p:nextCondLst>
                <p:cond evt="onClick" delay="0">
                  <p:tgtEl>
                    <p:spTgt spid="115"/>
                  </p:tgtEl>
                </p:cond>
              </p:nextCondLst>
            </p:seq>
            <p:seq concurrent="1" nextAc="seek">
              <p:cTn id="22" restart="whenNotActive" fill="hold" evtFilter="cancelBubble" nodeType="interactiveSeq">
                <p:stCondLst>
                  <p:cond evt="onClick" delay="0">
                    <p:tgtEl>
                      <p:spTgt spid="118"/>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9"/>
                                        </p:tgtEl>
                                        <p:attrNameLst>
                                          <p:attrName>style.visibility</p:attrName>
                                        </p:attrNameLst>
                                      </p:cBhvr>
                                      <p:to>
                                        <p:strVal val="visible"/>
                                      </p:to>
                                    </p:set>
                                  </p:childTnLst>
                                </p:cTn>
                              </p:par>
                            </p:childTnLst>
                          </p:cTn>
                        </p:par>
                      </p:childTnLst>
                    </p:cTn>
                  </p:par>
                </p:childTnLst>
              </p:cTn>
              <p:nextCondLst>
                <p:cond evt="onClick" delay="0">
                  <p:tgtEl>
                    <p:spTgt spid="118"/>
                  </p:tgtEl>
                </p:cond>
              </p:nextCondLst>
            </p:seq>
            <p:seq concurrent="1" nextAc="seek">
              <p:cTn id="27" restart="whenNotActive" fill="hold" evtFilter="cancelBubble" nodeType="interactiveSeq">
                <p:stCondLst>
                  <p:cond evt="onClick" delay="0">
                    <p:tgtEl>
                      <p:spTgt spid="121"/>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22"/>
                                        </p:tgtEl>
                                        <p:attrNameLst>
                                          <p:attrName>style.visibility</p:attrName>
                                        </p:attrNameLst>
                                      </p:cBhvr>
                                      <p:to>
                                        <p:strVal val="visible"/>
                                      </p:to>
                                    </p:set>
                                  </p:childTnLst>
                                </p:cTn>
                              </p:par>
                            </p:childTnLst>
                          </p:cTn>
                        </p:par>
                      </p:childTnLst>
                    </p:cTn>
                  </p:par>
                </p:childTnLst>
              </p:cTn>
              <p:nextCondLst>
                <p:cond evt="onClick" delay="0">
                  <p:tgtEl>
                    <p:spTgt spid="121"/>
                  </p:tgtEl>
                </p:cond>
              </p:nextCondLst>
            </p:seq>
            <p:seq concurrent="1" nextAc="seek">
              <p:cTn id="32" restart="whenNotActive" fill="hold" evtFilter="cancelBubble" nodeType="interactiveSeq">
                <p:stCondLst>
                  <p:cond evt="onClick" delay="0">
                    <p:tgtEl>
                      <p:spTgt spid="124"/>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25"/>
                                        </p:tgtEl>
                                        <p:attrNameLst>
                                          <p:attrName>style.visibility</p:attrName>
                                        </p:attrNameLst>
                                      </p:cBhvr>
                                      <p:to>
                                        <p:strVal val="visible"/>
                                      </p:to>
                                    </p:set>
                                  </p:childTnLst>
                                </p:cTn>
                              </p:par>
                            </p:childTnLst>
                          </p:cTn>
                        </p:par>
                      </p:childTnLst>
                    </p:cTn>
                  </p:par>
                </p:childTnLst>
              </p:cTn>
              <p:nextCondLst>
                <p:cond evt="onClick" delay="0">
                  <p:tgtEl>
                    <p:spTgt spid="124"/>
                  </p:tgtEl>
                </p:cond>
              </p:nextCondLst>
            </p:seq>
            <p:seq concurrent="1" nextAc="seek">
              <p:cTn id="37" restart="whenNotActive" fill="hold" evtFilter="cancelBubble" nodeType="interactiveSeq">
                <p:stCondLst>
                  <p:cond evt="onClick" delay="0">
                    <p:tgtEl>
                      <p:spTgt spid="127"/>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28"/>
                                        </p:tgtEl>
                                        <p:attrNameLst>
                                          <p:attrName>style.visibility</p:attrName>
                                        </p:attrNameLst>
                                      </p:cBhvr>
                                      <p:to>
                                        <p:strVal val="visible"/>
                                      </p:to>
                                    </p:set>
                                  </p:childTnLst>
                                </p:cTn>
                              </p:par>
                            </p:childTnLst>
                          </p:cTn>
                        </p:par>
                      </p:childTnLst>
                    </p:cTn>
                  </p:par>
                </p:childTnLst>
              </p:cTn>
              <p:nextCondLst>
                <p:cond evt="onClick" delay="0">
                  <p:tgtEl>
                    <p:spTgt spid="127"/>
                  </p:tgtEl>
                </p:cond>
              </p:nextCondLst>
            </p:seq>
            <p:seq concurrent="1" nextAc="seek">
              <p:cTn id="42" restart="whenNotActive" fill="hold" evtFilter="cancelBubble" nodeType="interactiveSeq">
                <p:stCondLst>
                  <p:cond evt="onClick" delay="0">
                    <p:tgtEl>
                      <p:spTgt spid="130"/>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31"/>
                                        </p:tgtEl>
                                        <p:attrNameLst>
                                          <p:attrName>style.visibility</p:attrName>
                                        </p:attrNameLst>
                                      </p:cBhvr>
                                      <p:to>
                                        <p:strVal val="visible"/>
                                      </p:to>
                                    </p:set>
                                  </p:childTnLst>
                                </p:cTn>
                              </p:par>
                            </p:childTnLst>
                          </p:cTn>
                        </p:par>
                      </p:childTnLst>
                    </p:cTn>
                  </p:par>
                </p:childTnLst>
              </p:cTn>
              <p:nextCondLst>
                <p:cond evt="onClick" delay="0">
                  <p:tgtEl>
                    <p:spTgt spid="130"/>
                  </p:tgtEl>
                </p:cond>
              </p:nextCondLst>
            </p:seq>
            <p:seq concurrent="1" nextAc="seek">
              <p:cTn id="47" restart="whenNotActive" fill="hold" evtFilter="cancelBubble" nodeType="interactiveSeq">
                <p:stCondLst>
                  <p:cond evt="onClick" delay="0">
                    <p:tgtEl>
                      <p:spTgt spid="133"/>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ntr" presetSubtype="0" fill="hold" nodeType="clickEffect">
                                  <p:stCondLst>
                                    <p:cond delay="0"/>
                                  </p:stCondLst>
                                  <p:childTnLst>
                                    <p:set>
                                      <p:cBhvr>
                                        <p:cTn id="51" dur="1" fill="hold">
                                          <p:stCondLst>
                                            <p:cond delay="0"/>
                                          </p:stCondLst>
                                        </p:cTn>
                                        <p:tgtEl>
                                          <p:spTgt spid="134"/>
                                        </p:tgtEl>
                                        <p:attrNameLst>
                                          <p:attrName>style.visibility</p:attrName>
                                        </p:attrNameLst>
                                      </p:cBhvr>
                                      <p:to>
                                        <p:strVal val="visible"/>
                                      </p:to>
                                    </p:set>
                                  </p:childTnLst>
                                </p:cTn>
                              </p:par>
                            </p:childTnLst>
                          </p:cTn>
                        </p:par>
                      </p:childTnLst>
                    </p:cTn>
                  </p:par>
                </p:childTnLst>
              </p:cTn>
              <p:nextCondLst>
                <p:cond evt="onClick" delay="0">
                  <p:tgtEl>
                    <p:spTgt spid="133"/>
                  </p:tgtEl>
                </p:cond>
              </p:nextCondLst>
            </p:seq>
            <p:seq concurrent="1" nextAc="seek">
              <p:cTn id="52" restart="whenNotActive" fill="hold" evtFilter="cancelBubble" nodeType="interactiveSeq">
                <p:stCondLst>
                  <p:cond evt="onClick" delay="0">
                    <p:tgtEl>
                      <p:spTgt spid="136"/>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137"/>
                                        </p:tgtEl>
                                        <p:attrNameLst>
                                          <p:attrName>style.visibility</p:attrName>
                                        </p:attrNameLst>
                                      </p:cBhvr>
                                      <p:to>
                                        <p:strVal val="visible"/>
                                      </p:to>
                                    </p:set>
                                  </p:childTnLst>
                                </p:cTn>
                              </p:par>
                            </p:childTnLst>
                          </p:cTn>
                        </p:par>
                      </p:childTnLst>
                    </p:cTn>
                  </p:par>
                </p:childTnLst>
              </p:cTn>
              <p:nextCondLst>
                <p:cond evt="onClick" delay="0">
                  <p:tgtEl>
                    <p:spTgt spid="136"/>
                  </p:tgtEl>
                </p:cond>
              </p:nextCondLst>
            </p:seq>
            <p:seq concurrent="1" nextAc="seek">
              <p:cTn id="57" restart="whenNotActive" fill="hold" evtFilter="cancelBubble" nodeType="interactiveSeq">
                <p:stCondLst>
                  <p:cond evt="onClick" delay="0">
                    <p:tgtEl>
                      <p:spTgt spid="139"/>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1" presetClass="entr" presetSubtype="0" fill="hold" nodeType="clickEffect">
                                  <p:stCondLst>
                                    <p:cond delay="0"/>
                                  </p:stCondLst>
                                  <p:childTnLst>
                                    <p:set>
                                      <p:cBhvr>
                                        <p:cTn id="61" dur="1" fill="hold">
                                          <p:stCondLst>
                                            <p:cond delay="0"/>
                                          </p:stCondLst>
                                        </p:cTn>
                                        <p:tgtEl>
                                          <p:spTgt spid="140"/>
                                        </p:tgtEl>
                                        <p:attrNameLst>
                                          <p:attrName>style.visibility</p:attrName>
                                        </p:attrNameLst>
                                      </p:cBhvr>
                                      <p:to>
                                        <p:strVal val="visible"/>
                                      </p:to>
                                    </p:set>
                                  </p:childTnLst>
                                </p:cTn>
                              </p:par>
                            </p:childTnLst>
                          </p:cTn>
                        </p:par>
                      </p:childTnLst>
                    </p:cTn>
                  </p:par>
                </p:childTnLst>
              </p:cTn>
              <p:nextCondLst>
                <p:cond evt="onClick" delay="0">
                  <p:tgtEl>
                    <p:spTgt spid="139"/>
                  </p:tgtEl>
                </p:cond>
              </p:nextCondLst>
            </p:seq>
            <p:seq concurrent="1" nextAc="seek">
              <p:cTn id="62" restart="whenNotActive" fill="hold" evtFilter="cancelBubble" nodeType="interactiveSeq">
                <p:stCondLst>
                  <p:cond evt="onClick" delay="0">
                    <p:tgtEl>
                      <p:spTgt spid="142"/>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143"/>
                                        </p:tgtEl>
                                        <p:attrNameLst>
                                          <p:attrName>style.visibility</p:attrName>
                                        </p:attrNameLst>
                                      </p:cBhvr>
                                      <p:to>
                                        <p:strVal val="visible"/>
                                      </p:to>
                                    </p:set>
                                  </p:childTnLst>
                                </p:cTn>
                              </p:par>
                            </p:childTnLst>
                          </p:cTn>
                        </p:par>
                      </p:childTnLst>
                    </p:cTn>
                  </p:par>
                </p:childTnLst>
              </p:cTn>
              <p:nextCondLst>
                <p:cond evt="onClick" delay="0">
                  <p:tgtEl>
                    <p:spTgt spid="142"/>
                  </p:tgtEl>
                </p:cond>
              </p:nextCondLst>
            </p:seq>
            <p:seq concurrent="1" nextAc="seek">
              <p:cTn id="67" restart="whenNotActive" fill="hold" evtFilter="cancelBubble" nodeType="interactiveSeq">
                <p:stCondLst>
                  <p:cond evt="onClick" delay="0">
                    <p:tgtEl>
                      <p:spTgt spid="145"/>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1" presetClass="entr" presetSubtype="0" fill="hold" nodeType="clickEffect">
                                  <p:stCondLst>
                                    <p:cond delay="0"/>
                                  </p:stCondLst>
                                  <p:childTnLst>
                                    <p:set>
                                      <p:cBhvr>
                                        <p:cTn id="71" dur="1" fill="hold">
                                          <p:stCondLst>
                                            <p:cond delay="0"/>
                                          </p:stCondLst>
                                        </p:cTn>
                                        <p:tgtEl>
                                          <p:spTgt spid="146"/>
                                        </p:tgtEl>
                                        <p:attrNameLst>
                                          <p:attrName>style.visibility</p:attrName>
                                        </p:attrNameLst>
                                      </p:cBhvr>
                                      <p:to>
                                        <p:strVal val="visible"/>
                                      </p:to>
                                    </p:set>
                                  </p:childTnLst>
                                </p:cTn>
                              </p:par>
                            </p:childTnLst>
                          </p:cTn>
                        </p:par>
                      </p:childTnLst>
                    </p:cTn>
                  </p:par>
                </p:childTnLst>
              </p:cTn>
              <p:nextCondLst>
                <p:cond evt="onClick" delay="0">
                  <p:tgtEl>
                    <p:spTgt spid="145"/>
                  </p:tgtEl>
                </p:cond>
              </p:nextCondLst>
            </p:seq>
            <p:seq concurrent="1" nextAc="seek">
              <p:cTn id="72" restart="whenNotActive" fill="hold" evtFilter="cancelBubble" nodeType="interactiveSeq">
                <p:stCondLst>
                  <p:cond evt="onClick" delay="0">
                    <p:tgtEl>
                      <p:spTgt spid="148"/>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49"/>
                                        </p:tgtEl>
                                        <p:attrNameLst>
                                          <p:attrName>style.visibility</p:attrName>
                                        </p:attrNameLst>
                                      </p:cBhvr>
                                      <p:to>
                                        <p:strVal val="visible"/>
                                      </p:to>
                                    </p:set>
                                  </p:childTnLst>
                                </p:cTn>
                              </p:par>
                            </p:childTnLst>
                          </p:cTn>
                        </p:par>
                      </p:childTnLst>
                    </p:cTn>
                  </p:par>
                </p:childTnLst>
              </p:cTn>
              <p:nextCondLst>
                <p:cond evt="onClick" delay="0">
                  <p:tgtEl>
                    <p:spTgt spid="148"/>
                  </p:tgtEl>
                </p:cond>
              </p:nextCondLst>
            </p:seq>
            <p:seq concurrent="1" nextAc="seek">
              <p:cTn id="77" restart="whenNotActive" fill="hold" evtFilter="cancelBubble" nodeType="interactiveSeq">
                <p:stCondLst>
                  <p:cond evt="onClick" delay="0">
                    <p:tgtEl>
                      <p:spTgt spid="151"/>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1" presetClass="entr" presetSubtype="0" fill="hold" nodeType="clickEffect">
                                  <p:stCondLst>
                                    <p:cond delay="0"/>
                                  </p:stCondLst>
                                  <p:childTnLst>
                                    <p:set>
                                      <p:cBhvr>
                                        <p:cTn id="81" dur="1" fill="hold">
                                          <p:stCondLst>
                                            <p:cond delay="0"/>
                                          </p:stCondLst>
                                        </p:cTn>
                                        <p:tgtEl>
                                          <p:spTgt spid="152"/>
                                        </p:tgtEl>
                                        <p:attrNameLst>
                                          <p:attrName>style.visibility</p:attrName>
                                        </p:attrNameLst>
                                      </p:cBhvr>
                                      <p:to>
                                        <p:strVal val="visible"/>
                                      </p:to>
                                    </p:set>
                                  </p:childTnLst>
                                </p:cTn>
                              </p:par>
                            </p:childTnLst>
                          </p:cTn>
                        </p:par>
                      </p:childTnLst>
                    </p:cTn>
                  </p:par>
                </p:childTnLst>
              </p:cTn>
              <p:nextCondLst>
                <p:cond evt="onClick" delay="0">
                  <p:tgtEl>
                    <p:spTgt spid="151"/>
                  </p:tgtEl>
                </p:cond>
              </p:nextCondLst>
            </p:seq>
            <p:seq concurrent="1" nextAc="seek">
              <p:cTn id="82" restart="whenNotActive" fill="hold" evtFilter="cancelBubble" nodeType="interactiveSeq">
                <p:stCondLst>
                  <p:cond evt="onClick" delay="0">
                    <p:tgtEl>
                      <p:spTgt spid="154"/>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155"/>
                                        </p:tgtEl>
                                        <p:attrNameLst>
                                          <p:attrName>style.visibility</p:attrName>
                                        </p:attrNameLst>
                                      </p:cBhvr>
                                      <p:to>
                                        <p:strVal val="visible"/>
                                      </p:to>
                                    </p:set>
                                  </p:childTnLst>
                                </p:cTn>
                              </p:par>
                            </p:childTnLst>
                          </p:cTn>
                        </p:par>
                      </p:childTnLst>
                    </p:cTn>
                  </p:par>
                </p:childTnLst>
              </p:cTn>
              <p:nextCondLst>
                <p:cond evt="onClick" delay="0">
                  <p:tgtEl>
                    <p:spTgt spid="154"/>
                  </p:tgtEl>
                </p:cond>
              </p:nextCondLst>
            </p:seq>
            <p:seq concurrent="1" nextAc="seek">
              <p:cTn id="87" restart="whenNotActive" fill="hold" evtFilter="cancelBubble" nodeType="interactiveSeq">
                <p:stCondLst>
                  <p:cond evt="onClick" delay="0">
                    <p:tgtEl>
                      <p:spTgt spid="157"/>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1" presetClass="entr" presetSubtype="0" fill="hold" nodeType="clickEffect">
                                  <p:stCondLst>
                                    <p:cond delay="0"/>
                                  </p:stCondLst>
                                  <p:childTnLst>
                                    <p:set>
                                      <p:cBhvr>
                                        <p:cTn id="91" dur="1" fill="hold">
                                          <p:stCondLst>
                                            <p:cond delay="0"/>
                                          </p:stCondLst>
                                        </p:cTn>
                                        <p:tgtEl>
                                          <p:spTgt spid="158"/>
                                        </p:tgtEl>
                                        <p:attrNameLst>
                                          <p:attrName>style.visibility</p:attrName>
                                        </p:attrNameLst>
                                      </p:cBhvr>
                                      <p:to>
                                        <p:strVal val="visible"/>
                                      </p:to>
                                    </p:set>
                                  </p:childTnLst>
                                </p:cTn>
                              </p:par>
                            </p:childTnLst>
                          </p:cTn>
                        </p:par>
                      </p:childTnLst>
                    </p:cTn>
                  </p:par>
                </p:childTnLst>
              </p:cTn>
              <p:nextCondLst>
                <p:cond evt="onClick" delay="0">
                  <p:tgtEl>
                    <p:spTgt spid="157"/>
                  </p:tgtEl>
                </p:cond>
              </p:nextCondLst>
            </p:seq>
            <p:seq concurrent="1" nextAc="seek">
              <p:cTn id="92" restart="whenNotActive" fill="hold" evtFilter="cancelBubble" nodeType="interactiveSeq">
                <p:stCondLst>
                  <p:cond evt="onClick" delay="0">
                    <p:tgtEl>
                      <p:spTgt spid="160"/>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161"/>
                                        </p:tgtEl>
                                        <p:attrNameLst>
                                          <p:attrName>style.visibility</p:attrName>
                                        </p:attrNameLst>
                                      </p:cBhvr>
                                      <p:to>
                                        <p:strVal val="visible"/>
                                      </p:to>
                                    </p:set>
                                  </p:childTnLst>
                                </p:cTn>
                              </p:par>
                            </p:childTnLst>
                          </p:cTn>
                        </p:par>
                      </p:childTnLst>
                    </p:cTn>
                  </p:par>
                </p:childTnLst>
              </p:cTn>
              <p:nextCondLst>
                <p:cond evt="onClick" delay="0">
                  <p:tgtEl>
                    <p:spTgt spid="160"/>
                  </p:tgtEl>
                </p:cond>
              </p:nextCondLst>
            </p:seq>
            <p:seq concurrent="1" nextAc="seek">
              <p:cTn id="97" restart="whenNotActive" fill="hold" evtFilter="cancelBubble" nodeType="interactiveSeq">
                <p:stCondLst>
                  <p:cond evt="onClick" delay="0">
                    <p:tgtEl>
                      <p:spTgt spid="163"/>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entr" presetSubtype="0" fill="hold" nodeType="clickEffect">
                                  <p:stCondLst>
                                    <p:cond delay="0"/>
                                  </p:stCondLst>
                                  <p:childTnLst>
                                    <p:set>
                                      <p:cBhvr>
                                        <p:cTn id="101" dur="1" fill="hold">
                                          <p:stCondLst>
                                            <p:cond delay="0"/>
                                          </p:stCondLst>
                                        </p:cTn>
                                        <p:tgtEl>
                                          <p:spTgt spid="164"/>
                                        </p:tgtEl>
                                        <p:attrNameLst>
                                          <p:attrName>style.visibility</p:attrName>
                                        </p:attrNameLst>
                                      </p:cBhvr>
                                      <p:to>
                                        <p:strVal val="visible"/>
                                      </p:to>
                                    </p:set>
                                  </p:childTnLst>
                                </p:cTn>
                              </p:par>
                            </p:childTnLst>
                          </p:cTn>
                        </p:par>
                      </p:childTnLst>
                    </p:cTn>
                  </p:par>
                </p:childTnLst>
              </p:cTn>
              <p:nextCondLst>
                <p:cond evt="onClick" delay="0">
                  <p:tgtEl>
                    <p:spTgt spid="163"/>
                  </p:tgtEl>
                </p:cond>
              </p:nextCondLst>
            </p:seq>
            <p:seq concurrent="1" nextAc="seek">
              <p:cTn id="102" restart="whenNotActive" fill="hold" evtFilter="cancelBubble" nodeType="interactiveSeq">
                <p:stCondLst>
                  <p:cond evt="onClick" delay="0">
                    <p:tgtEl>
                      <p:spTgt spid="166"/>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 presetClass="entr" presetSubtype="0" fill="hold" nodeType="clickEffect">
                                  <p:stCondLst>
                                    <p:cond delay="0"/>
                                  </p:stCondLst>
                                  <p:childTnLst>
                                    <p:set>
                                      <p:cBhvr>
                                        <p:cTn id="106" dur="1" fill="hold">
                                          <p:stCondLst>
                                            <p:cond delay="0"/>
                                          </p:stCondLst>
                                        </p:cTn>
                                        <p:tgtEl>
                                          <p:spTgt spid="167"/>
                                        </p:tgtEl>
                                        <p:attrNameLst>
                                          <p:attrName>style.visibility</p:attrName>
                                        </p:attrNameLst>
                                      </p:cBhvr>
                                      <p:to>
                                        <p:strVal val="visible"/>
                                      </p:to>
                                    </p:set>
                                  </p:childTnLst>
                                </p:cTn>
                              </p:par>
                            </p:childTnLst>
                          </p:cTn>
                        </p:par>
                      </p:childTnLst>
                    </p:cTn>
                  </p:par>
                </p:childTnLst>
              </p:cTn>
              <p:nextCondLst>
                <p:cond evt="onClick" delay="0">
                  <p:tgtEl>
                    <p:spTgt spid="166"/>
                  </p:tgtEl>
                </p:cond>
              </p:nextCondLst>
            </p:seq>
            <p:seq concurrent="1" nextAc="seek">
              <p:cTn id="107" restart="whenNotActive" fill="hold" evtFilter="cancelBubble" nodeType="interactiveSeq">
                <p:stCondLst>
                  <p:cond evt="onClick" delay="0">
                    <p:tgtEl>
                      <p:spTgt spid="169"/>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170"/>
                                        </p:tgtEl>
                                        <p:attrNameLst>
                                          <p:attrName>style.visibility</p:attrName>
                                        </p:attrNameLst>
                                      </p:cBhvr>
                                      <p:to>
                                        <p:strVal val="visible"/>
                                      </p:to>
                                    </p:set>
                                  </p:childTnLst>
                                </p:cTn>
                              </p:par>
                            </p:childTnLst>
                          </p:cTn>
                        </p:par>
                      </p:childTnLst>
                    </p:cTn>
                  </p:par>
                </p:childTnLst>
              </p:cTn>
              <p:nextCondLst>
                <p:cond evt="onClick" delay="0">
                  <p:tgtEl>
                    <p:spTgt spid="169"/>
                  </p:tgtEl>
                </p:cond>
              </p:nextCondLst>
            </p:seq>
            <p:seq concurrent="1" nextAc="seek">
              <p:cTn id="112" restart="whenNotActive" fill="hold" evtFilter="cancelBubble" nodeType="interactiveSeq">
                <p:stCondLst>
                  <p:cond evt="onClick" delay="0">
                    <p:tgtEl>
                      <p:spTgt spid="172"/>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 presetClass="entr" presetSubtype="0" fill="hold" nodeType="clickEffect">
                                  <p:stCondLst>
                                    <p:cond delay="0"/>
                                  </p:stCondLst>
                                  <p:childTnLst>
                                    <p:set>
                                      <p:cBhvr>
                                        <p:cTn id="116" dur="1" fill="hold">
                                          <p:stCondLst>
                                            <p:cond delay="0"/>
                                          </p:stCondLst>
                                        </p:cTn>
                                        <p:tgtEl>
                                          <p:spTgt spid="173"/>
                                        </p:tgtEl>
                                        <p:attrNameLst>
                                          <p:attrName>style.visibility</p:attrName>
                                        </p:attrNameLst>
                                      </p:cBhvr>
                                      <p:to>
                                        <p:strVal val="visible"/>
                                      </p:to>
                                    </p:set>
                                  </p:childTnLst>
                                </p:cTn>
                              </p:par>
                            </p:childTnLst>
                          </p:cTn>
                        </p:par>
                      </p:childTnLst>
                    </p:cTn>
                  </p:par>
                </p:childTnLst>
              </p:cTn>
              <p:nextCondLst>
                <p:cond evt="onClick" delay="0">
                  <p:tgtEl>
                    <p:spTgt spid="172"/>
                  </p:tgtEl>
                </p:cond>
              </p:nextCondLst>
            </p:seq>
            <p:seq concurrent="1" nextAc="seek">
              <p:cTn id="117" restart="whenNotActive" fill="hold" evtFilter="cancelBubble" nodeType="interactiveSeq">
                <p:stCondLst>
                  <p:cond evt="onClick" delay="0">
                    <p:tgtEl>
                      <p:spTgt spid="175"/>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 presetClass="entr" presetSubtype="0" fill="hold" nodeType="clickEffect">
                                  <p:stCondLst>
                                    <p:cond delay="0"/>
                                  </p:stCondLst>
                                  <p:childTnLst>
                                    <p:set>
                                      <p:cBhvr>
                                        <p:cTn id="121" dur="1" fill="hold">
                                          <p:stCondLst>
                                            <p:cond delay="0"/>
                                          </p:stCondLst>
                                        </p:cTn>
                                        <p:tgtEl>
                                          <p:spTgt spid="176"/>
                                        </p:tgtEl>
                                        <p:attrNameLst>
                                          <p:attrName>style.visibility</p:attrName>
                                        </p:attrNameLst>
                                      </p:cBhvr>
                                      <p:to>
                                        <p:strVal val="visible"/>
                                      </p:to>
                                    </p:set>
                                  </p:childTnLst>
                                </p:cTn>
                              </p:par>
                            </p:childTnLst>
                          </p:cTn>
                        </p:par>
                      </p:childTnLst>
                    </p:cTn>
                  </p:par>
                </p:childTnLst>
              </p:cTn>
              <p:nextCondLst>
                <p:cond evt="onClick" delay="0">
                  <p:tgtEl>
                    <p:spTgt spid="175"/>
                  </p:tgtEl>
                </p:cond>
              </p:nextCondLst>
            </p:seq>
            <p:seq concurrent="1" nextAc="seek">
              <p:cTn id="122" restart="whenNotActive" fill="hold" evtFilter="cancelBubble" nodeType="interactiveSeq">
                <p:stCondLst>
                  <p:cond evt="onClick" delay="0">
                    <p:tgtEl>
                      <p:spTgt spid="178"/>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1" presetClass="entr" presetSubtype="0" fill="hold" nodeType="clickEffect">
                                  <p:stCondLst>
                                    <p:cond delay="0"/>
                                  </p:stCondLst>
                                  <p:childTnLst>
                                    <p:set>
                                      <p:cBhvr>
                                        <p:cTn id="126" dur="1" fill="hold">
                                          <p:stCondLst>
                                            <p:cond delay="0"/>
                                          </p:stCondLst>
                                        </p:cTn>
                                        <p:tgtEl>
                                          <p:spTgt spid="179"/>
                                        </p:tgtEl>
                                        <p:attrNameLst>
                                          <p:attrName>style.visibility</p:attrName>
                                        </p:attrNameLst>
                                      </p:cBhvr>
                                      <p:to>
                                        <p:strVal val="visible"/>
                                      </p:to>
                                    </p:set>
                                  </p:childTnLst>
                                </p:cTn>
                              </p:par>
                            </p:childTnLst>
                          </p:cTn>
                        </p:par>
                      </p:childTnLst>
                    </p:cTn>
                  </p:par>
                </p:childTnLst>
              </p:cTn>
              <p:nextCondLst>
                <p:cond evt="onClick" delay="0">
                  <p:tgtEl>
                    <p:spTgt spid="178"/>
                  </p:tgtEl>
                </p:cond>
              </p:nextCondLst>
            </p:seq>
            <p:seq concurrent="1" nextAc="seek">
              <p:cTn id="127" restart="whenNotActive" fill="hold" evtFilter="cancelBubble" nodeType="interactiveSeq">
                <p:stCondLst>
                  <p:cond evt="onClick" delay="0">
                    <p:tgtEl>
                      <p:spTgt spid="181"/>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1" presetClass="entr" presetSubtype="0" fill="hold" nodeType="clickEffect">
                                  <p:stCondLst>
                                    <p:cond delay="0"/>
                                  </p:stCondLst>
                                  <p:childTnLst>
                                    <p:set>
                                      <p:cBhvr>
                                        <p:cTn id="131" dur="1" fill="hold">
                                          <p:stCondLst>
                                            <p:cond delay="0"/>
                                          </p:stCondLst>
                                        </p:cTn>
                                        <p:tgtEl>
                                          <p:spTgt spid="182"/>
                                        </p:tgtEl>
                                        <p:attrNameLst>
                                          <p:attrName>style.visibility</p:attrName>
                                        </p:attrNameLst>
                                      </p:cBhvr>
                                      <p:to>
                                        <p:strVal val="visible"/>
                                      </p:to>
                                    </p:set>
                                  </p:childTnLst>
                                </p:cTn>
                              </p:par>
                            </p:childTnLst>
                          </p:cTn>
                        </p:par>
                      </p:childTnLst>
                    </p:cTn>
                  </p:par>
                </p:childTnLst>
              </p:cTn>
              <p:nextCondLst>
                <p:cond evt="onClick" delay="0">
                  <p:tgtEl>
                    <p:spTgt spid="181"/>
                  </p:tgtEl>
                </p:cond>
              </p:nextCondLst>
            </p:seq>
            <p:seq concurrent="1" nextAc="seek">
              <p:cTn id="132" restart="whenNotActive" fill="hold" evtFilter="cancelBubble" nodeType="interactiveSeq">
                <p:stCondLst>
                  <p:cond evt="onClick" delay="0">
                    <p:tgtEl>
                      <p:spTgt spid="184"/>
                    </p:tgtEl>
                  </p:cond>
                </p:stCondLst>
                <p:endSync evt="end" delay="0">
                  <p:rtn val="all"/>
                </p:endSync>
                <p:childTnLst>
                  <p:par>
                    <p:cTn id="133" fill="hold" nodeType="clickPar">
                      <p:stCondLst>
                        <p:cond delay="0"/>
                      </p:stCondLst>
                      <p:childTnLst>
                        <p:par>
                          <p:cTn id="134" fill="hold" nodeType="withGroup">
                            <p:stCondLst>
                              <p:cond delay="0"/>
                            </p:stCondLst>
                            <p:childTnLst>
                              <p:par>
                                <p:cTn id="135" presetID="1" presetClass="entr" presetSubtype="0" fill="hold" nodeType="clickEffect">
                                  <p:stCondLst>
                                    <p:cond delay="0"/>
                                  </p:stCondLst>
                                  <p:childTnLst>
                                    <p:set>
                                      <p:cBhvr>
                                        <p:cTn id="136" dur="1" fill="hold">
                                          <p:stCondLst>
                                            <p:cond delay="0"/>
                                          </p:stCondLst>
                                        </p:cTn>
                                        <p:tgtEl>
                                          <p:spTgt spid="185"/>
                                        </p:tgtEl>
                                        <p:attrNameLst>
                                          <p:attrName>style.visibility</p:attrName>
                                        </p:attrNameLst>
                                      </p:cBhvr>
                                      <p:to>
                                        <p:strVal val="visible"/>
                                      </p:to>
                                    </p:set>
                                  </p:childTnLst>
                                </p:cTn>
                              </p:par>
                            </p:childTnLst>
                          </p:cTn>
                        </p:par>
                      </p:childTnLst>
                    </p:cTn>
                  </p:par>
                </p:childTnLst>
              </p:cTn>
              <p:nextCondLst>
                <p:cond evt="onClick" delay="0">
                  <p:tgtEl>
                    <p:spTgt spid="184"/>
                  </p:tgtEl>
                </p:cond>
              </p:nextCondLst>
            </p:seq>
            <p:seq concurrent="1" nextAc="seek">
              <p:cTn id="137" restart="whenNotActive" fill="hold" evtFilter="cancelBubble" nodeType="interactiveSeq">
                <p:stCondLst>
                  <p:cond evt="onClick" delay="0">
                    <p:tgtEl>
                      <p:spTgt spid="187"/>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1" presetClass="entr" presetSubtype="0" fill="hold" nodeType="clickEffect">
                                  <p:stCondLst>
                                    <p:cond delay="0"/>
                                  </p:stCondLst>
                                  <p:childTnLst>
                                    <p:set>
                                      <p:cBhvr>
                                        <p:cTn id="141" dur="1" fill="hold">
                                          <p:stCondLst>
                                            <p:cond delay="0"/>
                                          </p:stCondLst>
                                        </p:cTn>
                                        <p:tgtEl>
                                          <p:spTgt spid="188"/>
                                        </p:tgtEl>
                                        <p:attrNameLst>
                                          <p:attrName>style.visibility</p:attrName>
                                        </p:attrNameLst>
                                      </p:cBhvr>
                                      <p:to>
                                        <p:strVal val="visible"/>
                                      </p:to>
                                    </p:set>
                                  </p:childTnLst>
                                </p:cTn>
                              </p:par>
                            </p:childTnLst>
                          </p:cTn>
                        </p:par>
                      </p:childTnLst>
                    </p:cTn>
                  </p:par>
                </p:childTnLst>
              </p:cTn>
              <p:nextCondLst>
                <p:cond evt="onClick" delay="0">
                  <p:tgtEl>
                    <p:spTgt spid="187"/>
                  </p:tgtEl>
                </p:cond>
              </p:nextCondLst>
            </p:seq>
            <p:seq concurrent="1" nextAc="seek">
              <p:cTn id="142" restart="whenNotActive" fill="hold" evtFilter="cancelBubble" nodeType="interactiveSeq">
                <p:stCondLst>
                  <p:cond evt="onClick" delay="0">
                    <p:tgtEl>
                      <p:spTgt spid="190"/>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1" presetClass="entr" presetSubtype="0" fill="hold" nodeType="clickEffect">
                                  <p:stCondLst>
                                    <p:cond delay="0"/>
                                  </p:stCondLst>
                                  <p:childTnLst>
                                    <p:set>
                                      <p:cBhvr>
                                        <p:cTn id="146" dur="1" fill="hold">
                                          <p:stCondLst>
                                            <p:cond delay="0"/>
                                          </p:stCondLst>
                                        </p:cTn>
                                        <p:tgtEl>
                                          <p:spTgt spid="191"/>
                                        </p:tgtEl>
                                        <p:attrNameLst>
                                          <p:attrName>style.visibility</p:attrName>
                                        </p:attrNameLst>
                                      </p:cBhvr>
                                      <p:to>
                                        <p:strVal val="visible"/>
                                      </p:to>
                                    </p:set>
                                  </p:childTnLst>
                                </p:cTn>
                              </p:par>
                            </p:childTnLst>
                          </p:cTn>
                        </p:par>
                      </p:childTnLst>
                    </p:cTn>
                  </p:par>
                </p:childTnLst>
              </p:cTn>
              <p:nextCondLst>
                <p:cond evt="onClick" delay="0">
                  <p:tgtEl>
                    <p:spTgt spid="190"/>
                  </p:tgtEl>
                </p:cond>
              </p:nextCondLst>
            </p:seq>
            <p:seq concurrent="1" nextAc="seek">
              <p:cTn id="147" restart="whenNotActive" fill="hold" evtFilter="cancelBubble" nodeType="interactiveSeq">
                <p:stCondLst>
                  <p:cond evt="onClick" delay="0">
                    <p:tgtEl>
                      <p:spTgt spid="193"/>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1" presetClass="entr" presetSubtype="0" fill="hold" nodeType="clickEffect">
                                  <p:stCondLst>
                                    <p:cond delay="0"/>
                                  </p:stCondLst>
                                  <p:childTnLst>
                                    <p:set>
                                      <p:cBhvr>
                                        <p:cTn id="151" dur="1" fill="hold">
                                          <p:stCondLst>
                                            <p:cond delay="0"/>
                                          </p:stCondLst>
                                        </p:cTn>
                                        <p:tgtEl>
                                          <p:spTgt spid="194"/>
                                        </p:tgtEl>
                                        <p:attrNameLst>
                                          <p:attrName>style.visibility</p:attrName>
                                        </p:attrNameLst>
                                      </p:cBhvr>
                                      <p:to>
                                        <p:strVal val="visible"/>
                                      </p:to>
                                    </p:set>
                                  </p:childTnLst>
                                </p:cTn>
                              </p:par>
                            </p:childTnLst>
                          </p:cTn>
                        </p:par>
                      </p:childTnLst>
                    </p:cTn>
                  </p:par>
                </p:childTnLst>
              </p:cTn>
              <p:nextCondLst>
                <p:cond evt="onClick" delay="0">
                  <p:tgtEl>
                    <p:spTgt spid="193"/>
                  </p:tgtEl>
                </p:cond>
              </p:nextCondLst>
            </p:seq>
            <p:seq concurrent="1" nextAc="seek">
              <p:cTn id="152" restart="whenNotActive" fill="hold" evtFilter="cancelBubble" nodeType="interactiveSeq">
                <p:stCondLst>
                  <p:cond evt="onClick" delay="0">
                    <p:tgtEl>
                      <p:spTgt spid="196"/>
                    </p:tgtEl>
                  </p:cond>
                </p:stCondLst>
                <p:endSync evt="end" delay="0">
                  <p:rtn val="all"/>
                </p:endSync>
                <p:childTnLst>
                  <p:par>
                    <p:cTn id="153" fill="hold" nodeType="clickPar">
                      <p:stCondLst>
                        <p:cond delay="0"/>
                      </p:stCondLst>
                      <p:childTnLst>
                        <p:par>
                          <p:cTn id="154" fill="hold" nodeType="withGroup">
                            <p:stCondLst>
                              <p:cond delay="0"/>
                            </p:stCondLst>
                            <p:childTnLst>
                              <p:par>
                                <p:cTn id="155" presetID="1" presetClass="entr" presetSubtype="0" fill="hold" nodeType="clickEffect">
                                  <p:stCondLst>
                                    <p:cond delay="0"/>
                                  </p:stCondLst>
                                  <p:childTnLst>
                                    <p:set>
                                      <p:cBhvr>
                                        <p:cTn id="156" dur="1" fill="hold">
                                          <p:stCondLst>
                                            <p:cond delay="0"/>
                                          </p:stCondLst>
                                        </p:cTn>
                                        <p:tgtEl>
                                          <p:spTgt spid="197"/>
                                        </p:tgtEl>
                                        <p:attrNameLst>
                                          <p:attrName>style.visibility</p:attrName>
                                        </p:attrNameLst>
                                      </p:cBhvr>
                                      <p:to>
                                        <p:strVal val="visible"/>
                                      </p:to>
                                    </p:set>
                                  </p:childTnLst>
                                </p:cTn>
                              </p:par>
                            </p:childTnLst>
                          </p:cTn>
                        </p:par>
                      </p:childTnLst>
                    </p:cTn>
                  </p:par>
                </p:childTnLst>
              </p:cTn>
              <p:nextCondLst>
                <p:cond evt="onClick" delay="0">
                  <p:tgtEl>
                    <p:spTgt spid="196"/>
                  </p:tgtEl>
                </p:cond>
              </p:nextCondLst>
            </p:seq>
            <p:seq concurrent="1" nextAc="seek">
              <p:cTn id="157" restart="whenNotActive" fill="hold" evtFilter="cancelBubble" nodeType="interactiveSeq">
                <p:stCondLst>
                  <p:cond evt="onClick" delay="0">
                    <p:tgtEl>
                      <p:spTgt spid="199"/>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1" presetClass="entr" presetSubtype="0" fill="hold" nodeType="clickEffect">
                                  <p:stCondLst>
                                    <p:cond delay="0"/>
                                  </p:stCondLst>
                                  <p:childTnLst>
                                    <p:set>
                                      <p:cBhvr>
                                        <p:cTn id="161" dur="1" fill="hold">
                                          <p:stCondLst>
                                            <p:cond delay="0"/>
                                          </p:stCondLst>
                                        </p:cTn>
                                        <p:tgtEl>
                                          <p:spTgt spid="200"/>
                                        </p:tgtEl>
                                        <p:attrNameLst>
                                          <p:attrName>style.visibility</p:attrName>
                                        </p:attrNameLst>
                                      </p:cBhvr>
                                      <p:to>
                                        <p:strVal val="visible"/>
                                      </p:to>
                                    </p:set>
                                  </p:childTnLst>
                                </p:cTn>
                              </p:par>
                            </p:childTnLst>
                          </p:cTn>
                        </p:par>
                      </p:childTnLst>
                    </p:cTn>
                  </p:par>
                </p:childTnLst>
              </p:cTn>
              <p:nextCondLst>
                <p:cond evt="onClick" delay="0">
                  <p:tgtEl>
                    <p:spTgt spid="19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755650" y="765175"/>
            <a:ext cx="7632700"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None/>
            </a:pPr>
            <a:r>
              <a:rPr lang="en-GB" altLang="en-US" sz="3200" b="1" dirty="0">
                <a:solidFill>
                  <a:srgbClr val="0C93E1"/>
                </a:solidFill>
                <a:latin typeface="+mn-lt"/>
              </a:rPr>
              <a:t>How Am I Feeling</a:t>
            </a:r>
            <a:r>
              <a:rPr lang="en-AU" sz="3200" b="1" dirty="0">
                <a:solidFill>
                  <a:srgbClr val="0C93E1"/>
                </a:solidFill>
                <a:latin typeface="+mn-lt"/>
              </a:rPr>
              <a:t> Themed Self-Registration </a:t>
            </a:r>
            <a:r>
              <a:rPr lang="en-GB" altLang="en-US" sz="3200" b="1" dirty="0">
                <a:solidFill>
                  <a:srgbClr val="0C93E1"/>
                </a:solidFill>
                <a:latin typeface="+mn-lt"/>
              </a:rPr>
              <a:t> </a:t>
            </a:r>
          </a:p>
          <a:p>
            <a:pPr algn="ctr" eaLnBrk="1" hangingPunct="1">
              <a:lnSpc>
                <a:spcPct val="100000"/>
              </a:lnSpc>
              <a:spcBef>
                <a:spcPct val="0"/>
              </a:spcBef>
              <a:buFontTx/>
              <a:buNone/>
            </a:pPr>
            <a:endParaRPr lang="en-GB" altLang="en-US" dirty="0">
              <a:solidFill>
                <a:srgbClr val="003F16"/>
              </a:solidFill>
              <a:latin typeface="Twinkl SemiBold" pitchFamily="2" charset="0"/>
            </a:endParaRPr>
          </a:p>
          <a:p>
            <a:pPr algn="just" eaLnBrk="1" hangingPunct="1">
              <a:lnSpc>
                <a:spcPct val="100000"/>
              </a:lnSpc>
              <a:spcBef>
                <a:spcPct val="0"/>
              </a:spcBef>
              <a:buFontTx/>
              <a:buNone/>
            </a:pPr>
            <a:r>
              <a:rPr lang="en-GB" altLang="en-US" dirty="0">
                <a:solidFill>
                  <a:schemeClr val="tx1"/>
                </a:solidFill>
              </a:rPr>
              <a:t>This is a lovely, editable self registration resource for all the class to use to show that they are in school. </a:t>
            </a:r>
          </a:p>
          <a:p>
            <a:pPr algn="just" eaLnBrk="1" hangingPunct="1">
              <a:lnSpc>
                <a:spcPct val="100000"/>
              </a:lnSpc>
              <a:spcBef>
                <a:spcPct val="0"/>
              </a:spcBef>
              <a:buFontTx/>
              <a:buNone/>
            </a:pPr>
            <a:endParaRPr lang="en-GB" altLang="en-US" dirty="0">
              <a:solidFill>
                <a:schemeClr val="tx1"/>
              </a:solidFill>
            </a:endParaRPr>
          </a:p>
          <a:p>
            <a:pPr algn="just" eaLnBrk="1" hangingPunct="1">
              <a:lnSpc>
                <a:spcPct val="100000"/>
              </a:lnSpc>
              <a:spcBef>
                <a:spcPct val="0"/>
              </a:spcBef>
              <a:buFontTx/>
              <a:buNone/>
            </a:pPr>
            <a:r>
              <a:rPr lang="en-GB" altLang="en-US" dirty="0">
                <a:solidFill>
                  <a:schemeClr val="tx1"/>
                </a:solidFill>
              </a:rPr>
              <a:t>Simply click on the name boxes and a thumb will appear to indicate the student’s feelings. Click again to change. Edit the names as you wish.</a:t>
            </a:r>
          </a:p>
        </p:txBody>
      </p:sp>
    </p:spTree>
    <p:extLst>
      <p:ext uri="{BB962C8B-B14F-4D97-AF65-F5344CB8AC3E}">
        <p14:creationId xmlns:p14="http://schemas.microsoft.com/office/powerpoint/2010/main" val="1656487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loud"/>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8813" y="2270125"/>
            <a:ext cx="62865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un clou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3425" y="814388"/>
            <a:ext cx="7778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u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938" y="47625"/>
            <a:ext cx="596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storm"/>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7225" y="5507038"/>
            <a:ext cx="625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ai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8813" y="4772025"/>
            <a:ext cx="6286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ark"/>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8813" y="4146550"/>
            <a:ext cx="62865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ey"/>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8813" y="2895600"/>
            <a:ext cx="62865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snow"/>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0875" y="6273800"/>
            <a:ext cx="612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wind"/>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38338" y="3522663"/>
            <a:ext cx="6477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rainbow"/>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03425" y="1511300"/>
            <a:ext cx="7778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Date"/>
          <p:cNvSpPr txBox="1">
            <a:spLocks noChangeArrowheads="1"/>
          </p:cNvSpPr>
          <p:nvPr/>
        </p:nvSpPr>
        <p:spPr bwMode="auto">
          <a:xfrm>
            <a:off x="479288" y="478589"/>
            <a:ext cx="40350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FontTx/>
              <a:buNone/>
            </a:pPr>
            <a:r>
              <a:rPr lang="en-GB" altLang="en-US" sz="2000" dirty="0">
                <a:solidFill>
                  <a:prstClr val="black"/>
                </a:solidFill>
                <a:latin typeface="+mn-lt"/>
                <a:cs typeface="Arial" panose="020B0604020202020204" pitchFamily="34" charset="0"/>
              </a:rPr>
              <a:t>Today is Tuesday 8</a:t>
            </a:r>
            <a:r>
              <a:rPr lang="en-GB" altLang="en-US" sz="2000" baseline="30000" dirty="0">
                <a:solidFill>
                  <a:prstClr val="black"/>
                </a:solidFill>
                <a:latin typeface="+mn-lt"/>
                <a:cs typeface="Arial" panose="020B0604020202020204" pitchFamily="34" charset="0"/>
              </a:rPr>
              <a:t>th</a:t>
            </a:r>
            <a:r>
              <a:rPr lang="en-GB" altLang="en-US" sz="2000" dirty="0">
                <a:solidFill>
                  <a:prstClr val="black"/>
                </a:solidFill>
                <a:latin typeface="+mn-lt"/>
                <a:cs typeface="Arial" panose="020B0604020202020204" pitchFamily="34" charset="0"/>
              </a:rPr>
              <a:t> March 2021</a:t>
            </a:r>
          </a:p>
        </p:txBody>
      </p:sp>
      <p:grpSp>
        <p:nvGrpSpPr>
          <p:cNvPr id="18" name="1"/>
          <p:cNvGrpSpPr>
            <a:grpSpLocks/>
          </p:cNvGrpSpPr>
          <p:nvPr/>
        </p:nvGrpSpPr>
        <p:grpSpPr bwMode="auto">
          <a:xfrm>
            <a:off x="1374613" y="926774"/>
            <a:ext cx="780811" cy="1057622"/>
            <a:chOff x="908050" y="44450"/>
            <a:chExt cx="896938" cy="1214919"/>
          </a:xfrm>
        </p:grpSpPr>
        <p:sp>
          <p:nvSpPr>
            <p:cNvPr id="19" name="Oval 18"/>
            <p:cNvSpPr/>
            <p:nvPr/>
          </p:nvSpPr>
          <p:spPr bwMode="auto">
            <a:xfrm>
              <a:off x="908050" y="44450"/>
              <a:ext cx="896938" cy="896938"/>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sp>
          <p:nvSpPr>
            <p:cNvPr id="20" name="TextBox 72"/>
            <p:cNvSpPr txBox="1">
              <a:spLocks noChangeArrowheads="1"/>
            </p:cNvSpPr>
            <p:nvPr/>
          </p:nvSpPr>
          <p:spPr bwMode="auto">
            <a:xfrm>
              <a:off x="927100" y="958850"/>
              <a:ext cx="833438" cy="30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1</a:t>
              </a:r>
            </a:p>
          </p:txBody>
        </p:sp>
      </p:grpSp>
      <p:grpSp>
        <p:nvGrpSpPr>
          <p:cNvPr id="22" name="2"/>
          <p:cNvGrpSpPr>
            <a:grpSpLocks/>
          </p:cNvGrpSpPr>
          <p:nvPr/>
        </p:nvGrpSpPr>
        <p:grpSpPr bwMode="auto">
          <a:xfrm>
            <a:off x="2813239" y="935066"/>
            <a:ext cx="780810" cy="1043802"/>
            <a:chOff x="2560638" y="53975"/>
            <a:chExt cx="896937" cy="1199043"/>
          </a:xfrm>
        </p:grpSpPr>
        <p:sp>
          <p:nvSpPr>
            <p:cNvPr id="23" name="Oval 22"/>
            <p:cNvSpPr/>
            <p:nvPr/>
          </p:nvSpPr>
          <p:spPr bwMode="auto">
            <a:xfrm>
              <a:off x="2560638" y="53975"/>
              <a:ext cx="896937" cy="896938"/>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sp>
          <p:nvSpPr>
            <p:cNvPr id="24" name="TextBox 74"/>
            <p:cNvSpPr txBox="1">
              <a:spLocks noChangeArrowheads="1"/>
            </p:cNvSpPr>
            <p:nvPr/>
          </p:nvSpPr>
          <p:spPr bwMode="auto">
            <a:xfrm>
              <a:off x="2560638" y="952500"/>
              <a:ext cx="896937" cy="30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2</a:t>
              </a:r>
            </a:p>
          </p:txBody>
        </p:sp>
      </p:grpSp>
      <p:grpSp>
        <p:nvGrpSpPr>
          <p:cNvPr id="25" name="3"/>
          <p:cNvGrpSpPr>
            <a:grpSpLocks/>
          </p:cNvGrpSpPr>
          <p:nvPr/>
        </p:nvGrpSpPr>
        <p:grpSpPr bwMode="auto">
          <a:xfrm>
            <a:off x="4199350" y="935066"/>
            <a:ext cx="780811" cy="1043802"/>
            <a:chOff x="4152900" y="53975"/>
            <a:chExt cx="896938" cy="1199043"/>
          </a:xfrm>
        </p:grpSpPr>
        <p:sp>
          <p:nvSpPr>
            <p:cNvPr id="26" name="Oval 25"/>
            <p:cNvSpPr/>
            <p:nvPr/>
          </p:nvSpPr>
          <p:spPr bwMode="auto">
            <a:xfrm>
              <a:off x="4152900" y="53975"/>
              <a:ext cx="896938" cy="896938"/>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sp>
          <p:nvSpPr>
            <p:cNvPr id="27" name="TextBox 76"/>
            <p:cNvSpPr txBox="1">
              <a:spLocks noChangeArrowheads="1"/>
            </p:cNvSpPr>
            <p:nvPr/>
          </p:nvSpPr>
          <p:spPr bwMode="auto">
            <a:xfrm>
              <a:off x="4152900" y="952500"/>
              <a:ext cx="896938" cy="30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3</a:t>
              </a:r>
            </a:p>
          </p:txBody>
        </p:sp>
      </p:grpSp>
      <p:grpSp>
        <p:nvGrpSpPr>
          <p:cNvPr id="28" name="4"/>
          <p:cNvGrpSpPr>
            <a:grpSpLocks/>
          </p:cNvGrpSpPr>
          <p:nvPr/>
        </p:nvGrpSpPr>
        <p:grpSpPr bwMode="auto">
          <a:xfrm>
            <a:off x="5586842" y="935066"/>
            <a:ext cx="780811" cy="1043802"/>
            <a:chOff x="5746750" y="53975"/>
            <a:chExt cx="896938" cy="1199043"/>
          </a:xfrm>
        </p:grpSpPr>
        <p:sp>
          <p:nvSpPr>
            <p:cNvPr id="29" name="Oval 28"/>
            <p:cNvSpPr/>
            <p:nvPr/>
          </p:nvSpPr>
          <p:spPr bwMode="auto">
            <a:xfrm>
              <a:off x="5746750" y="53975"/>
              <a:ext cx="896938" cy="896938"/>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sp>
          <p:nvSpPr>
            <p:cNvPr id="30" name="TextBox 78"/>
            <p:cNvSpPr txBox="1">
              <a:spLocks noChangeArrowheads="1"/>
            </p:cNvSpPr>
            <p:nvPr/>
          </p:nvSpPr>
          <p:spPr bwMode="auto">
            <a:xfrm>
              <a:off x="5746750" y="952500"/>
              <a:ext cx="889000" cy="30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4</a:t>
              </a:r>
            </a:p>
          </p:txBody>
        </p:sp>
      </p:grpSp>
      <p:grpSp>
        <p:nvGrpSpPr>
          <p:cNvPr id="31" name="5"/>
          <p:cNvGrpSpPr>
            <a:grpSpLocks/>
          </p:cNvGrpSpPr>
          <p:nvPr/>
        </p:nvGrpSpPr>
        <p:grpSpPr bwMode="auto">
          <a:xfrm>
            <a:off x="6972953" y="935066"/>
            <a:ext cx="780810" cy="1043802"/>
            <a:chOff x="7339013" y="53975"/>
            <a:chExt cx="896937" cy="1199043"/>
          </a:xfrm>
        </p:grpSpPr>
        <p:sp>
          <p:nvSpPr>
            <p:cNvPr id="32" name="Oval 31"/>
            <p:cNvSpPr/>
            <p:nvPr/>
          </p:nvSpPr>
          <p:spPr bwMode="auto">
            <a:xfrm>
              <a:off x="7339013" y="53975"/>
              <a:ext cx="896937" cy="896938"/>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sp>
          <p:nvSpPr>
            <p:cNvPr id="33" name="TextBox 80"/>
            <p:cNvSpPr txBox="1">
              <a:spLocks noChangeArrowheads="1"/>
            </p:cNvSpPr>
            <p:nvPr/>
          </p:nvSpPr>
          <p:spPr bwMode="auto">
            <a:xfrm>
              <a:off x="7339013" y="952500"/>
              <a:ext cx="892176" cy="30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5</a:t>
              </a:r>
            </a:p>
          </p:txBody>
        </p:sp>
      </p:grpSp>
      <p:grpSp>
        <p:nvGrpSpPr>
          <p:cNvPr id="34" name="6"/>
          <p:cNvGrpSpPr>
            <a:grpSpLocks/>
          </p:cNvGrpSpPr>
          <p:nvPr/>
        </p:nvGrpSpPr>
        <p:grpSpPr bwMode="auto">
          <a:xfrm>
            <a:off x="647700" y="1767009"/>
            <a:ext cx="786338" cy="1052093"/>
            <a:chOff x="73025" y="1009650"/>
            <a:chExt cx="903288" cy="1208568"/>
          </a:xfrm>
        </p:grpSpPr>
        <p:sp>
          <p:nvSpPr>
            <p:cNvPr id="35" name="Oval 34"/>
            <p:cNvSpPr/>
            <p:nvPr/>
          </p:nvSpPr>
          <p:spPr bwMode="auto">
            <a:xfrm>
              <a:off x="73025" y="1009650"/>
              <a:ext cx="896938" cy="896938"/>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sp>
          <p:nvSpPr>
            <p:cNvPr id="36" name="TextBox 82"/>
            <p:cNvSpPr txBox="1">
              <a:spLocks noChangeArrowheads="1"/>
            </p:cNvSpPr>
            <p:nvPr/>
          </p:nvSpPr>
          <p:spPr bwMode="auto">
            <a:xfrm>
              <a:off x="79375" y="1917700"/>
              <a:ext cx="896938" cy="30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6</a:t>
              </a:r>
            </a:p>
          </p:txBody>
        </p:sp>
      </p:grpSp>
      <p:grpSp>
        <p:nvGrpSpPr>
          <p:cNvPr id="37" name="7"/>
          <p:cNvGrpSpPr>
            <a:grpSpLocks/>
          </p:cNvGrpSpPr>
          <p:nvPr/>
        </p:nvGrpSpPr>
        <p:grpSpPr bwMode="auto">
          <a:xfrm>
            <a:off x="2047631" y="1767009"/>
            <a:ext cx="780810" cy="1052093"/>
            <a:chOff x="1681163" y="1009650"/>
            <a:chExt cx="896937" cy="1208568"/>
          </a:xfrm>
        </p:grpSpPr>
        <p:sp>
          <p:nvSpPr>
            <p:cNvPr id="38" name="Oval 37"/>
            <p:cNvSpPr/>
            <p:nvPr/>
          </p:nvSpPr>
          <p:spPr bwMode="auto">
            <a:xfrm>
              <a:off x="1681163" y="1009650"/>
              <a:ext cx="896937" cy="896938"/>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sp>
          <p:nvSpPr>
            <p:cNvPr id="39" name="TextBox 84"/>
            <p:cNvSpPr txBox="1">
              <a:spLocks noChangeArrowheads="1"/>
            </p:cNvSpPr>
            <p:nvPr/>
          </p:nvSpPr>
          <p:spPr bwMode="auto">
            <a:xfrm>
              <a:off x="1681163" y="1917700"/>
              <a:ext cx="896937" cy="30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7</a:t>
              </a:r>
            </a:p>
          </p:txBody>
        </p:sp>
      </p:grpSp>
      <p:grpSp>
        <p:nvGrpSpPr>
          <p:cNvPr id="40" name="8"/>
          <p:cNvGrpSpPr>
            <a:grpSpLocks/>
          </p:cNvGrpSpPr>
          <p:nvPr/>
        </p:nvGrpSpPr>
        <p:grpSpPr bwMode="auto">
          <a:xfrm>
            <a:off x="3442033" y="1767009"/>
            <a:ext cx="786338" cy="1052093"/>
            <a:chOff x="3282950" y="1009650"/>
            <a:chExt cx="903288" cy="1208568"/>
          </a:xfrm>
        </p:grpSpPr>
        <p:sp>
          <p:nvSpPr>
            <p:cNvPr id="41" name="Oval 40"/>
            <p:cNvSpPr/>
            <p:nvPr/>
          </p:nvSpPr>
          <p:spPr bwMode="auto">
            <a:xfrm>
              <a:off x="3289300" y="1009650"/>
              <a:ext cx="896938" cy="896938"/>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sp>
          <p:nvSpPr>
            <p:cNvPr id="42" name="TextBox 86"/>
            <p:cNvSpPr txBox="1">
              <a:spLocks noChangeArrowheads="1"/>
            </p:cNvSpPr>
            <p:nvPr/>
          </p:nvSpPr>
          <p:spPr bwMode="auto">
            <a:xfrm>
              <a:off x="3282950" y="1917700"/>
              <a:ext cx="903288" cy="30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8</a:t>
              </a:r>
            </a:p>
          </p:txBody>
        </p:sp>
      </p:grpSp>
      <p:grpSp>
        <p:nvGrpSpPr>
          <p:cNvPr id="43" name="9"/>
          <p:cNvGrpSpPr>
            <a:grpSpLocks/>
          </p:cNvGrpSpPr>
          <p:nvPr/>
        </p:nvGrpSpPr>
        <p:grpSpPr bwMode="auto">
          <a:xfrm>
            <a:off x="4841964" y="1767009"/>
            <a:ext cx="786338" cy="1052093"/>
            <a:chOff x="4891088" y="1009650"/>
            <a:chExt cx="903287" cy="1208568"/>
          </a:xfrm>
        </p:grpSpPr>
        <p:sp>
          <p:nvSpPr>
            <p:cNvPr id="44" name="Oval 43"/>
            <p:cNvSpPr/>
            <p:nvPr/>
          </p:nvSpPr>
          <p:spPr bwMode="auto">
            <a:xfrm>
              <a:off x="4897438" y="1009650"/>
              <a:ext cx="896937" cy="896938"/>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sp>
          <p:nvSpPr>
            <p:cNvPr id="45" name="TextBox 88"/>
            <p:cNvSpPr txBox="1">
              <a:spLocks noChangeArrowheads="1"/>
            </p:cNvSpPr>
            <p:nvPr/>
          </p:nvSpPr>
          <p:spPr bwMode="auto">
            <a:xfrm>
              <a:off x="4891088" y="1917700"/>
              <a:ext cx="903287" cy="30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9</a:t>
              </a:r>
            </a:p>
          </p:txBody>
        </p:sp>
      </p:grpSp>
      <p:grpSp>
        <p:nvGrpSpPr>
          <p:cNvPr id="46" name="10"/>
          <p:cNvGrpSpPr>
            <a:grpSpLocks/>
          </p:cNvGrpSpPr>
          <p:nvPr/>
        </p:nvGrpSpPr>
        <p:grpSpPr bwMode="auto">
          <a:xfrm>
            <a:off x="6241894" y="1767009"/>
            <a:ext cx="786338" cy="1052093"/>
            <a:chOff x="6499225" y="1009650"/>
            <a:chExt cx="903288" cy="1208568"/>
          </a:xfrm>
        </p:grpSpPr>
        <p:sp>
          <p:nvSpPr>
            <p:cNvPr id="47" name="Oval 46"/>
            <p:cNvSpPr/>
            <p:nvPr/>
          </p:nvSpPr>
          <p:spPr bwMode="auto">
            <a:xfrm>
              <a:off x="6505575" y="1009650"/>
              <a:ext cx="896938" cy="896938"/>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sp>
          <p:nvSpPr>
            <p:cNvPr id="48" name="TextBox 90"/>
            <p:cNvSpPr txBox="1">
              <a:spLocks noChangeArrowheads="1"/>
            </p:cNvSpPr>
            <p:nvPr/>
          </p:nvSpPr>
          <p:spPr bwMode="auto">
            <a:xfrm>
              <a:off x="6499225" y="1917700"/>
              <a:ext cx="903288" cy="30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10</a:t>
              </a:r>
            </a:p>
          </p:txBody>
        </p:sp>
      </p:grpSp>
      <p:grpSp>
        <p:nvGrpSpPr>
          <p:cNvPr id="49" name="11"/>
          <p:cNvGrpSpPr>
            <a:grpSpLocks/>
          </p:cNvGrpSpPr>
          <p:nvPr/>
        </p:nvGrpSpPr>
        <p:grpSpPr bwMode="auto">
          <a:xfrm>
            <a:off x="7699867" y="1765627"/>
            <a:ext cx="780810" cy="1053475"/>
            <a:chOff x="8174038" y="1008063"/>
            <a:chExt cx="896937" cy="1210155"/>
          </a:xfrm>
        </p:grpSpPr>
        <p:sp>
          <p:nvSpPr>
            <p:cNvPr id="50" name="Oval 49"/>
            <p:cNvSpPr/>
            <p:nvPr/>
          </p:nvSpPr>
          <p:spPr bwMode="auto">
            <a:xfrm>
              <a:off x="8174038" y="1008063"/>
              <a:ext cx="896937" cy="896937"/>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sp>
          <p:nvSpPr>
            <p:cNvPr id="51" name="TextBox 92"/>
            <p:cNvSpPr txBox="1">
              <a:spLocks noChangeArrowheads="1"/>
            </p:cNvSpPr>
            <p:nvPr/>
          </p:nvSpPr>
          <p:spPr bwMode="auto">
            <a:xfrm>
              <a:off x="8174038" y="1917700"/>
              <a:ext cx="896937" cy="30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11</a:t>
              </a:r>
            </a:p>
          </p:txBody>
        </p:sp>
      </p:grpSp>
      <p:grpSp>
        <p:nvGrpSpPr>
          <p:cNvPr id="52" name="12"/>
          <p:cNvGrpSpPr>
            <a:grpSpLocks/>
          </p:cNvGrpSpPr>
          <p:nvPr/>
        </p:nvGrpSpPr>
        <p:grpSpPr bwMode="auto">
          <a:xfrm>
            <a:off x="1374613" y="2615535"/>
            <a:ext cx="780811" cy="1050712"/>
            <a:chOff x="908050" y="1984375"/>
            <a:chExt cx="896938" cy="1206981"/>
          </a:xfrm>
        </p:grpSpPr>
        <p:sp>
          <p:nvSpPr>
            <p:cNvPr id="53" name="Oval 52"/>
            <p:cNvSpPr/>
            <p:nvPr/>
          </p:nvSpPr>
          <p:spPr bwMode="auto">
            <a:xfrm>
              <a:off x="908050" y="1984375"/>
              <a:ext cx="896938" cy="896938"/>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sp>
          <p:nvSpPr>
            <p:cNvPr id="54" name="TextBox 94"/>
            <p:cNvSpPr txBox="1">
              <a:spLocks noChangeArrowheads="1"/>
            </p:cNvSpPr>
            <p:nvPr/>
          </p:nvSpPr>
          <p:spPr bwMode="auto">
            <a:xfrm>
              <a:off x="908050" y="2890838"/>
              <a:ext cx="896938" cy="30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12</a:t>
              </a:r>
            </a:p>
          </p:txBody>
        </p:sp>
      </p:grpSp>
      <p:grpSp>
        <p:nvGrpSpPr>
          <p:cNvPr id="55" name="13"/>
          <p:cNvGrpSpPr>
            <a:grpSpLocks/>
          </p:cNvGrpSpPr>
          <p:nvPr/>
        </p:nvGrpSpPr>
        <p:grpSpPr bwMode="auto">
          <a:xfrm>
            <a:off x="2813239" y="2622445"/>
            <a:ext cx="780810" cy="1043802"/>
            <a:chOff x="2560638" y="1992313"/>
            <a:chExt cx="896937" cy="1199043"/>
          </a:xfrm>
        </p:grpSpPr>
        <p:sp>
          <p:nvSpPr>
            <p:cNvPr id="56" name="Oval 55"/>
            <p:cNvSpPr/>
            <p:nvPr/>
          </p:nvSpPr>
          <p:spPr bwMode="auto">
            <a:xfrm>
              <a:off x="2560638" y="1992313"/>
              <a:ext cx="896937" cy="896937"/>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sp>
          <p:nvSpPr>
            <p:cNvPr id="57" name="TextBox 96"/>
            <p:cNvSpPr txBox="1">
              <a:spLocks noChangeArrowheads="1"/>
            </p:cNvSpPr>
            <p:nvPr/>
          </p:nvSpPr>
          <p:spPr bwMode="auto">
            <a:xfrm>
              <a:off x="2578100" y="2890838"/>
              <a:ext cx="879475" cy="30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13</a:t>
              </a:r>
            </a:p>
          </p:txBody>
        </p:sp>
      </p:grpSp>
      <p:grpSp>
        <p:nvGrpSpPr>
          <p:cNvPr id="58" name="14"/>
          <p:cNvGrpSpPr>
            <a:grpSpLocks/>
          </p:cNvGrpSpPr>
          <p:nvPr/>
        </p:nvGrpSpPr>
        <p:grpSpPr bwMode="auto">
          <a:xfrm>
            <a:off x="4199350" y="2622445"/>
            <a:ext cx="780811" cy="1042419"/>
            <a:chOff x="4152900" y="1992313"/>
            <a:chExt cx="896938" cy="1197455"/>
          </a:xfrm>
        </p:grpSpPr>
        <p:sp>
          <p:nvSpPr>
            <p:cNvPr id="59" name="Oval 58"/>
            <p:cNvSpPr/>
            <p:nvPr/>
          </p:nvSpPr>
          <p:spPr bwMode="auto">
            <a:xfrm>
              <a:off x="4152900" y="1992313"/>
              <a:ext cx="896938" cy="896937"/>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sp>
          <p:nvSpPr>
            <p:cNvPr id="60" name="TextBox 98"/>
            <p:cNvSpPr txBox="1">
              <a:spLocks noChangeArrowheads="1"/>
            </p:cNvSpPr>
            <p:nvPr/>
          </p:nvSpPr>
          <p:spPr bwMode="auto">
            <a:xfrm>
              <a:off x="4186238" y="2889250"/>
              <a:ext cx="863600" cy="30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14</a:t>
              </a:r>
            </a:p>
          </p:txBody>
        </p:sp>
      </p:grpSp>
      <p:grpSp>
        <p:nvGrpSpPr>
          <p:cNvPr id="61" name="15"/>
          <p:cNvGrpSpPr>
            <a:grpSpLocks/>
          </p:cNvGrpSpPr>
          <p:nvPr/>
        </p:nvGrpSpPr>
        <p:grpSpPr bwMode="auto">
          <a:xfrm>
            <a:off x="5586842" y="2622445"/>
            <a:ext cx="780811" cy="1042420"/>
            <a:chOff x="5746750" y="1992313"/>
            <a:chExt cx="896938" cy="1197456"/>
          </a:xfrm>
        </p:grpSpPr>
        <p:sp>
          <p:nvSpPr>
            <p:cNvPr id="62" name="Oval 61"/>
            <p:cNvSpPr/>
            <p:nvPr/>
          </p:nvSpPr>
          <p:spPr bwMode="auto">
            <a:xfrm>
              <a:off x="5746750" y="1992313"/>
              <a:ext cx="896938" cy="896937"/>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sp>
          <p:nvSpPr>
            <p:cNvPr id="63" name="TextBox 100"/>
            <p:cNvSpPr txBox="1">
              <a:spLocks noChangeArrowheads="1"/>
            </p:cNvSpPr>
            <p:nvPr/>
          </p:nvSpPr>
          <p:spPr bwMode="auto">
            <a:xfrm>
              <a:off x="5746750" y="2889250"/>
              <a:ext cx="889000" cy="30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15</a:t>
              </a:r>
            </a:p>
          </p:txBody>
        </p:sp>
      </p:grpSp>
      <p:grpSp>
        <p:nvGrpSpPr>
          <p:cNvPr id="64" name="16"/>
          <p:cNvGrpSpPr>
            <a:grpSpLocks/>
          </p:cNvGrpSpPr>
          <p:nvPr/>
        </p:nvGrpSpPr>
        <p:grpSpPr bwMode="auto">
          <a:xfrm>
            <a:off x="6972953" y="2622445"/>
            <a:ext cx="780810" cy="1042420"/>
            <a:chOff x="7339013" y="1992313"/>
            <a:chExt cx="896937" cy="1197456"/>
          </a:xfrm>
        </p:grpSpPr>
        <p:sp>
          <p:nvSpPr>
            <p:cNvPr id="65" name="Oval 64"/>
            <p:cNvSpPr/>
            <p:nvPr/>
          </p:nvSpPr>
          <p:spPr bwMode="auto">
            <a:xfrm>
              <a:off x="7339013" y="1992313"/>
              <a:ext cx="896937" cy="896937"/>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sp>
          <p:nvSpPr>
            <p:cNvPr id="66" name="TextBox 102"/>
            <p:cNvSpPr txBox="1">
              <a:spLocks noChangeArrowheads="1"/>
            </p:cNvSpPr>
            <p:nvPr/>
          </p:nvSpPr>
          <p:spPr bwMode="auto">
            <a:xfrm>
              <a:off x="7339013" y="2889250"/>
              <a:ext cx="892176" cy="30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16</a:t>
              </a:r>
            </a:p>
          </p:txBody>
        </p:sp>
      </p:grpSp>
      <p:grpSp>
        <p:nvGrpSpPr>
          <p:cNvPr id="67" name="17"/>
          <p:cNvGrpSpPr>
            <a:grpSpLocks/>
          </p:cNvGrpSpPr>
          <p:nvPr/>
        </p:nvGrpSpPr>
        <p:grpSpPr bwMode="auto">
          <a:xfrm>
            <a:off x="647700" y="3468208"/>
            <a:ext cx="780811" cy="1047948"/>
            <a:chOff x="73025" y="2963863"/>
            <a:chExt cx="896938" cy="1203806"/>
          </a:xfrm>
        </p:grpSpPr>
        <p:sp>
          <p:nvSpPr>
            <p:cNvPr id="68" name="Oval 67"/>
            <p:cNvSpPr/>
            <p:nvPr/>
          </p:nvSpPr>
          <p:spPr bwMode="auto">
            <a:xfrm>
              <a:off x="73025" y="2963863"/>
              <a:ext cx="896938" cy="896937"/>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sp>
          <p:nvSpPr>
            <p:cNvPr id="69" name="TextBox 104"/>
            <p:cNvSpPr txBox="1">
              <a:spLocks noChangeArrowheads="1"/>
            </p:cNvSpPr>
            <p:nvPr/>
          </p:nvSpPr>
          <p:spPr bwMode="auto">
            <a:xfrm>
              <a:off x="73025" y="3867150"/>
              <a:ext cx="896938" cy="30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17</a:t>
              </a:r>
            </a:p>
          </p:txBody>
        </p:sp>
      </p:grpSp>
      <p:grpSp>
        <p:nvGrpSpPr>
          <p:cNvPr id="70" name="18"/>
          <p:cNvGrpSpPr>
            <a:grpSpLocks/>
          </p:cNvGrpSpPr>
          <p:nvPr/>
        </p:nvGrpSpPr>
        <p:grpSpPr bwMode="auto">
          <a:xfrm>
            <a:off x="2047631" y="3468208"/>
            <a:ext cx="780810" cy="1047948"/>
            <a:chOff x="1681163" y="2963863"/>
            <a:chExt cx="896937" cy="1203806"/>
          </a:xfrm>
        </p:grpSpPr>
        <p:sp>
          <p:nvSpPr>
            <p:cNvPr id="71" name="Oval 70"/>
            <p:cNvSpPr/>
            <p:nvPr/>
          </p:nvSpPr>
          <p:spPr bwMode="auto">
            <a:xfrm>
              <a:off x="1681163" y="2963863"/>
              <a:ext cx="896937" cy="896937"/>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sp>
          <p:nvSpPr>
            <p:cNvPr id="72" name="TextBox 106"/>
            <p:cNvSpPr txBox="1">
              <a:spLocks noChangeArrowheads="1"/>
            </p:cNvSpPr>
            <p:nvPr/>
          </p:nvSpPr>
          <p:spPr bwMode="auto">
            <a:xfrm>
              <a:off x="1687513" y="3867150"/>
              <a:ext cx="889000" cy="30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18</a:t>
              </a:r>
            </a:p>
          </p:txBody>
        </p:sp>
      </p:grpSp>
      <p:grpSp>
        <p:nvGrpSpPr>
          <p:cNvPr id="73" name="19"/>
          <p:cNvGrpSpPr>
            <a:grpSpLocks/>
          </p:cNvGrpSpPr>
          <p:nvPr/>
        </p:nvGrpSpPr>
        <p:grpSpPr bwMode="auto">
          <a:xfrm>
            <a:off x="3442033" y="3468208"/>
            <a:ext cx="786338" cy="1047948"/>
            <a:chOff x="3282950" y="2963863"/>
            <a:chExt cx="903288" cy="1203806"/>
          </a:xfrm>
        </p:grpSpPr>
        <p:sp>
          <p:nvSpPr>
            <p:cNvPr id="74" name="Oval 73"/>
            <p:cNvSpPr/>
            <p:nvPr/>
          </p:nvSpPr>
          <p:spPr bwMode="auto">
            <a:xfrm>
              <a:off x="3289300" y="2963863"/>
              <a:ext cx="896938" cy="896937"/>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sp>
          <p:nvSpPr>
            <p:cNvPr id="75" name="TextBox 108"/>
            <p:cNvSpPr txBox="1">
              <a:spLocks noChangeArrowheads="1"/>
            </p:cNvSpPr>
            <p:nvPr/>
          </p:nvSpPr>
          <p:spPr bwMode="auto">
            <a:xfrm>
              <a:off x="3282950" y="3867150"/>
              <a:ext cx="903288" cy="30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19</a:t>
              </a:r>
            </a:p>
          </p:txBody>
        </p:sp>
      </p:grpSp>
      <p:grpSp>
        <p:nvGrpSpPr>
          <p:cNvPr id="76" name="20"/>
          <p:cNvGrpSpPr>
            <a:grpSpLocks/>
          </p:cNvGrpSpPr>
          <p:nvPr/>
        </p:nvGrpSpPr>
        <p:grpSpPr bwMode="auto">
          <a:xfrm>
            <a:off x="4841964" y="3468208"/>
            <a:ext cx="786338" cy="1047948"/>
            <a:chOff x="4891088" y="2963863"/>
            <a:chExt cx="903287" cy="1203806"/>
          </a:xfrm>
        </p:grpSpPr>
        <p:sp>
          <p:nvSpPr>
            <p:cNvPr id="77" name="Oval 76"/>
            <p:cNvSpPr/>
            <p:nvPr/>
          </p:nvSpPr>
          <p:spPr bwMode="auto">
            <a:xfrm>
              <a:off x="4897438" y="2963863"/>
              <a:ext cx="896937" cy="896937"/>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sp>
          <p:nvSpPr>
            <p:cNvPr id="78" name="TextBox 110"/>
            <p:cNvSpPr txBox="1">
              <a:spLocks noChangeArrowheads="1"/>
            </p:cNvSpPr>
            <p:nvPr/>
          </p:nvSpPr>
          <p:spPr bwMode="auto">
            <a:xfrm>
              <a:off x="4891088" y="3867150"/>
              <a:ext cx="903287" cy="30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20</a:t>
              </a:r>
            </a:p>
          </p:txBody>
        </p:sp>
      </p:grpSp>
      <p:grpSp>
        <p:nvGrpSpPr>
          <p:cNvPr id="79" name="21"/>
          <p:cNvGrpSpPr>
            <a:grpSpLocks/>
          </p:cNvGrpSpPr>
          <p:nvPr/>
        </p:nvGrpSpPr>
        <p:grpSpPr bwMode="auto">
          <a:xfrm>
            <a:off x="6241894" y="3468208"/>
            <a:ext cx="786338" cy="1047948"/>
            <a:chOff x="6499225" y="2963863"/>
            <a:chExt cx="903288" cy="1203806"/>
          </a:xfrm>
        </p:grpSpPr>
        <p:sp>
          <p:nvSpPr>
            <p:cNvPr id="80" name="Oval 79"/>
            <p:cNvSpPr/>
            <p:nvPr/>
          </p:nvSpPr>
          <p:spPr bwMode="auto">
            <a:xfrm>
              <a:off x="6505575" y="2963863"/>
              <a:ext cx="896938" cy="896937"/>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sp>
          <p:nvSpPr>
            <p:cNvPr id="81" name="TextBox 123"/>
            <p:cNvSpPr txBox="1">
              <a:spLocks noChangeArrowheads="1"/>
            </p:cNvSpPr>
            <p:nvPr/>
          </p:nvSpPr>
          <p:spPr bwMode="auto">
            <a:xfrm>
              <a:off x="6499225" y="3867150"/>
              <a:ext cx="903288" cy="30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21</a:t>
              </a:r>
            </a:p>
          </p:txBody>
        </p:sp>
      </p:grpSp>
      <p:grpSp>
        <p:nvGrpSpPr>
          <p:cNvPr id="82" name="22"/>
          <p:cNvGrpSpPr>
            <a:grpSpLocks/>
          </p:cNvGrpSpPr>
          <p:nvPr/>
        </p:nvGrpSpPr>
        <p:grpSpPr bwMode="auto">
          <a:xfrm>
            <a:off x="7699867" y="3466825"/>
            <a:ext cx="780810" cy="1049330"/>
            <a:chOff x="8174038" y="2962275"/>
            <a:chExt cx="896937" cy="1205393"/>
          </a:xfrm>
        </p:grpSpPr>
        <p:sp>
          <p:nvSpPr>
            <p:cNvPr id="83" name="Oval 82"/>
            <p:cNvSpPr/>
            <p:nvPr/>
          </p:nvSpPr>
          <p:spPr bwMode="auto">
            <a:xfrm>
              <a:off x="8174038" y="2962275"/>
              <a:ext cx="896937" cy="896938"/>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sp>
          <p:nvSpPr>
            <p:cNvPr id="84" name="TextBox 112"/>
            <p:cNvSpPr txBox="1">
              <a:spLocks noChangeArrowheads="1"/>
            </p:cNvSpPr>
            <p:nvPr/>
          </p:nvSpPr>
          <p:spPr bwMode="auto">
            <a:xfrm>
              <a:off x="8174038" y="3867150"/>
              <a:ext cx="896937" cy="30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22</a:t>
              </a:r>
            </a:p>
          </p:txBody>
        </p:sp>
      </p:grpSp>
      <p:grpSp>
        <p:nvGrpSpPr>
          <p:cNvPr id="85" name="23"/>
          <p:cNvGrpSpPr>
            <a:grpSpLocks/>
          </p:cNvGrpSpPr>
          <p:nvPr/>
        </p:nvGrpSpPr>
        <p:grpSpPr bwMode="auto">
          <a:xfrm>
            <a:off x="1374613" y="4319498"/>
            <a:ext cx="780811" cy="1049330"/>
            <a:chOff x="908050" y="3941763"/>
            <a:chExt cx="896938" cy="1205393"/>
          </a:xfrm>
        </p:grpSpPr>
        <p:sp>
          <p:nvSpPr>
            <p:cNvPr id="86" name="Oval 85"/>
            <p:cNvSpPr/>
            <p:nvPr/>
          </p:nvSpPr>
          <p:spPr bwMode="auto">
            <a:xfrm>
              <a:off x="908050" y="3941763"/>
              <a:ext cx="896938" cy="896937"/>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sp>
          <p:nvSpPr>
            <p:cNvPr id="87" name="TextBox 124"/>
            <p:cNvSpPr txBox="1">
              <a:spLocks noChangeArrowheads="1"/>
            </p:cNvSpPr>
            <p:nvPr/>
          </p:nvSpPr>
          <p:spPr bwMode="auto">
            <a:xfrm>
              <a:off x="908050" y="4846638"/>
              <a:ext cx="896938" cy="30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23</a:t>
              </a:r>
            </a:p>
          </p:txBody>
        </p:sp>
      </p:grpSp>
      <p:grpSp>
        <p:nvGrpSpPr>
          <p:cNvPr id="88" name="24"/>
          <p:cNvGrpSpPr>
            <a:grpSpLocks/>
          </p:cNvGrpSpPr>
          <p:nvPr/>
        </p:nvGrpSpPr>
        <p:grpSpPr bwMode="auto">
          <a:xfrm>
            <a:off x="2811857" y="4327790"/>
            <a:ext cx="782192" cy="1041038"/>
            <a:chOff x="2559050" y="3951288"/>
            <a:chExt cx="898525" cy="1195868"/>
          </a:xfrm>
        </p:grpSpPr>
        <p:sp>
          <p:nvSpPr>
            <p:cNvPr id="89" name="Oval 88"/>
            <p:cNvSpPr/>
            <p:nvPr/>
          </p:nvSpPr>
          <p:spPr bwMode="auto">
            <a:xfrm>
              <a:off x="2560638" y="3951288"/>
              <a:ext cx="896937" cy="896937"/>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sp>
          <p:nvSpPr>
            <p:cNvPr id="90" name="TextBox 115"/>
            <p:cNvSpPr txBox="1">
              <a:spLocks noChangeArrowheads="1"/>
            </p:cNvSpPr>
            <p:nvPr/>
          </p:nvSpPr>
          <p:spPr bwMode="auto">
            <a:xfrm>
              <a:off x="2559050" y="4846638"/>
              <a:ext cx="898525" cy="30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24</a:t>
              </a:r>
            </a:p>
          </p:txBody>
        </p:sp>
      </p:grpSp>
      <p:grpSp>
        <p:nvGrpSpPr>
          <p:cNvPr id="91" name="25"/>
          <p:cNvGrpSpPr>
            <a:grpSpLocks/>
          </p:cNvGrpSpPr>
          <p:nvPr/>
        </p:nvGrpSpPr>
        <p:grpSpPr bwMode="auto">
          <a:xfrm>
            <a:off x="4199350" y="4327790"/>
            <a:ext cx="780811" cy="1041038"/>
            <a:chOff x="4152900" y="3951288"/>
            <a:chExt cx="896938" cy="1195868"/>
          </a:xfrm>
        </p:grpSpPr>
        <p:sp>
          <p:nvSpPr>
            <p:cNvPr id="92" name="Oval 91"/>
            <p:cNvSpPr/>
            <p:nvPr/>
          </p:nvSpPr>
          <p:spPr bwMode="auto">
            <a:xfrm>
              <a:off x="4152900" y="3951288"/>
              <a:ext cx="896938" cy="896937"/>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sp>
          <p:nvSpPr>
            <p:cNvPr id="93" name="TextBox 117"/>
            <p:cNvSpPr txBox="1">
              <a:spLocks noChangeArrowheads="1"/>
            </p:cNvSpPr>
            <p:nvPr/>
          </p:nvSpPr>
          <p:spPr bwMode="auto">
            <a:xfrm>
              <a:off x="4152900" y="4846638"/>
              <a:ext cx="896938" cy="30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25</a:t>
              </a:r>
            </a:p>
          </p:txBody>
        </p:sp>
      </p:grpSp>
      <p:grpSp>
        <p:nvGrpSpPr>
          <p:cNvPr id="94" name="26"/>
          <p:cNvGrpSpPr>
            <a:grpSpLocks/>
          </p:cNvGrpSpPr>
          <p:nvPr/>
        </p:nvGrpSpPr>
        <p:grpSpPr bwMode="auto">
          <a:xfrm>
            <a:off x="5586842" y="4327790"/>
            <a:ext cx="780811" cy="1041038"/>
            <a:chOff x="5746750" y="3951288"/>
            <a:chExt cx="896938" cy="1195868"/>
          </a:xfrm>
        </p:grpSpPr>
        <p:sp>
          <p:nvSpPr>
            <p:cNvPr id="95" name="Oval 94"/>
            <p:cNvSpPr/>
            <p:nvPr/>
          </p:nvSpPr>
          <p:spPr bwMode="auto">
            <a:xfrm>
              <a:off x="5746750" y="3951288"/>
              <a:ext cx="896938" cy="896937"/>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sp>
          <p:nvSpPr>
            <p:cNvPr id="96" name="TextBox 119"/>
            <p:cNvSpPr txBox="1">
              <a:spLocks noChangeArrowheads="1"/>
            </p:cNvSpPr>
            <p:nvPr/>
          </p:nvSpPr>
          <p:spPr bwMode="auto">
            <a:xfrm>
              <a:off x="5746750" y="4846638"/>
              <a:ext cx="896938" cy="30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26</a:t>
              </a:r>
            </a:p>
          </p:txBody>
        </p:sp>
      </p:grpSp>
      <p:grpSp>
        <p:nvGrpSpPr>
          <p:cNvPr id="97" name="27"/>
          <p:cNvGrpSpPr>
            <a:grpSpLocks/>
          </p:cNvGrpSpPr>
          <p:nvPr/>
        </p:nvGrpSpPr>
        <p:grpSpPr bwMode="auto">
          <a:xfrm>
            <a:off x="6972953" y="4327790"/>
            <a:ext cx="780810" cy="1041038"/>
            <a:chOff x="7339013" y="3951288"/>
            <a:chExt cx="896937" cy="1195868"/>
          </a:xfrm>
        </p:grpSpPr>
        <p:sp>
          <p:nvSpPr>
            <p:cNvPr id="98" name="Oval 97"/>
            <p:cNvSpPr/>
            <p:nvPr/>
          </p:nvSpPr>
          <p:spPr bwMode="auto">
            <a:xfrm>
              <a:off x="7339013" y="3951288"/>
              <a:ext cx="896937" cy="896937"/>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sp>
          <p:nvSpPr>
            <p:cNvPr id="99" name="TextBox 121"/>
            <p:cNvSpPr txBox="1">
              <a:spLocks noChangeArrowheads="1"/>
            </p:cNvSpPr>
            <p:nvPr/>
          </p:nvSpPr>
          <p:spPr bwMode="auto">
            <a:xfrm>
              <a:off x="7339013" y="4846638"/>
              <a:ext cx="892176" cy="30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27</a:t>
              </a:r>
            </a:p>
          </p:txBody>
        </p:sp>
      </p:grpSp>
      <p:grpSp>
        <p:nvGrpSpPr>
          <p:cNvPr id="100" name="28"/>
          <p:cNvGrpSpPr>
            <a:grpSpLocks/>
          </p:cNvGrpSpPr>
          <p:nvPr/>
        </p:nvGrpSpPr>
        <p:grpSpPr bwMode="auto">
          <a:xfrm>
            <a:off x="647700" y="5173552"/>
            <a:ext cx="780811" cy="1047948"/>
            <a:chOff x="73025" y="4922838"/>
            <a:chExt cx="896938" cy="1203806"/>
          </a:xfrm>
        </p:grpSpPr>
        <p:sp>
          <p:nvSpPr>
            <p:cNvPr id="101" name="TextBox 125"/>
            <p:cNvSpPr txBox="1">
              <a:spLocks noChangeArrowheads="1"/>
            </p:cNvSpPr>
            <p:nvPr/>
          </p:nvSpPr>
          <p:spPr bwMode="auto">
            <a:xfrm>
              <a:off x="73025" y="5826125"/>
              <a:ext cx="896938" cy="30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28</a:t>
              </a:r>
            </a:p>
          </p:txBody>
        </p:sp>
        <p:sp>
          <p:nvSpPr>
            <p:cNvPr id="102" name="Oval 101"/>
            <p:cNvSpPr/>
            <p:nvPr/>
          </p:nvSpPr>
          <p:spPr bwMode="auto">
            <a:xfrm>
              <a:off x="73025" y="4922838"/>
              <a:ext cx="896938" cy="896937"/>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grpSp>
      <p:grpSp>
        <p:nvGrpSpPr>
          <p:cNvPr id="104" name="29"/>
          <p:cNvGrpSpPr>
            <a:grpSpLocks/>
          </p:cNvGrpSpPr>
          <p:nvPr/>
        </p:nvGrpSpPr>
        <p:grpSpPr bwMode="auto">
          <a:xfrm>
            <a:off x="2047631" y="5192058"/>
            <a:ext cx="780811" cy="1047948"/>
            <a:chOff x="73025" y="4922838"/>
            <a:chExt cx="896938" cy="1203806"/>
          </a:xfrm>
        </p:grpSpPr>
        <p:sp>
          <p:nvSpPr>
            <p:cNvPr id="105" name="TextBox 125"/>
            <p:cNvSpPr txBox="1">
              <a:spLocks noChangeArrowheads="1"/>
            </p:cNvSpPr>
            <p:nvPr/>
          </p:nvSpPr>
          <p:spPr bwMode="auto">
            <a:xfrm>
              <a:off x="73025" y="5826125"/>
              <a:ext cx="896938" cy="30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29</a:t>
              </a:r>
            </a:p>
          </p:txBody>
        </p:sp>
        <p:sp>
          <p:nvSpPr>
            <p:cNvPr id="106" name="Oval 105"/>
            <p:cNvSpPr/>
            <p:nvPr/>
          </p:nvSpPr>
          <p:spPr bwMode="auto">
            <a:xfrm>
              <a:off x="73025" y="4922838"/>
              <a:ext cx="896938" cy="896937"/>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grpSp>
      <p:grpSp>
        <p:nvGrpSpPr>
          <p:cNvPr id="107" name="30"/>
          <p:cNvGrpSpPr>
            <a:grpSpLocks/>
          </p:cNvGrpSpPr>
          <p:nvPr/>
        </p:nvGrpSpPr>
        <p:grpSpPr bwMode="auto">
          <a:xfrm>
            <a:off x="3484874" y="5181844"/>
            <a:ext cx="780811" cy="1047948"/>
            <a:chOff x="73025" y="4922838"/>
            <a:chExt cx="896938" cy="1203806"/>
          </a:xfrm>
        </p:grpSpPr>
        <p:sp>
          <p:nvSpPr>
            <p:cNvPr id="108" name="TextBox 125"/>
            <p:cNvSpPr txBox="1">
              <a:spLocks noChangeArrowheads="1"/>
            </p:cNvSpPr>
            <p:nvPr/>
          </p:nvSpPr>
          <p:spPr bwMode="auto">
            <a:xfrm>
              <a:off x="73025" y="5826125"/>
              <a:ext cx="896938" cy="30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30</a:t>
              </a:r>
            </a:p>
          </p:txBody>
        </p:sp>
        <p:sp>
          <p:nvSpPr>
            <p:cNvPr id="109" name="Oval 108"/>
            <p:cNvSpPr/>
            <p:nvPr/>
          </p:nvSpPr>
          <p:spPr bwMode="auto">
            <a:xfrm>
              <a:off x="73025" y="4922838"/>
              <a:ext cx="896938" cy="896937"/>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grpSp>
      <p:grpSp>
        <p:nvGrpSpPr>
          <p:cNvPr id="110" name="31"/>
          <p:cNvGrpSpPr>
            <a:grpSpLocks/>
          </p:cNvGrpSpPr>
          <p:nvPr/>
        </p:nvGrpSpPr>
        <p:grpSpPr bwMode="auto">
          <a:xfrm>
            <a:off x="4922118" y="5189896"/>
            <a:ext cx="792347" cy="1047948"/>
            <a:chOff x="73025" y="4922838"/>
            <a:chExt cx="910190" cy="1203806"/>
          </a:xfrm>
        </p:grpSpPr>
        <p:sp>
          <p:nvSpPr>
            <p:cNvPr id="111" name="TextBox 125"/>
            <p:cNvSpPr txBox="1">
              <a:spLocks noChangeArrowheads="1"/>
            </p:cNvSpPr>
            <p:nvPr/>
          </p:nvSpPr>
          <p:spPr bwMode="auto">
            <a:xfrm>
              <a:off x="86277" y="5826125"/>
              <a:ext cx="896938" cy="30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31</a:t>
              </a:r>
            </a:p>
          </p:txBody>
        </p:sp>
        <p:sp>
          <p:nvSpPr>
            <p:cNvPr id="112" name="Oval 111"/>
            <p:cNvSpPr/>
            <p:nvPr/>
          </p:nvSpPr>
          <p:spPr bwMode="auto">
            <a:xfrm>
              <a:off x="73025" y="4922838"/>
              <a:ext cx="896938" cy="896937"/>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grpSp>
      <p:grpSp>
        <p:nvGrpSpPr>
          <p:cNvPr id="113" name="33"/>
          <p:cNvGrpSpPr>
            <a:grpSpLocks/>
          </p:cNvGrpSpPr>
          <p:nvPr/>
        </p:nvGrpSpPr>
        <p:grpSpPr bwMode="auto">
          <a:xfrm>
            <a:off x="7715489" y="5173552"/>
            <a:ext cx="780811" cy="1047948"/>
            <a:chOff x="73025" y="4922838"/>
            <a:chExt cx="896938" cy="1203806"/>
          </a:xfrm>
        </p:grpSpPr>
        <p:sp>
          <p:nvSpPr>
            <p:cNvPr id="114" name="TextBox 125"/>
            <p:cNvSpPr txBox="1">
              <a:spLocks noChangeArrowheads="1"/>
            </p:cNvSpPr>
            <p:nvPr/>
          </p:nvSpPr>
          <p:spPr bwMode="auto">
            <a:xfrm>
              <a:off x="73025" y="5826125"/>
              <a:ext cx="896938" cy="30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33</a:t>
              </a:r>
            </a:p>
          </p:txBody>
        </p:sp>
        <p:sp>
          <p:nvSpPr>
            <p:cNvPr id="115" name="Oval 114"/>
            <p:cNvSpPr/>
            <p:nvPr/>
          </p:nvSpPr>
          <p:spPr bwMode="auto">
            <a:xfrm>
              <a:off x="73025" y="4922838"/>
              <a:ext cx="896938" cy="896937"/>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grpSp>
      <p:grpSp>
        <p:nvGrpSpPr>
          <p:cNvPr id="116" name="32"/>
          <p:cNvGrpSpPr>
            <a:grpSpLocks/>
          </p:cNvGrpSpPr>
          <p:nvPr/>
        </p:nvGrpSpPr>
        <p:grpSpPr bwMode="auto">
          <a:xfrm>
            <a:off x="6298327" y="5179080"/>
            <a:ext cx="780811" cy="1047948"/>
            <a:chOff x="73025" y="4922838"/>
            <a:chExt cx="896938" cy="1203806"/>
          </a:xfrm>
        </p:grpSpPr>
        <p:sp>
          <p:nvSpPr>
            <p:cNvPr id="117" name="TextBox 125"/>
            <p:cNvSpPr txBox="1">
              <a:spLocks noChangeArrowheads="1"/>
            </p:cNvSpPr>
            <p:nvPr/>
          </p:nvSpPr>
          <p:spPr bwMode="auto">
            <a:xfrm>
              <a:off x="73025" y="5826125"/>
              <a:ext cx="896938" cy="30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a:ln>
                    <a:noFill/>
                  </a:ln>
                  <a:solidFill>
                    <a:prstClr val="black"/>
                  </a:solidFill>
                  <a:effectLst/>
                  <a:uLnTx/>
                  <a:uFillTx/>
                  <a:latin typeface="+mn-lt"/>
                  <a:cs typeface="Arial" panose="020B0604020202020204" pitchFamily="34" charset="0"/>
                </a:rPr>
                <a:t>Name 32</a:t>
              </a:r>
            </a:p>
          </p:txBody>
        </p:sp>
        <p:sp>
          <p:nvSpPr>
            <p:cNvPr id="118" name="Oval 117"/>
            <p:cNvSpPr/>
            <p:nvPr/>
          </p:nvSpPr>
          <p:spPr bwMode="auto">
            <a:xfrm>
              <a:off x="73025" y="4922838"/>
              <a:ext cx="896938" cy="896937"/>
            </a:xfrm>
            <a:prstGeom prst="ellipse">
              <a:avLst/>
            </a:prstGeom>
            <a:solidFill>
              <a:sysClr val="window" lastClr="FFFFFF"/>
            </a:solidFill>
            <a:ln w="25400" cap="flat" cmpd="sng" algn="ctr">
              <a:solidFill>
                <a:srgbClr val="FFE051"/>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ea typeface="+mn-ea"/>
                <a:cs typeface="+mn-cs"/>
              </a:endParaRPr>
            </a:p>
          </p:txBody>
        </p:sp>
      </p:grpSp>
      <p:sp>
        <p:nvSpPr>
          <p:cNvPr id="119" name="Date"/>
          <p:cNvSpPr txBox="1">
            <a:spLocks noChangeArrowheads="1"/>
          </p:cNvSpPr>
          <p:nvPr/>
        </p:nvSpPr>
        <p:spPr bwMode="auto">
          <a:xfrm>
            <a:off x="4522574" y="478240"/>
            <a:ext cx="19441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FontTx/>
              <a:buNone/>
            </a:pPr>
            <a:r>
              <a:rPr lang="en-GB" altLang="en-US" sz="2000" dirty="0">
                <a:solidFill>
                  <a:prstClr val="black"/>
                </a:solidFill>
                <a:latin typeface="+mn-lt"/>
                <a:cs typeface="Arial" panose="020B0604020202020204" pitchFamily="34" charset="0"/>
              </a:rPr>
              <a:t>The weather is:</a:t>
            </a:r>
          </a:p>
        </p:txBody>
      </p:sp>
      <p:pic>
        <p:nvPicPr>
          <p:cNvPr id="121" name="green 1"/>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588883" y="1003044"/>
            <a:ext cx="368188" cy="581630"/>
          </a:xfrm>
          <a:prstGeom prst="rect">
            <a:avLst/>
          </a:prstGeom>
        </p:spPr>
      </p:pic>
      <p:pic>
        <p:nvPicPr>
          <p:cNvPr id="123" name="green 2"/>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009072" y="1003044"/>
            <a:ext cx="368188" cy="581630"/>
          </a:xfrm>
          <a:prstGeom prst="rect">
            <a:avLst/>
          </a:prstGeom>
        </p:spPr>
      </p:pic>
      <p:pic>
        <p:nvPicPr>
          <p:cNvPr id="120" name="yellow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1641820" y="1030530"/>
            <a:ext cx="368188" cy="581630"/>
          </a:xfrm>
          <a:prstGeom prst="rect">
            <a:avLst/>
          </a:prstGeom>
        </p:spPr>
      </p:pic>
      <p:pic>
        <p:nvPicPr>
          <p:cNvPr id="124" name="green 3"/>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387906" y="1003044"/>
            <a:ext cx="368188" cy="581630"/>
          </a:xfrm>
          <a:prstGeom prst="rect">
            <a:avLst/>
          </a:prstGeom>
        </p:spPr>
      </p:pic>
      <p:pic>
        <p:nvPicPr>
          <p:cNvPr id="125" name="green 4"/>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789698" y="1003044"/>
            <a:ext cx="368188" cy="581630"/>
          </a:xfrm>
          <a:prstGeom prst="rect">
            <a:avLst/>
          </a:prstGeom>
        </p:spPr>
      </p:pic>
      <p:pic>
        <p:nvPicPr>
          <p:cNvPr id="126" name="green 5"/>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177191" y="1003044"/>
            <a:ext cx="368188" cy="581630"/>
          </a:xfrm>
          <a:prstGeom prst="rect">
            <a:avLst/>
          </a:prstGeom>
        </p:spPr>
      </p:pic>
      <p:pic>
        <p:nvPicPr>
          <p:cNvPr id="127" name="green 6"/>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838471" y="1865217"/>
            <a:ext cx="368188" cy="581630"/>
          </a:xfrm>
          <a:prstGeom prst="rect">
            <a:avLst/>
          </a:prstGeom>
        </p:spPr>
      </p:pic>
      <p:pic>
        <p:nvPicPr>
          <p:cNvPr id="128" name="green 7"/>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243268" y="1865217"/>
            <a:ext cx="368188" cy="581630"/>
          </a:xfrm>
          <a:prstGeom prst="rect">
            <a:avLst/>
          </a:prstGeom>
        </p:spPr>
      </p:pic>
      <p:pic>
        <p:nvPicPr>
          <p:cNvPr id="129" name="green 8"/>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651799" y="1865217"/>
            <a:ext cx="368188" cy="581630"/>
          </a:xfrm>
          <a:prstGeom prst="rect">
            <a:avLst/>
          </a:prstGeom>
        </p:spPr>
      </p:pic>
      <p:pic>
        <p:nvPicPr>
          <p:cNvPr id="130" name="green 9"/>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066931" y="1865217"/>
            <a:ext cx="368188" cy="581630"/>
          </a:xfrm>
          <a:prstGeom prst="rect">
            <a:avLst/>
          </a:prstGeom>
        </p:spPr>
      </p:pic>
      <p:pic>
        <p:nvPicPr>
          <p:cNvPr id="131" name="green 10"/>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450969" y="1865217"/>
            <a:ext cx="368188" cy="581630"/>
          </a:xfrm>
          <a:prstGeom prst="rect">
            <a:avLst/>
          </a:prstGeom>
        </p:spPr>
      </p:pic>
      <p:pic>
        <p:nvPicPr>
          <p:cNvPr id="132" name="green 11"/>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931053" y="1865217"/>
            <a:ext cx="368188" cy="581630"/>
          </a:xfrm>
          <a:prstGeom prst="rect">
            <a:avLst/>
          </a:prstGeom>
        </p:spPr>
      </p:pic>
      <p:pic>
        <p:nvPicPr>
          <p:cNvPr id="133" name="green 12"/>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588883" y="2683619"/>
            <a:ext cx="368188" cy="581630"/>
          </a:xfrm>
          <a:prstGeom prst="rect">
            <a:avLst/>
          </a:prstGeom>
        </p:spPr>
      </p:pic>
      <p:pic>
        <p:nvPicPr>
          <p:cNvPr id="134" name="green 13"/>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009072" y="2683619"/>
            <a:ext cx="368188" cy="581630"/>
          </a:xfrm>
          <a:prstGeom prst="rect">
            <a:avLst/>
          </a:prstGeom>
        </p:spPr>
      </p:pic>
      <p:pic>
        <p:nvPicPr>
          <p:cNvPr id="135" name="green 14"/>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387906" y="2683619"/>
            <a:ext cx="368188" cy="581630"/>
          </a:xfrm>
          <a:prstGeom prst="rect">
            <a:avLst/>
          </a:prstGeom>
        </p:spPr>
      </p:pic>
      <p:pic>
        <p:nvPicPr>
          <p:cNvPr id="136" name="green 15"/>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789698" y="2683619"/>
            <a:ext cx="368188" cy="581630"/>
          </a:xfrm>
          <a:prstGeom prst="rect">
            <a:avLst/>
          </a:prstGeom>
        </p:spPr>
      </p:pic>
      <p:pic>
        <p:nvPicPr>
          <p:cNvPr id="137" name="green 16"/>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177191" y="2683619"/>
            <a:ext cx="368188" cy="581630"/>
          </a:xfrm>
          <a:prstGeom prst="rect">
            <a:avLst/>
          </a:prstGeom>
        </p:spPr>
      </p:pic>
      <p:pic>
        <p:nvPicPr>
          <p:cNvPr id="138" name="green 17"/>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838471" y="3545792"/>
            <a:ext cx="368188" cy="581630"/>
          </a:xfrm>
          <a:prstGeom prst="rect">
            <a:avLst/>
          </a:prstGeom>
        </p:spPr>
      </p:pic>
      <p:pic>
        <p:nvPicPr>
          <p:cNvPr id="139" name="green 18"/>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243268" y="3545792"/>
            <a:ext cx="368188" cy="581630"/>
          </a:xfrm>
          <a:prstGeom prst="rect">
            <a:avLst/>
          </a:prstGeom>
        </p:spPr>
      </p:pic>
      <p:pic>
        <p:nvPicPr>
          <p:cNvPr id="140" name="green 19"/>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651799" y="3545792"/>
            <a:ext cx="368188" cy="581630"/>
          </a:xfrm>
          <a:prstGeom prst="rect">
            <a:avLst/>
          </a:prstGeom>
        </p:spPr>
      </p:pic>
      <p:pic>
        <p:nvPicPr>
          <p:cNvPr id="141" name="green 20"/>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066931" y="3545792"/>
            <a:ext cx="368188" cy="581630"/>
          </a:xfrm>
          <a:prstGeom prst="rect">
            <a:avLst/>
          </a:prstGeom>
        </p:spPr>
      </p:pic>
      <p:pic>
        <p:nvPicPr>
          <p:cNvPr id="142" name="green 21"/>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450969" y="3545792"/>
            <a:ext cx="368188" cy="581630"/>
          </a:xfrm>
          <a:prstGeom prst="rect">
            <a:avLst/>
          </a:prstGeom>
        </p:spPr>
      </p:pic>
      <p:pic>
        <p:nvPicPr>
          <p:cNvPr id="143" name="green 22"/>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931053" y="3545792"/>
            <a:ext cx="368188" cy="581630"/>
          </a:xfrm>
          <a:prstGeom prst="rect">
            <a:avLst/>
          </a:prstGeom>
        </p:spPr>
      </p:pic>
      <p:pic>
        <p:nvPicPr>
          <p:cNvPr id="144" name="green 23"/>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588883" y="4394365"/>
            <a:ext cx="368188" cy="581630"/>
          </a:xfrm>
          <a:prstGeom prst="rect">
            <a:avLst/>
          </a:prstGeom>
        </p:spPr>
      </p:pic>
      <p:pic>
        <p:nvPicPr>
          <p:cNvPr id="145" name="green 24"/>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009072" y="4394365"/>
            <a:ext cx="368188" cy="581630"/>
          </a:xfrm>
          <a:prstGeom prst="rect">
            <a:avLst/>
          </a:prstGeom>
        </p:spPr>
      </p:pic>
      <p:pic>
        <p:nvPicPr>
          <p:cNvPr id="146" name="green 25"/>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387906" y="4394365"/>
            <a:ext cx="368188" cy="581630"/>
          </a:xfrm>
          <a:prstGeom prst="rect">
            <a:avLst/>
          </a:prstGeom>
        </p:spPr>
      </p:pic>
      <p:pic>
        <p:nvPicPr>
          <p:cNvPr id="147" name="green 26"/>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789698" y="4394365"/>
            <a:ext cx="368188" cy="581630"/>
          </a:xfrm>
          <a:prstGeom prst="rect">
            <a:avLst/>
          </a:prstGeom>
        </p:spPr>
      </p:pic>
      <p:pic>
        <p:nvPicPr>
          <p:cNvPr id="148" name="green 27"/>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177191" y="4394365"/>
            <a:ext cx="368188" cy="581630"/>
          </a:xfrm>
          <a:prstGeom prst="rect">
            <a:avLst/>
          </a:prstGeom>
        </p:spPr>
      </p:pic>
      <p:pic>
        <p:nvPicPr>
          <p:cNvPr id="149" name="green 28"/>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838471" y="5256538"/>
            <a:ext cx="368188" cy="581630"/>
          </a:xfrm>
          <a:prstGeom prst="rect">
            <a:avLst/>
          </a:prstGeom>
        </p:spPr>
      </p:pic>
      <p:pic>
        <p:nvPicPr>
          <p:cNvPr id="150" name="green 29"/>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243268" y="5256538"/>
            <a:ext cx="368188" cy="581630"/>
          </a:xfrm>
          <a:prstGeom prst="rect">
            <a:avLst/>
          </a:prstGeom>
        </p:spPr>
      </p:pic>
      <p:pic>
        <p:nvPicPr>
          <p:cNvPr id="151" name="green 30"/>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701832" y="5256538"/>
            <a:ext cx="368188" cy="581630"/>
          </a:xfrm>
          <a:prstGeom prst="rect">
            <a:avLst/>
          </a:prstGeom>
        </p:spPr>
      </p:pic>
      <p:pic>
        <p:nvPicPr>
          <p:cNvPr id="152" name="green 31"/>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26450" y="5256538"/>
            <a:ext cx="368188" cy="581630"/>
          </a:xfrm>
          <a:prstGeom prst="rect">
            <a:avLst/>
          </a:prstGeom>
        </p:spPr>
      </p:pic>
      <p:pic>
        <p:nvPicPr>
          <p:cNvPr id="153" name="green 32"/>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938865" y="5256538"/>
            <a:ext cx="368188" cy="581630"/>
          </a:xfrm>
          <a:prstGeom prst="rect">
            <a:avLst/>
          </a:prstGeom>
        </p:spPr>
      </p:pic>
      <p:pic>
        <p:nvPicPr>
          <p:cNvPr id="154" name="green 33"/>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525115" y="5256538"/>
            <a:ext cx="368188" cy="581630"/>
          </a:xfrm>
          <a:prstGeom prst="rect">
            <a:avLst/>
          </a:prstGeom>
        </p:spPr>
      </p:pic>
      <p:pic>
        <p:nvPicPr>
          <p:cNvPr id="187" name="yellow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3027150" y="1030530"/>
            <a:ext cx="368188" cy="581630"/>
          </a:xfrm>
          <a:prstGeom prst="rect">
            <a:avLst/>
          </a:prstGeom>
        </p:spPr>
      </p:pic>
      <p:pic>
        <p:nvPicPr>
          <p:cNvPr id="188" name="yellow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4447209" y="1030530"/>
            <a:ext cx="368188" cy="581630"/>
          </a:xfrm>
          <a:prstGeom prst="rect">
            <a:avLst/>
          </a:prstGeom>
        </p:spPr>
      </p:pic>
      <p:pic>
        <p:nvPicPr>
          <p:cNvPr id="189" name="yellow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5823418" y="1030530"/>
            <a:ext cx="368188" cy="581630"/>
          </a:xfrm>
          <a:prstGeom prst="rect">
            <a:avLst/>
          </a:prstGeom>
        </p:spPr>
      </p:pic>
      <p:pic>
        <p:nvPicPr>
          <p:cNvPr id="190" name="yellow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7194554" y="1030530"/>
            <a:ext cx="368188" cy="581630"/>
          </a:xfrm>
          <a:prstGeom prst="rect">
            <a:avLst/>
          </a:prstGeom>
        </p:spPr>
      </p:pic>
      <p:pic>
        <p:nvPicPr>
          <p:cNvPr id="191" name="yellow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878797" y="1876203"/>
            <a:ext cx="368188" cy="581630"/>
          </a:xfrm>
          <a:prstGeom prst="rect">
            <a:avLst/>
          </a:prstGeom>
        </p:spPr>
      </p:pic>
      <p:pic>
        <p:nvPicPr>
          <p:cNvPr id="192" name="yellow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2272728" y="1876203"/>
            <a:ext cx="368188" cy="581630"/>
          </a:xfrm>
          <a:prstGeom prst="rect">
            <a:avLst/>
          </a:prstGeom>
        </p:spPr>
      </p:pic>
      <p:pic>
        <p:nvPicPr>
          <p:cNvPr id="193" name="yellow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3631672" y="1876203"/>
            <a:ext cx="368188" cy="581630"/>
          </a:xfrm>
          <a:prstGeom prst="rect">
            <a:avLst/>
          </a:prstGeom>
        </p:spPr>
      </p:pic>
      <p:pic>
        <p:nvPicPr>
          <p:cNvPr id="194" name="yellow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5066820" y="1876203"/>
            <a:ext cx="368188" cy="581630"/>
          </a:xfrm>
          <a:prstGeom prst="rect">
            <a:avLst/>
          </a:prstGeom>
        </p:spPr>
      </p:pic>
      <p:pic>
        <p:nvPicPr>
          <p:cNvPr id="195" name="yellow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6466364" y="1876203"/>
            <a:ext cx="368188" cy="581630"/>
          </a:xfrm>
          <a:prstGeom prst="rect">
            <a:avLst/>
          </a:prstGeom>
        </p:spPr>
      </p:pic>
      <p:pic>
        <p:nvPicPr>
          <p:cNvPr id="196" name="yellow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7911255" y="1876203"/>
            <a:ext cx="368188" cy="581630"/>
          </a:xfrm>
          <a:prstGeom prst="rect">
            <a:avLst/>
          </a:prstGeom>
        </p:spPr>
      </p:pic>
      <p:pic>
        <p:nvPicPr>
          <p:cNvPr id="197" name="yellow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1641820" y="2724779"/>
            <a:ext cx="368188" cy="581630"/>
          </a:xfrm>
          <a:prstGeom prst="rect">
            <a:avLst/>
          </a:prstGeom>
        </p:spPr>
      </p:pic>
      <p:pic>
        <p:nvPicPr>
          <p:cNvPr id="198" name="yellow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3027150" y="2724779"/>
            <a:ext cx="368188" cy="581630"/>
          </a:xfrm>
          <a:prstGeom prst="rect">
            <a:avLst/>
          </a:prstGeom>
        </p:spPr>
      </p:pic>
      <p:pic>
        <p:nvPicPr>
          <p:cNvPr id="199" name="yellow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4447209" y="2724779"/>
            <a:ext cx="368188" cy="581630"/>
          </a:xfrm>
          <a:prstGeom prst="rect">
            <a:avLst/>
          </a:prstGeom>
        </p:spPr>
      </p:pic>
      <p:pic>
        <p:nvPicPr>
          <p:cNvPr id="200" name="yellow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5823418" y="2724779"/>
            <a:ext cx="368188" cy="581630"/>
          </a:xfrm>
          <a:prstGeom prst="rect">
            <a:avLst/>
          </a:prstGeom>
        </p:spPr>
      </p:pic>
      <p:pic>
        <p:nvPicPr>
          <p:cNvPr id="201" name="yellow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7194554" y="2724779"/>
            <a:ext cx="368188" cy="581630"/>
          </a:xfrm>
          <a:prstGeom prst="rect">
            <a:avLst/>
          </a:prstGeom>
        </p:spPr>
      </p:pic>
      <p:pic>
        <p:nvPicPr>
          <p:cNvPr id="202" name="yellow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878797" y="3570452"/>
            <a:ext cx="368188" cy="581630"/>
          </a:xfrm>
          <a:prstGeom prst="rect">
            <a:avLst/>
          </a:prstGeom>
        </p:spPr>
      </p:pic>
      <p:pic>
        <p:nvPicPr>
          <p:cNvPr id="203" name="yellow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2272728" y="3570452"/>
            <a:ext cx="368188" cy="581630"/>
          </a:xfrm>
          <a:prstGeom prst="rect">
            <a:avLst/>
          </a:prstGeom>
        </p:spPr>
      </p:pic>
      <p:pic>
        <p:nvPicPr>
          <p:cNvPr id="204" name="yellow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3631672" y="3570452"/>
            <a:ext cx="368188" cy="581630"/>
          </a:xfrm>
          <a:prstGeom prst="rect">
            <a:avLst/>
          </a:prstGeom>
        </p:spPr>
      </p:pic>
      <p:pic>
        <p:nvPicPr>
          <p:cNvPr id="205" name="yellow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5066820" y="3570452"/>
            <a:ext cx="368188" cy="581630"/>
          </a:xfrm>
          <a:prstGeom prst="rect">
            <a:avLst/>
          </a:prstGeom>
        </p:spPr>
      </p:pic>
      <p:pic>
        <p:nvPicPr>
          <p:cNvPr id="206" name="yellow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6466364" y="3570452"/>
            <a:ext cx="368188" cy="581630"/>
          </a:xfrm>
          <a:prstGeom prst="rect">
            <a:avLst/>
          </a:prstGeom>
        </p:spPr>
      </p:pic>
      <p:pic>
        <p:nvPicPr>
          <p:cNvPr id="207" name="yellow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7911255" y="3570452"/>
            <a:ext cx="368188" cy="581630"/>
          </a:xfrm>
          <a:prstGeom prst="rect">
            <a:avLst/>
          </a:prstGeom>
        </p:spPr>
      </p:pic>
      <p:pic>
        <p:nvPicPr>
          <p:cNvPr id="208" name="yellow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1641820" y="4435987"/>
            <a:ext cx="368188" cy="581630"/>
          </a:xfrm>
          <a:prstGeom prst="rect">
            <a:avLst/>
          </a:prstGeom>
        </p:spPr>
      </p:pic>
      <p:pic>
        <p:nvPicPr>
          <p:cNvPr id="209" name="yellow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3027150" y="4435987"/>
            <a:ext cx="368188" cy="581630"/>
          </a:xfrm>
          <a:prstGeom prst="rect">
            <a:avLst/>
          </a:prstGeom>
        </p:spPr>
      </p:pic>
      <p:pic>
        <p:nvPicPr>
          <p:cNvPr id="210" name="yellow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4447209" y="4435987"/>
            <a:ext cx="368188" cy="581630"/>
          </a:xfrm>
          <a:prstGeom prst="rect">
            <a:avLst/>
          </a:prstGeom>
        </p:spPr>
      </p:pic>
      <p:pic>
        <p:nvPicPr>
          <p:cNvPr id="211" name="yellow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5823418" y="4435987"/>
            <a:ext cx="368188" cy="581630"/>
          </a:xfrm>
          <a:prstGeom prst="rect">
            <a:avLst/>
          </a:prstGeom>
        </p:spPr>
      </p:pic>
      <p:pic>
        <p:nvPicPr>
          <p:cNvPr id="212" name="yellow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7194554" y="4435987"/>
            <a:ext cx="368188" cy="581630"/>
          </a:xfrm>
          <a:prstGeom prst="rect">
            <a:avLst/>
          </a:prstGeom>
        </p:spPr>
      </p:pic>
      <p:pic>
        <p:nvPicPr>
          <p:cNvPr id="213" name="yellow 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878797" y="5281660"/>
            <a:ext cx="368188" cy="581630"/>
          </a:xfrm>
          <a:prstGeom prst="rect">
            <a:avLst/>
          </a:prstGeom>
        </p:spPr>
      </p:pic>
      <p:pic>
        <p:nvPicPr>
          <p:cNvPr id="214" name="yellow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2272728" y="5281660"/>
            <a:ext cx="368188" cy="581630"/>
          </a:xfrm>
          <a:prstGeom prst="rect">
            <a:avLst/>
          </a:prstGeom>
        </p:spPr>
      </p:pic>
      <p:pic>
        <p:nvPicPr>
          <p:cNvPr id="215" name="yellow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3700770" y="5281660"/>
            <a:ext cx="368188" cy="581630"/>
          </a:xfrm>
          <a:prstGeom prst="rect">
            <a:avLst/>
          </a:prstGeom>
        </p:spPr>
      </p:pic>
      <p:pic>
        <p:nvPicPr>
          <p:cNvPr id="216" name="yellow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5139965" y="5281660"/>
            <a:ext cx="368188" cy="581630"/>
          </a:xfrm>
          <a:prstGeom prst="rect">
            <a:avLst/>
          </a:prstGeom>
        </p:spPr>
      </p:pic>
      <p:pic>
        <p:nvPicPr>
          <p:cNvPr id="217" name="yellow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7952277" y="5295951"/>
            <a:ext cx="368188" cy="581630"/>
          </a:xfrm>
          <a:prstGeom prst="rect">
            <a:avLst/>
          </a:prstGeom>
        </p:spPr>
      </p:pic>
      <p:pic>
        <p:nvPicPr>
          <p:cNvPr id="218" name="yellow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6521135" y="5318278"/>
            <a:ext cx="368188" cy="581630"/>
          </a:xfrm>
          <a:prstGeom prst="rect">
            <a:avLst/>
          </a:prstGeom>
        </p:spPr>
      </p:pic>
      <p:pic>
        <p:nvPicPr>
          <p:cNvPr id="122" name="red1"/>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1569869" y="1017426"/>
            <a:ext cx="368188" cy="581630"/>
          </a:xfrm>
          <a:prstGeom prst="rect">
            <a:avLst/>
          </a:prstGeom>
        </p:spPr>
      </p:pic>
      <p:pic>
        <p:nvPicPr>
          <p:cNvPr id="180" name="red2"/>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3019998" y="1017426"/>
            <a:ext cx="368188" cy="581630"/>
          </a:xfrm>
          <a:prstGeom prst="rect">
            <a:avLst/>
          </a:prstGeom>
        </p:spPr>
      </p:pic>
      <p:pic>
        <p:nvPicPr>
          <p:cNvPr id="181" name="red3"/>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4380094" y="1017426"/>
            <a:ext cx="368188" cy="581630"/>
          </a:xfrm>
          <a:prstGeom prst="rect">
            <a:avLst/>
          </a:prstGeom>
        </p:spPr>
      </p:pic>
      <p:pic>
        <p:nvPicPr>
          <p:cNvPr id="182" name="red4"/>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5780708" y="1017426"/>
            <a:ext cx="368188" cy="581630"/>
          </a:xfrm>
          <a:prstGeom prst="rect">
            <a:avLst/>
          </a:prstGeom>
        </p:spPr>
      </p:pic>
      <p:pic>
        <p:nvPicPr>
          <p:cNvPr id="183" name="red5"/>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7192890" y="1017426"/>
            <a:ext cx="368188" cy="581630"/>
          </a:xfrm>
          <a:prstGeom prst="rect">
            <a:avLst/>
          </a:prstGeom>
        </p:spPr>
      </p:pic>
      <p:pic>
        <p:nvPicPr>
          <p:cNvPr id="184" name="red12"/>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1569869" y="2731853"/>
            <a:ext cx="368188" cy="581630"/>
          </a:xfrm>
          <a:prstGeom prst="rect">
            <a:avLst/>
          </a:prstGeom>
        </p:spPr>
      </p:pic>
      <p:pic>
        <p:nvPicPr>
          <p:cNvPr id="185" name="red13"/>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3019998" y="2731853"/>
            <a:ext cx="368188" cy="581630"/>
          </a:xfrm>
          <a:prstGeom prst="rect">
            <a:avLst/>
          </a:prstGeom>
        </p:spPr>
      </p:pic>
      <p:pic>
        <p:nvPicPr>
          <p:cNvPr id="186" name="red14"/>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4380094" y="2731853"/>
            <a:ext cx="368188" cy="581630"/>
          </a:xfrm>
          <a:prstGeom prst="rect">
            <a:avLst/>
          </a:prstGeom>
        </p:spPr>
      </p:pic>
      <p:pic>
        <p:nvPicPr>
          <p:cNvPr id="219" name="red15"/>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5780708" y="2731853"/>
            <a:ext cx="368188" cy="581630"/>
          </a:xfrm>
          <a:prstGeom prst="rect">
            <a:avLst/>
          </a:prstGeom>
        </p:spPr>
      </p:pic>
      <p:pic>
        <p:nvPicPr>
          <p:cNvPr id="220" name="red16"/>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7192890" y="2731853"/>
            <a:ext cx="368188" cy="581630"/>
          </a:xfrm>
          <a:prstGeom prst="rect">
            <a:avLst/>
          </a:prstGeom>
        </p:spPr>
      </p:pic>
      <p:pic>
        <p:nvPicPr>
          <p:cNvPr id="221" name="red23"/>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1569869" y="4428856"/>
            <a:ext cx="368188" cy="581630"/>
          </a:xfrm>
          <a:prstGeom prst="rect">
            <a:avLst/>
          </a:prstGeom>
        </p:spPr>
      </p:pic>
      <p:pic>
        <p:nvPicPr>
          <p:cNvPr id="222" name="red24"/>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3019998" y="4428856"/>
            <a:ext cx="368188" cy="581630"/>
          </a:xfrm>
          <a:prstGeom prst="rect">
            <a:avLst/>
          </a:prstGeom>
        </p:spPr>
      </p:pic>
      <p:pic>
        <p:nvPicPr>
          <p:cNvPr id="223" name="red25"/>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4380094" y="4428856"/>
            <a:ext cx="368188" cy="581630"/>
          </a:xfrm>
          <a:prstGeom prst="rect">
            <a:avLst/>
          </a:prstGeom>
        </p:spPr>
      </p:pic>
      <p:pic>
        <p:nvPicPr>
          <p:cNvPr id="224" name="red26"/>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5780708" y="4428856"/>
            <a:ext cx="368188" cy="581630"/>
          </a:xfrm>
          <a:prstGeom prst="rect">
            <a:avLst/>
          </a:prstGeom>
        </p:spPr>
      </p:pic>
      <p:pic>
        <p:nvPicPr>
          <p:cNvPr id="225" name="red27"/>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7192890" y="4428856"/>
            <a:ext cx="368188" cy="581630"/>
          </a:xfrm>
          <a:prstGeom prst="rect">
            <a:avLst/>
          </a:prstGeom>
        </p:spPr>
      </p:pic>
      <p:pic>
        <p:nvPicPr>
          <p:cNvPr id="226" name="red6"/>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844217" y="1882638"/>
            <a:ext cx="368188" cy="581630"/>
          </a:xfrm>
          <a:prstGeom prst="rect">
            <a:avLst/>
          </a:prstGeom>
        </p:spPr>
      </p:pic>
      <p:pic>
        <p:nvPicPr>
          <p:cNvPr id="227" name="red7"/>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2228950" y="1882638"/>
            <a:ext cx="368188" cy="581630"/>
          </a:xfrm>
          <a:prstGeom prst="rect">
            <a:avLst/>
          </a:prstGeom>
        </p:spPr>
      </p:pic>
      <p:pic>
        <p:nvPicPr>
          <p:cNvPr id="228" name="red8"/>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3645017" y="1882638"/>
            <a:ext cx="368188" cy="581630"/>
          </a:xfrm>
          <a:prstGeom prst="rect">
            <a:avLst/>
          </a:prstGeom>
        </p:spPr>
      </p:pic>
      <p:pic>
        <p:nvPicPr>
          <p:cNvPr id="229" name="red9"/>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5042752" y="1882638"/>
            <a:ext cx="368188" cy="581630"/>
          </a:xfrm>
          <a:prstGeom prst="rect">
            <a:avLst/>
          </a:prstGeom>
        </p:spPr>
      </p:pic>
      <p:pic>
        <p:nvPicPr>
          <p:cNvPr id="230" name="red10"/>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6466834" y="1882638"/>
            <a:ext cx="368188" cy="581630"/>
          </a:xfrm>
          <a:prstGeom prst="rect">
            <a:avLst/>
          </a:prstGeom>
        </p:spPr>
      </p:pic>
      <p:pic>
        <p:nvPicPr>
          <p:cNvPr id="231" name="red11"/>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7921800" y="1882638"/>
            <a:ext cx="368188" cy="581630"/>
          </a:xfrm>
          <a:prstGeom prst="rect">
            <a:avLst/>
          </a:prstGeom>
        </p:spPr>
      </p:pic>
      <p:pic>
        <p:nvPicPr>
          <p:cNvPr id="232" name="red17"/>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844217" y="3571021"/>
            <a:ext cx="368188" cy="581630"/>
          </a:xfrm>
          <a:prstGeom prst="rect">
            <a:avLst/>
          </a:prstGeom>
        </p:spPr>
      </p:pic>
      <p:pic>
        <p:nvPicPr>
          <p:cNvPr id="233" name="red18"/>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2228950" y="3571021"/>
            <a:ext cx="368188" cy="581630"/>
          </a:xfrm>
          <a:prstGeom prst="rect">
            <a:avLst/>
          </a:prstGeom>
        </p:spPr>
      </p:pic>
      <p:pic>
        <p:nvPicPr>
          <p:cNvPr id="234" name="red19"/>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3645017" y="3571021"/>
            <a:ext cx="368188" cy="581630"/>
          </a:xfrm>
          <a:prstGeom prst="rect">
            <a:avLst/>
          </a:prstGeom>
        </p:spPr>
      </p:pic>
      <p:pic>
        <p:nvPicPr>
          <p:cNvPr id="235" name="red20"/>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5042752" y="3571021"/>
            <a:ext cx="368188" cy="581630"/>
          </a:xfrm>
          <a:prstGeom prst="rect">
            <a:avLst/>
          </a:prstGeom>
        </p:spPr>
      </p:pic>
      <p:pic>
        <p:nvPicPr>
          <p:cNvPr id="236" name="red21"/>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6466834" y="3571021"/>
            <a:ext cx="368188" cy="581630"/>
          </a:xfrm>
          <a:prstGeom prst="rect">
            <a:avLst/>
          </a:prstGeom>
        </p:spPr>
      </p:pic>
      <p:pic>
        <p:nvPicPr>
          <p:cNvPr id="237" name="red22"/>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7898084" y="3571021"/>
            <a:ext cx="368188" cy="581630"/>
          </a:xfrm>
          <a:prstGeom prst="rect">
            <a:avLst/>
          </a:prstGeom>
        </p:spPr>
      </p:pic>
      <p:pic>
        <p:nvPicPr>
          <p:cNvPr id="238" name="red28"/>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844217" y="5259302"/>
            <a:ext cx="368188" cy="581630"/>
          </a:xfrm>
          <a:prstGeom prst="rect">
            <a:avLst/>
          </a:prstGeom>
        </p:spPr>
      </p:pic>
      <p:pic>
        <p:nvPicPr>
          <p:cNvPr id="239" name="red29"/>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2228949" y="5307880"/>
            <a:ext cx="368188" cy="581630"/>
          </a:xfrm>
          <a:prstGeom prst="rect">
            <a:avLst/>
          </a:prstGeom>
        </p:spPr>
      </p:pic>
      <p:pic>
        <p:nvPicPr>
          <p:cNvPr id="240" name="red30"/>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3645017" y="5259302"/>
            <a:ext cx="368188" cy="581630"/>
          </a:xfrm>
          <a:prstGeom prst="rect">
            <a:avLst/>
          </a:prstGeom>
        </p:spPr>
      </p:pic>
      <p:pic>
        <p:nvPicPr>
          <p:cNvPr id="241" name="red31"/>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5129209" y="5306610"/>
            <a:ext cx="368188" cy="581630"/>
          </a:xfrm>
          <a:prstGeom prst="rect">
            <a:avLst/>
          </a:prstGeom>
        </p:spPr>
      </p:pic>
      <p:pic>
        <p:nvPicPr>
          <p:cNvPr id="242" name="red32"/>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7921800" y="5306610"/>
            <a:ext cx="368188" cy="581630"/>
          </a:xfrm>
          <a:prstGeom prst="rect">
            <a:avLst/>
          </a:prstGeom>
        </p:spPr>
      </p:pic>
      <p:pic>
        <p:nvPicPr>
          <p:cNvPr id="243" name="red33"/>
          <p:cNvPicPr>
            <a:picLocks noChangeAspect="1"/>
          </p:cNvPicPr>
          <p:nvPr/>
        </p:nvPicPr>
        <p:blipFill>
          <a:blip r:embed="rId12"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rot="10800000">
            <a:off x="6530410" y="5328937"/>
            <a:ext cx="368188" cy="581630"/>
          </a:xfrm>
          <a:prstGeom prst="rect">
            <a:avLst/>
          </a:prstGeom>
        </p:spPr>
      </p:pic>
    </p:spTree>
    <p:extLst>
      <p:ext uri="{BB962C8B-B14F-4D97-AF65-F5344CB8AC3E}">
        <p14:creationId xmlns:p14="http://schemas.microsoft.com/office/powerpoint/2010/main" val="34314833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250"/>
                                        <p:tgtEl>
                                          <p:spTgt spid="121"/>
                                        </p:tgtEl>
                                      </p:cBhvr>
                                    </p:animEffec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3"/>
                                        </p:tgtEl>
                                        <p:attrNameLst>
                                          <p:attrName>style.visibility</p:attrName>
                                        </p:attrNameLst>
                                      </p:cBhvr>
                                      <p:to>
                                        <p:strVal val="visible"/>
                                      </p:to>
                                    </p:set>
                                    <p:animEffect transition="in" filter="fade">
                                      <p:cBhvr>
                                        <p:cTn id="13" dur="250"/>
                                        <p:tgtEl>
                                          <p:spTgt spid="123"/>
                                        </p:tgtEl>
                                      </p:cBhvr>
                                    </p:animEffec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4"/>
                                        </p:tgtEl>
                                        <p:attrNameLst>
                                          <p:attrName>style.visibility</p:attrName>
                                        </p:attrNameLst>
                                      </p:cBhvr>
                                      <p:to>
                                        <p:strVal val="visible"/>
                                      </p:to>
                                    </p:set>
                                    <p:animEffect transition="in" filter="fade">
                                      <p:cBhvr>
                                        <p:cTn id="19" dur="250"/>
                                        <p:tgtEl>
                                          <p:spTgt spid="124"/>
                                        </p:tgtEl>
                                      </p:cBhvr>
                                    </p:animEffect>
                                  </p:childTnLst>
                                </p:cTn>
                              </p:par>
                            </p:childTnLst>
                          </p:cTn>
                        </p:par>
                      </p:childTnLst>
                    </p:cTn>
                  </p:par>
                </p:childTnLst>
              </p:cTn>
              <p:nextCondLst>
                <p:cond evt="onClick" delay="0">
                  <p:tgtEl>
                    <p:spTgt spid="25"/>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5"/>
                                        </p:tgtEl>
                                        <p:attrNameLst>
                                          <p:attrName>style.visibility</p:attrName>
                                        </p:attrNameLst>
                                      </p:cBhvr>
                                      <p:to>
                                        <p:strVal val="visible"/>
                                      </p:to>
                                    </p:set>
                                    <p:animEffect transition="in" filter="fade">
                                      <p:cBhvr>
                                        <p:cTn id="25" dur="250"/>
                                        <p:tgtEl>
                                          <p:spTgt spid="125"/>
                                        </p:tgtEl>
                                      </p:cBhvr>
                                    </p:animEffect>
                                  </p:childTnLst>
                                </p:cTn>
                              </p:par>
                            </p:childTnLst>
                          </p:cTn>
                        </p:par>
                      </p:childTnLst>
                    </p:cTn>
                  </p:par>
                </p:childTnLst>
              </p:cTn>
              <p:nextCondLst>
                <p:cond evt="onClick" delay="0">
                  <p:tgtEl>
                    <p:spTgt spid="28"/>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6"/>
                                        </p:tgtEl>
                                        <p:attrNameLst>
                                          <p:attrName>style.visibility</p:attrName>
                                        </p:attrNameLst>
                                      </p:cBhvr>
                                      <p:to>
                                        <p:strVal val="visible"/>
                                      </p:to>
                                    </p:set>
                                    <p:animEffect transition="in" filter="fade">
                                      <p:cBhvr>
                                        <p:cTn id="31" dur="250"/>
                                        <p:tgtEl>
                                          <p:spTgt spid="126"/>
                                        </p:tgtEl>
                                      </p:cBhvr>
                                    </p:animEffect>
                                  </p:childTnLst>
                                </p:cTn>
                              </p:par>
                            </p:childTnLst>
                          </p:cTn>
                        </p:par>
                      </p:childTnLst>
                    </p:cTn>
                  </p:par>
                </p:childTnLst>
              </p:cTn>
              <p:nextCondLst>
                <p:cond evt="onClick" delay="0">
                  <p:tgtEl>
                    <p:spTgt spid="31"/>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7"/>
                                        </p:tgtEl>
                                        <p:attrNameLst>
                                          <p:attrName>style.visibility</p:attrName>
                                        </p:attrNameLst>
                                      </p:cBhvr>
                                      <p:to>
                                        <p:strVal val="visible"/>
                                      </p:to>
                                    </p:set>
                                    <p:animEffect transition="in" filter="fade">
                                      <p:cBhvr>
                                        <p:cTn id="37" dur="250"/>
                                        <p:tgtEl>
                                          <p:spTgt spid="127"/>
                                        </p:tgtEl>
                                      </p:cBhvr>
                                    </p:animEffect>
                                  </p:childTnLst>
                                </p:cTn>
                              </p:par>
                            </p:childTnLst>
                          </p:cTn>
                        </p:par>
                      </p:childTnLst>
                    </p:cTn>
                  </p:par>
                </p:childTnLst>
              </p:cTn>
              <p:nextCondLst>
                <p:cond evt="onClick" delay="0">
                  <p:tgtEl>
                    <p:spTgt spid="34"/>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8"/>
                                        </p:tgtEl>
                                        <p:attrNameLst>
                                          <p:attrName>style.visibility</p:attrName>
                                        </p:attrNameLst>
                                      </p:cBhvr>
                                      <p:to>
                                        <p:strVal val="visible"/>
                                      </p:to>
                                    </p:set>
                                    <p:animEffect transition="in" filter="fade">
                                      <p:cBhvr>
                                        <p:cTn id="43" dur="250"/>
                                        <p:tgtEl>
                                          <p:spTgt spid="128"/>
                                        </p:tgtEl>
                                      </p:cBhvr>
                                    </p:animEffec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4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29"/>
                                        </p:tgtEl>
                                        <p:attrNameLst>
                                          <p:attrName>style.visibility</p:attrName>
                                        </p:attrNameLst>
                                      </p:cBhvr>
                                      <p:to>
                                        <p:strVal val="visible"/>
                                      </p:to>
                                    </p:set>
                                    <p:animEffect transition="in" filter="fade">
                                      <p:cBhvr>
                                        <p:cTn id="49" dur="250"/>
                                        <p:tgtEl>
                                          <p:spTgt spid="129"/>
                                        </p:tgtEl>
                                      </p:cBhvr>
                                    </p:animEffect>
                                  </p:childTnLst>
                                </p:cTn>
                              </p:par>
                            </p:childTnLst>
                          </p:cTn>
                        </p:par>
                      </p:childTnLst>
                    </p:cTn>
                  </p:par>
                </p:childTnLst>
              </p:cTn>
              <p:nextCondLst>
                <p:cond evt="onClick" delay="0">
                  <p:tgtEl>
                    <p:spTgt spid="40"/>
                  </p:tgtEl>
                </p:cond>
              </p:nextCondLst>
            </p:seq>
            <p:seq concurrent="1" nextAc="seek">
              <p:cTn id="50" restart="whenNotActive" fill="hold" evtFilter="cancelBubble" nodeType="interactiveSeq">
                <p:stCondLst>
                  <p:cond evt="onClick" delay="0">
                    <p:tgtEl>
                      <p:spTgt spid="43"/>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30"/>
                                        </p:tgtEl>
                                        <p:attrNameLst>
                                          <p:attrName>style.visibility</p:attrName>
                                        </p:attrNameLst>
                                      </p:cBhvr>
                                      <p:to>
                                        <p:strVal val="visible"/>
                                      </p:to>
                                    </p:set>
                                    <p:animEffect transition="in" filter="fade">
                                      <p:cBhvr>
                                        <p:cTn id="55" dur="250"/>
                                        <p:tgtEl>
                                          <p:spTgt spid="130"/>
                                        </p:tgtEl>
                                      </p:cBhvr>
                                    </p:animEffect>
                                  </p:childTnLst>
                                </p:cTn>
                              </p:par>
                            </p:childTnLst>
                          </p:cTn>
                        </p:par>
                      </p:childTnLst>
                    </p:cTn>
                  </p:par>
                </p:childTnLst>
              </p:cTn>
              <p:nextCondLst>
                <p:cond evt="onClick" delay="0">
                  <p:tgtEl>
                    <p:spTgt spid="43"/>
                  </p:tgtEl>
                </p:cond>
              </p:nextCondLst>
            </p:seq>
            <p:seq concurrent="1" nextAc="seek">
              <p:cTn id="56" restart="whenNotActive" fill="hold" evtFilter="cancelBubble" nodeType="interactiveSeq">
                <p:stCondLst>
                  <p:cond evt="onClick" delay="0">
                    <p:tgtEl>
                      <p:spTgt spid="46"/>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31"/>
                                        </p:tgtEl>
                                        <p:attrNameLst>
                                          <p:attrName>style.visibility</p:attrName>
                                        </p:attrNameLst>
                                      </p:cBhvr>
                                      <p:to>
                                        <p:strVal val="visible"/>
                                      </p:to>
                                    </p:set>
                                    <p:animEffect transition="in" filter="fade">
                                      <p:cBhvr>
                                        <p:cTn id="61" dur="250"/>
                                        <p:tgtEl>
                                          <p:spTgt spid="131"/>
                                        </p:tgtEl>
                                      </p:cBhvr>
                                    </p:animEffect>
                                  </p:childTnLst>
                                </p:cTn>
                              </p:par>
                            </p:childTnLst>
                          </p:cTn>
                        </p:par>
                      </p:childTnLst>
                    </p:cTn>
                  </p:par>
                </p:childTnLst>
              </p:cTn>
              <p:nextCondLst>
                <p:cond evt="onClick" delay="0">
                  <p:tgtEl>
                    <p:spTgt spid="46"/>
                  </p:tgtEl>
                </p:cond>
              </p:nextCondLst>
            </p:seq>
            <p:seq concurrent="1" nextAc="seek">
              <p:cTn id="62" restart="whenNotActive" fill="hold" evtFilter="cancelBubble" nodeType="interactiveSeq">
                <p:stCondLst>
                  <p:cond evt="onClick" delay="0">
                    <p:tgtEl>
                      <p:spTgt spid="49"/>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32"/>
                                        </p:tgtEl>
                                        <p:attrNameLst>
                                          <p:attrName>style.visibility</p:attrName>
                                        </p:attrNameLst>
                                      </p:cBhvr>
                                      <p:to>
                                        <p:strVal val="visible"/>
                                      </p:to>
                                    </p:set>
                                    <p:animEffect transition="in" filter="fade">
                                      <p:cBhvr>
                                        <p:cTn id="67" dur="250"/>
                                        <p:tgtEl>
                                          <p:spTgt spid="132"/>
                                        </p:tgtEl>
                                      </p:cBhvr>
                                    </p:animEffect>
                                  </p:childTnLst>
                                </p:cTn>
                              </p:par>
                            </p:childTnLst>
                          </p:cTn>
                        </p:par>
                      </p:childTnLst>
                    </p:cTn>
                  </p:par>
                </p:childTnLst>
              </p:cTn>
              <p:nextCondLst>
                <p:cond evt="onClick" delay="0">
                  <p:tgtEl>
                    <p:spTgt spid="49"/>
                  </p:tgtEl>
                </p:cond>
              </p:nextCondLst>
            </p:seq>
            <p:seq concurrent="1" nextAc="seek">
              <p:cTn id="68" restart="whenNotActive" fill="hold" evtFilter="cancelBubble" nodeType="interactiveSeq">
                <p:stCondLst>
                  <p:cond evt="onClick" delay="0">
                    <p:tgtEl>
                      <p:spTgt spid="52"/>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33"/>
                                        </p:tgtEl>
                                        <p:attrNameLst>
                                          <p:attrName>style.visibility</p:attrName>
                                        </p:attrNameLst>
                                      </p:cBhvr>
                                      <p:to>
                                        <p:strVal val="visible"/>
                                      </p:to>
                                    </p:set>
                                    <p:animEffect transition="in" filter="fade">
                                      <p:cBhvr>
                                        <p:cTn id="73" dur="250"/>
                                        <p:tgtEl>
                                          <p:spTgt spid="133"/>
                                        </p:tgtEl>
                                      </p:cBhvr>
                                    </p:animEffect>
                                  </p:childTnLst>
                                </p:cTn>
                              </p:par>
                            </p:childTnLst>
                          </p:cTn>
                        </p:par>
                      </p:childTnLst>
                    </p:cTn>
                  </p:par>
                </p:childTnLst>
              </p:cTn>
              <p:nextCondLst>
                <p:cond evt="onClick" delay="0">
                  <p:tgtEl>
                    <p:spTgt spid="52"/>
                  </p:tgtEl>
                </p:cond>
              </p:nextCondLst>
            </p:seq>
            <p:seq concurrent="1" nextAc="seek">
              <p:cTn id="74" restart="whenNotActive" fill="hold" evtFilter="cancelBubble" nodeType="interactiveSeq">
                <p:stCondLst>
                  <p:cond evt="onClick" delay="0">
                    <p:tgtEl>
                      <p:spTgt spid="55"/>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34"/>
                                        </p:tgtEl>
                                        <p:attrNameLst>
                                          <p:attrName>style.visibility</p:attrName>
                                        </p:attrNameLst>
                                      </p:cBhvr>
                                      <p:to>
                                        <p:strVal val="visible"/>
                                      </p:to>
                                    </p:set>
                                    <p:animEffect transition="in" filter="fade">
                                      <p:cBhvr>
                                        <p:cTn id="79" dur="250"/>
                                        <p:tgtEl>
                                          <p:spTgt spid="134"/>
                                        </p:tgtEl>
                                      </p:cBhvr>
                                    </p:animEffect>
                                  </p:childTnLst>
                                </p:cTn>
                              </p:par>
                            </p:childTnLst>
                          </p:cTn>
                        </p:par>
                      </p:childTnLst>
                    </p:cTn>
                  </p:par>
                </p:childTnLst>
              </p:cTn>
              <p:nextCondLst>
                <p:cond evt="onClick" delay="0">
                  <p:tgtEl>
                    <p:spTgt spid="55"/>
                  </p:tgtEl>
                </p:cond>
              </p:nextCondLst>
            </p:seq>
            <p:seq concurrent="1" nextAc="seek">
              <p:cTn id="80" restart="whenNotActive" fill="hold" evtFilter="cancelBubble" nodeType="interactiveSeq">
                <p:stCondLst>
                  <p:cond evt="onClick" delay="0">
                    <p:tgtEl>
                      <p:spTgt spid="58"/>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35"/>
                                        </p:tgtEl>
                                        <p:attrNameLst>
                                          <p:attrName>style.visibility</p:attrName>
                                        </p:attrNameLst>
                                      </p:cBhvr>
                                      <p:to>
                                        <p:strVal val="visible"/>
                                      </p:to>
                                    </p:set>
                                    <p:animEffect transition="in" filter="fade">
                                      <p:cBhvr>
                                        <p:cTn id="85" dur="250"/>
                                        <p:tgtEl>
                                          <p:spTgt spid="135"/>
                                        </p:tgtEl>
                                      </p:cBhvr>
                                    </p:animEffect>
                                  </p:childTnLst>
                                </p:cTn>
                              </p:par>
                            </p:childTnLst>
                          </p:cTn>
                        </p:par>
                      </p:childTnLst>
                    </p:cTn>
                  </p:par>
                </p:childTnLst>
              </p:cTn>
              <p:nextCondLst>
                <p:cond evt="onClick" delay="0">
                  <p:tgtEl>
                    <p:spTgt spid="58"/>
                  </p:tgtEl>
                </p:cond>
              </p:nextCondLst>
            </p:seq>
            <p:seq concurrent="1" nextAc="seek">
              <p:cTn id="86" restart="whenNotActive" fill="hold" evtFilter="cancelBubble" nodeType="interactiveSeq">
                <p:stCondLst>
                  <p:cond evt="onClick" delay="0">
                    <p:tgtEl>
                      <p:spTgt spid="61"/>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36"/>
                                        </p:tgtEl>
                                        <p:attrNameLst>
                                          <p:attrName>style.visibility</p:attrName>
                                        </p:attrNameLst>
                                      </p:cBhvr>
                                      <p:to>
                                        <p:strVal val="visible"/>
                                      </p:to>
                                    </p:set>
                                    <p:animEffect transition="in" filter="fade">
                                      <p:cBhvr>
                                        <p:cTn id="91" dur="250"/>
                                        <p:tgtEl>
                                          <p:spTgt spid="136"/>
                                        </p:tgtEl>
                                      </p:cBhvr>
                                    </p:animEffect>
                                  </p:childTnLst>
                                </p:cTn>
                              </p:par>
                            </p:childTnLst>
                          </p:cTn>
                        </p:par>
                      </p:childTnLst>
                    </p:cTn>
                  </p:par>
                </p:childTnLst>
              </p:cTn>
              <p:nextCondLst>
                <p:cond evt="onClick" delay="0">
                  <p:tgtEl>
                    <p:spTgt spid="61"/>
                  </p:tgtEl>
                </p:cond>
              </p:nextCondLst>
            </p:seq>
            <p:seq concurrent="1" nextAc="seek">
              <p:cTn id="92" restart="whenNotActive" fill="hold" evtFilter="cancelBubble" nodeType="interactiveSeq">
                <p:stCondLst>
                  <p:cond evt="onClick" delay="0">
                    <p:tgtEl>
                      <p:spTgt spid="64"/>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37"/>
                                        </p:tgtEl>
                                        <p:attrNameLst>
                                          <p:attrName>style.visibility</p:attrName>
                                        </p:attrNameLst>
                                      </p:cBhvr>
                                      <p:to>
                                        <p:strVal val="visible"/>
                                      </p:to>
                                    </p:set>
                                    <p:animEffect transition="in" filter="fade">
                                      <p:cBhvr>
                                        <p:cTn id="97" dur="250"/>
                                        <p:tgtEl>
                                          <p:spTgt spid="137"/>
                                        </p:tgtEl>
                                      </p:cBhvr>
                                    </p:animEffect>
                                  </p:childTnLst>
                                </p:cTn>
                              </p:par>
                            </p:childTnLst>
                          </p:cTn>
                        </p:par>
                      </p:childTnLst>
                    </p:cTn>
                  </p:par>
                </p:childTnLst>
              </p:cTn>
              <p:nextCondLst>
                <p:cond evt="onClick" delay="0">
                  <p:tgtEl>
                    <p:spTgt spid="64"/>
                  </p:tgtEl>
                </p:cond>
              </p:nextCondLst>
            </p:seq>
            <p:seq concurrent="1" nextAc="seek">
              <p:cTn id="98" restart="whenNotActive" fill="hold" evtFilter="cancelBubble" nodeType="interactiveSeq">
                <p:stCondLst>
                  <p:cond evt="onClick" delay="0">
                    <p:tgtEl>
                      <p:spTgt spid="67"/>
                    </p:tgtEl>
                  </p:cond>
                </p:stCondLst>
                <p:endSync evt="end" delay="0">
                  <p:rtn val="all"/>
                </p:endSync>
                <p:childTnLst>
                  <p:par>
                    <p:cTn id="99" fill="hold">
                      <p:stCondLst>
                        <p:cond delay="0"/>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138"/>
                                        </p:tgtEl>
                                        <p:attrNameLst>
                                          <p:attrName>style.visibility</p:attrName>
                                        </p:attrNameLst>
                                      </p:cBhvr>
                                      <p:to>
                                        <p:strVal val="visible"/>
                                      </p:to>
                                    </p:set>
                                    <p:animEffect transition="in" filter="fade">
                                      <p:cBhvr>
                                        <p:cTn id="103" dur="250"/>
                                        <p:tgtEl>
                                          <p:spTgt spid="138"/>
                                        </p:tgtEl>
                                      </p:cBhvr>
                                    </p:animEffect>
                                  </p:childTnLst>
                                </p:cTn>
                              </p:par>
                            </p:childTnLst>
                          </p:cTn>
                        </p:par>
                      </p:childTnLst>
                    </p:cTn>
                  </p:par>
                </p:childTnLst>
              </p:cTn>
              <p:nextCondLst>
                <p:cond evt="onClick" delay="0">
                  <p:tgtEl>
                    <p:spTgt spid="67"/>
                  </p:tgtEl>
                </p:cond>
              </p:nextCondLst>
            </p:seq>
            <p:seq concurrent="1" nextAc="seek">
              <p:cTn id="104" restart="whenNotActive" fill="hold" evtFilter="cancelBubble" nodeType="interactiveSeq">
                <p:stCondLst>
                  <p:cond evt="onClick" delay="0">
                    <p:tgtEl>
                      <p:spTgt spid="70"/>
                    </p:tgtEl>
                  </p:cond>
                </p:stCondLst>
                <p:endSync evt="end" delay="0">
                  <p:rtn val="all"/>
                </p:endSync>
                <p:childTnLst>
                  <p:par>
                    <p:cTn id="105" fill="hold">
                      <p:stCondLst>
                        <p:cond delay="0"/>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139"/>
                                        </p:tgtEl>
                                        <p:attrNameLst>
                                          <p:attrName>style.visibility</p:attrName>
                                        </p:attrNameLst>
                                      </p:cBhvr>
                                      <p:to>
                                        <p:strVal val="visible"/>
                                      </p:to>
                                    </p:set>
                                    <p:animEffect transition="in" filter="fade">
                                      <p:cBhvr>
                                        <p:cTn id="109" dur="250"/>
                                        <p:tgtEl>
                                          <p:spTgt spid="139"/>
                                        </p:tgtEl>
                                      </p:cBhvr>
                                    </p:animEffect>
                                  </p:childTnLst>
                                </p:cTn>
                              </p:par>
                            </p:childTnLst>
                          </p:cTn>
                        </p:par>
                      </p:childTnLst>
                    </p:cTn>
                  </p:par>
                </p:childTnLst>
              </p:cTn>
              <p:nextCondLst>
                <p:cond evt="onClick" delay="0">
                  <p:tgtEl>
                    <p:spTgt spid="70"/>
                  </p:tgtEl>
                </p:cond>
              </p:nextCondLst>
            </p:seq>
            <p:seq concurrent="1" nextAc="seek">
              <p:cTn id="110" restart="whenNotActive" fill="hold" evtFilter="cancelBubble" nodeType="interactiveSeq">
                <p:stCondLst>
                  <p:cond evt="onClick" delay="0">
                    <p:tgtEl>
                      <p:spTgt spid="73"/>
                    </p:tgtEl>
                  </p:cond>
                </p:stCondLst>
                <p:endSync evt="end" delay="0">
                  <p:rtn val="all"/>
                </p:endSync>
                <p:childTnLst>
                  <p:par>
                    <p:cTn id="111" fill="hold">
                      <p:stCondLst>
                        <p:cond delay="0"/>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140"/>
                                        </p:tgtEl>
                                        <p:attrNameLst>
                                          <p:attrName>style.visibility</p:attrName>
                                        </p:attrNameLst>
                                      </p:cBhvr>
                                      <p:to>
                                        <p:strVal val="visible"/>
                                      </p:to>
                                    </p:set>
                                    <p:animEffect transition="in" filter="fade">
                                      <p:cBhvr>
                                        <p:cTn id="115" dur="250"/>
                                        <p:tgtEl>
                                          <p:spTgt spid="140"/>
                                        </p:tgtEl>
                                      </p:cBhvr>
                                    </p:animEffect>
                                  </p:childTnLst>
                                </p:cTn>
                              </p:par>
                            </p:childTnLst>
                          </p:cTn>
                        </p:par>
                      </p:childTnLst>
                    </p:cTn>
                  </p:par>
                </p:childTnLst>
              </p:cTn>
              <p:nextCondLst>
                <p:cond evt="onClick" delay="0">
                  <p:tgtEl>
                    <p:spTgt spid="73"/>
                  </p:tgtEl>
                </p:cond>
              </p:nextCondLst>
            </p:seq>
            <p:seq concurrent="1" nextAc="seek">
              <p:cTn id="116" restart="whenNotActive" fill="hold" evtFilter="cancelBubble" nodeType="interactiveSeq">
                <p:stCondLst>
                  <p:cond evt="onClick" delay="0">
                    <p:tgtEl>
                      <p:spTgt spid="76"/>
                    </p:tgtEl>
                  </p:cond>
                </p:stCondLst>
                <p:endSync evt="end" delay="0">
                  <p:rtn val="all"/>
                </p:endSync>
                <p:childTnLst>
                  <p:par>
                    <p:cTn id="117" fill="hold">
                      <p:stCondLst>
                        <p:cond delay="0"/>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141"/>
                                        </p:tgtEl>
                                        <p:attrNameLst>
                                          <p:attrName>style.visibility</p:attrName>
                                        </p:attrNameLst>
                                      </p:cBhvr>
                                      <p:to>
                                        <p:strVal val="visible"/>
                                      </p:to>
                                    </p:set>
                                    <p:animEffect transition="in" filter="fade">
                                      <p:cBhvr>
                                        <p:cTn id="121" dur="250"/>
                                        <p:tgtEl>
                                          <p:spTgt spid="141"/>
                                        </p:tgtEl>
                                      </p:cBhvr>
                                    </p:animEffect>
                                  </p:childTnLst>
                                </p:cTn>
                              </p:par>
                            </p:childTnLst>
                          </p:cTn>
                        </p:par>
                      </p:childTnLst>
                    </p:cTn>
                  </p:par>
                </p:childTnLst>
              </p:cTn>
              <p:nextCondLst>
                <p:cond evt="onClick" delay="0">
                  <p:tgtEl>
                    <p:spTgt spid="76"/>
                  </p:tgtEl>
                </p:cond>
              </p:nextCondLst>
            </p:seq>
            <p:seq concurrent="1" nextAc="seek">
              <p:cTn id="122" restart="whenNotActive" fill="hold" evtFilter="cancelBubble" nodeType="interactiveSeq">
                <p:stCondLst>
                  <p:cond evt="onClick" delay="0">
                    <p:tgtEl>
                      <p:spTgt spid="79"/>
                    </p:tgtEl>
                  </p:cond>
                </p:stCondLst>
                <p:endSync evt="end" delay="0">
                  <p:rtn val="all"/>
                </p:endSync>
                <p:childTnLst>
                  <p:par>
                    <p:cTn id="123" fill="hold">
                      <p:stCondLst>
                        <p:cond delay="0"/>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142"/>
                                        </p:tgtEl>
                                        <p:attrNameLst>
                                          <p:attrName>style.visibility</p:attrName>
                                        </p:attrNameLst>
                                      </p:cBhvr>
                                      <p:to>
                                        <p:strVal val="visible"/>
                                      </p:to>
                                    </p:set>
                                    <p:animEffect transition="in" filter="fade">
                                      <p:cBhvr>
                                        <p:cTn id="127" dur="250"/>
                                        <p:tgtEl>
                                          <p:spTgt spid="142"/>
                                        </p:tgtEl>
                                      </p:cBhvr>
                                    </p:animEffect>
                                  </p:childTnLst>
                                </p:cTn>
                              </p:par>
                            </p:childTnLst>
                          </p:cTn>
                        </p:par>
                      </p:childTnLst>
                    </p:cTn>
                  </p:par>
                </p:childTnLst>
              </p:cTn>
              <p:nextCondLst>
                <p:cond evt="onClick" delay="0">
                  <p:tgtEl>
                    <p:spTgt spid="79"/>
                  </p:tgtEl>
                </p:cond>
              </p:nextCondLst>
            </p:seq>
            <p:seq concurrent="1" nextAc="seek">
              <p:cTn id="128" restart="whenNotActive" fill="hold" evtFilter="cancelBubble" nodeType="interactiveSeq">
                <p:stCondLst>
                  <p:cond evt="onClick" delay="0">
                    <p:tgtEl>
                      <p:spTgt spid="82"/>
                    </p:tgtEl>
                  </p:cond>
                </p:stCondLst>
                <p:endSync evt="end" delay="0">
                  <p:rtn val="all"/>
                </p:endSync>
                <p:childTnLst>
                  <p:par>
                    <p:cTn id="129" fill="hold">
                      <p:stCondLst>
                        <p:cond delay="0"/>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143"/>
                                        </p:tgtEl>
                                        <p:attrNameLst>
                                          <p:attrName>style.visibility</p:attrName>
                                        </p:attrNameLst>
                                      </p:cBhvr>
                                      <p:to>
                                        <p:strVal val="visible"/>
                                      </p:to>
                                    </p:set>
                                    <p:animEffect transition="in" filter="fade">
                                      <p:cBhvr>
                                        <p:cTn id="133" dur="250"/>
                                        <p:tgtEl>
                                          <p:spTgt spid="143"/>
                                        </p:tgtEl>
                                      </p:cBhvr>
                                    </p:animEffect>
                                  </p:childTnLst>
                                </p:cTn>
                              </p:par>
                            </p:childTnLst>
                          </p:cTn>
                        </p:par>
                      </p:childTnLst>
                    </p:cTn>
                  </p:par>
                </p:childTnLst>
              </p:cTn>
              <p:nextCondLst>
                <p:cond evt="onClick" delay="0">
                  <p:tgtEl>
                    <p:spTgt spid="82"/>
                  </p:tgtEl>
                </p:cond>
              </p:nextCondLst>
            </p:seq>
            <p:seq concurrent="1" nextAc="seek">
              <p:cTn id="134" restart="whenNotActive" fill="hold" evtFilter="cancelBubble" nodeType="interactiveSeq">
                <p:stCondLst>
                  <p:cond evt="onClick" delay="0">
                    <p:tgtEl>
                      <p:spTgt spid="85"/>
                    </p:tgtEl>
                  </p:cond>
                </p:stCondLst>
                <p:endSync evt="end" delay="0">
                  <p:rtn val="all"/>
                </p:endSync>
                <p:childTnLst>
                  <p:par>
                    <p:cTn id="135" fill="hold">
                      <p:stCondLst>
                        <p:cond delay="0"/>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144"/>
                                        </p:tgtEl>
                                        <p:attrNameLst>
                                          <p:attrName>style.visibility</p:attrName>
                                        </p:attrNameLst>
                                      </p:cBhvr>
                                      <p:to>
                                        <p:strVal val="visible"/>
                                      </p:to>
                                    </p:set>
                                    <p:animEffect transition="in" filter="fade">
                                      <p:cBhvr>
                                        <p:cTn id="139" dur="250"/>
                                        <p:tgtEl>
                                          <p:spTgt spid="144"/>
                                        </p:tgtEl>
                                      </p:cBhvr>
                                    </p:animEffect>
                                  </p:childTnLst>
                                </p:cTn>
                              </p:par>
                            </p:childTnLst>
                          </p:cTn>
                        </p:par>
                      </p:childTnLst>
                    </p:cTn>
                  </p:par>
                </p:childTnLst>
              </p:cTn>
              <p:nextCondLst>
                <p:cond evt="onClick" delay="0">
                  <p:tgtEl>
                    <p:spTgt spid="85"/>
                  </p:tgtEl>
                </p:cond>
              </p:nextCondLst>
            </p:seq>
            <p:seq concurrent="1" nextAc="seek">
              <p:cTn id="140" restart="whenNotActive" fill="hold" evtFilter="cancelBubble" nodeType="interactiveSeq">
                <p:stCondLst>
                  <p:cond evt="onClick" delay="0">
                    <p:tgtEl>
                      <p:spTgt spid="88"/>
                    </p:tgtEl>
                  </p:cond>
                </p:stCondLst>
                <p:endSync evt="end" delay="0">
                  <p:rtn val="all"/>
                </p:endSync>
                <p:childTnLst>
                  <p:par>
                    <p:cTn id="141" fill="hold">
                      <p:stCondLst>
                        <p:cond delay="0"/>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145"/>
                                        </p:tgtEl>
                                        <p:attrNameLst>
                                          <p:attrName>style.visibility</p:attrName>
                                        </p:attrNameLst>
                                      </p:cBhvr>
                                      <p:to>
                                        <p:strVal val="visible"/>
                                      </p:to>
                                    </p:set>
                                    <p:animEffect transition="in" filter="fade">
                                      <p:cBhvr>
                                        <p:cTn id="145" dur="250"/>
                                        <p:tgtEl>
                                          <p:spTgt spid="145"/>
                                        </p:tgtEl>
                                      </p:cBhvr>
                                    </p:animEffect>
                                  </p:childTnLst>
                                </p:cTn>
                              </p:par>
                            </p:childTnLst>
                          </p:cTn>
                        </p:par>
                      </p:childTnLst>
                    </p:cTn>
                  </p:par>
                </p:childTnLst>
              </p:cTn>
              <p:nextCondLst>
                <p:cond evt="onClick" delay="0">
                  <p:tgtEl>
                    <p:spTgt spid="88"/>
                  </p:tgtEl>
                </p:cond>
              </p:nextCondLst>
            </p:seq>
            <p:seq concurrent="1" nextAc="seek">
              <p:cTn id="146" restart="whenNotActive" fill="hold" evtFilter="cancelBubble" nodeType="interactiveSeq">
                <p:stCondLst>
                  <p:cond evt="onClick" delay="0">
                    <p:tgtEl>
                      <p:spTgt spid="91"/>
                    </p:tgtEl>
                  </p:cond>
                </p:stCondLst>
                <p:endSync evt="end" delay="0">
                  <p:rtn val="all"/>
                </p:endSync>
                <p:childTnLst>
                  <p:par>
                    <p:cTn id="147" fill="hold">
                      <p:stCondLst>
                        <p:cond delay="0"/>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146"/>
                                        </p:tgtEl>
                                        <p:attrNameLst>
                                          <p:attrName>style.visibility</p:attrName>
                                        </p:attrNameLst>
                                      </p:cBhvr>
                                      <p:to>
                                        <p:strVal val="visible"/>
                                      </p:to>
                                    </p:set>
                                    <p:animEffect transition="in" filter="fade">
                                      <p:cBhvr>
                                        <p:cTn id="151" dur="250"/>
                                        <p:tgtEl>
                                          <p:spTgt spid="146"/>
                                        </p:tgtEl>
                                      </p:cBhvr>
                                    </p:animEffect>
                                  </p:childTnLst>
                                </p:cTn>
                              </p:par>
                            </p:childTnLst>
                          </p:cTn>
                        </p:par>
                      </p:childTnLst>
                    </p:cTn>
                  </p:par>
                </p:childTnLst>
              </p:cTn>
              <p:nextCondLst>
                <p:cond evt="onClick" delay="0">
                  <p:tgtEl>
                    <p:spTgt spid="91"/>
                  </p:tgtEl>
                </p:cond>
              </p:nextCondLst>
            </p:seq>
            <p:seq concurrent="1" nextAc="seek">
              <p:cTn id="152" restart="whenNotActive" fill="hold" evtFilter="cancelBubble" nodeType="interactiveSeq">
                <p:stCondLst>
                  <p:cond evt="onClick" delay="0">
                    <p:tgtEl>
                      <p:spTgt spid="94"/>
                    </p:tgtEl>
                  </p:cond>
                </p:stCondLst>
                <p:endSync evt="end" delay="0">
                  <p:rtn val="all"/>
                </p:endSync>
                <p:childTnLst>
                  <p:par>
                    <p:cTn id="153" fill="hold">
                      <p:stCondLst>
                        <p:cond delay="0"/>
                      </p:stCondLst>
                      <p:childTnLst>
                        <p:par>
                          <p:cTn id="154" fill="hold">
                            <p:stCondLst>
                              <p:cond delay="0"/>
                            </p:stCondLst>
                            <p:childTnLst>
                              <p:par>
                                <p:cTn id="155" presetID="10" presetClass="entr" presetSubtype="0" fill="hold" nodeType="clickEffect">
                                  <p:stCondLst>
                                    <p:cond delay="0"/>
                                  </p:stCondLst>
                                  <p:childTnLst>
                                    <p:set>
                                      <p:cBhvr>
                                        <p:cTn id="156" dur="1" fill="hold">
                                          <p:stCondLst>
                                            <p:cond delay="0"/>
                                          </p:stCondLst>
                                        </p:cTn>
                                        <p:tgtEl>
                                          <p:spTgt spid="147"/>
                                        </p:tgtEl>
                                        <p:attrNameLst>
                                          <p:attrName>style.visibility</p:attrName>
                                        </p:attrNameLst>
                                      </p:cBhvr>
                                      <p:to>
                                        <p:strVal val="visible"/>
                                      </p:to>
                                    </p:set>
                                    <p:animEffect transition="in" filter="fade">
                                      <p:cBhvr>
                                        <p:cTn id="157" dur="250"/>
                                        <p:tgtEl>
                                          <p:spTgt spid="147"/>
                                        </p:tgtEl>
                                      </p:cBhvr>
                                    </p:animEffect>
                                  </p:childTnLst>
                                </p:cTn>
                              </p:par>
                            </p:childTnLst>
                          </p:cTn>
                        </p:par>
                      </p:childTnLst>
                    </p:cTn>
                  </p:par>
                </p:childTnLst>
              </p:cTn>
              <p:nextCondLst>
                <p:cond evt="onClick" delay="0">
                  <p:tgtEl>
                    <p:spTgt spid="94"/>
                  </p:tgtEl>
                </p:cond>
              </p:nextCondLst>
            </p:seq>
            <p:seq concurrent="1" nextAc="seek">
              <p:cTn id="158" restart="whenNotActive" fill="hold" evtFilter="cancelBubble" nodeType="interactiveSeq">
                <p:stCondLst>
                  <p:cond evt="onClick" delay="0">
                    <p:tgtEl>
                      <p:spTgt spid="97"/>
                    </p:tgtEl>
                  </p:cond>
                </p:stCondLst>
                <p:endSync evt="end" delay="0">
                  <p:rtn val="all"/>
                </p:endSync>
                <p:childTnLst>
                  <p:par>
                    <p:cTn id="159" fill="hold">
                      <p:stCondLst>
                        <p:cond delay="0"/>
                      </p:stCondLst>
                      <p:childTnLst>
                        <p:par>
                          <p:cTn id="160" fill="hold">
                            <p:stCondLst>
                              <p:cond delay="0"/>
                            </p:stCondLst>
                            <p:childTnLst>
                              <p:par>
                                <p:cTn id="161" presetID="10" presetClass="entr" presetSubtype="0" fill="hold" nodeType="clickEffect">
                                  <p:stCondLst>
                                    <p:cond delay="0"/>
                                  </p:stCondLst>
                                  <p:childTnLst>
                                    <p:set>
                                      <p:cBhvr>
                                        <p:cTn id="162" dur="1" fill="hold">
                                          <p:stCondLst>
                                            <p:cond delay="0"/>
                                          </p:stCondLst>
                                        </p:cTn>
                                        <p:tgtEl>
                                          <p:spTgt spid="148"/>
                                        </p:tgtEl>
                                        <p:attrNameLst>
                                          <p:attrName>style.visibility</p:attrName>
                                        </p:attrNameLst>
                                      </p:cBhvr>
                                      <p:to>
                                        <p:strVal val="visible"/>
                                      </p:to>
                                    </p:set>
                                    <p:animEffect transition="in" filter="fade">
                                      <p:cBhvr>
                                        <p:cTn id="163" dur="250"/>
                                        <p:tgtEl>
                                          <p:spTgt spid="148"/>
                                        </p:tgtEl>
                                      </p:cBhvr>
                                    </p:animEffect>
                                  </p:childTnLst>
                                </p:cTn>
                              </p:par>
                            </p:childTnLst>
                          </p:cTn>
                        </p:par>
                      </p:childTnLst>
                    </p:cTn>
                  </p:par>
                </p:childTnLst>
              </p:cTn>
              <p:nextCondLst>
                <p:cond evt="onClick" delay="0">
                  <p:tgtEl>
                    <p:spTgt spid="97"/>
                  </p:tgtEl>
                </p:cond>
              </p:nextCondLst>
            </p:seq>
            <p:seq concurrent="1" nextAc="seek">
              <p:cTn id="164" restart="whenNotActive" fill="hold" evtFilter="cancelBubble" nodeType="interactiveSeq">
                <p:stCondLst>
                  <p:cond evt="onClick" delay="0">
                    <p:tgtEl>
                      <p:spTgt spid="100"/>
                    </p:tgtEl>
                  </p:cond>
                </p:stCondLst>
                <p:endSync evt="end" delay="0">
                  <p:rtn val="all"/>
                </p:endSync>
                <p:childTnLst>
                  <p:par>
                    <p:cTn id="165" fill="hold">
                      <p:stCondLst>
                        <p:cond delay="0"/>
                      </p:stCondLst>
                      <p:childTnLst>
                        <p:par>
                          <p:cTn id="166" fill="hold">
                            <p:stCondLst>
                              <p:cond delay="0"/>
                            </p:stCondLst>
                            <p:childTnLst>
                              <p:par>
                                <p:cTn id="167" presetID="10" presetClass="entr" presetSubtype="0" fill="hold" nodeType="clickEffect">
                                  <p:stCondLst>
                                    <p:cond delay="0"/>
                                  </p:stCondLst>
                                  <p:childTnLst>
                                    <p:set>
                                      <p:cBhvr>
                                        <p:cTn id="168" dur="1" fill="hold">
                                          <p:stCondLst>
                                            <p:cond delay="0"/>
                                          </p:stCondLst>
                                        </p:cTn>
                                        <p:tgtEl>
                                          <p:spTgt spid="149"/>
                                        </p:tgtEl>
                                        <p:attrNameLst>
                                          <p:attrName>style.visibility</p:attrName>
                                        </p:attrNameLst>
                                      </p:cBhvr>
                                      <p:to>
                                        <p:strVal val="visible"/>
                                      </p:to>
                                    </p:set>
                                    <p:animEffect transition="in" filter="fade">
                                      <p:cBhvr>
                                        <p:cTn id="169" dur="250"/>
                                        <p:tgtEl>
                                          <p:spTgt spid="149"/>
                                        </p:tgtEl>
                                      </p:cBhvr>
                                    </p:animEffect>
                                  </p:childTnLst>
                                </p:cTn>
                              </p:par>
                            </p:childTnLst>
                          </p:cTn>
                        </p:par>
                      </p:childTnLst>
                    </p:cTn>
                  </p:par>
                </p:childTnLst>
              </p:cTn>
              <p:nextCondLst>
                <p:cond evt="onClick" delay="0">
                  <p:tgtEl>
                    <p:spTgt spid="100"/>
                  </p:tgtEl>
                </p:cond>
              </p:nextCondLst>
            </p:seq>
            <p:seq concurrent="1" nextAc="seek">
              <p:cTn id="170" restart="whenNotActive" fill="hold" evtFilter="cancelBubble" nodeType="interactiveSeq">
                <p:stCondLst>
                  <p:cond evt="onClick" delay="0">
                    <p:tgtEl>
                      <p:spTgt spid="104"/>
                    </p:tgtEl>
                  </p:cond>
                </p:stCondLst>
                <p:endSync evt="end" delay="0">
                  <p:rtn val="all"/>
                </p:endSync>
                <p:childTnLst>
                  <p:par>
                    <p:cTn id="171" fill="hold">
                      <p:stCondLst>
                        <p:cond delay="0"/>
                      </p:stCondLst>
                      <p:childTnLst>
                        <p:par>
                          <p:cTn id="172" fill="hold">
                            <p:stCondLst>
                              <p:cond delay="0"/>
                            </p:stCondLst>
                            <p:childTnLst>
                              <p:par>
                                <p:cTn id="173" presetID="10" presetClass="entr" presetSubtype="0" fill="hold" nodeType="clickEffect">
                                  <p:stCondLst>
                                    <p:cond delay="0"/>
                                  </p:stCondLst>
                                  <p:childTnLst>
                                    <p:set>
                                      <p:cBhvr>
                                        <p:cTn id="174" dur="1" fill="hold">
                                          <p:stCondLst>
                                            <p:cond delay="0"/>
                                          </p:stCondLst>
                                        </p:cTn>
                                        <p:tgtEl>
                                          <p:spTgt spid="150"/>
                                        </p:tgtEl>
                                        <p:attrNameLst>
                                          <p:attrName>style.visibility</p:attrName>
                                        </p:attrNameLst>
                                      </p:cBhvr>
                                      <p:to>
                                        <p:strVal val="visible"/>
                                      </p:to>
                                    </p:set>
                                    <p:animEffect transition="in" filter="fade">
                                      <p:cBhvr>
                                        <p:cTn id="175" dur="250"/>
                                        <p:tgtEl>
                                          <p:spTgt spid="150"/>
                                        </p:tgtEl>
                                      </p:cBhvr>
                                    </p:animEffect>
                                  </p:childTnLst>
                                </p:cTn>
                              </p:par>
                            </p:childTnLst>
                          </p:cTn>
                        </p:par>
                      </p:childTnLst>
                    </p:cTn>
                  </p:par>
                </p:childTnLst>
              </p:cTn>
              <p:nextCondLst>
                <p:cond evt="onClick" delay="0">
                  <p:tgtEl>
                    <p:spTgt spid="104"/>
                  </p:tgtEl>
                </p:cond>
              </p:nextCondLst>
            </p:seq>
            <p:seq concurrent="1" nextAc="seek">
              <p:cTn id="176" restart="whenNotActive" fill="hold" evtFilter="cancelBubble" nodeType="interactiveSeq">
                <p:stCondLst>
                  <p:cond evt="onClick" delay="0">
                    <p:tgtEl>
                      <p:spTgt spid="107"/>
                    </p:tgtEl>
                  </p:cond>
                </p:stCondLst>
                <p:endSync evt="end" delay="0">
                  <p:rtn val="all"/>
                </p:endSync>
                <p:childTnLst>
                  <p:par>
                    <p:cTn id="177" fill="hold">
                      <p:stCondLst>
                        <p:cond delay="0"/>
                      </p:stCondLst>
                      <p:childTnLst>
                        <p:par>
                          <p:cTn id="178" fill="hold">
                            <p:stCondLst>
                              <p:cond delay="0"/>
                            </p:stCondLst>
                            <p:childTnLst>
                              <p:par>
                                <p:cTn id="179" presetID="10" presetClass="entr" presetSubtype="0" fill="hold" nodeType="clickEffect">
                                  <p:stCondLst>
                                    <p:cond delay="0"/>
                                  </p:stCondLst>
                                  <p:childTnLst>
                                    <p:set>
                                      <p:cBhvr>
                                        <p:cTn id="180" dur="1" fill="hold">
                                          <p:stCondLst>
                                            <p:cond delay="0"/>
                                          </p:stCondLst>
                                        </p:cTn>
                                        <p:tgtEl>
                                          <p:spTgt spid="151"/>
                                        </p:tgtEl>
                                        <p:attrNameLst>
                                          <p:attrName>style.visibility</p:attrName>
                                        </p:attrNameLst>
                                      </p:cBhvr>
                                      <p:to>
                                        <p:strVal val="visible"/>
                                      </p:to>
                                    </p:set>
                                    <p:animEffect transition="in" filter="fade">
                                      <p:cBhvr>
                                        <p:cTn id="181" dur="250"/>
                                        <p:tgtEl>
                                          <p:spTgt spid="151"/>
                                        </p:tgtEl>
                                      </p:cBhvr>
                                    </p:animEffect>
                                  </p:childTnLst>
                                </p:cTn>
                              </p:par>
                            </p:childTnLst>
                          </p:cTn>
                        </p:par>
                      </p:childTnLst>
                    </p:cTn>
                  </p:par>
                </p:childTnLst>
              </p:cTn>
              <p:nextCondLst>
                <p:cond evt="onClick" delay="0">
                  <p:tgtEl>
                    <p:spTgt spid="107"/>
                  </p:tgtEl>
                </p:cond>
              </p:nextCondLst>
            </p:seq>
            <p:seq concurrent="1" nextAc="seek">
              <p:cTn id="182" restart="whenNotActive" fill="hold" evtFilter="cancelBubble" nodeType="interactiveSeq">
                <p:stCondLst>
                  <p:cond evt="onClick" delay="0">
                    <p:tgtEl>
                      <p:spTgt spid="110"/>
                    </p:tgtEl>
                  </p:cond>
                </p:stCondLst>
                <p:endSync evt="end" delay="0">
                  <p:rtn val="all"/>
                </p:endSync>
                <p:childTnLst>
                  <p:par>
                    <p:cTn id="183" fill="hold">
                      <p:stCondLst>
                        <p:cond delay="0"/>
                      </p:stCondLst>
                      <p:childTnLst>
                        <p:par>
                          <p:cTn id="184" fill="hold">
                            <p:stCondLst>
                              <p:cond delay="0"/>
                            </p:stCondLst>
                            <p:childTnLst>
                              <p:par>
                                <p:cTn id="185" presetID="10" presetClass="entr" presetSubtype="0" fill="hold" nodeType="clickEffect">
                                  <p:stCondLst>
                                    <p:cond delay="0"/>
                                  </p:stCondLst>
                                  <p:childTnLst>
                                    <p:set>
                                      <p:cBhvr>
                                        <p:cTn id="186" dur="1" fill="hold">
                                          <p:stCondLst>
                                            <p:cond delay="0"/>
                                          </p:stCondLst>
                                        </p:cTn>
                                        <p:tgtEl>
                                          <p:spTgt spid="152"/>
                                        </p:tgtEl>
                                        <p:attrNameLst>
                                          <p:attrName>style.visibility</p:attrName>
                                        </p:attrNameLst>
                                      </p:cBhvr>
                                      <p:to>
                                        <p:strVal val="visible"/>
                                      </p:to>
                                    </p:set>
                                    <p:animEffect transition="in" filter="fade">
                                      <p:cBhvr>
                                        <p:cTn id="187" dur="250"/>
                                        <p:tgtEl>
                                          <p:spTgt spid="152"/>
                                        </p:tgtEl>
                                      </p:cBhvr>
                                    </p:animEffect>
                                  </p:childTnLst>
                                </p:cTn>
                              </p:par>
                            </p:childTnLst>
                          </p:cTn>
                        </p:par>
                      </p:childTnLst>
                    </p:cTn>
                  </p:par>
                </p:childTnLst>
              </p:cTn>
              <p:nextCondLst>
                <p:cond evt="onClick" delay="0">
                  <p:tgtEl>
                    <p:spTgt spid="110"/>
                  </p:tgtEl>
                </p:cond>
              </p:nextCondLst>
            </p:seq>
            <p:seq concurrent="1" nextAc="seek">
              <p:cTn id="188" restart="whenNotActive" fill="hold" evtFilter="cancelBubble" nodeType="interactiveSeq">
                <p:stCondLst>
                  <p:cond evt="onClick" delay="0">
                    <p:tgtEl>
                      <p:spTgt spid="113"/>
                    </p:tgtEl>
                  </p:cond>
                </p:stCondLst>
                <p:endSync evt="end" delay="0">
                  <p:rtn val="all"/>
                </p:endSync>
                <p:childTnLst>
                  <p:par>
                    <p:cTn id="189" fill="hold">
                      <p:stCondLst>
                        <p:cond delay="0"/>
                      </p:stCondLst>
                      <p:childTnLst>
                        <p:par>
                          <p:cTn id="190" fill="hold">
                            <p:stCondLst>
                              <p:cond delay="0"/>
                            </p:stCondLst>
                            <p:childTnLst>
                              <p:par>
                                <p:cTn id="191" presetID="10" presetClass="entr" presetSubtype="0" fill="hold" nodeType="clickEffect">
                                  <p:stCondLst>
                                    <p:cond delay="0"/>
                                  </p:stCondLst>
                                  <p:childTnLst>
                                    <p:set>
                                      <p:cBhvr>
                                        <p:cTn id="192" dur="1" fill="hold">
                                          <p:stCondLst>
                                            <p:cond delay="0"/>
                                          </p:stCondLst>
                                        </p:cTn>
                                        <p:tgtEl>
                                          <p:spTgt spid="153"/>
                                        </p:tgtEl>
                                        <p:attrNameLst>
                                          <p:attrName>style.visibility</p:attrName>
                                        </p:attrNameLst>
                                      </p:cBhvr>
                                      <p:to>
                                        <p:strVal val="visible"/>
                                      </p:to>
                                    </p:set>
                                    <p:animEffect transition="in" filter="fade">
                                      <p:cBhvr>
                                        <p:cTn id="193" dur="250"/>
                                        <p:tgtEl>
                                          <p:spTgt spid="153"/>
                                        </p:tgtEl>
                                      </p:cBhvr>
                                    </p:animEffect>
                                  </p:childTnLst>
                                </p:cTn>
                              </p:par>
                            </p:childTnLst>
                          </p:cTn>
                        </p:par>
                      </p:childTnLst>
                    </p:cTn>
                  </p:par>
                </p:childTnLst>
              </p:cTn>
              <p:nextCondLst>
                <p:cond evt="onClick" delay="0">
                  <p:tgtEl>
                    <p:spTgt spid="113"/>
                  </p:tgtEl>
                </p:cond>
              </p:nextCondLst>
            </p:seq>
            <p:seq concurrent="1" nextAc="seek">
              <p:cTn id="194" restart="whenNotActive" fill="hold" evtFilter="cancelBubble" nodeType="interactiveSeq">
                <p:stCondLst>
                  <p:cond evt="onClick" delay="0">
                    <p:tgtEl>
                      <p:spTgt spid="116"/>
                    </p:tgtEl>
                  </p:cond>
                </p:stCondLst>
                <p:endSync evt="end" delay="0">
                  <p:rtn val="all"/>
                </p:endSync>
                <p:childTnLst>
                  <p:par>
                    <p:cTn id="195" fill="hold">
                      <p:stCondLst>
                        <p:cond delay="0"/>
                      </p:stCondLst>
                      <p:childTnLst>
                        <p:par>
                          <p:cTn id="196" fill="hold">
                            <p:stCondLst>
                              <p:cond delay="0"/>
                            </p:stCondLst>
                            <p:childTnLst>
                              <p:par>
                                <p:cTn id="197" presetID="10" presetClass="entr" presetSubtype="0" fill="hold" nodeType="clickEffect">
                                  <p:stCondLst>
                                    <p:cond delay="0"/>
                                  </p:stCondLst>
                                  <p:childTnLst>
                                    <p:set>
                                      <p:cBhvr>
                                        <p:cTn id="198" dur="1" fill="hold">
                                          <p:stCondLst>
                                            <p:cond delay="0"/>
                                          </p:stCondLst>
                                        </p:cTn>
                                        <p:tgtEl>
                                          <p:spTgt spid="154"/>
                                        </p:tgtEl>
                                        <p:attrNameLst>
                                          <p:attrName>style.visibility</p:attrName>
                                        </p:attrNameLst>
                                      </p:cBhvr>
                                      <p:to>
                                        <p:strVal val="visible"/>
                                      </p:to>
                                    </p:set>
                                    <p:animEffect transition="in" filter="fade">
                                      <p:cBhvr>
                                        <p:cTn id="199" dur="250"/>
                                        <p:tgtEl>
                                          <p:spTgt spid="154"/>
                                        </p:tgtEl>
                                      </p:cBhvr>
                                    </p:animEffect>
                                  </p:childTnLst>
                                </p:cTn>
                              </p:par>
                            </p:childTnLst>
                          </p:cTn>
                        </p:par>
                      </p:childTnLst>
                    </p:cTn>
                  </p:par>
                </p:childTnLst>
              </p:cTn>
              <p:nextCondLst>
                <p:cond evt="onClick" delay="0">
                  <p:tgtEl>
                    <p:spTgt spid="116"/>
                  </p:tgtEl>
                </p:cond>
              </p:nextCondLst>
            </p:seq>
            <p:seq concurrent="1" nextAc="seek">
              <p:cTn id="200" restart="whenNotActive" fill="hold" evtFilter="cancelBubble" nodeType="interactiveSeq">
                <p:stCondLst>
                  <p:cond evt="onClick" delay="0">
                    <p:tgtEl>
                      <p:spTgt spid="121"/>
                    </p:tgtEl>
                  </p:cond>
                </p:stCondLst>
                <p:endSync evt="end" delay="0">
                  <p:rtn val="all"/>
                </p:endSync>
                <p:childTnLst>
                  <p:par>
                    <p:cTn id="201" fill="hold">
                      <p:stCondLst>
                        <p:cond delay="0"/>
                      </p:stCondLst>
                      <p:childTnLst>
                        <p:par>
                          <p:cTn id="202" fill="hold">
                            <p:stCondLst>
                              <p:cond delay="0"/>
                            </p:stCondLst>
                            <p:childTnLst>
                              <p:par>
                                <p:cTn id="203" presetID="10" presetClass="entr" presetSubtype="0" fill="hold" nodeType="clickEffect">
                                  <p:stCondLst>
                                    <p:cond delay="0"/>
                                  </p:stCondLst>
                                  <p:childTnLst>
                                    <p:set>
                                      <p:cBhvr>
                                        <p:cTn id="204" dur="1" fill="hold">
                                          <p:stCondLst>
                                            <p:cond delay="0"/>
                                          </p:stCondLst>
                                        </p:cTn>
                                        <p:tgtEl>
                                          <p:spTgt spid="120"/>
                                        </p:tgtEl>
                                        <p:attrNameLst>
                                          <p:attrName>style.visibility</p:attrName>
                                        </p:attrNameLst>
                                      </p:cBhvr>
                                      <p:to>
                                        <p:strVal val="visible"/>
                                      </p:to>
                                    </p:set>
                                    <p:animEffect transition="in" filter="fade">
                                      <p:cBhvr>
                                        <p:cTn id="205" dur="250"/>
                                        <p:tgtEl>
                                          <p:spTgt spid="120"/>
                                        </p:tgtEl>
                                      </p:cBhvr>
                                    </p:animEffect>
                                  </p:childTnLst>
                                </p:cTn>
                              </p:par>
                              <p:par>
                                <p:cTn id="206" presetID="1" presetClass="exit" presetSubtype="0" fill="hold" nodeType="withEffect">
                                  <p:stCondLst>
                                    <p:cond delay="0"/>
                                  </p:stCondLst>
                                  <p:childTnLst>
                                    <p:set>
                                      <p:cBhvr>
                                        <p:cTn id="207" dur="1" fill="hold">
                                          <p:stCondLst>
                                            <p:cond delay="0"/>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208" restart="whenNotActive" fill="hold" evtFilter="cancelBubble" nodeType="interactiveSeq">
                <p:stCondLst>
                  <p:cond evt="onClick" delay="0">
                    <p:tgtEl>
                      <p:spTgt spid="123"/>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nodeType="clickEffect">
                                  <p:stCondLst>
                                    <p:cond delay="0"/>
                                  </p:stCondLst>
                                  <p:childTnLst>
                                    <p:set>
                                      <p:cBhvr>
                                        <p:cTn id="212" dur="1" fill="hold">
                                          <p:stCondLst>
                                            <p:cond delay="0"/>
                                          </p:stCondLst>
                                        </p:cTn>
                                        <p:tgtEl>
                                          <p:spTgt spid="187"/>
                                        </p:tgtEl>
                                        <p:attrNameLst>
                                          <p:attrName>style.visibility</p:attrName>
                                        </p:attrNameLst>
                                      </p:cBhvr>
                                      <p:to>
                                        <p:strVal val="visible"/>
                                      </p:to>
                                    </p:set>
                                    <p:animEffect transition="in" filter="fade">
                                      <p:cBhvr>
                                        <p:cTn id="213" dur="250"/>
                                        <p:tgtEl>
                                          <p:spTgt spid="187"/>
                                        </p:tgtEl>
                                      </p:cBhvr>
                                    </p:animEffect>
                                  </p:childTnLst>
                                </p:cTn>
                              </p:par>
                              <p:par>
                                <p:cTn id="214" presetID="1" presetClass="exit" presetSubtype="0" fill="hold" nodeType="withEffect">
                                  <p:stCondLst>
                                    <p:cond delay="0"/>
                                  </p:stCondLst>
                                  <p:childTnLst>
                                    <p:set>
                                      <p:cBhvr>
                                        <p:cTn id="215" dur="1" fill="hold">
                                          <p:stCondLst>
                                            <p:cond delay="0"/>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seq concurrent="1" nextAc="seek">
              <p:cTn id="216" restart="whenNotActive" fill="hold" evtFilter="cancelBubble" nodeType="interactiveSeq">
                <p:stCondLst>
                  <p:cond evt="onClick" delay="0">
                    <p:tgtEl>
                      <p:spTgt spid="124"/>
                    </p:tgtEl>
                  </p:cond>
                </p:stCondLst>
                <p:endSync evt="end" delay="0">
                  <p:rtn val="all"/>
                </p:endSync>
                <p:childTnLst>
                  <p:par>
                    <p:cTn id="217" fill="hold">
                      <p:stCondLst>
                        <p:cond delay="0"/>
                      </p:stCondLst>
                      <p:childTnLst>
                        <p:par>
                          <p:cTn id="218" fill="hold">
                            <p:stCondLst>
                              <p:cond delay="0"/>
                            </p:stCondLst>
                            <p:childTnLst>
                              <p:par>
                                <p:cTn id="219" presetID="10" presetClass="entr" presetSubtype="0" fill="hold" nodeType="clickEffect">
                                  <p:stCondLst>
                                    <p:cond delay="0"/>
                                  </p:stCondLst>
                                  <p:childTnLst>
                                    <p:set>
                                      <p:cBhvr>
                                        <p:cTn id="220" dur="1" fill="hold">
                                          <p:stCondLst>
                                            <p:cond delay="0"/>
                                          </p:stCondLst>
                                        </p:cTn>
                                        <p:tgtEl>
                                          <p:spTgt spid="188"/>
                                        </p:tgtEl>
                                        <p:attrNameLst>
                                          <p:attrName>style.visibility</p:attrName>
                                        </p:attrNameLst>
                                      </p:cBhvr>
                                      <p:to>
                                        <p:strVal val="visible"/>
                                      </p:to>
                                    </p:set>
                                    <p:animEffect transition="in" filter="fade">
                                      <p:cBhvr>
                                        <p:cTn id="221" dur="250"/>
                                        <p:tgtEl>
                                          <p:spTgt spid="188"/>
                                        </p:tgtEl>
                                      </p:cBhvr>
                                    </p:animEffect>
                                  </p:childTnLst>
                                </p:cTn>
                              </p:par>
                              <p:par>
                                <p:cTn id="222" presetID="1" presetClass="exit" presetSubtype="0" fill="hold" nodeType="withEffect">
                                  <p:stCondLst>
                                    <p:cond delay="0"/>
                                  </p:stCondLst>
                                  <p:childTnLst>
                                    <p:set>
                                      <p:cBhvr>
                                        <p:cTn id="223" dur="1" fill="hold">
                                          <p:stCondLst>
                                            <p:cond delay="0"/>
                                          </p:stCondLst>
                                        </p:cTn>
                                        <p:tgtEl>
                                          <p:spTgt spid="124"/>
                                        </p:tgtEl>
                                        <p:attrNameLst>
                                          <p:attrName>style.visibility</p:attrName>
                                        </p:attrNameLst>
                                      </p:cBhvr>
                                      <p:to>
                                        <p:strVal val="hidden"/>
                                      </p:to>
                                    </p:set>
                                  </p:childTnLst>
                                </p:cTn>
                              </p:par>
                            </p:childTnLst>
                          </p:cTn>
                        </p:par>
                      </p:childTnLst>
                    </p:cTn>
                  </p:par>
                </p:childTnLst>
              </p:cTn>
              <p:nextCondLst>
                <p:cond evt="onClick" delay="0">
                  <p:tgtEl>
                    <p:spTgt spid="124"/>
                  </p:tgtEl>
                </p:cond>
              </p:nextCondLst>
            </p:seq>
            <p:seq concurrent="1" nextAc="seek">
              <p:cTn id="224" restart="whenNotActive" fill="hold" evtFilter="cancelBubble" nodeType="interactiveSeq">
                <p:stCondLst>
                  <p:cond evt="onClick" delay="0">
                    <p:tgtEl>
                      <p:spTgt spid="125"/>
                    </p:tgtEl>
                  </p:cond>
                </p:stCondLst>
                <p:endSync evt="end" delay="0">
                  <p:rtn val="all"/>
                </p:endSync>
                <p:childTnLst>
                  <p:par>
                    <p:cTn id="225" fill="hold">
                      <p:stCondLst>
                        <p:cond delay="0"/>
                      </p:stCondLst>
                      <p:childTnLst>
                        <p:par>
                          <p:cTn id="226" fill="hold">
                            <p:stCondLst>
                              <p:cond delay="0"/>
                            </p:stCondLst>
                            <p:childTnLst>
                              <p:par>
                                <p:cTn id="227" presetID="10" presetClass="entr" presetSubtype="0" fill="hold" nodeType="clickEffect">
                                  <p:stCondLst>
                                    <p:cond delay="0"/>
                                  </p:stCondLst>
                                  <p:childTnLst>
                                    <p:set>
                                      <p:cBhvr>
                                        <p:cTn id="228" dur="1" fill="hold">
                                          <p:stCondLst>
                                            <p:cond delay="0"/>
                                          </p:stCondLst>
                                        </p:cTn>
                                        <p:tgtEl>
                                          <p:spTgt spid="189"/>
                                        </p:tgtEl>
                                        <p:attrNameLst>
                                          <p:attrName>style.visibility</p:attrName>
                                        </p:attrNameLst>
                                      </p:cBhvr>
                                      <p:to>
                                        <p:strVal val="visible"/>
                                      </p:to>
                                    </p:set>
                                    <p:animEffect transition="in" filter="fade">
                                      <p:cBhvr>
                                        <p:cTn id="229" dur="250"/>
                                        <p:tgtEl>
                                          <p:spTgt spid="189"/>
                                        </p:tgtEl>
                                      </p:cBhvr>
                                    </p:animEffect>
                                  </p:childTnLst>
                                </p:cTn>
                              </p:par>
                              <p:par>
                                <p:cTn id="230" presetID="1" presetClass="exit" presetSubtype="0" fill="hold" nodeType="withEffect">
                                  <p:stCondLst>
                                    <p:cond delay="0"/>
                                  </p:stCondLst>
                                  <p:childTnLst>
                                    <p:set>
                                      <p:cBhvr>
                                        <p:cTn id="231" dur="1" fill="hold">
                                          <p:stCondLst>
                                            <p:cond delay="0"/>
                                          </p:stCondLst>
                                        </p:cTn>
                                        <p:tgtEl>
                                          <p:spTgt spid="125"/>
                                        </p:tgtEl>
                                        <p:attrNameLst>
                                          <p:attrName>style.visibility</p:attrName>
                                        </p:attrNameLst>
                                      </p:cBhvr>
                                      <p:to>
                                        <p:strVal val="hidden"/>
                                      </p:to>
                                    </p:set>
                                  </p:childTnLst>
                                </p:cTn>
                              </p:par>
                            </p:childTnLst>
                          </p:cTn>
                        </p:par>
                      </p:childTnLst>
                    </p:cTn>
                  </p:par>
                </p:childTnLst>
              </p:cTn>
              <p:nextCondLst>
                <p:cond evt="onClick" delay="0">
                  <p:tgtEl>
                    <p:spTgt spid="125"/>
                  </p:tgtEl>
                </p:cond>
              </p:nextCondLst>
            </p:seq>
            <p:seq concurrent="1" nextAc="seek">
              <p:cTn id="232" restart="whenNotActive" fill="hold" evtFilter="cancelBubble" nodeType="interactiveSeq">
                <p:stCondLst>
                  <p:cond evt="onClick" delay="0">
                    <p:tgtEl>
                      <p:spTgt spid="126"/>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nodeType="clickEffect">
                                  <p:stCondLst>
                                    <p:cond delay="0"/>
                                  </p:stCondLst>
                                  <p:childTnLst>
                                    <p:set>
                                      <p:cBhvr>
                                        <p:cTn id="236" dur="1" fill="hold">
                                          <p:stCondLst>
                                            <p:cond delay="0"/>
                                          </p:stCondLst>
                                        </p:cTn>
                                        <p:tgtEl>
                                          <p:spTgt spid="190"/>
                                        </p:tgtEl>
                                        <p:attrNameLst>
                                          <p:attrName>style.visibility</p:attrName>
                                        </p:attrNameLst>
                                      </p:cBhvr>
                                      <p:to>
                                        <p:strVal val="visible"/>
                                      </p:to>
                                    </p:set>
                                    <p:animEffect transition="in" filter="fade">
                                      <p:cBhvr>
                                        <p:cTn id="237" dur="250"/>
                                        <p:tgtEl>
                                          <p:spTgt spid="190"/>
                                        </p:tgtEl>
                                      </p:cBhvr>
                                    </p:animEffect>
                                  </p:childTnLst>
                                </p:cTn>
                              </p:par>
                              <p:par>
                                <p:cTn id="238" presetID="1" presetClass="exit" presetSubtype="0" fill="hold" nodeType="withEffect">
                                  <p:stCondLst>
                                    <p:cond delay="0"/>
                                  </p:stCondLst>
                                  <p:childTnLst>
                                    <p:set>
                                      <p:cBhvr>
                                        <p:cTn id="239" dur="1" fill="hold">
                                          <p:stCondLst>
                                            <p:cond delay="0"/>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240" restart="whenNotActive" fill="hold" evtFilter="cancelBubble" nodeType="interactiveSeq">
                <p:stCondLst>
                  <p:cond evt="onClick" delay="0">
                    <p:tgtEl>
                      <p:spTgt spid="127"/>
                    </p:tgtEl>
                  </p:cond>
                </p:stCondLst>
                <p:endSync evt="end" delay="0">
                  <p:rtn val="all"/>
                </p:endSync>
                <p:childTnLst>
                  <p:par>
                    <p:cTn id="241" fill="hold">
                      <p:stCondLst>
                        <p:cond delay="0"/>
                      </p:stCondLst>
                      <p:childTnLst>
                        <p:par>
                          <p:cTn id="242" fill="hold">
                            <p:stCondLst>
                              <p:cond delay="0"/>
                            </p:stCondLst>
                            <p:childTnLst>
                              <p:par>
                                <p:cTn id="243" presetID="10" presetClass="entr" presetSubtype="0" fill="hold" nodeType="clickEffect">
                                  <p:stCondLst>
                                    <p:cond delay="0"/>
                                  </p:stCondLst>
                                  <p:childTnLst>
                                    <p:set>
                                      <p:cBhvr>
                                        <p:cTn id="244" dur="1" fill="hold">
                                          <p:stCondLst>
                                            <p:cond delay="0"/>
                                          </p:stCondLst>
                                        </p:cTn>
                                        <p:tgtEl>
                                          <p:spTgt spid="191"/>
                                        </p:tgtEl>
                                        <p:attrNameLst>
                                          <p:attrName>style.visibility</p:attrName>
                                        </p:attrNameLst>
                                      </p:cBhvr>
                                      <p:to>
                                        <p:strVal val="visible"/>
                                      </p:to>
                                    </p:set>
                                    <p:animEffect transition="in" filter="fade">
                                      <p:cBhvr>
                                        <p:cTn id="245" dur="250"/>
                                        <p:tgtEl>
                                          <p:spTgt spid="191"/>
                                        </p:tgtEl>
                                      </p:cBhvr>
                                    </p:animEffect>
                                  </p:childTnLst>
                                </p:cTn>
                              </p:par>
                              <p:par>
                                <p:cTn id="246" presetID="1" presetClass="exit" presetSubtype="0" fill="hold" nodeType="withEffect">
                                  <p:stCondLst>
                                    <p:cond delay="0"/>
                                  </p:stCondLst>
                                  <p:childTnLst>
                                    <p:set>
                                      <p:cBhvr>
                                        <p:cTn id="247" dur="1" fill="hold">
                                          <p:stCondLst>
                                            <p:cond delay="0"/>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248" restart="whenNotActive" fill="hold" evtFilter="cancelBubble" nodeType="interactiveSeq">
                <p:stCondLst>
                  <p:cond evt="onClick" delay="0">
                    <p:tgtEl>
                      <p:spTgt spid="128"/>
                    </p:tgtEl>
                  </p:cond>
                </p:stCondLst>
                <p:endSync evt="end" delay="0">
                  <p:rtn val="all"/>
                </p:endSync>
                <p:childTnLst>
                  <p:par>
                    <p:cTn id="249" fill="hold">
                      <p:stCondLst>
                        <p:cond delay="0"/>
                      </p:stCondLst>
                      <p:childTnLst>
                        <p:par>
                          <p:cTn id="250" fill="hold">
                            <p:stCondLst>
                              <p:cond delay="0"/>
                            </p:stCondLst>
                            <p:childTnLst>
                              <p:par>
                                <p:cTn id="251" presetID="10" presetClass="entr" presetSubtype="0" fill="hold" nodeType="clickEffect">
                                  <p:stCondLst>
                                    <p:cond delay="0"/>
                                  </p:stCondLst>
                                  <p:childTnLst>
                                    <p:set>
                                      <p:cBhvr>
                                        <p:cTn id="252" dur="1" fill="hold">
                                          <p:stCondLst>
                                            <p:cond delay="0"/>
                                          </p:stCondLst>
                                        </p:cTn>
                                        <p:tgtEl>
                                          <p:spTgt spid="192"/>
                                        </p:tgtEl>
                                        <p:attrNameLst>
                                          <p:attrName>style.visibility</p:attrName>
                                        </p:attrNameLst>
                                      </p:cBhvr>
                                      <p:to>
                                        <p:strVal val="visible"/>
                                      </p:to>
                                    </p:set>
                                    <p:animEffect transition="in" filter="fade">
                                      <p:cBhvr>
                                        <p:cTn id="253" dur="250"/>
                                        <p:tgtEl>
                                          <p:spTgt spid="192"/>
                                        </p:tgtEl>
                                      </p:cBhvr>
                                    </p:animEffect>
                                  </p:childTnLst>
                                </p:cTn>
                              </p:par>
                              <p:par>
                                <p:cTn id="254" presetID="1" presetClass="exit" presetSubtype="0" fill="hold" nodeType="withEffect">
                                  <p:stCondLst>
                                    <p:cond delay="0"/>
                                  </p:stCondLst>
                                  <p:childTnLst>
                                    <p:set>
                                      <p:cBhvr>
                                        <p:cTn id="255" dur="1" fill="hold">
                                          <p:stCondLst>
                                            <p:cond delay="0"/>
                                          </p:stCondLst>
                                        </p:cTn>
                                        <p:tgtEl>
                                          <p:spTgt spid="128"/>
                                        </p:tgtEl>
                                        <p:attrNameLst>
                                          <p:attrName>style.visibility</p:attrName>
                                        </p:attrNameLst>
                                      </p:cBhvr>
                                      <p:to>
                                        <p:strVal val="hidden"/>
                                      </p:to>
                                    </p:set>
                                  </p:childTnLst>
                                </p:cTn>
                              </p:par>
                            </p:childTnLst>
                          </p:cTn>
                        </p:par>
                      </p:childTnLst>
                    </p:cTn>
                  </p:par>
                </p:childTnLst>
              </p:cTn>
              <p:nextCondLst>
                <p:cond evt="onClick" delay="0">
                  <p:tgtEl>
                    <p:spTgt spid="128"/>
                  </p:tgtEl>
                </p:cond>
              </p:nextCondLst>
            </p:seq>
            <p:seq concurrent="1" nextAc="seek">
              <p:cTn id="256" restart="whenNotActive" fill="hold" evtFilter="cancelBubble" nodeType="interactiveSeq">
                <p:stCondLst>
                  <p:cond evt="onClick" delay="0">
                    <p:tgtEl>
                      <p:spTgt spid="129"/>
                    </p:tgtEl>
                  </p:cond>
                </p:stCondLst>
                <p:endSync evt="end" delay="0">
                  <p:rtn val="all"/>
                </p:endSync>
                <p:childTnLst>
                  <p:par>
                    <p:cTn id="257" fill="hold">
                      <p:stCondLst>
                        <p:cond delay="0"/>
                      </p:stCondLst>
                      <p:childTnLst>
                        <p:par>
                          <p:cTn id="258" fill="hold">
                            <p:stCondLst>
                              <p:cond delay="0"/>
                            </p:stCondLst>
                            <p:childTnLst>
                              <p:par>
                                <p:cTn id="259" presetID="10" presetClass="entr" presetSubtype="0" fill="hold" nodeType="clickEffect">
                                  <p:stCondLst>
                                    <p:cond delay="0"/>
                                  </p:stCondLst>
                                  <p:childTnLst>
                                    <p:set>
                                      <p:cBhvr>
                                        <p:cTn id="260" dur="1" fill="hold">
                                          <p:stCondLst>
                                            <p:cond delay="0"/>
                                          </p:stCondLst>
                                        </p:cTn>
                                        <p:tgtEl>
                                          <p:spTgt spid="193"/>
                                        </p:tgtEl>
                                        <p:attrNameLst>
                                          <p:attrName>style.visibility</p:attrName>
                                        </p:attrNameLst>
                                      </p:cBhvr>
                                      <p:to>
                                        <p:strVal val="visible"/>
                                      </p:to>
                                    </p:set>
                                    <p:animEffect transition="in" filter="fade">
                                      <p:cBhvr>
                                        <p:cTn id="261" dur="250"/>
                                        <p:tgtEl>
                                          <p:spTgt spid="193"/>
                                        </p:tgtEl>
                                      </p:cBhvr>
                                    </p:animEffect>
                                  </p:childTnLst>
                                </p:cTn>
                              </p:par>
                              <p:par>
                                <p:cTn id="262" presetID="1" presetClass="exit" presetSubtype="0" fill="hold" nodeType="withEffect">
                                  <p:stCondLst>
                                    <p:cond delay="0"/>
                                  </p:stCondLst>
                                  <p:childTnLst>
                                    <p:set>
                                      <p:cBhvr>
                                        <p:cTn id="263" dur="1" fill="hold">
                                          <p:stCondLst>
                                            <p:cond delay="0"/>
                                          </p:stCondLst>
                                        </p:cTn>
                                        <p:tgtEl>
                                          <p:spTgt spid="129"/>
                                        </p:tgtEl>
                                        <p:attrNameLst>
                                          <p:attrName>style.visibility</p:attrName>
                                        </p:attrNameLst>
                                      </p:cBhvr>
                                      <p:to>
                                        <p:strVal val="hidden"/>
                                      </p:to>
                                    </p:set>
                                  </p:childTnLst>
                                </p:cTn>
                              </p:par>
                            </p:childTnLst>
                          </p:cTn>
                        </p:par>
                      </p:childTnLst>
                    </p:cTn>
                  </p:par>
                </p:childTnLst>
              </p:cTn>
              <p:nextCondLst>
                <p:cond evt="onClick" delay="0">
                  <p:tgtEl>
                    <p:spTgt spid="129"/>
                  </p:tgtEl>
                </p:cond>
              </p:nextCondLst>
            </p:seq>
            <p:seq concurrent="1" nextAc="seek">
              <p:cTn id="264" restart="whenNotActive" fill="hold" evtFilter="cancelBubble" nodeType="interactiveSeq">
                <p:stCondLst>
                  <p:cond evt="onClick" delay="0">
                    <p:tgtEl>
                      <p:spTgt spid="130"/>
                    </p:tgtEl>
                  </p:cond>
                </p:stCondLst>
                <p:endSync evt="end" delay="0">
                  <p:rtn val="all"/>
                </p:endSync>
                <p:childTnLst>
                  <p:par>
                    <p:cTn id="265" fill="hold">
                      <p:stCondLst>
                        <p:cond delay="0"/>
                      </p:stCondLst>
                      <p:childTnLst>
                        <p:par>
                          <p:cTn id="266" fill="hold">
                            <p:stCondLst>
                              <p:cond delay="0"/>
                            </p:stCondLst>
                            <p:childTnLst>
                              <p:par>
                                <p:cTn id="267" presetID="10" presetClass="entr" presetSubtype="0" fill="hold" nodeType="clickEffect">
                                  <p:stCondLst>
                                    <p:cond delay="0"/>
                                  </p:stCondLst>
                                  <p:childTnLst>
                                    <p:set>
                                      <p:cBhvr>
                                        <p:cTn id="268" dur="1" fill="hold">
                                          <p:stCondLst>
                                            <p:cond delay="0"/>
                                          </p:stCondLst>
                                        </p:cTn>
                                        <p:tgtEl>
                                          <p:spTgt spid="194"/>
                                        </p:tgtEl>
                                        <p:attrNameLst>
                                          <p:attrName>style.visibility</p:attrName>
                                        </p:attrNameLst>
                                      </p:cBhvr>
                                      <p:to>
                                        <p:strVal val="visible"/>
                                      </p:to>
                                    </p:set>
                                    <p:animEffect transition="in" filter="fade">
                                      <p:cBhvr>
                                        <p:cTn id="269" dur="250"/>
                                        <p:tgtEl>
                                          <p:spTgt spid="194"/>
                                        </p:tgtEl>
                                      </p:cBhvr>
                                    </p:animEffect>
                                  </p:childTnLst>
                                </p:cTn>
                              </p:par>
                              <p:par>
                                <p:cTn id="270" presetID="1" presetClass="exit" presetSubtype="0" fill="hold" nodeType="withEffect">
                                  <p:stCondLst>
                                    <p:cond delay="0"/>
                                  </p:stCondLst>
                                  <p:childTnLst>
                                    <p:set>
                                      <p:cBhvr>
                                        <p:cTn id="271" dur="1" fill="hold">
                                          <p:stCondLst>
                                            <p:cond delay="0"/>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272" restart="whenNotActive" fill="hold" evtFilter="cancelBubble" nodeType="interactiveSeq">
                <p:stCondLst>
                  <p:cond evt="onClick" delay="0">
                    <p:tgtEl>
                      <p:spTgt spid="131"/>
                    </p:tgtEl>
                  </p:cond>
                </p:stCondLst>
                <p:endSync evt="end" delay="0">
                  <p:rtn val="all"/>
                </p:endSync>
                <p:childTnLst>
                  <p:par>
                    <p:cTn id="273" fill="hold">
                      <p:stCondLst>
                        <p:cond delay="0"/>
                      </p:stCondLst>
                      <p:childTnLst>
                        <p:par>
                          <p:cTn id="274" fill="hold">
                            <p:stCondLst>
                              <p:cond delay="0"/>
                            </p:stCondLst>
                            <p:childTnLst>
                              <p:par>
                                <p:cTn id="275" presetID="10" presetClass="entr" presetSubtype="0" fill="hold" nodeType="clickEffect">
                                  <p:stCondLst>
                                    <p:cond delay="0"/>
                                  </p:stCondLst>
                                  <p:childTnLst>
                                    <p:set>
                                      <p:cBhvr>
                                        <p:cTn id="276" dur="1" fill="hold">
                                          <p:stCondLst>
                                            <p:cond delay="0"/>
                                          </p:stCondLst>
                                        </p:cTn>
                                        <p:tgtEl>
                                          <p:spTgt spid="195"/>
                                        </p:tgtEl>
                                        <p:attrNameLst>
                                          <p:attrName>style.visibility</p:attrName>
                                        </p:attrNameLst>
                                      </p:cBhvr>
                                      <p:to>
                                        <p:strVal val="visible"/>
                                      </p:to>
                                    </p:set>
                                    <p:animEffect transition="in" filter="fade">
                                      <p:cBhvr>
                                        <p:cTn id="277" dur="250"/>
                                        <p:tgtEl>
                                          <p:spTgt spid="195"/>
                                        </p:tgtEl>
                                      </p:cBhvr>
                                    </p:animEffect>
                                  </p:childTnLst>
                                </p:cTn>
                              </p:par>
                              <p:par>
                                <p:cTn id="278" presetID="1" presetClass="exit" presetSubtype="0" fill="hold" nodeType="withEffect">
                                  <p:stCondLst>
                                    <p:cond delay="0"/>
                                  </p:stCondLst>
                                  <p:childTnLst>
                                    <p:set>
                                      <p:cBhvr>
                                        <p:cTn id="279" dur="1" fill="hold">
                                          <p:stCondLst>
                                            <p:cond delay="0"/>
                                          </p:stCondLst>
                                        </p:cTn>
                                        <p:tgtEl>
                                          <p:spTgt spid="131"/>
                                        </p:tgtEl>
                                        <p:attrNameLst>
                                          <p:attrName>style.visibility</p:attrName>
                                        </p:attrNameLst>
                                      </p:cBhvr>
                                      <p:to>
                                        <p:strVal val="hidden"/>
                                      </p:to>
                                    </p:set>
                                  </p:childTnLst>
                                </p:cTn>
                              </p:par>
                            </p:childTnLst>
                          </p:cTn>
                        </p:par>
                      </p:childTnLst>
                    </p:cTn>
                  </p:par>
                </p:childTnLst>
              </p:cTn>
              <p:nextCondLst>
                <p:cond evt="onClick" delay="0">
                  <p:tgtEl>
                    <p:spTgt spid="131"/>
                  </p:tgtEl>
                </p:cond>
              </p:nextCondLst>
            </p:seq>
            <p:seq concurrent="1" nextAc="seek">
              <p:cTn id="280" restart="whenNotActive" fill="hold" evtFilter="cancelBubble" nodeType="interactiveSeq">
                <p:stCondLst>
                  <p:cond evt="onClick" delay="0">
                    <p:tgtEl>
                      <p:spTgt spid="132"/>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nodeType="clickEffect">
                                  <p:stCondLst>
                                    <p:cond delay="0"/>
                                  </p:stCondLst>
                                  <p:childTnLst>
                                    <p:set>
                                      <p:cBhvr>
                                        <p:cTn id="284" dur="1" fill="hold">
                                          <p:stCondLst>
                                            <p:cond delay="0"/>
                                          </p:stCondLst>
                                        </p:cTn>
                                        <p:tgtEl>
                                          <p:spTgt spid="196"/>
                                        </p:tgtEl>
                                        <p:attrNameLst>
                                          <p:attrName>style.visibility</p:attrName>
                                        </p:attrNameLst>
                                      </p:cBhvr>
                                      <p:to>
                                        <p:strVal val="visible"/>
                                      </p:to>
                                    </p:set>
                                    <p:animEffect transition="in" filter="fade">
                                      <p:cBhvr>
                                        <p:cTn id="285" dur="250"/>
                                        <p:tgtEl>
                                          <p:spTgt spid="196"/>
                                        </p:tgtEl>
                                      </p:cBhvr>
                                    </p:animEffect>
                                  </p:childTnLst>
                                </p:cTn>
                              </p:par>
                              <p:par>
                                <p:cTn id="286" presetID="1" presetClass="exit" presetSubtype="0" fill="hold" nodeType="withEffect">
                                  <p:stCondLst>
                                    <p:cond delay="0"/>
                                  </p:stCondLst>
                                  <p:childTnLst>
                                    <p:set>
                                      <p:cBhvr>
                                        <p:cTn id="287" dur="1" fill="hold">
                                          <p:stCondLst>
                                            <p:cond delay="0"/>
                                          </p:stCondLst>
                                        </p:cTn>
                                        <p:tgtEl>
                                          <p:spTgt spid="132"/>
                                        </p:tgtEl>
                                        <p:attrNameLst>
                                          <p:attrName>style.visibility</p:attrName>
                                        </p:attrNameLst>
                                      </p:cBhvr>
                                      <p:to>
                                        <p:strVal val="hidden"/>
                                      </p:to>
                                    </p:set>
                                  </p:childTnLst>
                                </p:cTn>
                              </p:par>
                            </p:childTnLst>
                          </p:cTn>
                        </p:par>
                      </p:childTnLst>
                    </p:cTn>
                  </p:par>
                </p:childTnLst>
              </p:cTn>
              <p:nextCondLst>
                <p:cond evt="onClick" delay="0">
                  <p:tgtEl>
                    <p:spTgt spid="132"/>
                  </p:tgtEl>
                </p:cond>
              </p:nextCondLst>
            </p:seq>
            <p:seq concurrent="1" nextAc="seek">
              <p:cTn id="288" restart="whenNotActive" fill="hold" evtFilter="cancelBubble" nodeType="interactiveSeq">
                <p:stCondLst>
                  <p:cond evt="onClick" delay="0">
                    <p:tgtEl>
                      <p:spTgt spid="133"/>
                    </p:tgtEl>
                  </p:cond>
                </p:stCondLst>
                <p:endSync evt="end" delay="0">
                  <p:rtn val="all"/>
                </p:endSync>
                <p:childTnLst>
                  <p:par>
                    <p:cTn id="289" fill="hold">
                      <p:stCondLst>
                        <p:cond delay="0"/>
                      </p:stCondLst>
                      <p:childTnLst>
                        <p:par>
                          <p:cTn id="290" fill="hold">
                            <p:stCondLst>
                              <p:cond delay="0"/>
                            </p:stCondLst>
                            <p:childTnLst>
                              <p:par>
                                <p:cTn id="291" presetID="10" presetClass="entr" presetSubtype="0" fill="hold" nodeType="clickEffect">
                                  <p:stCondLst>
                                    <p:cond delay="0"/>
                                  </p:stCondLst>
                                  <p:childTnLst>
                                    <p:set>
                                      <p:cBhvr>
                                        <p:cTn id="292" dur="1" fill="hold">
                                          <p:stCondLst>
                                            <p:cond delay="0"/>
                                          </p:stCondLst>
                                        </p:cTn>
                                        <p:tgtEl>
                                          <p:spTgt spid="197"/>
                                        </p:tgtEl>
                                        <p:attrNameLst>
                                          <p:attrName>style.visibility</p:attrName>
                                        </p:attrNameLst>
                                      </p:cBhvr>
                                      <p:to>
                                        <p:strVal val="visible"/>
                                      </p:to>
                                    </p:set>
                                    <p:animEffect transition="in" filter="fade">
                                      <p:cBhvr>
                                        <p:cTn id="293" dur="250"/>
                                        <p:tgtEl>
                                          <p:spTgt spid="197"/>
                                        </p:tgtEl>
                                      </p:cBhvr>
                                    </p:animEffect>
                                  </p:childTnLst>
                                </p:cTn>
                              </p:par>
                              <p:par>
                                <p:cTn id="294" presetID="1" presetClass="exit" presetSubtype="0" fill="hold" nodeType="withEffect">
                                  <p:stCondLst>
                                    <p:cond delay="0"/>
                                  </p:stCondLst>
                                  <p:childTnLst>
                                    <p:set>
                                      <p:cBhvr>
                                        <p:cTn id="295"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133"/>
                  </p:tgtEl>
                </p:cond>
              </p:nextCondLst>
            </p:seq>
            <p:seq concurrent="1" nextAc="seek">
              <p:cTn id="296" restart="whenNotActive" fill="hold" evtFilter="cancelBubble" nodeType="interactiveSeq">
                <p:stCondLst>
                  <p:cond evt="onClick" delay="0">
                    <p:tgtEl>
                      <p:spTgt spid="134"/>
                    </p:tgtEl>
                  </p:cond>
                </p:stCondLst>
                <p:endSync evt="end" delay="0">
                  <p:rtn val="all"/>
                </p:endSync>
                <p:childTnLst>
                  <p:par>
                    <p:cTn id="297" fill="hold">
                      <p:stCondLst>
                        <p:cond delay="0"/>
                      </p:stCondLst>
                      <p:childTnLst>
                        <p:par>
                          <p:cTn id="298" fill="hold">
                            <p:stCondLst>
                              <p:cond delay="0"/>
                            </p:stCondLst>
                            <p:childTnLst>
                              <p:par>
                                <p:cTn id="299" presetID="10" presetClass="entr" presetSubtype="0" fill="hold" nodeType="clickEffect">
                                  <p:stCondLst>
                                    <p:cond delay="0"/>
                                  </p:stCondLst>
                                  <p:childTnLst>
                                    <p:set>
                                      <p:cBhvr>
                                        <p:cTn id="300" dur="1" fill="hold">
                                          <p:stCondLst>
                                            <p:cond delay="0"/>
                                          </p:stCondLst>
                                        </p:cTn>
                                        <p:tgtEl>
                                          <p:spTgt spid="198"/>
                                        </p:tgtEl>
                                        <p:attrNameLst>
                                          <p:attrName>style.visibility</p:attrName>
                                        </p:attrNameLst>
                                      </p:cBhvr>
                                      <p:to>
                                        <p:strVal val="visible"/>
                                      </p:to>
                                    </p:set>
                                    <p:animEffect transition="in" filter="fade">
                                      <p:cBhvr>
                                        <p:cTn id="301" dur="250"/>
                                        <p:tgtEl>
                                          <p:spTgt spid="198"/>
                                        </p:tgtEl>
                                      </p:cBhvr>
                                    </p:animEffect>
                                  </p:childTnLst>
                                </p:cTn>
                              </p:par>
                              <p:par>
                                <p:cTn id="302" presetID="1" presetClass="exit" presetSubtype="0" fill="hold" nodeType="withEffect">
                                  <p:stCondLst>
                                    <p:cond delay="0"/>
                                  </p:stCondLst>
                                  <p:childTnLst>
                                    <p:set>
                                      <p:cBhvr>
                                        <p:cTn id="303" dur="1" fill="hold">
                                          <p:stCondLst>
                                            <p:cond delay="0"/>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304" restart="whenNotActive" fill="hold" evtFilter="cancelBubble" nodeType="interactiveSeq">
                <p:stCondLst>
                  <p:cond evt="onClick" delay="0">
                    <p:tgtEl>
                      <p:spTgt spid="135"/>
                    </p:tgtEl>
                  </p:cond>
                </p:stCondLst>
                <p:endSync evt="end" delay="0">
                  <p:rtn val="all"/>
                </p:endSync>
                <p:childTnLst>
                  <p:par>
                    <p:cTn id="305" fill="hold">
                      <p:stCondLst>
                        <p:cond delay="0"/>
                      </p:stCondLst>
                      <p:childTnLst>
                        <p:par>
                          <p:cTn id="306" fill="hold">
                            <p:stCondLst>
                              <p:cond delay="0"/>
                            </p:stCondLst>
                            <p:childTnLst>
                              <p:par>
                                <p:cTn id="307" presetID="10" presetClass="entr" presetSubtype="0" fill="hold" nodeType="clickEffect">
                                  <p:stCondLst>
                                    <p:cond delay="0"/>
                                  </p:stCondLst>
                                  <p:childTnLst>
                                    <p:set>
                                      <p:cBhvr>
                                        <p:cTn id="308" dur="1" fill="hold">
                                          <p:stCondLst>
                                            <p:cond delay="0"/>
                                          </p:stCondLst>
                                        </p:cTn>
                                        <p:tgtEl>
                                          <p:spTgt spid="199"/>
                                        </p:tgtEl>
                                        <p:attrNameLst>
                                          <p:attrName>style.visibility</p:attrName>
                                        </p:attrNameLst>
                                      </p:cBhvr>
                                      <p:to>
                                        <p:strVal val="visible"/>
                                      </p:to>
                                    </p:set>
                                    <p:animEffect transition="in" filter="fade">
                                      <p:cBhvr>
                                        <p:cTn id="309" dur="250"/>
                                        <p:tgtEl>
                                          <p:spTgt spid="199"/>
                                        </p:tgtEl>
                                      </p:cBhvr>
                                    </p:animEffect>
                                  </p:childTnLst>
                                </p:cTn>
                              </p:par>
                              <p:par>
                                <p:cTn id="310" presetID="1" presetClass="exit" presetSubtype="0" fill="hold" nodeType="withEffect">
                                  <p:stCondLst>
                                    <p:cond delay="0"/>
                                  </p:stCondLst>
                                  <p:childTnLst>
                                    <p:set>
                                      <p:cBhvr>
                                        <p:cTn id="311" dur="1" fill="hold">
                                          <p:stCondLst>
                                            <p:cond delay="0"/>
                                          </p:stCondLst>
                                        </p:cTn>
                                        <p:tgtEl>
                                          <p:spTgt spid="135"/>
                                        </p:tgtEl>
                                        <p:attrNameLst>
                                          <p:attrName>style.visibility</p:attrName>
                                        </p:attrNameLst>
                                      </p:cBhvr>
                                      <p:to>
                                        <p:strVal val="hidden"/>
                                      </p:to>
                                    </p:set>
                                  </p:childTnLst>
                                </p:cTn>
                              </p:par>
                            </p:childTnLst>
                          </p:cTn>
                        </p:par>
                      </p:childTnLst>
                    </p:cTn>
                  </p:par>
                </p:childTnLst>
              </p:cTn>
              <p:nextCondLst>
                <p:cond evt="onClick" delay="0">
                  <p:tgtEl>
                    <p:spTgt spid="135"/>
                  </p:tgtEl>
                </p:cond>
              </p:nextCondLst>
            </p:seq>
            <p:seq concurrent="1" nextAc="seek">
              <p:cTn id="312" restart="whenNotActive" fill="hold" evtFilter="cancelBubble" nodeType="interactiveSeq">
                <p:stCondLst>
                  <p:cond evt="onClick" delay="0">
                    <p:tgtEl>
                      <p:spTgt spid="136"/>
                    </p:tgtEl>
                  </p:cond>
                </p:stCondLst>
                <p:endSync evt="end" delay="0">
                  <p:rtn val="all"/>
                </p:endSync>
                <p:childTnLst>
                  <p:par>
                    <p:cTn id="313" fill="hold">
                      <p:stCondLst>
                        <p:cond delay="0"/>
                      </p:stCondLst>
                      <p:childTnLst>
                        <p:par>
                          <p:cTn id="314" fill="hold">
                            <p:stCondLst>
                              <p:cond delay="0"/>
                            </p:stCondLst>
                            <p:childTnLst>
                              <p:par>
                                <p:cTn id="315" presetID="10" presetClass="entr" presetSubtype="0" fill="hold" nodeType="clickEffect">
                                  <p:stCondLst>
                                    <p:cond delay="0"/>
                                  </p:stCondLst>
                                  <p:childTnLst>
                                    <p:set>
                                      <p:cBhvr>
                                        <p:cTn id="316" dur="1" fill="hold">
                                          <p:stCondLst>
                                            <p:cond delay="0"/>
                                          </p:stCondLst>
                                        </p:cTn>
                                        <p:tgtEl>
                                          <p:spTgt spid="200"/>
                                        </p:tgtEl>
                                        <p:attrNameLst>
                                          <p:attrName>style.visibility</p:attrName>
                                        </p:attrNameLst>
                                      </p:cBhvr>
                                      <p:to>
                                        <p:strVal val="visible"/>
                                      </p:to>
                                    </p:set>
                                    <p:animEffect transition="in" filter="fade">
                                      <p:cBhvr>
                                        <p:cTn id="317" dur="250"/>
                                        <p:tgtEl>
                                          <p:spTgt spid="200"/>
                                        </p:tgtEl>
                                      </p:cBhvr>
                                    </p:animEffect>
                                  </p:childTnLst>
                                </p:cTn>
                              </p:par>
                              <p:par>
                                <p:cTn id="318" presetID="1" presetClass="exit" presetSubtype="0" fill="hold" nodeType="withEffect">
                                  <p:stCondLst>
                                    <p:cond delay="0"/>
                                  </p:stCondLst>
                                  <p:childTnLst>
                                    <p:set>
                                      <p:cBhvr>
                                        <p:cTn id="319" dur="1" fill="hold">
                                          <p:stCondLst>
                                            <p:cond delay="0"/>
                                          </p:stCondLst>
                                        </p:cTn>
                                        <p:tgtEl>
                                          <p:spTgt spid="136"/>
                                        </p:tgtEl>
                                        <p:attrNameLst>
                                          <p:attrName>style.visibility</p:attrName>
                                        </p:attrNameLst>
                                      </p:cBhvr>
                                      <p:to>
                                        <p:strVal val="hidden"/>
                                      </p:to>
                                    </p:set>
                                  </p:childTnLst>
                                </p:cTn>
                              </p:par>
                            </p:childTnLst>
                          </p:cTn>
                        </p:par>
                      </p:childTnLst>
                    </p:cTn>
                  </p:par>
                </p:childTnLst>
              </p:cTn>
              <p:nextCondLst>
                <p:cond evt="onClick" delay="0">
                  <p:tgtEl>
                    <p:spTgt spid="136"/>
                  </p:tgtEl>
                </p:cond>
              </p:nextCondLst>
            </p:seq>
            <p:seq concurrent="1" nextAc="seek">
              <p:cTn id="320" restart="whenNotActive" fill="hold" evtFilter="cancelBubble" nodeType="interactiveSeq">
                <p:stCondLst>
                  <p:cond evt="onClick" delay="0">
                    <p:tgtEl>
                      <p:spTgt spid="137"/>
                    </p:tgtEl>
                  </p:cond>
                </p:stCondLst>
                <p:endSync evt="end" delay="0">
                  <p:rtn val="all"/>
                </p:endSync>
                <p:childTnLst>
                  <p:par>
                    <p:cTn id="321" fill="hold">
                      <p:stCondLst>
                        <p:cond delay="0"/>
                      </p:stCondLst>
                      <p:childTnLst>
                        <p:par>
                          <p:cTn id="322" fill="hold">
                            <p:stCondLst>
                              <p:cond delay="0"/>
                            </p:stCondLst>
                            <p:childTnLst>
                              <p:par>
                                <p:cTn id="323" presetID="10" presetClass="entr" presetSubtype="0" fill="hold" nodeType="clickEffect">
                                  <p:stCondLst>
                                    <p:cond delay="0"/>
                                  </p:stCondLst>
                                  <p:childTnLst>
                                    <p:set>
                                      <p:cBhvr>
                                        <p:cTn id="324" dur="1" fill="hold">
                                          <p:stCondLst>
                                            <p:cond delay="0"/>
                                          </p:stCondLst>
                                        </p:cTn>
                                        <p:tgtEl>
                                          <p:spTgt spid="201"/>
                                        </p:tgtEl>
                                        <p:attrNameLst>
                                          <p:attrName>style.visibility</p:attrName>
                                        </p:attrNameLst>
                                      </p:cBhvr>
                                      <p:to>
                                        <p:strVal val="visible"/>
                                      </p:to>
                                    </p:set>
                                    <p:animEffect transition="in" filter="fade">
                                      <p:cBhvr>
                                        <p:cTn id="325" dur="250"/>
                                        <p:tgtEl>
                                          <p:spTgt spid="201"/>
                                        </p:tgtEl>
                                      </p:cBhvr>
                                    </p:animEffect>
                                  </p:childTnLst>
                                </p:cTn>
                              </p:par>
                              <p:par>
                                <p:cTn id="326" presetID="1" presetClass="exit" presetSubtype="0" fill="hold" nodeType="withEffect">
                                  <p:stCondLst>
                                    <p:cond delay="0"/>
                                  </p:stCondLst>
                                  <p:childTnLst>
                                    <p:set>
                                      <p:cBhvr>
                                        <p:cTn id="327" dur="1" fill="hold">
                                          <p:stCondLst>
                                            <p:cond delay="0"/>
                                          </p:stCondLst>
                                        </p:cTn>
                                        <p:tgtEl>
                                          <p:spTgt spid="137"/>
                                        </p:tgtEl>
                                        <p:attrNameLst>
                                          <p:attrName>style.visibility</p:attrName>
                                        </p:attrNameLst>
                                      </p:cBhvr>
                                      <p:to>
                                        <p:strVal val="hidden"/>
                                      </p:to>
                                    </p:set>
                                  </p:childTnLst>
                                </p:cTn>
                              </p:par>
                            </p:childTnLst>
                          </p:cTn>
                        </p:par>
                      </p:childTnLst>
                    </p:cTn>
                  </p:par>
                </p:childTnLst>
              </p:cTn>
              <p:nextCondLst>
                <p:cond evt="onClick" delay="0">
                  <p:tgtEl>
                    <p:spTgt spid="137"/>
                  </p:tgtEl>
                </p:cond>
              </p:nextCondLst>
            </p:seq>
            <p:seq concurrent="1" nextAc="seek">
              <p:cTn id="328" restart="whenNotActive" fill="hold" evtFilter="cancelBubble" nodeType="interactiveSeq">
                <p:stCondLst>
                  <p:cond evt="onClick" delay="0">
                    <p:tgtEl>
                      <p:spTgt spid="138"/>
                    </p:tgtEl>
                  </p:cond>
                </p:stCondLst>
                <p:endSync evt="end" delay="0">
                  <p:rtn val="all"/>
                </p:endSync>
                <p:childTnLst>
                  <p:par>
                    <p:cTn id="329" fill="hold">
                      <p:stCondLst>
                        <p:cond delay="0"/>
                      </p:stCondLst>
                      <p:childTnLst>
                        <p:par>
                          <p:cTn id="330" fill="hold">
                            <p:stCondLst>
                              <p:cond delay="0"/>
                            </p:stCondLst>
                            <p:childTnLst>
                              <p:par>
                                <p:cTn id="331" presetID="10" presetClass="entr" presetSubtype="0" fill="hold" nodeType="clickEffect">
                                  <p:stCondLst>
                                    <p:cond delay="0"/>
                                  </p:stCondLst>
                                  <p:childTnLst>
                                    <p:set>
                                      <p:cBhvr>
                                        <p:cTn id="332" dur="1" fill="hold">
                                          <p:stCondLst>
                                            <p:cond delay="0"/>
                                          </p:stCondLst>
                                        </p:cTn>
                                        <p:tgtEl>
                                          <p:spTgt spid="202"/>
                                        </p:tgtEl>
                                        <p:attrNameLst>
                                          <p:attrName>style.visibility</p:attrName>
                                        </p:attrNameLst>
                                      </p:cBhvr>
                                      <p:to>
                                        <p:strVal val="visible"/>
                                      </p:to>
                                    </p:set>
                                    <p:animEffect transition="in" filter="fade">
                                      <p:cBhvr>
                                        <p:cTn id="333" dur="250"/>
                                        <p:tgtEl>
                                          <p:spTgt spid="202"/>
                                        </p:tgtEl>
                                      </p:cBhvr>
                                    </p:animEffect>
                                  </p:childTnLst>
                                </p:cTn>
                              </p:par>
                              <p:par>
                                <p:cTn id="334" presetID="1" presetClass="exit" presetSubtype="0" fill="hold" nodeType="withEffect">
                                  <p:stCondLst>
                                    <p:cond delay="0"/>
                                  </p:stCondLst>
                                  <p:childTnLst>
                                    <p:set>
                                      <p:cBhvr>
                                        <p:cTn id="335" dur="1" fill="hold">
                                          <p:stCondLst>
                                            <p:cond delay="0"/>
                                          </p:stCondLst>
                                        </p:cTn>
                                        <p:tgtEl>
                                          <p:spTgt spid="138"/>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seq concurrent="1" nextAc="seek">
              <p:cTn id="336" restart="whenNotActive" fill="hold" evtFilter="cancelBubble" nodeType="interactiveSeq">
                <p:stCondLst>
                  <p:cond evt="onClick" delay="0">
                    <p:tgtEl>
                      <p:spTgt spid="139"/>
                    </p:tgtEl>
                  </p:cond>
                </p:stCondLst>
                <p:endSync evt="end" delay="0">
                  <p:rtn val="all"/>
                </p:endSync>
                <p:childTnLst>
                  <p:par>
                    <p:cTn id="337" fill="hold">
                      <p:stCondLst>
                        <p:cond delay="0"/>
                      </p:stCondLst>
                      <p:childTnLst>
                        <p:par>
                          <p:cTn id="338" fill="hold">
                            <p:stCondLst>
                              <p:cond delay="0"/>
                            </p:stCondLst>
                            <p:childTnLst>
                              <p:par>
                                <p:cTn id="339" presetID="10" presetClass="entr" presetSubtype="0" fill="hold" nodeType="clickEffect">
                                  <p:stCondLst>
                                    <p:cond delay="0"/>
                                  </p:stCondLst>
                                  <p:childTnLst>
                                    <p:set>
                                      <p:cBhvr>
                                        <p:cTn id="340" dur="1" fill="hold">
                                          <p:stCondLst>
                                            <p:cond delay="0"/>
                                          </p:stCondLst>
                                        </p:cTn>
                                        <p:tgtEl>
                                          <p:spTgt spid="203"/>
                                        </p:tgtEl>
                                        <p:attrNameLst>
                                          <p:attrName>style.visibility</p:attrName>
                                        </p:attrNameLst>
                                      </p:cBhvr>
                                      <p:to>
                                        <p:strVal val="visible"/>
                                      </p:to>
                                    </p:set>
                                    <p:animEffect transition="in" filter="fade">
                                      <p:cBhvr>
                                        <p:cTn id="341" dur="250"/>
                                        <p:tgtEl>
                                          <p:spTgt spid="203"/>
                                        </p:tgtEl>
                                      </p:cBhvr>
                                    </p:animEffect>
                                  </p:childTnLst>
                                </p:cTn>
                              </p:par>
                              <p:par>
                                <p:cTn id="342" presetID="1" presetClass="exit" presetSubtype="0" fill="hold" nodeType="withEffect">
                                  <p:stCondLst>
                                    <p:cond delay="0"/>
                                  </p:stCondLst>
                                  <p:childTnLst>
                                    <p:set>
                                      <p:cBhvr>
                                        <p:cTn id="343" dur="1" fill="hold">
                                          <p:stCondLst>
                                            <p:cond delay="0"/>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344" restart="whenNotActive" fill="hold" evtFilter="cancelBubble" nodeType="interactiveSeq">
                <p:stCondLst>
                  <p:cond evt="onClick" delay="0">
                    <p:tgtEl>
                      <p:spTgt spid="140"/>
                    </p:tgtEl>
                  </p:cond>
                </p:stCondLst>
                <p:endSync evt="end" delay="0">
                  <p:rtn val="all"/>
                </p:endSync>
                <p:childTnLst>
                  <p:par>
                    <p:cTn id="345" fill="hold">
                      <p:stCondLst>
                        <p:cond delay="0"/>
                      </p:stCondLst>
                      <p:childTnLst>
                        <p:par>
                          <p:cTn id="346" fill="hold">
                            <p:stCondLst>
                              <p:cond delay="0"/>
                            </p:stCondLst>
                            <p:childTnLst>
                              <p:par>
                                <p:cTn id="347" presetID="10" presetClass="entr" presetSubtype="0" fill="hold" nodeType="clickEffect">
                                  <p:stCondLst>
                                    <p:cond delay="0"/>
                                  </p:stCondLst>
                                  <p:childTnLst>
                                    <p:set>
                                      <p:cBhvr>
                                        <p:cTn id="348" dur="1" fill="hold">
                                          <p:stCondLst>
                                            <p:cond delay="0"/>
                                          </p:stCondLst>
                                        </p:cTn>
                                        <p:tgtEl>
                                          <p:spTgt spid="204"/>
                                        </p:tgtEl>
                                        <p:attrNameLst>
                                          <p:attrName>style.visibility</p:attrName>
                                        </p:attrNameLst>
                                      </p:cBhvr>
                                      <p:to>
                                        <p:strVal val="visible"/>
                                      </p:to>
                                    </p:set>
                                    <p:animEffect transition="in" filter="fade">
                                      <p:cBhvr>
                                        <p:cTn id="349" dur="250"/>
                                        <p:tgtEl>
                                          <p:spTgt spid="204"/>
                                        </p:tgtEl>
                                      </p:cBhvr>
                                    </p:animEffect>
                                  </p:childTnLst>
                                </p:cTn>
                              </p:par>
                              <p:par>
                                <p:cTn id="350" presetID="1" presetClass="exit" presetSubtype="0" fill="hold" nodeType="withEffect">
                                  <p:stCondLst>
                                    <p:cond delay="0"/>
                                  </p:stCondLst>
                                  <p:childTnLst>
                                    <p:set>
                                      <p:cBhvr>
                                        <p:cTn id="351" dur="1" fill="hold">
                                          <p:stCondLst>
                                            <p:cond delay="0"/>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352" restart="whenNotActive" fill="hold" evtFilter="cancelBubble" nodeType="interactiveSeq">
                <p:stCondLst>
                  <p:cond evt="onClick" delay="0">
                    <p:tgtEl>
                      <p:spTgt spid="141"/>
                    </p:tgtEl>
                  </p:cond>
                </p:stCondLst>
                <p:endSync evt="end" delay="0">
                  <p:rtn val="all"/>
                </p:endSync>
                <p:childTnLst>
                  <p:par>
                    <p:cTn id="353" fill="hold">
                      <p:stCondLst>
                        <p:cond delay="0"/>
                      </p:stCondLst>
                      <p:childTnLst>
                        <p:par>
                          <p:cTn id="354" fill="hold">
                            <p:stCondLst>
                              <p:cond delay="0"/>
                            </p:stCondLst>
                            <p:childTnLst>
                              <p:par>
                                <p:cTn id="355" presetID="10" presetClass="entr" presetSubtype="0" fill="hold" nodeType="clickEffect">
                                  <p:stCondLst>
                                    <p:cond delay="0"/>
                                  </p:stCondLst>
                                  <p:childTnLst>
                                    <p:set>
                                      <p:cBhvr>
                                        <p:cTn id="356" dur="1" fill="hold">
                                          <p:stCondLst>
                                            <p:cond delay="0"/>
                                          </p:stCondLst>
                                        </p:cTn>
                                        <p:tgtEl>
                                          <p:spTgt spid="205"/>
                                        </p:tgtEl>
                                        <p:attrNameLst>
                                          <p:attrName>style.visibility</p:attrName>
                                        </p:attrNameLst>
                                      </p:cBhvr>
                                      <p:to>
                                        <p:strVal val="visible"/>
                                      </p:to>
                                    </p:set>
                                    <p:animEffect transition="in" filter="fade">
                                      <p:cBhvr>
                                        <p:cTn id="357" dur="250"/>
                                        <p:tgtEl>
                                          <p:spTgt spid="205"/>
                                        </p:tgtEl>
                                      </p:cBhvr>
                                    </p:animEffect>
                                  </p:childTnLst>
                                </p:cTn>
                              </p:par>
                              <p:par>
                                <p:cTn id="358" presetID="1" presetClass="exit" presetSubtype="0" fill="hold" nodeType="withEffect">
                                  <p:stCondLst>
                                    <p:cond delay="0"/>
                                  </p:stCondLst>
                                  <p:childTnLst>
                                    <p:set>
                                      <p:cBhvr>
                                        <p:cTn id="359" dur="1" fill="hold">
                                          <p:stCondLst>
                                            <p:cond delay="0"/>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360" restart="whenNotActive" fill="hold" evtFilter="cancelBubble" nodeType="interactiveSeq">
                <p:stCondLst>
                  <p:cond evt="onClick" delay="0">
                    <p:tgtEl>
                      <p:spTgt spid="142"/>
                    </p:tgtEl>
                  </p:cond>
                </p:stCondLst>
                <p:endSync evt="end" delay="0">
                  <p:rtn val="all"/>
                </p:endSync>
                <p:childTnLst>
                  <p:par>
                    <p:cTn id="361" fill="hold">
                      <p:stCondLst>
                        <p:cond delay="0"/>
                      </p:stCondLst>
                      <p:childTnLst>
                        <p:par>
                          <p:cTn id="362" fill="hold">
                            <p:stCondLst>
                              <p:cond delay="0"/>
                            </p:stCondLst>
                            <p:childTnLst>
                              <p:par>
                                <p:cTn id="363" presetID="10" presetClass="entr" presetSubtype="0" fill="hold" nodeType="clickEffect">
                                  <p:stCondLst>
                                    <p:cond delay="0"/>
                                  </p:stCondLst>
                                  <p:childTnLst>
                                    <p:set>
                                      <p:cBhvr>
                                        <p:cTn id="364" dur="1" fill="hold">
                                          <p:stCondLst>
                                            <p:cond delay="0"/>
                                          </p:stCondLst>
                                        </p:cTn>
                                        <p:tgtEl>
                                          <p:spTgt spid="206"/>
                                        </p:tgtEl>
                                        <p:attrNameLst>
                                          <p:attrName>style.visibility</p:attrName>
                                        </p:attrNameLst>
                                      </p:cBhvr>
                                      <p:to>
                                        <p:strVal val="visible"/>
                                      </p:to>
                                    </p:set>
                                    <p:animEffect transition="in" filter="fade">
                                      <p:cBhvr>
                                        <p:cTn id="365" dur="250"/>
                                        <p:tgtEl>
                                          <p:spTgt spid="206"/>
                                        </p:tgtEl>
                                      </p:cBhvr>
                                    </p:animEffect>
                                  </p:childTnLst>
                                </p:cTn>
                              </p:par>
                              <p:par>
                                <p:cTn id="366" presetID="1" presetClass="exit" presetSubtype="0" fill="hold" nodeType="withEffect">
                                  <p:stCondLst>
                                    <p:cond delay="0"/>
                                  </p:stCondLst>
                                  <p:childTnLst>
                                    <p:set>
                                      <p:cBhvr>
                                        <p:cTn id="367" dur="1" fill="hold">
                                          <p:stCondLst>
                                            <p:cond delay="0"/>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368" restart="whenNotActive" fill="hold" evtFilter="cancelBubble" nodeType="interactiveSeq">
                <p:stCondLst>
                  <p:cond evt="onClick" delay="0">
                    <p:tgtEl>
                      <p:spTgt spid="143"/>
                    </p:tgtEl>
                  </p:cond>
                </p:stCondLst>
                <p:endSync evt="end" delay="0">
                  <p:rtn val="all"/>
                </p:endSync>
                <p:childTnLst>
                  <p:par>
                    <p:cTn id="369" fill="hold">
                      <p:stCondLst>
                        <p:cond delay="0"/>
                      </p:stCondLst>
                      <p:childTnLst>
                        <p:par>
                          <p:cTn id="370" fill="hold">
                            <p:stCondLst>
                              <p:cond delay="0"/>
                            </p:stCondLst>
                            <p:childTnLst>
                              <p:par>
                                <p:cTn id="371" presetID="10" presetClass="entr" presetSubtype="0" fill="hold" nodeType="withEffect">
                                  <p:stCondLst>
                                    <p:cond delay="0"/>
                                  </p:stCondLst>
                                  <p:childTnLst>
                                    <p:set>
                                      <p:cBhvr>
                                        <p:cTn id="372" dur="1" fill="hold">
                                          <p:stCondLst>
                                            <p:cond delay="0"/>
                                          </p:stCondLst>
                                        </p:cTn>
                                        <p:tgtEl>
                                          <p:spTgt spid="207"/>
                                        </p:tgtEl>
                                        <p:attrNameLst>
                                          <p:attrName>style.visibility</p:attrName>
                                        </p:attrNameLst>
                                      </p:cBhvr>
                                      <p:to>
                                        <p:strVal val="visible"/>
                                      </p:to>
                                    </p:set>
                                    <p:animEffect transition="in" filter="fade">
                                      <p:cBhvr>
                                        <p:cTn id="373" dur="250"/>
                                        <p:tgtEl>
                                          <p:spTgt spid="207"/>
                                        </p:tgtEl>
                                      </p:cBhvr>
                                    </p:animEffect>
                                  </p:childTnLst>
                                </p:cTn>
                              </p:par>
                              <p:par>
                                <p:cTn id="374" presetID="1" presetClass="exit" presetSubtype="0" fill="hold" nodeType="withEffect">
                                  <p:stCondLst>
                                    <p:cond delay="0"/>
                                  </p:stCondLst>
                                  <p:childTnLst>
                                    <p:set>
                                      <p:cBhvr>
                                        <p:cTn id="375" dur="1" fill="hold">
                                          <p:stCondLst>
                                            <p:cond delay="0"/>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376" restart="whenNotActive" fill="hold" evtFilter="cancelBubble" nodeType="interactiveSeq">
                <p:stCondLst>
                  <p:cond evt="onClick" delay="0">
                    <p:tgtEl>
                      <p:spTgt spid="144"/>
                    </p:tgtEl>
                  </p:cond>
                </p:stCondLst>
                <p:endSync evt="end" delay="0">
                  <p:rtn val="all"/>
                </p:endSync>
                <p:childTnLst>
                  <p:par>
                    <p:cTn id="377" fill="hold">
                      <p:stCondLst>
                        <p:cond delay="0"/>
                      </p:stCondLst>
                      <p:childTnLst>
                        <p:par>
                          <p:cTn id="378" fill="hold">
                            <p:stCondLst>
                              <p:cond delay="0"/>
                            </p:stCondLst>
                            <p:childTnLst>
                              <p:par>
                                <p:cTn id="379" presetID="10" presetClass="entr" presetSubtype="0" fill="hold" nodeType="clickEffect">
                                  <p:stCondLst>
                                    <p:cond delay="0"/>
                                  </p:stCondLst>
                                  <p:childTnLst>
                                    <p:set>
                                      <p:cBhvr>
                                        <p:cTn id="380" dur="1" fill="hold">
                                          <p:stCondLst>
                                            <p:cond delay="0"/>
                                          </p:stCondLst>
                                        </p:cTn>
                                        <p:tgtEl>
                                          <p:spTgt spid="208"/>
                                        </p:tgtEl>
                                        <p:attrNameLst>
                                          <p:attrName>style.visibility</p:attrName>
                                        </p:attrNameLst>
                                      </p:cBhvr>
                                      <p:to>
                                        <p:strVal val="visible"/>
                                      </p:to>
                                    </p:set>
                                    <p:animEffect transition="in" filter="fade">
                                      <p:cBhvr>
                                        <p:cTn id="381" dur="250"/>
                                        <p:tgtEl>
                                          <p:spTgt spid="208"/>
                                        </p:tgtEl>
                                      </p:cBhvr>
                                    </p:animEffect>
                                  </p:childTnLst>
                                </p:cTn>
                              </p:par>
                              <p:par>
                                <p:cTn id="382" presetID="1" presetClass="exit" presetSubtype="0" fill="hold" nodeType="withEffect">
                                  <p:stCondLst>
                                    <p:cond delay="0"/>
                                  </p:stCondLst>
                                  <p:childTnLst>
                                    <p:set>
                                      <p:cBhvr>
                                        <p:cTn id="383" dur="1" fill="hold">
                                          <p:stCondLst>
                                            <p:cond delay="0"/>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seq concurrent="1" nextAc="seek">
              <p:cTn id="384" restart="whenNotActive" fill="hold" evtFilter="cancelBubble" nodeType="interactiveSeq">
                <p:stCondLst>
                  <p:cond evt="onClick" delay="0">
                    <p:tgtEl>
                      <p:spTgt spid="145"/>
                    </p:tgtEl>
                  </p:cond>
                </p:stCondLst>
                <p:endSync evt="end" delay="0">
                  <p:rtn val="all"/>
                </p:endSync>
                <p:childTnLst>
                  <p:par>
                    <p:cTn id="385" fill="hold">
                      <p:stCondLst>
                        <p:cond delay="0"/>
                      </p:stCondLst>
                      <p:childTnLst>
                        <p:par>
                          <p:cTn id="386" fill="hold">
                            <p:stCondLst>
                              <p:cond delay="0"/>
                            </p:stCondLst>
                            <p:childTnLst>
                              <p:par>
                                <p:cTn id="387" presetID="10" presetClass="entr" presetSubtype="0" fill="hold" nodeType="clickEffect">
                                  <p:stCondLst>
                                    <p:cond delay="0"/>
                                  </p:stCondLst>
                                  <p:childTnLst>
                                    <p:set>
                                      <p:cBhvr>
                                        <p:cTn id="388" dur="1" fill="hold">
                                          <p:stCondLst>
                                            <p:cond delay="0"/>
                                          </p:stCondLst>
                                        </p:cTn>
                                        <p:tgtEl>
                                          <p:spTgt spid="209"/>
                                        </p:tgtEl>
                                        <p:attrNameLst>
                                          <p:attrName>style.visibility</p:attrName>
                                        </p:attrNameLst>
                                      </p:cBhvr>
                                      <p:to>
                                        <p:strVal val="visible"/>
                                      </p:to>
                                    </p:set>
                                    <p:animEffect transition="in" filter="fade">
                                      <p:cBhvr>
                                        <p:cTn id="389" dur="250"/>
                                        <p:tgtEl>
                                          <p:spTgt spid="209"/>
                                        </p:tgtEl>
                                      </p:cBhvr>
                                    </p:animEffect>
                                  </p:childTnLst>
                                </p:cTn>
                              </p:par>
                              <p:par>
                                <p:cTn id="390" presetID="1" presetClass="exit" presetSubtype="0" fill="hold" nodeType="withEffect">
                                  <p:stCondLst>
                                    <p:cond delay="0"/>
                                  </p:stCondLst>
                                  <p:childTnLst>
                                    <p:set>
                                      <p:cBhvr>
                                        <p:cTn id="391" dur="1" fill="hold">
                                          <p:stCondLst>
                                            <p:cond delay="0"/>
                                          </p:stCondLst>
                                        </p:cTn>
                                        <p:tgtEl>
                                          <p:spTgt spid="145"/>
                                        </p:tgtEl>
                                        <p:attrNameLst>
                                          <p:attrName>style.visibility</p:attrName>
                                        </p:attrNameLst>
                                      </p:cBhvr>
                                      <p:to>
                                        <p:strVal val="hidden"/>
                                      </p:to>
                                    </p:set>
                                  </p:childTnLst>
                                </p:cTn>
                              </p:par>
                            </p:childTnLst>
                          </p:cTn>
                        </p:par>
                      </p:childTnLst>
                    </p:cTn>
                  </p:par>
                </p:childTnLst>
              </p:cTn>
              <p:nextCondLst>
                <p:cond evt="onClick" delay="0">
                  <p:tgtEl>
                    <p:spTgt spid="145"/>
                  </p:tgtEl>
                </p:cond>
              </p:nextCondLst>
            </p:seq>
            <p:seq concurrent="1" nextAc="seek">
              <p:cTn id="392" restart="whenNotActive" fill="hold" evtFilter="cancelBubble" nodeType="interactiveSeq">
                <p:stCondLst>
                  <p:cond evt="onClick" delay="0">
                    <p:tgtEl>
                      <p:spTgt spid="146"/>
                    </p:tgtEl>
                  </p:cond>
                </p:stCondLst>
                <p:endSync evt="end" delay="0">
                  <p:rtn val="all"/>
                </p:endSync>
                <p:childTnLst>
                  <p:par>
                    <p:cTn id="393" fill="hold">
                      <p:stCondLst>
                        <p:cond delay="0"/>
                      </p:stCondLst>
                      <p:childTnLst>
                        <p:par>
                          <p:cTn id="394" fill="hold">
                            <p:stCondLst>
                              <p:cond delay="0"/>
                            </p:stCondLst>
                            <p:childTnLst>
                              <p:par>
                                <p:cTn id="395" presetID="10" presetClass="entr" presetSubtype="0" fill="hold" nodeType="clickEffect">
                                  <p:stCondLst>
                                    <p:cond delay="0"/>
                                  </p:stCondLst>
                                  <p:childTnLst>
                                    <p:set>
                                      <p:cBhvr>
                                        <p:cTn id="396" dur="1" fill="hold">
                                          <p:stCondLst>
                                            <p:cond delay="0"/>
                                          </p:stCondLst>
                                        </p:cTn>
                                        <p:tgtEl>
                                          <p:spTgt spid="210"/>
                                        </p:tgtEl>
                                        <p:attrNameLst>
                                          <p:attrName>style.visibility</p:attrName>
                                        </p:attrNameLst>
                                      </p:cBhvr>
                                      <p:to>
                                        <p:strVal val="visible"/>
                                      </p:to>
                                    </p:set>
                                    <p:animEffect transition="in" filter="fade">
                                      <p:cBhvr>
                                        <p:cTn id="397" dur="250"/>
                                        <p:tgtEl>
                                          <p:spTgt spid="210"/>
                                        </p:tgtEl>
                                      </p:cBhvr>
                                    </p:animEffect>
                                  </p:childTnLst>
                                </p:cTn>
                              </p:par>
                              <p:par>
                                <p:cTn id="398" presetID="1" presetClass="exit" presetSubtype="0" fill="hold" nodeType="withEffect">
                                  <p:stCondLst>
                                    <p:cond delay="0"/>
                                  </p:stCondLst>
                                  <p:childTnLst>
                                    <p:set>
                                      <p:cBhvr>
                                        <p:cTn id="399" dur="1" fill="hold">
                                          <p:stCondLst>
                                            <p:cond delay="0"/>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400" restart="whenNotActive" fill="hold" evtFilter="cancelBubble" nodeType="interactiveSeq">
                <p:stCondLst>
                  <p:cond evt="onClick" delay="0">
                    <p:tgtEl>
                      <p:spTgt spid="147"/>
                    </p:tgtEl>
                  </p:cond>
                </p:stCondLst>
                <p:endSync evt="end" delay="0">
                  <p:rtn val="all"/>
                </p:endSync>
                <p:childTnLst>
                  <p:par>
                    <p:cTn id="401" fill="hold">
                      <p:stCondLst>
                        <p:cond delay="0"/>
                      </p:stCondLst>
                      <p:childTnLst>
                        <p:par>
                          <p:cTn id="402" fill="hold">
                            <p:stCondLst>
                              <p:cond delay="0"/>
                            </p:stCondLst>
                            <p:childTnLst>
                              <p:par>
                                <p:cTn id="403" presetID="10" presetClass="entr" presetSubtype="0" fill="hold" nodeType="clickEffect">
                                  <p:stCondLst>
                                    <p:cond delay="0"/>
                                  </p:stCondLst>
                                  <p:childTnLst>
                                    <p:set>
                                      <p:cBhvr>
                                        <p:cTn id="404" dur="1" fill="hold">
                                          <p:stCondLst>
                                            <p:cond delay="0"/>
                                          </p:stCondLst>
                                        </p:cTn>
                                        <p:tgtEl>
                                          <p:spTgt spid="211"/>
                                        </p:tgtEl>
                                        <p:attrNameLst>
                                          <p:attrName>style.visibility</p:attrName>
                                        </p:attrNameLst>
                                      </p:cBhvr>
                                      <p:to>
                                        <p:strVal val="visible"/>
                                      </p:to>
                                    </p:set>
                                    <p:animEffect transition="in" filter="fade">
                                      <p:cBhvr>
                                        <p:cTn id="405" dur="250"/>
                                        <p:tgtEl>
                                          <p:spTgt spid="211"/>
                                        </p:tgtEl>
                                      </p:cBhvr>
                                    </p:animEffect>
                                  </p:childTnLst>
                                </p:cTn>
                              </p:par>
                              <p:par>
                                <p:cTn id="406" presetID="1" presetClass="exit" presetSubtype="0" fill="hold" nodeType="withEffect">
                                  <p:stCondLst>
                                    <p:cond delay="0"/>
                                  </p:stCondLst>
                                  <p:childTnLst>
                                    <p:set>
                                      <p:cBhvr>
                                        <p:cTn id="407" dur="1" fill="hold">
                                          <p:stCondLst>
                                            <p:cond delay="0"/>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147"/>
                  </p:tgtEl>
                </p:cond>
              </p:nextCondLst>
            </p:seq>
            <p:seq concurrent="1" nextAc="seek">
              <p:cTn id="408" restart="whenNotActive" fill="hold" evtFilter="cancelBubble" nodeType="interactiveSeq">
                <p:stCondLst>
                  <p:cond evt="onClick" delay="0">
                    <p:tgtEl>
                      <p:spTgt spid="148"/>
                    </p:tgtEl>
                  </p:cond>
                </p:stCondLst>
                <p:endSync evt="end" delay="0">
                  <p:rtn val="all"/>
                </p:endSync>
                <p:childTnLst>
                  <p:par>
                    <p:cTn id="409" fill="hold">
                      <p:stCondLst>
                        <p:cond delay="0"/>
                      </p:stCondLst>
                      <p:childTnLst>
                        <p:par>
                          <p:cTn id="410" fill="hold">
                            <p:stCondLst>
                              <p:cond delay="0"/>
                            </p:stCondLst>
                            <p:childTnLst>
                              <p:par>
                                <p:cTn id="411" presetID="10" presetClass="entr" presetSubtype="0" fill="hold" nodeType="clickEffect">
                                  <p:stCondLst>
                                    <p:cond delay="0"/>
                                  </p:stCondLst>
                                  <p:childTnLst>
                                    <p:set>
                                      <p:cBhvr>
                                        <p:cTn id="412" dur="1" fill="hold">
                                          <p:stCondLst>
                                            <p:cond delay="0"/>
                                          </p:stCondLst>
                                        </p:cTn>
                                        <p:tgtEl>
                                          <p:spTgt spid="212"/>
                                        </p:tgtEl>
                                        <p:attrNameLst>
                                          <p:attrName>style.visibility</p:attrName>
                                        </p:attrNameLst>
                                      </p:cBhvr>
                                      <p:to>
                                        <p:strVal val="visible"/>
                                      </p:to>
                                    </p:set>
                                    <p:animEffect transition="in" filter="fade">
                                      <p:cBhvr>
                                        <p:cTn id="413" dur="250"/>
                                        <p:tgtEl>
                                          <p:spTgt spid="212"/>
                                        </p:tgtEl>
                                      </p:cBhvr>
                                    </p:animEffect>
                                  </p:childTnLst>
                                </p:cTn>
                              </p:par>
                              <p:par>
                                <p:cTn id="414" presetID="1" presetClass="exit" presetSubtype="0" fill="hold" nodeType="withEffect">
                                  <p:stCondLst>
                                    <p:cond delay="0"/>
                                  </p:stCondLst>
                                  <p:childTnLst>
                                    <p:set>
                                      <p:cBhvr>
                                        <p:cTn id="415" dur="1" fill="hold">
                                          <p:stCondLst>
                                            <p:cond delay="0"/>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148"/>
                  </p:tgtEl>
                </p:cond>
              </p:nextCondLst>
            </p:seq>
            <p:seq concurrent="1" nextAc="seek">
              <p:cTn id="416" restart="whenNotActive" fill="hold" evtFilter="cancelBubble" nodeType="interactiveSeq">
                <p:stCondLst>
                  <p:cond evt="onClick" delay="0">
                    <p:tgtEl>
                      <p:spTgt spid="149"/>
                    </p:tgtEl>
                  </p:cond>
                </p:stCondLst>
                <p:endSync evt="end" delay="0">
                  <p:rtn val="all"/>
                </p:endSync>
                <p:childTnLst>
                  <p:par>
                    <p:cTn id="417" fill="hold">
                      <p:stCondLst>
                        <p:cond delay="0"/>
                      </p:stCondLst>
                      <p:childTnLst>
                        <p:par>
                          <p:cTn id="418" fill="hold">
                            <p:stCondLst>
                              <p:cond delay="0"/>
                            </p:stCondLst>
                            <p:childTnLst>
                              <p:par>
                                <p:cTn id="419" presetID="10" presetClass="entr" presetSubtype="0" fill="hold" nodeType="clickEffect">
                                  <p:stCondLst>
                                    <p:cond delay="0"/>
                                  </p:stCondLst>
                                  <p:childTnLst>
                                    <p:set>
                                      <p:cBhvr>
                                        <p:cTn id="420" dur="1" fill="hold">
                                          <p:stCondLst>
                                            <p:cond delay="0"/>
                                          </p:stCondLst>
                                        </p:cTn>
                                        <p:tgtEl>
                                          <p:spTgt spid="213"/>
                                        </p:tgtEl>
                                        <p:attrNameLst>
                                          <p:attrName>style.visibility</p:attrName>
                                        </p:attrNameLst>
                                      </p:cBhvr>
                                      <p:to>
                                        <p:strVal val="visible"/>
                                      </p:to>
                                    </p:set>
                                    <p:animEffect transition="in" filter="fade">
                                      <p:cBhvr>
                                        <p:cTn id="421" dur="250"/>
                                        <p:tgtEl>
                                          <p:spTgt spid="213"/>
                                        </p:tgtEl>
                                      </p:cBhvr>
                                    </p:animEffect>
                                  </p:childTnLst>
                                </p:cTn>
                              </p:par>
                              <p:par>
                                <p:cTn id="422" presetID="1" presetClass="exit" presetSubtype="0" fill="hold" nodeType="withEffect">
                                  <p:stCondLst>
                                    <p:cond delay="0"/>
                                  </p:stCondLst>
                                  <p:childTnLst>
                                    <p:set>
                                      <p:cBhvr>
                                        <p:cTn id="423" dur="1" fill="hold">
                                          <p:stCondLst>
                                            <p:cond delay="0"/>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149"/>
                  </p:tgtEl>
                </p:cond>
              </p:nextCondLst>
            </p:seq>
            <p:seq concurrent="1" nextAc="seek">
              <p:cTn id="424" restart="whenNotActive" fill="hold" evtFilter="cancelBubble" nodeType="interactiveSeq">
                <p:stCondLst>
                  <p:cond evt="onClick" delay="0">
                    <p:tgtEl>
                      <p:spTgt spid="150"/>
                    </p:tgtEl>
                  </p:cond>
                </p:stCondLst>
                <p:endSync evt="end" delay="0">
                  <p:rtn val="all"/>
                </p:endSync>
                <p:childTnLst>
                  <p:par>
                    <p:cTn id="425" fill="hold">
                      <p:stCondLst>
                        <p:cond delay="0"/>
                      </p:stCondLst>
                      <p:childTnLst>
                        <p:par>
                          <p:cTn id="426" fill="hold">
                            <p:stCondLst>
                              <p:cond delay="0"/>
                            </p:stCondLst>
                            <p:childTnLst>
                              <p:par>
                                <p:cTn id="427" presetID="10" presetClass="entr" presetSubtype="0" fill="hold" nodeType="clickEffect">
                                  <p:stCondLst>
                                    <p:cond delay="0"/>
                                  </p:stCondLst>
                                  <p:childTnLst>
                                    <p:set>
                                      <p:cBhvr>
                                        <p:cTn id="428" dur="1" fill="hold">
                                          <p:stCondLst>
                                            <p:cond delay="0"/>
                                          </p:stCondLst>
                                        </p:cTn>
                                        <p:tgtEl>
                                          <p:spTgt spid="214"/>
                                        </p:tgtEl>
                                        <p:attrNameLst>
                                          <p:attrName>style.visibility</p:attrName>
                                        </p:attrNameLst>
                                      </p:cBhvr>
                                      <p:to>
                                        <p:strVal val="visible"/>
                                      </p:to>
                                    </p:set>
                                    <p:animEffect transition="in" filter="fade">
                                      <p:cBhvr>
                                        <p:cTn id="429" dur="250"/>
                                        <p:tgtEl>
                                          <p:spTgt spid="214"/>
                                        </p:tgtEl>
                                      </p:cBhvr>
                                    </p:animEffect>
                                  </p:childTnLst>
                                </p:cTn>
                              </p:par>
                              <p:par>
                                <p:cTn id="430" presetID="1" presetClass="exit" presetSubtype="0" fill="hold" nodeType="withEffect">
                                  <p:stCondLst>
                                    <p:cond delay="0"/>
                                  </p:stCondLst>
                                  <p:childTnLst>
                                    <p:set>
                                      <p:cBhvr>
                                        <p:cTn id="431" dur="1" fill="hold">
                                          <p:stCondLst>
                                            <p:cond delay="0"/>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432" restart="whenNotActive" fill="hold" evtFilter="cancelBubble" nodeType="interactiveSeq">
                <p:stCondLst>
                  <p:cond evt="onClick" delay="0">
                    <p:tgtEl>
                      <p:spTgt spid="151"/>
                    </p:tgtEl>
                  </p:cond>
                </p:stCondLst>
                <p:endSync evt="end" delay="0">
                  <p:rtn val="all"/>
                </p:endSync>
                <p:childTnLst>
                  <p:par>
                    <p:cTn id="433" fill="hold">
                      <p:stCondLst>
                        <p:cond delay="0"/>
                      </p:stCondLst>
                      <p:childTnLst>
                        <p:par>
                          <p:cTn id="434" fill="hold">
                            <p:stCondLst>
                              <p:cond delay="0"/>
                            </p:stCondLst>
                            <p:childTnLst>
                              <p:par>
                                <p:cTn id="435" presetID="10" presetClass="entr" presetSubtype="0" fill="hold" nodeType="clickEffect">
                                  <p:stCondLst>
                                    <p:cond delay="0"/>
                                  </p:stCondLst>
                                  <p:childTnLst>
                                    <p:set>
                                      <p:cBhvr>
                                        <p:cTn id="436" dur="1" fill="hold">
                                          <p:stCondLst>
                                            <p:cond delay="0"/>
                                          </p:stCondLst>
                                        </p:cTn>
                                        <p:tgtEl>
                                          <p:spTgt spid="215"/>
                                        </p:tgtEl>
                                        <p:attrNameLst>
                                          <p:attrName>style.visibility</p:attrName>
                                        </p:attrNameLst>
                                      </p:cBhvr>
                                      <p:to>
                                        <p:strVal val="visible"/>
                                      </p:to>
                                    </p:set>
                                    <p:animEffect transition="in" filter="fade">
                                      <p:cBhvr>
                                        <p:cTn id="437" dur="250"/>
                                        <p:tgtEl>
                                          <p:spTgt spid="215"/>
                                        </p:tgtEl>
                                      </p:cBhvr>
                                    </p:animEffect>
                                  </p:childTnLst>
                                </p:cTn>
                              </p:par>
                              <p:par>
                                <p:cTn id="438" presetID="1" presetClass="exit" presetSubtype="0" fill="hold" nodeType="withEffect">
                                  <p:stCondLst>
                                    <p:cond delay="0"/>
                                  </p:stCondLst>
                                  <p:childTnLst>
                                    <p:set>
                                      <p:cBhvr>
                                        <p:cTn id="439" dur="1" fill="hold">
                                          <p:stCondLst>
                                            <p:cond delay="0"/>
                                          </p:stCondLst>
                                        </p:cTn>
                                        <p:tgtEl>
                                          <p:spTgt spid="151"/>
                                        </p:tgtEl>
                                        <p:attrNameLst>
                                          <p:attrName>style.visibility</p:attrName>
                                        </p:attrNameLst>
                                      </p:cBhvr>
                                      <p:to>
                                        <p:strVal val="hidden"/>
                                      </p:to>
                                    </p:set>
                                  </p:childTnLst>
                                </p:cTn>
                              </p:par>
                            </p:childTnLst>
                          </p:cTn>
                        </p:par>
                      </p:childTnLst>
                    </p:cTn>
                  </p:par>
                </p:childTnLst>
              </p:cTn>
              <p:nextCondLst>
                <p:cond evt="onClick" delay="0">
                  <p:tgtEl>
                    <p:spTgt spid="151"/>
                  </p:tgtEl>
                </p:cond>
              </p:nextCondLst>
            </p:seq>
            <p:seq concurrent="1" nextAc="seek">
              <p:cTn id="440" restart="whenNotActive" fill="hold" evtFilter="cancelBubble" nodeType="interactiveSeq">
                <p:stCondLst>
                  <p:cond evt="onClick" delay="0">
                    <p:tgtEl>
                      <p:spTgt spid="152"/>
                    </p:tgtEl>
                  </p:cond>
                </p:stCondLst>
                <p:endSync evt="end" delay="0">
                  <p:rtn val="all"/>
                </p:endSync>
                <p:childTnLst>
                  <p:par>
                    <p:cTn id="441" fill="hold">
                      <p:stCondLst>
                        <p:cond delay="0"/>
                      </p:stCondLst>
                      <p:childTnLst>
                        <p:par>
                          <p:cTn id="442" fill="hold">
                            <p:stCondLst>
                              <p:cond delay="0"/>
                            </p:stCondLst>
                            <p:childTnLst>
                              <p:par>
                                <p:cTn id="443" presetID="10" presetClass="entr" presetSubtype="0" fill="hold" nodeType="clickEffect">
                                  <p:stCondLst>
                                    <p:cond delay="0"/>
                                  </p:stCondLst>
                                  <p:childTnLst>
                                    <p:set>
                                      <p:cBhvr>
                                        <p:cTn id="444" dur="1" fill="hold">
                                          <p:stCondLst>
                                            <p:cond delay="0"/>
                                          </p:stCondLst>
                                        </p:cTn>
                                        <p:tgtEl>
                                          <p:spTgt spid="216"/>
                                        </p:tgtEl>
                                        <p:attrNameLst>
                                          <p:attrName>style.visibility</p:attrName>
                                        </p:attrNameLst>
                                      </p:cBhvr>
                                      <p:to>
                                        <p:strVal val="visible"/>
                                      </p:to>
                                    </p:set>
                                    <p:animEffect transition="in" filter="fade">
                                      <p:cBhvr>
                                        <p:cTn id="445" dur="250"/>
                                        <p:tgtEl>
                                          <p:spTgt spid="216"/>
                                        </p:tgtEl>
                                      </p:cBhvr>
                                    </p:animEffect>
                                  </p:childTnLst>
                                </p:cTn>
                              </p:par>
                              <p:par>
                                <p:cTn id="446" presetID="1" presetClass="exit" presetSubtype="0" fill="hold" nodeType="withEffect">
                                  <p:stCondLst>
                                    <p:cond delay="0"/>
                                  </p:stCondLst>
                                  <p:childTnLst>
                                    <p:set>
                                      <p:cBhvr>
                                        <p:cTn id="447" dur="1" fill="hold">
                                          <p:stCondLst>
                                            <p:cond delay="0"/>
                                          </p:stCondLst>
                                        </p:cTn>
                                        <p:tgtEl>
                                          <p:spTgt spid="152"/>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seq concurrent="1" nextAc="seek">
              <p:cTn id="448" restart="whenNotActive" fill="hold" evtFilter="cancelBubble" nodeType="interactiveSeq">
                <p:stCondLst>
                  <p:cond evt="onClick" delay="0">
                    <p:tgtEl>
                      <p:spTgt spid="153"/>
                    </p:tgtEl>
                  </p:cond>
                </p:stCondLst>
                <p:endSync evt="end" delay="0">
                  <p:rtn val="all"/>
                </p:endSync>
                <p:childTnLst>
                  <p:par>
                    <p:cTn id="449" fill="hold">
                      <p:stCondLst>
                        <p:cond delay="0"/>
                      </p:stCondLst>
                      <p:childTnLst>
                        <p:par>
                          <p:cTn id="450" fill="hold">
                            <p:stCondLst>
                              <p:cond delay="0"/>
                            </p:stCondLst>
                            <p:childTnLst>
                              <p:par>
                                <p:cTn id="451" presetID="10" presetClass="entr" presetSubtype="0" fill="hold" nodeType="clickEffect">
                                  <p:stCondLst>
                                    <p:cond delay="0"/>
                                  </p:stCondLst>
                                  <p:childTnLst>
                                    <p:set>
                                      <p:cBhvr>
                                        <p:cTn id="452" dur="1" fill="hold">
                                          <p:stCondLst>
                                            <p:cond delay="0"/>
                                          </p:stCondLst>
                                        </p:cTn>
                                        <p:tgtEl>
                                          <p:spTgt spid="217"/>
                                        </p:tgtEl>
                                        <p:attrNameLst>
                                          <p:attrName>style.visibility</p:attrName>
                                        </p:attrNameLst>
                                      </p:cBhvr>
                                      <p:to>
                                        <p:strVal val="visible"/>
                                      </p:to>
                                    </p:set>
                                    <p:animEffect transition="in" filter="fade">
                                      <p:cBhvr>
                                        <p:cTn id="453" dur="250"/>
                                        <p:tgtEl>
                                          <p:spTgt spid="217"/>
                                        </p:tgtEl>
                                      </p:cBhvr>
                                    </p:animEffect>
                                  </p:childTnLst>
                                </p:cTn>
                              </p:par>
                              <p:par>
                                <p:cTn id="454" presetID="1" presetClass="exit" presetSubtype="0" fill="hold" nodeType="withEffect">
                                  <p:stCondLst>
                                    <p:cond delay="0"/>
                                  </p:stCondLst>
                                  <p:childTnLst>
                                    <p:set>
                                      <p:cBhvr>
                                        <p:cTn id="455" dur="1" fill="hold">
                                          <p:stCondLst>
                                            <p:cond delay="0"/>
                                          </p:stCondLst>
                                        </p:cTn>
                                        <p:tgtEl>
                                          <p:spTgt spid="153"/>
                                        </p:tgtEl>
                                        <p:attrNameLst>
                                          <p:attrName>style.visibility</p:attrName>
                                        </p:attrNameLst>
                                      </p:cBhvr>
                                      <p:to>
                                        <p:strVal val="hidden"/>
                                      </p:to>
                                    </p:set>
                                  </p:childTnLst>
                                </p:cTn>
                              </p:par>
                            </p:childTnLst>
                          </p:cTn>
                        </p:par>
                      </p:childTnLst>
                    </p:cTn>
                  </p:par>
                </p:childTnLst>
              </p:cTn>
              <p:nextCondLst>
                <p:cond evt="onClick" delay="0">
                  <p:tgtEl>
                    <p:spTgt spid="153"/>
                  </p:tgtEl>
                </p:cond>
              </p:nextCondLst>
            </p:seq>
            <p:seq concurrent="1" nextAc="seek">
              <p:cTn id="456" restart="whenNotActive" fill="hold" evtFilter="cancelBubble" nodeType="interactiveSeq">
                <p:stCondLst>
                  <p:cond evt="onClick" delay="0">
                    <p:tgtEl>
                      <p:spTgt spid="154"/>
                    </p:tgtEl>
                  </p:cond>
                </p:stCondLst>
                <p:endSync evt="end" delay="0">
                  <p:rtn val="all"/>
                </p:endSync>
                <p:childTnLst>
                  <p:par>
                    <p:cTn id="457" fill="hold">
                      <p:stCondLst>
                        <p:cond delay="0"/>
                      </p:stCondLst>
                      <p:childTnLst>
                        <p:par>
                          <p:cTn id="458" fill="hold">
                            <p:stCondLst>
                              <p:cond delay="0"/>
                            </p:stCondLst>
                            <p:childTnLst>
                              <p:par>
                                <p:cTn id="459" presetID="10" presetClass="entr" presetSubtype="0" fill="hold" nodeType="clickEffect">
                                  <p:stCondLst>
                                    <p:cond delay="0"/>
                                  </p:stCondLst>
                                  <p:childTnLst>
                                    <p:set>
                                      <p:cBhvr>
                                        <p:cTn id="460" dur="1" fill="hold">
                                          <p:stCondLst>
                                            <p:cond delay="0"/>
                                          </p:stCondLst>
                                        </p:cTn>
                                        <p:tgtEl>
                                          <p:spTgt spid="218"/>
                                        </p:tgtEl>
                                        <p:attrNameLst>
                                          <p:attrName>style.visibility</p:attrName>
                                        </p:attrNameLst>
                                      </p:cBhvr>
                                      <p:to>
                                        <p:strVal val="visible"/>
                                      </p:to>
                                    </p:set>
                                    <p:animEffect transition="in" filter="fade">
                                      <p:cBhvr>
                                        <p:cTn id="461" dur="250"/>
                                        <p:tgtEl>
                                          <p:spTgt spid="218"/>
                                        </p:tgtEl>
                                      </p:cBhvr>
                                    </p:animEffect>
                                  </p:childTnLst>
                                </p:cTn>
                              </p:par>
                              <p:par>
                                <p:cTn id="462" presetID="1" presetClass="exit" presetSubtype="0" fill="hold" nodeType="withEffect">
                                  <p:stCondLst>
                                    <p:cond delay="0"/>
                                  </p:stCondLst>
                                  <p:childTnLst>
                                    <p:set>
                                      <p:cBhvr>
                                        <p:cTn id="463" dur="1" fill="hold">
                                          <p:stCondLst>
                                            <p:cond delay="0"/>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464" restart="whenNotActive" fill="hold" evtFilter="cancelBubble" nodeType="interactiveSeq">
                <p:stCondLst>
                  <p:cond evt="onClick" delay="0">
                    <p:tgtEl>
                      <p:spTgt spid="120"/>
                    </p:tgtEl>
                  </p:cond>
                </p:stCondLst>
                <p:endSync evt="end" delay="0">
                  <p:rtn val="all"/>
                </p:endSync>
                <p:childTnLst>
                  <p:par>
                    <p:cTn id="465" fill="hold">
                      <p:stCondLst>
                        <p:cond delay="0"/>
                      </p:stCondLst>
                      <p:childTnLst>
                        <p:par>
                          <p:cTn id="466" fill="hold">
                            <p:stCondLst>
                              <p:cond delay="0"/>
                            </p:stCondLst>
                            <p:childTnLst>
                              <p:par>
                                <p:cTn id="467" presetID="10" presetClass="entr" presetSubtype="0" fill="hold" nodeType="clickEffect">
                                  <p:stCondLst>
                                    <p:cond delay="0"/>
                                  </p:stCondLst>
                                  <p:childTnLst>
                                    <p:set>
                                      <p:cBhvr>
                                        <p:cTn id="468" dur="1" fill="hold">
                                          <p:stCondLst>
                                            <p:cond delay="0"/>
                                          </p:stCondLst>
                                        </p:cTn>
                                        <p:tgtEl>
                                          <p:spTgt spid="122"/>
                                        </p:tgtEl>
                                        <p:attrNameLst>
                                          <p:attrName>style.visibility</p:attrName>
                                        </p:attrNameLst>
                                      </p:cBhvr>
                                      <p:to>
                                        <p:strVal val="visible"/>
                                      </p:to>
                                    </p:set>
                                    <p:animEffect transition="in" filter="fade">
                                      <p:cBhvr>
                                        <p:cTn id="469" dur="250"/>
                                        <p:tgtEl>
                                          <p:spTgt spid="122"/>
                                        </p:tgtEl>
                                      </p:cBhvr>
                                    </p:animEffect>
                                  </p:childTnLst>
                                </p:cTn>
                              </p:par>
                              <p:par>
                                <p:cTn id="470" presetID="1" presetClass="exit" presetSubtype="0" fill="hold" nodeType="withEffect">
                                  <p:stCondLst>
                                    <p:cond delay="0"/>
                                  </p:stCondLst>
                                  <p:childTnLst>
                                    <p:set>
                                      <p:cBhvr>
                                        <p:cTn id="471" dur="1" fill="hold">
                                          <p:stCondLst>
                                            <p:cond delay="0"/>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472" restart="whenNotActive" fill="hold" evtFilter="cancelBubble" nodeType="interactiveSeq">
                <p:stCondLst>
                  <p:cond evt="onClick" delay="0">
                    <p:tgtEl>
                      <p:spTgt spid="187"/>
                    </p:tgtEl>
                  </p:cond>
                </p:stCondLst>
                <p:endSync evt="end" delay="0">
                  <p:rtn val="all"/>
                </p:endSync>
                <p:childTnLst>
                  <p:par>
                    <p:cTn id="473" fill="hold">
                      <p:stCondLst>
                        <p:cond delay="0"/>
                      </p:stCondLst>
                      <p:childTnLst>
                        <p:par>
                          <p:cTn id="474" fill="hold">
                            <p:stCondLst>
                              <p:cond delay="0"/>
                            </p:stCondLst>
                            <p:childTnLst>
                              <p:par>
                                <p:cTn id="475" presetID="10" presetClass="entr" presetSubtype="0" fill="hold" nodeType="clickEffect">
                                  <p:stCondLst>
                                    <p:cond delay="0"/>
                                  </p:stCondLst>
                                  <p:childTnLst>
                                    <p:set>
                                      <p:cBhvr>
                                        <p:cTn id="476" dur="1" fill="hold">
                                          <p:stCondLst>
                                            <p:cond delay="0"/>
                                          </p:stCondLst>
                                        </p:cTn>
                                        <p:tgtEl>
                                          <p:spTgt spid="180"/>
                                        </p:tgtEl>
                                        <p:attrNameLst>
                                          <p:attrName>style.visibility</p:attrName>
                                        </p:attrNameLst>
                                      </p:cBhvr>
                                      <p:to>
                                        <p:strVal val="visible"/>
                                      </p:to>
                                    </p:set>
                                    <p:animEffect transition="in" filter="fade">
                                      <p:cBhvr>
                                        <p:cTn id="477" dur="250"/>
                                        <p:tgtEl>
                                          <p:spTgt spid="180"/>
                                        </p:tgtEl>
                                      </p:cBhvr>
                                    </p:animEffect>
                                  </p:childTnLst>
                                </p:cTn>
                              </p:par>
                              <p:par>
                                <p:cTn id="478" presetID="1" presetClass="exit" presetSubtype="0" fill="hold" nodeType="withEffect">
                                  <p:stCondLst>
                                    <p:cond delay="0"/>
                                  </p:stCondLst>
                                  <p:childTnLst>
                                    <p:set>
                                      <p:cBhvr>
                                        <p:cTn id="479" dur="1" fill="hold">
                                          <p:stCondLst>
                                            <p:cond delay="0"/>
                                          </p:stCondLst>
                                        </p:cTn>
                                        <p:tgtEl>
                                          <p:spTgt spid="187"/>
                                        </p:tgtEl>
                                        <p:attrNameLst>
                                          <p:attrName>style.visibility</p:attrName>
                                        </p:attrNameLst>
                                      </p:cBhvr>
                                      <p:to>
                                        <p:strVal val="hidden"/>
                                      </p:to>
                                    </p:set>
                                  </p:childTnLst>
                                </p:cTn>
                              </p:par>
                            </p:childTnLst>
                          </p:cTn>
                        </p:par>
                      </p:childTnLst>
                    </p:cTn>
                  </p:par>
                </p:childTnLst>
              </p:cTn>
              <p:nextCondLst>
                <p:cond evt="onClick" delay="0">
                  <p:tgtEl>
                    <p:spTgt spid="187"/>
                  </p:tgtEl>
                </p:cond>
              </p:nextCondLst>
            </p:seq>
            <p:seq concurrent="1" nextAc="seek">
              <p:cTn id="480" restart="whenNotActive" fill="hold" evtFilter="cancelBubble" nodeType="interactiveSeq">
                <p:stCondLst>
                  <p:cond evt="onClick" delay="0">
                    <p:tgtEl>
                      <p:spTgt spid="188"/>
                    </p:tgtEl>
                  </p:cond>
                </p:stCondLst>
                <p:endSync evt="end" delay="0">
                  <p:rtn val="all"/>
                </p:endSync>
                <p:childTnLst>
                  <p:par>
                    <p:cTn id="481" fill="hold">
                      <p:stCondLst>
                        <p:cond delay="0"/>
                      </p:stCondLst>
                      <p:childTnLst>
                        <p:par>
                          <p:cTn id="482" fill="hold">
                            <p:stCondLst>
                              <p:cond delay="0"/>
                            </p:stCondLst>
                            <p:childTnLst>
                              <p:par>
                                <p:cTn id="483" presetID="10" presetClass="entr" presetSubtype="0" fill="hold" nodeType="clickEffect">
                                  <p:stCondLst>
                                    <p:cond delay="0"/>
                                  </p:stCondLst>
                                  <p:childTnLst>
                                    <p:set>
                                      <p:cBhvr>
                                        <p:cTn id="484" dur="1" fill="hold">
                                          <p:stCondLst>
                                            <p:cond delay="0"/>
                                          </p:stCondLst>
                                        </p:cTn>
                                        <p:tgtEl>
                                          <p:spTgt spid="181"/>
                                        </p:tgtEl>
                                        <p:attrNameLst>
                                          <p:attrName>style.visibility</p:attrName>
                                        </p:attrNameLst>
                                      </p:cBhvr>
                                      <p:to>
                                        <p:strVal val="visible"/>
                                      </p:to>
                                    </p:set>
                                    <p:animEffect transition="in" filter="fade">
                                      <p:cBhvr>
                                        <p:cTn id="485" dur="250"/>
                                        <p:tgtEl>
                                          <p:spTgt spid="181"/>
                                        </p:tgtEl>
                                      </p:cBhvr>
                                    </p:animEffect>
                                  </p:childTnLst>
                                </p:cTn>
                              </p:par>
                              <p:par>
                                <p:cTn id="486" presetID="1" presetClass="exit" presetSubtype="0" fill="hold" nodeType="withEffect">
                                  <p:stCondLst>
                                    <p:cond delay="0"/>
                                  </p:stCondLst>
                                  <p:childTnLst>
                                    <p:set>
                                      <p:cBhvr>
                                        <p:cTn id="487" dur="1" fill="hold">
                                          <p:stCondLst>
                                            <p:cond delay="0"/>
                                          </p:stCondLst>
                                        </p:cTn>
                                        <p:tgtEl>
                                          <p:spTgt spid="188"/>
                                        </p:tgtEl>
                                        <p:attrNameLst>
                                          <p:attrName>style.visibility</p:attrName>
                                        </p:attrNameLst>
                                      </p:cBhvr>
                                      <p:to>
                                        <p:strVal val="hidden"/>
                                      </p:to>
                                    </p:set>
                                  </p:childTnLst>
                                </p:cTn>
                              </p:par>
                            </p:childTnLst>
                          </p:cTn>
                        </p:par>
                      </p:childTnLst>
                    </p:cTn>
                  </p:par>
                </p:childTnLst>
              </p:cTn>
              <p:nextCondLst>
                <p:cond evt="onClick" delay="0">
                  <p:tgtEl>
                    <p:spTgt spid="188"/>
                  </p:tgtEl>
                </p:cond>
              </p:nextCondLst>
            </p:seq>
            <p:seq concurrent="1" nextAc="seek">
              <p:cTn id="488" restart="whenNotActive" fill="hold" evtFilter="cancelBubble" nodeType="interactiveSeq">
                <p:stCondLst>
                  <p:cond evt="onClick" delay="0">
                    <p:tgtEl>
                      <p:spTgt spid="189"/>
                    </p:tgtEl>
                  </p:cond>
                </p:stCondLst>
                <p:endSync evt="end" delay="0">
                  <p:rtn val="all"/>
                </p:endSync>
                <p:childTnLst>
                  <p:par>
                    <p:cTn id="489" fill="hold">
                      <p:stCondLst>
                        <p:cond delay="0"/>
                      </p:stCondLst>
                      <p:childTnLst>
                        <p:par>
                          <p:cTn id="490" fill="hold">
                            <p:stCondLst>
                              <p:cond delay="0"/>
                            </p:stCondLst>
                            <p:childTnLst>
                              <p:par>
                                <p:cTn id="491" presetID="10" presetClass="entr" presetSubtype="0" fill="hold" nodeType="clickEffect">
                                  <p:stCondLst>
                                    <p:cond delay="0"/>
                                  </p:stCondLst>
                                  <p:childTnLst>
                                    <p:set>
                                      <p:cBhvr>
                                        <p:cTn id="492" dur="1" fill="hold">
                                          <p:stCondLst>
                                            <p:cond delay="0"/>
                                          </p:stCondLst>
                                        </p:cTn>
                                        <p:tgtEl>
                                          <p:spTgt spid="182"/>
                                        </p:tgtEl>
                                        <p:attrNameLst>
                                          <p:attrName>style.visibility</p:attrName>
                                        </p:attrNameLst>
                                      </p:cBhvr>
                                      <p:to>
                                        <p:strVal val="visible"/>
                                      </p:to>
                                    </p:set>
                                    <p:animEffect transition="in" filter="fade">
                                      <p:cBhvr>
                                        <p:cTn id="493" dur="250"/>
                                        <p:tgtEl>
                                          <p:spTgt spid="182"/>
                                        </p:tgtEl>
                                      </p:cBhvr>
                                    </p:animEffect>
                                  </p:childTnLst>
                                </p:cTn>
                              </p:par>
                              <p:par>
                                <p:cTn id="494" presetID="1" presetClass="exit" presetSubtype="0" fill="hold" nodeType="withEffect">
                                  <p:stCondLst>
                                    <p:cond delay="0"/>
                                  </p:stCondLst>
                                  <p:childTnLst>
                                    <p:set>
                                      <p:cBhvr>
                                        <p:cTn id="495" dur="1" fill="hold">
                                          <p:stCondLst>
                                            <p:cond delay="0"/>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496" restart="whenNotActive" fill="hold" evtFilter="cancelBubble" nodeType="interactiveSeq">
                <p:stCondLst>
                  <p:cond evt="onClick" delay="0">
                    <p:tgtEl>
                      <p:spTgt spid="190"/>
                    </p:tgtEl>
                  </p:cond>
                </p:stCondLst>
                <p:endSync evt="end" delay="0">
                  <p:rtn val="all"/>
                </p:endSync>
                <p:childTnLst>
                  <p:par>
                    <p:cTn id="497" fill="hold">
                      <p:stCondLst>
                        <p:cond delay="0"/>
                      </p:stCondLst>
                      <p:childTnLst>
                        <p:par>
                          <p:cTn id="498" fill="hold">
                            <p:stCondLst>
                              <p:cond delay="0"/>
                            </p:stCondLst>
                            <p:childTnLst>
                              <p:par>
                                <p:cTn id="499" presetID="10" presetClass="entr" presetSubtype="0" fill="hold" nodeType="clickEffect">
                                  <p:stCondLst>
                                    <p:cond delay="0"/>
                                  </p:stCondLst>
                                  <p:childTnLst>
                                    <p:set>
                                      <p:cBhvr>
                                        <p:cTn id="500" dur="1" fill="hold">
                                          <p:stCondLst>
                                            <p:cond delay="0"/>
                                          </p:stCondLst>
                                        </p:cTn>
                                        <p:tgtEl>
                                          <p:spTgt spid="183"/>
                                        </p:tgtEl>
                                        <p:attrNameLst>
                                          <p:attrName>style.visibility</p:attrName>
                                        </p:attrNameLst>
                                      </p:cBhvr>
                                      <p:to>
                                        <p:strVal val="visible"/>
                                      </p:to>
                                    </p:set>
                                    <p:animEffect transition="in" filter="fade">
                                      <p:cBhvr>
                                        <p:cTn id="501" dur="250"/>
                                        <p:tgtEl>
                                          <p:spTgt spid="183"/>
                                        </p:tgtEl>
                                      </p:cBhvr>
                                    </p:animEffect>
                                  </p:childTnLst>
                                </p:cTn>
                              </p:par>
                              <p:par>
                                <p:cTn id="502" presetID="1" presetClass="exit" presetSubtype="0" fill="hold" nodeType="withEffect">
                                  <p:stCondLst>
                                    <p:cond delay="0"/>
                                  </p:stCondLst>
                                  <p:childTnLst>
                                    <p:set>
                                      <p:cBhvr>
                                        <p:cTn id="503" dur="1" fill="hold">
                                          <p:stCondLst>
                                            <p:cond delay="0"/>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0"/>
                  </p:tgtEl>
                </p:cond>
              </p:nextCondLst>
            </p:seq>
            <p:seq concurrent="1" nextAc="seek">
              <p:cTn id="504" restart="whenNotActive" fill="hold" evtFilter="cancelBubble" nodeType="interactiveSeq">
                <p:stCondLst>
                  <p:cond evt="onClick" delay="0">
                    <p:tgtEl>
                      <p:spTgt spid="191"/>
                    </p:tgtEl>
                  </p:cond>
                </p:stCondLst>
                <p:endSync evt="end" delay="0">
                  <p:rtn val="all"/>
                </p:endSync>
                <p:childTnLst>
                  <p:par>
                    <p:cTn id="505" fill="hold">
                      <p:stCondLst>
                        <p:cond delay="0"/>
                      </p:stCondLst>
                      <p:childTnLst>
                        <p:par>
                          <p:cTn id="506" fill="hold">
                            <p:stCondLst>
                              <p:cond delay="0"/>
                            </p:stCondLst>
                            <p:childTnLst>
                              <p:par>
                                <p:cTn id="507" presetID="10" presetClass="entr" presetSubtype="0" fill="hold" nodeType="clickEffect">
                                  <p:stCondLst>
                                    <p:cond delay="0"/>
                                  </p:stCondLst>
                                  <p:childTnLst>
                                    <p:set>
                                      <p:cBhvr>
                                        <p:cTn id="508" dur="1" fill="hold">
                                          <p:stCondLst>
                                            <p:cond delay="0"/>
                                          </p:stCondLst>
                                        </p:cTn>
                                        <p:tgtEl>
                                          <p:spTgt spid="226"/>
                                        </p:tgtEl>
                                        <p:attrNameLst>
                                          <p:attrName>style.visibility</p:attrName>
                                        </p:attrNameLst>
                                      </p:cBhvr>
                                      <p:to>
                                        <p:strVal val="visible"/>
                                      </p:to>
                                    </p:set>
                                    <p:animEffect transition="in" filter="fade">
                                      <p:cBhvr>
                                        <p:cTn id="509" dur="250"/>
                                        <p:tgtEl>
                                          <p:spTgt spid="226"/>
                                        </p:tgtEl>
                                      </p:cBhvr>
                                    </p:animEffect>
                                  </p:childTnLst>
                                </p:cTn>
                              </p:par>
                              <p:par>
                                <p:cTn id="510" presetID="1" presetClass="exit" presetSubtype="0" fill="hold" nodeType="withEffect">
                                  <p:stCondLst>
                                    <p:cond delay="0"/>
                                  </p:stCondLst>
                                  <p:childTnLst>
                                    <p:set>
                                      <p:cBhvr>
                                        <p:cTn id="511" dur="1" fill="hold">
                                          <p:stCondLst>
                                            <p:cond delay="0"/>
                                          </p:stCondLst>
                                        </p:cTn>
                                        <p:tgtEl>
                                          <p:spTgt spid="191"/>
                                        </p:tgtEl>
                                        <p:attrNameLst>
                                          <p:attrName>style.visibility</p:attrName>
                                        </p:attrNameLst>
                                      </p:cBhvr>
                                      <p:to>
                                        <p:strVal val="hidden"/>
                                      </p:to>
                                    </p:set>
                                  </p:childTnLst>
                                </p:cTn>
                              </p:par>
                            </p:childTnLst>
                          </p:cTn>
                        </p:par>
                      </p:childTnLst>
                    </p:cTn>
                  </p:par>
                </p:childTnLst>
              </p:cTn>
              <p:nextCondLst>
                <p:cond evt="onClick" delay="0">
                  <p:tgtEl>
                    <p:spTgt spid="191"/>
                  </p:tgtEl>
                </p:cond>
              </p:nextCondLst>
            </p:seq>
            <p:seq concurrent="1" nextAc="seek">
              <p:cTn id="512" restart="whenNotActive" fill="hold" evtFilter="cancelBubble" nodeType="interactiveSeq">
                <p:stCondLst>
                  <p:cond evt="onClick" delay="0">
                    <p:tgtEl>
                      <p:spTgt spid="192"/>
                    </p:tgtEl>
                  </p:cond>
                </p:stCondLst>
                <p:endSync evt="end" delay="0">
                  <p:rtn val="all"/>
                </p:endSync>
                <p:childTnLst>
                  <p:par>
                    <p:cTn id="513" fill="hold">
                      <p:stCondLst>
                        <p:cond delay="0"/>
                      </p:stCondLst>
                      <p:childTnLst>
                        <p:par>
                          <p:cTn id="514" fill="hold">
                            <p:stCondLst>
                              <p:cond delay="0"/>
                            </p:stCondLst>
                            <p:childTnLst>
                              <p:par>
                                <p:cTn id="515" presetID="10" presetClass="entr" presetSubtype="0" fill="hold" nodeType="clickEffect">
                                  <p:stCondLst>
                                    <p:cond delay="0"/>
                                  </p:stCondLst>
                                  <p:childTnLst>
                                    <p:set>
                                      <p:cBhvr>
                                        <p:cTn id="516" dur="1" fill="hold">
                                          <p:stCondLst>
                                            <p:cond delay="0"/>
                                          </p:stCondLst>
                                        </p:cTn>
                                        <p:tgtEl>
                                          <p:spTgt spid="227"/>
                                        </p:tgtEl>
                                        <p:attrNameLst>
                                          <p:attrName>style.visibility</p:attrName>
                                        </p:attrNameLst>
                                      </p:cBhvr>
                                      <p:to>
                                        <p:strVal val="visible"/>
                                      </p:to>
                                    </p:set>
                                    <p:animEffect transition="in" filter="fade">
                                      <p:cBhvr>
                                        <p:cTn id="517" dur="250"/>
                                        <p:tgtEl>
                                          <p:spTgt spid="227"/>
                                        </p:tgtEl>
                                      </p:cBhvr>
                                    </p:animEffect>
                                  </p:childTnLst>
                                </p:cTn>
                              </p:par>
                              <p:par>
                                <p:cTn id="518" presetID="1" presetClass="exit" presetSubtype="0" fill="hold" nodeType="withEffect">
                                  <p:stCondLst>
                                    <p:cond delay="0"/>
                                  </p:stCondLst>
                                  <p:childTnLst>
                                    <p:set>
                                      <p:cBhvr>
                                        <p:cTn id="519" dur="1" fill="hold">
                                          <p:stCondLst>
                                            <p:cond delay="0"/>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seq concurrent="1" nextAc="seek">
              <p:cTn id="520" restart="whenNotActive" fill="hold" evtFilter="cancelBubble" nodeType="interactiveSeq">
                <p:stCondLst>
                  <p:cond evt="onClick" delay="0">
                    <p:tgtEl>
                      <p:spTgt spid="194"/>
                    </p:tgtEl>
                  </p:cond>
                </p:stCondLst>
                <p:endSync evt="end" delay="0">
                  <p:rtn val="all"/>
                </p:endSync>
                <p:childTnLst>
                  <p:par>
                    <p:cTn id="521" fill="hold">
                      <p:stCondLst>
                        <p:cond delay="0"/>
                      </p:stCondLst>
                      <p:childTnLst>
                        <p:par>
                          <p:cTn id="522" fill="hold">
                            <p:stCondLst>
                              <p:cond delay="0"/>
                            </p:stCondLst>
                            <p:childTnLst>
                              <p:par>
                                <p:cTn id="523" presetID="10" presetClass="entr" presetSubtype="0" fill="hold" nodeType="clickEffect">
                                  <p:stCondLst>
                                    <p:cond delay="0"/>
                                  </p:stCondLst>
                                  <p:childTnLst>
                                    <p:set>
                                      <p:cBhvr>
                                        <p:cTn id="524" dur="1" fill="hold">
                                          <p:stCondLst>
                                            <p:cond delay="0"/>
                                          </p:stCondLst>
                                        </p:cTn>
                                        <p:tgtEl>
                                          <p:spTgt spid="229"/>
                                        </p:tgtEl>
                                        <p:attrNameLst>
                                          <p:attrName>style.visibility</p:attrName>
                                        </p:attrNameLst>
                                      </p:cBhvr>
                                      <p:to>
                                        <p:strVal val="visible"/>
                                      </p:to>
                                    </p:set>
                                    <p:animEffect transition="in" filter="fade">
                                      <p:cBhvr>
                                        <p:cTn id="525" dur="250"/>
                                        <p:tgtEl>
                                          <p:spTgt spid="229"/>
                                        </p:tgtEl>
                                      </p:cBhvr>
                                    </p:animEffect>
                                  </p:childTnLst>
                                </p:cTn>
                              </p:par>
                              <p:par>
                                <p:cTn id="526" presetID="1" presetClass="exit" presetSubtype="0" fill="hold" nodeType="withEffect">
                                  <p:stCondLst>
                                    <p:cond delay="0"/>
                                  </p:stCondLst>
                                  <p:childTnLst>
                                    <p:set>
                                      <p:cBhvr>
                                        <p:cTn id="527" dur="1" fill="hold">
                                          <p:stCondLst>
                                            <p:cond delay="0"/>
                                          </p:stCondLst>
                                        </p:cTn>
                                        <p:tgtEl>
                                          <p:spTgt spid="194"/>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seq concurrent="1" nextAc="seek">
              <p:cTn id="528" restart="whenNotActive" fill="hold" evtFilter="cancelBubble" nodeType="interactiveSeq">
                <p:stCondLst>
                  <p:cond evt="onClick" delay="0">
                    <p:tgtEl>
                      <p:spTgt spid="195"/>
                    </p:tgtEl>
                  </p:cond>
                </p:stCondLst>
                <p:endSync evt="end" delay="0">
                  <p:rtn val="all"/>
                </p:endSync>
                <p:childTnLst>
                  <p:par>
                    <p:cTn id="529" fill="hold">
                      <p:stCondLst>
                        <p:cond delay="0"/>
                      </p:stCondLst>
                      <p:childTnLst>
                        <p:par>
                          <p:cTn id="530" fill="hold">
                            <p:stCondLst>
                              <p:cond delay="0"/>
                            </p:stCondLst>
                            <p:childTnLst>
                              <p:par>
                                <p:cTn id="531" presetID="10" presetClass="entr" presetSubtype="0" fill="hold" nodeType="clickEffect">
                                  <p:stCondLst>
                                    <p:cond delay="0"/>
                                  </p:stCondLst>
                                  <p:childTnLst>
                                    <p:set>
                                      <p:cBhvr>
                                        <p:cTn id="532" dur="1" fill="hold">
                                          <p:stCondLst>
                                            <p:cond delay="0"/>
                                          </p:stCondLst>
                                        </p:cTn>
                                        <p:tgtEl>
                                          <p:spTgt spid="230"/>
                                        </p:tgtEl>
                                        <p:attrNameLst>
                                          <p:attrName>style.visibility</p:attrName>
                                        </p:attrNameLst>
                                      </p:cBhvr>
                                      <p:to>
                                        <p:strVal val="visible"/>
                                      </p:to>
                                    </p:set>
                                    <p:animEffect transition="in" filter="fade">
                                      <p:cBhvr>
                                        <p:cTn id="533" dur="250"/>
                                        <p:tgtEl>
                                          <p:spTgt spid="230"/>
                                        </p:tgtEl>
                                      </p:cBhvr>
                                    </p:animEffect>
                                  </p:childTnLst>
                                </p:cTn>
                              </p:par>
                              <p:par>
                                <p:cTn id="534" presetID="1" presetClass="exit" presetSubtype="0" fill="hold" nodeType="withEffect">
                                  <p:stCondLst>
                                    <p:cond delay="0"/>
                                  </p:stCondLst>
                                  <p:childTnLst>
                                    <p:set>
                                      <p:cBhvr>
                                        <p:cTn id="535" dur="1" fill="hold">
                                          <p:stCondLst>
                                            <p:cond delay="0"/>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195"/>
                  </p:tgtEl>
                </p:cond>
              </p:nextCondLst>
            </p:seq>
            <p:seq concurrent="1" nextAc="seek">
              <p:cTn id="536" restart="whenNotActive" fill="hold" evtFilter="cancelBubble" nodeType="interactiveSeq">
                <p:stCondLst>
                  <p:cond evt="onClick" delay="0">
                    <p:tgtEl>
                      <p:spTgt spid="196"/>
                    </p:tgtEl>
                  </p:cond>
                </p:stCondLst>
                <p:endSync evt="end" delay="0">
                  <p:rtn val="all"/>
                </p:endSync>
                <p:childTnLst>
                  <p:par>
                    <p:cTn id="537" fill="hold">
                      <p:stCondLst>
                        <p:cond delay="0"/>
                      </p:stCondLst>
                      <p:childTnLst>
                        <p:par>
                          <p:cTn id="538" fill="hold">
                            <p:stCondLst>
                              <p:cond delay="0"/>
                            </p:stCondLst>
                            <p:childTnLst>
                              <p:par>
                                <p:cTn id="539" presetID="10" presetClass="entr" presetSubtype="0" fill="hold" nodeType="clickEffect">
                                  <p:stCondLst>
                                    <p:cond delay="0"/>
                                  </p:stCondLst>
                                  <p:childTnLst>
                                    <p:set>
                                      <p:cBhvr>
                                        <p:cTn id="540" dur="1" fill="hold">
                                          <p:stCondLst>
                                            <p:cond delay="0"/>
                                          </p:stCondLst>
                                        </p:cTn>
                                        <p:tgtEl>
                                          <p:spTgt spid="231"/>
                                        </p:tgtEl>
                                        <p:attrNameLst>
                                          <p:attrName>style.visibility</p:attrName>
                                        </p:attrNameLst>
                                      </p:cBhvr>
                                      <p:to>
                                        <p:strVal val="visible"/>
                                      </p:to>
                                    </p:set>
                                    <p:animEffect transition="in" filter="fade">
                                      <p:cBhvr>
                                        <p:cTn id="541" dur="250"/>
                                        <p:tgtEl>
                                          <p:spTgt spid="231"/>
                                        </p:tgtEl>
                                      </p:cBhvr>
                                    </p:animEffect>
                                  </p:childTnLst>
                                </p:cTn>
                              </p:par>
                              <p:par>
                                <p:cTn id="542" presetID="1" presetClass="exit" presetSubtype="0" fill="hold" nodeType="withEffect">
                                  <p:stCondLst>
                                    <p:cond delay="0"/>
                                  </p:stCondLst>
                                  <p:childTnLst>
                                    <p:set>
                                      <p:cBhvr>
                                        <p:cTn id="543" dur="1" fill="hold">
                                          <p:stCondLst>
                                            <p:cond delay="0"/>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544" restart="whenNotActive" fill="hold" evtFilter="cancelBubble" nodeType="interactiveSeq">
                <p:stCondLst>
                  <p:cond evt="onClick" delay="0">
                    <p:tgtEl>
                      <p:spTgt spid="197"/>
                    </p:tgtEl>
                  </p:cond>
                </p:stCondLst>
                <p:endSync evt="end" delay="0">
                  <p:rtn val="all"/>
                </p:endSync>
                <p:childTnLst>
                  <p:par>
                    <p:cTn id="545" fill="hold">
                      <p:stCondLst>
                        <p:cond delay="0"/>
                      </p:stCondLst>
                      <p:childTnLst>
                        <p:par>
                          <p:cTn id="546" fill="hold">
                            <p:stCondLst>
                              <p:cond delay="0"/>
                            </p:stCondLst>
                            <p:childTnLst>
                              <p:par>
                                <p:cTn id="547" presetID="10" presetClass="entr" presetSubtype="0" fill="hold" nodeType="clickEffect">
                                  <p:stCondLst>
                                    <p:cond delay="0"/>
                                  </p:stCondLst>
                                  <p:childTnLst>
                                    <p:set>
                                      <p:cBhvr>
                                        <p:cTn id="548" dur="1" fill="hold">
                                          <p:stCondLst>
                                            <p:cond delay="0"/>
                                          </p:stCondLst>
                                        </p:cTn>
                                        <p:tgtEl>
                                          <p:spTgt spid="184"/>
                                        </p:tgtEl>
                                        <p:attrNameLst>
                                          <p:attrName>style.visibility</p:attrName>
                                        </p:attrNameLst>
                                      </p:cBhvr>
                                      <p:to>
                                        <p:strVal val="visible"/>
                                      </p:to>
                                    </p:set>
                                    <p:animEffect transition="in" filter="fade">
                                      <p:cBhvr>
                                        <p:cTn id="549" dur="250"/>
                                        <p:tgtEl>
                                          <p:spTgt spid="184"/>
                                        </p:tgtEl>
                                      </p:cBhvr>
                                    </p:animEffect>
                                  </p:childTnLst>
                                </p:cTn>
                              </p:par>
                              <p:par>
                                <p:cTn id="550" presetID="1" presetClass="exit" presetSubtype="0" fill="hold" nodeType="withEffect">
                                  <p:stCondLst>
                                    <p:cond delay="0"/>
                                  </p:stCondLst>
                                  <p:childTnLst>
                                    <p:set>
                                      <p:cBhvr>
                                        <p:cTn id="551" dur="1" fill="hold">
                                          <p:stCondLst>
                                            <p:cond delay="0"/>
                                          </p:stCondLst>
                                        </p:cTn>
                                        <p:tgtEl>
                                          <p:spTgt spid="197"/>
                                        </p:tgtEl>
                                        <p:attrNameLst>
                                          <p:attrName>style.visibility</p:attrName>
                                        </p:attrNameLst>
                                      </p:cBhvr>
                                      <p:to>
                                        <p:strVal val="hidden"/>
                                      </p:to>
                                    </p:set>
                                  </p:childTnLst>
                                </p:cTn>
                              </p:par>
                            </p:childTnLst>
                          </p:cTn>
                        </p:par>
                      </p:childTnLst>
                    </p:cTn>
                  </p:par>
                </p:childTnLst>
              </p:cTn>
              <p:nextCondLst>
                <p:cond evt="onClick" delay="0">
                  <p:tgtEl>
                    <p:spTgt spid="197"/>
                  </p:tgtEl>
                </p:cond>
              </p:nextCondLst>
            </p:seq>
            <p:seq concurrent="1" nextAc="seek">
              <p:cTn id="552" restart="whenNotActive" fill="hold" evtFilter="cancelBubble" nodeType="interactiveSeq">
                <p:stCondLst>
                  <p:cond evt="onClick" delay="0">
                    <p:tgtEl>
                      <p:spTgt spid="198"/>
                    </p:tgtEl>
                  </p:cond>
                </p:stCondLst>
                <p:endSync evt="end" delay="0">
                  <p:rtn val="all"/>
                </p:endSync>
                <p:childTnLst>
                  <p:par>
                    <p:cTn id="553" fill="hold">
                      <p:stCondLst>
                        <p:cond delay="0"/>
                      </p:stCondLst>
                      <p:childTnLst>
                        <p:par>
                          <p:cTn id="554" fill="hold">
                            <p:stCondLst>
                              <p:cond delay="0"/>
                            </p:stCondLst>
                            <p:childTnLst>
                              <p:par>
                                <p:cTn id="555" presetID="10" presetClass="entr" presetSubtype="0" fill="hold" nodeType="clickEffect">
                                  <p:stCondLst>
                                    <p:cond delay="0"/>
                                  </p:stCondLst>
                                  <p:childTnLst>
                                    <p:set>
                                      <p:cBhvr>
                                        <p:cTn id="556" dur="1" fill="hold">
                                          <p:stCondLst>
                                            <p:cond delay="0"/>
                                          </p:stCondLst>
                                        </p:cTn>
                                        <p:tgtEl>
                                          <p:spTgt spid="185"/>
                                        </p:tgtEl>
                                        <p:attrNameLst>
                                          <p:attrName>style.visibility</p:attrName>
                                        </p:attrNameLst>
                                      </p:cBhvr>
                                      <p:to>
                                        <p:strVal val="visible"/>
                                      </p:to>
                                    </p:set>
                                    <p:animEffect transition="in" filter="fade">
                                      <p:cBhvr>
                                        <p:cTn id="557" dur="250"/>
                                        <p:tgtEl>
                                          <p:spTgt spid="185"/>
                                        </p:tgtEl>
                                      </p:cBhvr>
                                    </p:animEffect>
                                  </p:childTnLst>
                                </p:cTn>
                              </p:par>
                              <p:par>
                                <p:cTn id="558" presetID="1" presetClass="exit" presetSubtype="0" fill="hold" nodeType="withEffect">
                                  <p:stCondLst>
                                    <p:cond delay="0"/>
                                  </p:stCondLst>
                                  <p:childTnLst>
                                    <p:set>
                                      <p:cBhvr>
                                        <p:cTn id="559" dur="1" fill="hold">
                                          <p:stCondLst>
                                            <p:cond delay="0"/>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8"/>
                  </p:tgtEl>
                </p:cond>
              </p:nextCondLst>
            </p:seq>
            <p:seq concurrent="1" nextAc="seek">
              <p:cTn id="560" restart="whenNotActive" fill="hold" evtFilter="cancelBubble" nodeType="interactiveSeq">
                <p:stCondLst>
                  <p:cond evt="onClick" delay="0">
                    <p:tgtEl>
                      <p:spTgt spid="199"/>
                    </p:tgtEl>
                  </p:cond>
                </p:stCondLst>
                <p:endSync evt="end" delay="0">
                  <p:rtn val="all"/>
                </p:endSync>
                <p:childTnLst>
                  <p:par>
                    <p:cTn id="561" fill="hold">
                      <p:stCondLst>
                        <p:cond delay="0"/>
                      </p:stCondLst>
                      <p:childTnLst>
                        <p:par>
                          <p:cTn id="562" fill="hold">
                            <p:stCondLst>
                              <p:cond delay="0"/>
                            </p:stCondLst>
                            <p:childTnLst>
                              <p:par>
                                <p:cTn id="563" presetID="10" presetClass="entr" presetSubtype="0" fill="hold" nodeType="clickEffect">
                                  <p:stCondLst>
                                    <p:cond delay="0"/>
                                  </p:stCondLst>
                                  <p:childTnLst>
                                    <p:set>
                                      <p:cBhvr>
                                        <p:cTn id="564" dur="1" fill="hold">
                                          <p:stCondLst>
                                            <p:cond delay="0"/>
                                          </p:stCondLst>
                                        </p:cTn>
                                        <p:tgtEl>
                                          <p:spTgt spid="186"/>
                                        </p:tgtEl>
                                        <p:attrNameLst>
                                          <p:attrName>style.visibility</p:attrName>
                                        </p:attrNameLst>
                                      </p:cBhvr>
                                      <p:to>
                                        <p:strVal val="visible"/>
                                      </p:to>
                                    </p:set>
                                    <p:animEffect transition="in" filter="fade">
                                      <p:cBhvr>
                                        <p:cTn id="565" dur="250"/>
                                        <p:tgtEl>
                                          <p:spTgt spid="186"/>
                                        </p:tgtEl>
                                      </p:cBhvr>
                                    </p:animEffect>
                                  </p:childTnLst>
                                </p:cTn>
                              </p:par>
                              <p:par>
                                <p:cTn id="566" presetID="1" presetClass="exit" presetSubtype="0" fill="hold" nodeType="withEffect">
                                  <p:stCondLst>
                                    <p:cond delay="0"/>
                                  </p:stCondLst>
                                  <p:childTnLst>
                                    <p:set>
                                      <p:cBhvr>
                                        <p:cTn id="567" dur="1" fill="hold">
                                          <p:stCondLst>
                                            <p:cond delay="0"/>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199"/>
                  </p:tgtEl>
                </p:cond>
              </p:nextCondLst>
            </p:seq>
            <p:seq concurrent="1" nextAc="seek">
              <p:cTn id="568" restart="whenNotActive" fill="hold" evtFilter="cancelBubble" nodeType="interactiveSeq">
                <p:stCondLst>
                  <p:cond evt="onClick" delay="0">
                    <p:tgtEl>
                      <p:spTgt spid="200"/>
                    </p:tgtEl>
                  </p:cond>
                </p:stCondLst>
                <p:endSync evt="end" delay="0">
                  <p:rtn val="all"/>
                </p:endSync>
                <p:childTnLst>
                  <p:par>
                    <p:cTn id="569" fill="hold">
                      <p:stCondLst>
                        <p:cond delay="0"/>
                      </p:stCondLst>
                      <p:childTnLst>
                        <p:par>
                          <p:cTn id="570" fill="hold">
                            <p:stCondLst>
                              <p:cond delay="0"/>
                            </p:stCondLst>
                            <p:childTnLst>
                              <p:par>
                                <p:cTn id="571" presetID="10" presetClass="entr" presetSubtype="0" fill="hold" nodeType="clickEffect">
                                  <p:stCondLst>
                                    <p:cond delay="0"/>
                                  </p:stCondLst>
                                  <p:childTnLst>
                                    <p:set>
                                      <p:cBhvr>
                                        <p:cTn id="572" dur="1" fill="hold">
                                          <p:stCondLst>
                                            <p:cond delay="0"/>
                                          </p:stCondLst>
                                        </p:cTn>
                                        <p:tgtEl>
                                          <p:spTgt spid="219"/>
                                        </p:tgtEl>
                                        <p:attrNameLst>
                                          <p:attrName>style.visibility</p:attrName>
                                        </p:attrNameLst>
                                      </p:cBhvr>
                                      <p:to>
                                        <p:strVal val="visible"/>
                                      </p:to>
                                    </p:set>
                                    <p:animEffect transition="in" filter="fade">
                                      <p:cBhvr>
                                        <p:cTn id="573" dur="250"/>
                                        <p:tgtEl>
                                          <p:spTgt spid="219"/>
                                        </p:tgtEl>
                                      </p:cBhvr>
                                    </p:animEffect>
                                  </p:childTnLst>
                                </p:cTn>
                              </p:par>
                              <p:par>
                                <p:cTn id="574" presetID="1" presetClass="exit" presetSubtype="0" fill="hold" nodeType="withEffect">
                                  <p:stCondLst>
                                    <p:cond delay="0"/>
                                  </p:stCondLst>
                                  <p:childTnLst>
                                    <p:set>
                                      <p:cBhvr>
                                        <p:cTn id="575" dur="1" fill="hold">
                                          <p:stCondLst>
                                            <p:cond delay="0"/>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00"/>
                  </p:tgtEl>
                </p:cond>
              </p:nextCondLst>
            </p:seq>
            <p:seq concurrent="1" nextAc="seek">
              <p:cTn id="576" restart="whenNotActive" fill="hold" evtFilter="cancelBubble" nodeType="interactiveSeq">
                <p:stCondLst>
                  <p:cond evt="onClick" delay="0">
                    <p:tgtEl>
                      <p:spTgt spid="201"/>
                    </p:tgtEl>
                  </p:cond>
                </p:stCondLst>
                <p:endSync evt="end" delay="0">
                  <p:rtn val="all"/>
                </p:endSync>
                <p:childTnLst>
                  <p:par>
                    <p:cTn id="577" fill="hold">
                      <p:stCondLst>
                        <p:cond delay="0"/>
                      </p:stCondLst>
                      <p:childTnLst>
                        <p:par>
                          <p:cTn id="578" fill="hold">
                            <p:stCondLst>
                              <p:cond delay="0"/>
                            </p:stCondLst>
                            <p:childTnLst>
                              <p:par>
                                <p:cTn id="579" presetID="10" presetClass="entr" presetSubtype="0" fill="hold" nodeType="clickEffect">
                                  <p:stCondLst>
                                    <p:cond delay="0"/>
                                  </p:stCondLst>
                                  <p:childTnLst>
                                    <p:set>
                                      <p:cBhvr>
                                        <p:cTn id="580" dur="1" fill="hold">
                                          <p:stCondLst>
                                            <p:cond delay="0"/>
                                          </p:stCondLst>
                                        </p:cTn>
                                        <p:tgtEl>
                                          <p:spTgt spid="220"/>
                                        </p:tgtEl>
                                        <p:attrNameLst>
                                          <p:attrName>style.visibility</p:attrName>
                                        </p:attrNameLst>
                                      </p:cBhvr>
                                      <p:to>
                                        <p:strVal val="visible"/>
                                      </p:to>
                                    </p:set>
                                    <p:animEffect transition="in" filter="fade">
                                      <p:cBhvr>
                                        <p:cTn id="581" dur="250"/>
                                        <p:tgtEl>
                                          <p:spTgt spid="220"/>
                                        </p:tgtEl>
                                      </p:cBhvr>
                                    </p:animEffect>
                                  </p:childTnLst>
                                </p:cTn>
                              </p:par>
                              <p:par>
                                <p:cTn id="582" presetID="1" presetClass="exit" presetSubtype="0" fill="hold" nodeType="withEffect">
                                  <p:stCondLst>
                                    <p:cond delay="0"/>
                                  </p:stCondLst>
                                  <p:childTnLst>
                                    <p:set>
                                      <p:cBhvr>
                                        <p:cTn id="583" dur="1" fill="hold">
                                          <p:stCondLst>
                                            <p:cond delay="0"/>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01"/>
                  </p:tgtEl>
                </p:cond>
              </p:nextCondLst>
            </p:seq>
            <p:seq concurrent="1" nextAc="seek">
              <p:cTn id="584" restart="whenNotActive" fill="hold" evtFilter="cancelBubble" nodeType="interactiveSeq">
                <p:stCondLst>
                  <p:cond evt="onClick" delay="0">
                    <p:tgtEl>
                      <p:spTgt spid="202"/>
                    </p:tgtEl>
                  </p:cond>
                </p:stCondLst>
                <p:endSync evt="end" delay="0">
                  <p:rtn val="all"/>
                </p:endSync>
                <p:childTnLst>
                  <p:par>
                    <p:cTn id="585" fill="hold">
                      <p:stCondLst>
                        <p:cond delay="0"/>
                      </p:stCondLst>
                      <p:childTnLst>
                        <p:par>
                          <p:cTn id="586" fill="hold">
                            <p:stCondLst>
                              <p:cond delay="0"/>
                            </p:stCondLst>
                            <p:childTnLst>
                              <p:par>
                                <p:cTn id="587" presetID="10" presetClass="entr" presetSubtype="0" fill="hold" nodeType="clickEffect">
                                  <p:stCondLst>
                                    <p:cond delay="0"/>
                                  </p:stCondLst>
                                  <p:childTnLst>
                                    <p:set>
                                      <p:cBhvr>
                                        <p:cTn id="588" dur="1" fill="hold">
                                          <p:stCondLst>
                                            <p:cond delay="0"/>
                                          </p:stCondLst>
                                        </p:cTn>
                                        <p:tgtEl>
                                          <p:spTgt spid="232"/>
                                        </p:tgtEl>
                                        <p:attrNameLst>
                                          <p:attrName>style.visibility</p:attrName>
                                        </p:attrNameLst>
                                      </p:cBhvr>
                                      <p:to>
                                        <p:strVal val="visible"/>
                                      </p:to>
                                    </p:set>
                                    <p:animEffect transition="in" filter="fade">
                                      <p:cBhvr>
                                        <p:cTn id="589" dur="250"/>
                                        <p:tgtEl>
                                          <p:spTgt spid="232"/>
                                        </p:tgtEl>
                                      </p:cBhvr>
                                    </p:animEffect>
                                  </p:childTnLst>
                                </p:cTn>
                              </p:par>
                              <p:par>
                                <p:cTn id="590" presetID="1" presetClass="exit" presetSubtype="0" fill="hold" nodeType="withEffect">
                                  <p:stCondLst>
                                    <p:cond delay="0"/>
                                  </p:stCondLst>
                                  <p:childTnLst>
                                    <p:set>
                                      <p:cBhvr>
                                        <p:cTn id="591" dur="1" fill="hold">
                                          <p:stCondLst>
                                            <p:cond delay="0"/>
                                          </p:stCondLst>
                                        </p:cTn>
                                        <p:tgtEl>
                                          <p:spTgt spid="202"/>
                                        </p:tgtEl>
                                        <p:attrNameLst>
                                          <p:attrName>style.visibility</p:attrName>
                                        </p:attrNameLst>
                                      </p:cBhvr>
                                      <p:to>
                                        <p:strVal val="hidden"/>
                                      </p:to>
                                    </p:set>
                                  </p:childTnLst>
                                </p:cTn>
                              </p:par>
                            </p:childTnLst>
                          </p:cTn>
                        </p:par>
                      </p:childTnLst>
                    </p:cTn>
                  </p:par>
                </p:childTnLst>
              </p:cTn>
              <p:nextCondLst>
                <p:cond evt="onClick" delay="0">
                  <p:tgtEl>
                    <p:spTgt spid="202"/>
                  </p:tgtEl>
                </p:cond>
              </p:nextCondLst>
            </p:seq>
            <p:seq concurrent="1" nextAc="seek">
              <p:cTn id="592" restart="whenNotActive" fill="hold" evtFilter="cancelBubble" nodeType="interactiveSeq">
                <p:stCondLst>
                  <p:cond evt="onClick" delay="0">
                    <p:tgtEl>
                      <p:spTgt spid="203"/>
                    </p:tgtEl>
                  </p:cond>
                </p:stCondLst>
                <p:endSync evt="end" delay="0">
                  <p:rtn val="all"/>
                </p:endSync>
                <p:childTnLst>
                  <p:par>
                    <p:cTn id="593" fill="hold">
                      <p:stCondLst>
                        <p:cond delay="0"/>
                      </p:stCondLst>
                      <p:childTnLst>
                        <p:par>
                          <p:cTn id="594" fill="hold">
                            <p:stCondLst>
                              <p:cond delay="0"/>
                            </p:stCondLst>
                            <p:childTnLst>
                              <p:par>
                                <p:cTn id="595" presetID="10" presetClass="entr" presetSubtype="0" fill="hold" nodeType="clickEffect">
                                  <p:stCondLst>
                                    <p:cond delay="0"/>
                                  </p:stCondLst>
                                  <p:childTnLst>
                                    <p:set>
                                      <p:cBhvr>
                                        <p:cTn id="596" dur="1" fill="hold">
                                          <p:stCondLst>
                                            <p:cond delay="0"/>
                                          </p:stCondLst>
                                        </p:cTn>
                                        <p:tgtEl>
                                          <p:spTgt spid="233"/>
                                        </p:tgtEl>
                                        <p:attrNameLst>
                                          <p:attrName>style.visibility</p:attrName>
                                        </p:attrNameLst>
                                      </p:cBhvr>
                                      <p:to>
                                        <p:strVal val="visible"/>
                                      </p:to>
                                    </p:set>
                                    <p:animEffect transition="in" filter="fade">
                                      <p:cBhvr>
                                        <p:cTn id="597" dur="250"/>
                                        <p:tgtEl>
                                          <p:spTgt spid="233"/>
                                        </p:tgtEl>
                                      </p:cBhvr>
                                    </p:animEffect>
                                  </p:childTnLst>
                                </p:cTn>
                              </p:par>
                              <p:par>
                                <p:cTn id="598" presetID="1" presetClass="exit" presetSubtype="0" fill="hold" nodeType="withEffect">
                                  <p:stCondLst>
                                    <p:cond delay="0"/>
                                  </p:stCondLst>
                                  <p:childTnLst>
                                    <p:set>
                                      <p:cBhvr>
                                        <p:cTn id="599" dur="1" fill="hold">
                                          <p:stCondLst>
                                            <p:cond delay="0"/>
                                          </p:stCondLst>
                                        </p:cTn>
                                        <p:tgtEl>
                                          <p:spTgt spid="203"/>
                                        </p:tgtEl>
                                        <p:attrNameLst>
                                          <p:attrName>style.visibility</p:attrName>
                                        </p:attrNameLst>
                                      </p:cBhvr>
                                      <p:to>
                                        <p:strVal val="hidden"/>
                                      </p:to>
                                    </p:set>
                                  </p:childTnLst>
                                </p:cTn>
                              </p:par>
                            </p:childTnLst>
                          </p:cTn>
                        </p:par>
                      </p:childTnLst>
                    </p:cTn>
                  </p:par>
                </p:childTnLst>
              </p:cTn>
              <p:nextCondLst>
                <p:cond evt="onClick" delay="0">
                  <p:tgtEl>
                    <p:spTgt spid="203"/>
                  </p:tgtEl>
                </p:cond>
              </p:nextCondLst>
            </p:seq>
            <p:seq concurrent="1" nextAc="seek">
              <p:cTn id="600" restart="whenNotActive" fill="hold" evtFilter="cancelBubble" nodeType="interactiveSeq">
                <p:stCondLst>
                  <p:cond evt="onClick" delay="0">
                    <p:tgtEl>
                      <p:spTgt spid="204"/>
                    </p:tgtEl>
                  </p:cond>
                </p:stCondLst>
                <p:endSync evt="end" delay="0">
                  <p:rtn val="all"/>
                </p:endSync>
                <p:childTnLst>
                  <p:par>
                    <p:cTn id="601" fill="hold">
                      <p:stCondLst>
                        <p:cond delay="0"/>
                      </p:stCondLst>
                      <p:childTnLst>
                        <p:par>
                          <p:cTn id="602" fill="hold">
                            <p:stCondLst>
                              <p:cond delay="0"/>
                            </p:stCondLst>
                            <p:childTnLst>
                              <p:par>
                                <p:cTn id="603" presetID="10" presetClass="entr" presetSubtype="0" fill="hold" nodeType="clickEffect">
                                  <p:stCondLst>
                                    <p:cond delay="0"/>
                                  </p:stCondLst>
                                  <p:childTnLst>
                                    <p:set>
                                      <p:cBhvr>
                                        <p:cTn id="604" dur="1" fill="hold">
                                          <p:stCondLst>
                                            <p:cond delay="0"/>
                                          </p:stCondLst>
                                        </p:cTn>
                                        <p:tgtEl>
                                          <p:spTgt spid="234"/>
                                        </p:tgtEl>
                                        <p:attrNameLst>
                                          <p:attrName>style.visibility</p:attrName>
                                        </p:attrNameLst>
                                      </p:cBhvr>
                                      <p:to>
                                        <p:strVal val="visible"/>
                                      </p:to>
                                    </p:set>
                                    <p:animEffect transition="in" filter="fade">
                                      <p:cBhvr>
                                        <p:cTn id="605" dur="250"/>
                                        <p:tgtEl>
                                          <p:spTgt spid="234"/>
                                        </p:tgtEl>
                                      </p:cBhvr>
                                    </p:animEffect>
                                  </p:childTnLst>
                                </p:cTn>
                              </p:par>
                              <p:par>
                                <p:cTn id="606" presetID="1" presetClass="exit" presetSubtype="0" fill="hold" nodeType="withEffect">
                                  <p:stCondLst>
                                    <p:cond delay="0"/>
                                  </p:stCondLst>
                                  <p:childTnLst>
                                    <p:set>
                                      <p:cBhvr>
                                        <p:cTn id="607" dur="1" fill="hold">
                                          <p:stCondLst>
                                            <p:cond delay="0"/>
                                          </p:stCondLst>
                                        </p:cTn>
                                        <p:tgtEl>
                                          <p:spTgt spid="204"/>
                                        </p:tgtEl>
                                        <p:attrNameLst>
                                          <p:attrName>style.visibility</p:attrName>
                                        </p:attrNameLst>
                                      </p:cBhvr>
                                      <p:to>
                                        <p:strVal val="hidden"/>
                                      </p:to>
                                    </p:set>
                                  </p:childTnLst>
                                </p:cTn>
                              </p:par>
                            </p:childTnLst>
                          </p:cTn>
                        </p:par>
                      </p:childTnLst>
                    </p:cTn>
                  </p:par>
                </p:childTnLst>
              </p:cTn>
              <p:nextCondLst>
                <p:cond evt="onClick" delay="0">
                  <p:tgtEl>
                    <p:spTgt spid="204"/>
                  </p:tgtEl>
                </p:cond>
              </p:nextCondLst>
            </p:seq>
            <p:seq concurrent="1" nextAc="seek">
              <p:cTn id="608" restart="whenNotActive" fill="hold" evtFilter="cancelBubble" nodeType="interactiveSeq">
                <p:stCondLst>
                  <p:cond evt="onClick" delay="0">
                    <p:tgtEl>
                      <p:spTgt spid="205"/>
                    </p:tgtEl>
                  </p:cond>
                </p:stCondLst>
                <p:endSync evt="end" delay="0">
                  <p:rtn val="all"/>
                </p:endSync>
                <p:childTnLst>
                  <p:par>
                    <p:cTn id="609" fill="hold">
                      <p:stCondLst>
                        <p:cond delay="0"/>
                      </p:stCondLst>
                      <p:childTnLst>
                        <p:par>
                          <p:cTn id="610" fill="hold">
                            <p:stCondLst>
                              <p:cond delay="0"/>
                            </p:stCondLst>
                            <p:childTnLst>
                              <p:par>
                                <p:cTn id="611" presetID="10" presetClass="entr" presetSubtype="0" fill="hold" nodeType="clickEffect">
                                  <p:stCondLst>
                                    <p:cond delay="0"/>
                                  </p:stCondLst>
                                  <p:childTnLst>
                                    <p:set>
                                      <p:cBhvr>
                                        <p:cTn id="612" dur="1" fill="hold">
                                          <p:stCondLst>
                                            <p:cond delay="0"/>
                                          </p:stCondLst>
                                        </p:cTn>
                                        <p:tgtEl>
                                          <p:spTgt spid="235"/>
                                        </p:tgtEl>
                                        <p:attrNameLst>
                                          <p:attrName>style.visibility</p:attrName>
                                        </p:attrNameLst>
                                      </p:cBhvr>
                                      <p:to>
                                        <p:strVal val="visible"/>
                                      </p:to>
                                    </p:set>
                                    <p:animEffect transition="in" filter="fade">
                                      <p:cBhvr>
                                        <p:cTn id="613" dur="250"/>
                                        <p:tgtEl>
                                          <p:spTgt spid="235"/>
                                        </p:tgtEl>
                                      </p:cBhvr>
                                    </p:animEffect>
                                  </p:childTnLst>
                                </p:cTn>
                              </p:par>
                              <p:par>
                                <p:cTn id="614" presetID="1" presetClass="exit" presetSubtype="0" fill="hold" nodeType="withEffect">
                                  <p:stCondLst>
                                    <p:cond delay="0"/>
                                  </p:stCondLst>
                                  <p:childTnLst>
                                    <p:set>
                                      <p:cBhvr>
                                        <p:cTn id="615" dur="1" fill="hold">
                                          <p:stCondLst>
                                            <p:cond delay="0"/>
                                          </p:stCondLst>
                                        </p:cTn>
                                        <p:tgtEl>
                                          <p:spTgt spid="205"/>
                                        </p:tgtEl>
                                        <p:attrNameLst>
                                          <p:attrName>style.visibility</p:attrName>
                                        </p:attrNameLst>
                                      </p:cBhvr>
                                      <p:to>
                                        <p:strVal val="hidden"/>
                                      </p:to>
                                    </p:set>
                                  </p:childTnLst>
                                </p:cTn>
                              </p:par>
                            </p:childTnLst>
                          </p:cTn>
                        </p:par>
                      </p:childTnLst>
                    </p:cTn>
                  </p:par>
                </p:childTnLst>
              </p:cTn>
              <p:nextCondLst>
                <p:cond evt="onClick" delay="0">
                  <p:tgtEl>
                    <p:spTgt spid="205"/>
                  </p:tgtEl>
                </p:cond>
              </p:nextCondLst>
            </p:seq>
            <p:seq concurrent="1" nextAc="seek">
              <p:cTn id="616" restart="whenNotActive" fill="hold" evtFilter="cancelBubble" nodeType="interactiveSeq">
                <p:stCondLst>
                  <p:cond evt="onClick" delay="0">
                    <p:tgtEl>
                      <p:spTgt spid="206"/>
                    </p:tgtEl>
                  </p:cond>
                </p:stCondLst>
                <p:endSync evt="end" delay="0">
                  <p:rtn val="all"/>
                </p:endSync>
                <p:childTnLst>
                  <p:par>
                    <p:cTn id="617" fill="hold">
                      <p:stCondLst>
                        <p:cond delay="0"/>
                      </p:stCondLst>
                      <p:childTnLst>
                        <p:par>
                          <p:cTn id="618" fill="hold">
                            <p:stCondLst>
                              <p:cond delay="0"/>
                            </p:stCondLst>
                            <p:childTnLst>
                              <p:par>
                                <p:cTn id="619" presetID="10" presetClass="entr" presetSubtype="0" fill="hold" nodeType="clickEffect">
                                  <p:stCondLst>
                                    <p:cond delay="0"/>
                                  </p:stCondLst>
                                  <p:childTnLst>
                                    <p:set>
                                      <p:cBhvr>
                                        <p:cTn id="620" dur="1" fill="hold">
                                          <p:stCondLst>
                                            <p:cond delay="0"/>
                                          </p:stCondLst>
                                        </p:cTn>
                                        <p:tgtEl>
                                          <p:spTgt spid="236"/>
                                        </p:tgtEl>
                                        <p:attrNameLst>
                                          <p:attrName>style.visibility</p:attrName>
                                        </p:attrNameLst>
                                      </p:cBhvr>
                                      <p:to>
                                        <p:strVal val="visible"/>
                                      </p:to>
                                    </p:set>
                                    <p:animEffect transition="in" filter="fade">
                                      <p:cBhvr>
                                        <p:cTn id="621" dur="250"/>
                                        <p:tgtEl>
                                          <p:spTgt spid="236"/>
                                        </p:tgtEl>
                                      </p:cBhvr>
                                    </p:animEffect>
                                  </p:childTnLst>
                                </p:cTn>
                              </p:par>
                              <p:par>
                                <p:cTn id="622" presetID="1" presetClass="exit" presetSubtype="0" fill="hold" nodeType="withEffect">
                                  <p:stCondLst>
                                    <p:cond delay="0"/>
                                  </p:stCondLst>
                                  <p:childTnLst>
                                    <p:set>
                                      <p:cBhvr>
                                        <p:cTn id="623" dur="1" fill="hold">
                                          <p:stCondLst>
                                            <p:cond delay="0"/>
                                          </p:stCondLst>
                                        </p:cTn>
                                        <p:tgtEl>
                                          <p:spTgt spid="206"/>
                                        </p:tgtEl>
                                        <p:attrNameLst>
                                          <p:attrName>style.visibility</p:attrName>
                                        </p:attrNameLst>
                                      </p:cBhvr>
                                      <p:to>
                                        <p:strVal val="hidden"/>
                                      </p:to>
                                    </p:set>
                                  </p:childTnLst>
                                </p:cTn>
                              </p:par>
                            </p:childTnLst>
                          </p:cTn>
                        </p:par>
                      </p:childTnLst>
                    </p:cTn>
                  </p:par>
                </p:childTnLst>
              </p:cTn>
              <p:nextCondLst>
                <p:cond evt="onClick" delay="0">
                  <p:tgtEl>
                    <p:spTgt spid="206"/>
                  </p:tgtEl>
                </p:cond>
              </p:nextCondLst>
            </p:seq>
            <p:seq concurrent="1" nextAc="seek">
              <p:cTn id="624" restart="whenNotActive" fill="hold" evtFilter="cancelBubble" nodeType="interactiveSeq">
                <p:stCondLst>
                  <p:cond evt="onClick" delay="0">
                    <p:tgtEl>
                      <p:spTgt spid="207"/>
                    </p:tgtEl>
                  </p:cond>
                </p:stCondLst>
                <p:endSync evt="end" delay="0">
                  <p:rtn val="all"/>
                </p:endSync>
                <p:childTnLst>
                  <p:par>
                    <p:cTn id="625" fill="hold">
                      <p:stCondLst>
                        <p:cond delay="0"/>
                      </p:stCondLst>
                      <p:childTnLst>
                        <p:par>
                          <p:cTn id="626" fill="hold">
                            <p:stCondLst>
                              <p:cond delay="0"/>
                            </p:stCondLst>
                            <p:childTnLst>
                              <p:par>
                                <p:cTn id="627" presetID="10" presetClass="entr" presetSubtype="0" fill="hold" nodeType="clickEffect">
                                  <p:stCondLst>
                                    <p:cond delay="0"/>
                                  </p:stCondLst>
                                  <p:childTnLst>
                                    <p:set>
                                      <p:cBhvr>
                                        <p:cTn id="628" dur="1" fill="hold">
                                          <p:stCondLst>
                                            <p:cond delay="0"/>
                                          </p:stCondLst>
                                        </p:cTn>
                                        <p:tgtEl>
                                          <p:spTgt spid="237"/>
                                        </p:tgtEl>
                                        <p:attrNameLst>
                                          <p:attrName>style.visibility</p:attrName>
                                        </p:attrNameLst>
                                      </p:cBhvr>
                                      <p:to>
                                        <p:strVal val="visible"/>
                                      </p:to>
                                    </p:set>
                                    <p:animEffect transition="in" filter="fade">
                                      <p:cBhvr>
                                        <p:cTn id="629" dur="250"/>
                                        <p:tgtEl>
                                          <p:spTgt spid="237"/>
                                        </p:tgtEl>
                                      </p:cBhvr>
                                    </p:animEffect>
                                  </p:childTnLst>
                                </p:cTn>
                              </p:par>
                              <p:par>
                                <p:cTn id="630" presetID="1" presetClass="exit" presetSubtype="0" fill="hold" nodeType="withEffect">
                                  <p:stCondLst>
                                    <p:cond delay="0"/>
                                  </p:stCondLst>
                                  <p:childTnLst>
                                    <p:set>
                                      <p:cBhvr>
                                        <p:cTn id="631" dur="1" fill="hold">
                                          <p:stCondLst>
                                            <p:cond delay="0"/>
                                          </p:stCondLst>
                                        </p:cTn>
                                        <p:tgtEl>
                                          <p:spTgt spid="207"/>
                                        </p:tgtEl>
                                        <p:attrNameLst>
                                          <p:attrName>style.visibility</p:attrName>
                                        </p:attrNameLst>
                                      </p:cBhvr>
                                      <p:to>
                                        <p:strVal val="hidden"/>
                                      </p:to>
                                    </p:set>
                                  </p:childTnLst>
                                </p:cTn>
                              </p:par>
                            </p:childTnLst>
                          </p:cTn>
                        </p:par>
                      </p:childTnLst>
                    </p:cTn>
                  </p:par>
                </p:childTnLst>
              </p:cTn>
              <p:nextCondLst>
                <p:cond evt="onClick" delay="0">
                  <p:tgtEl>
                    <p:spTgt spid="207"/>
                  </p:tgtEl>
                </p:cond>
              </p:nextCondLst>
            </p:seq>
            <p:seq concurrent="1" nextAc="seek">
              <p:cTn id="632" restart="whenNotActive" fill="hold" evtFilter="cancelBubble" nodeType="interactiveSeq">
                <p:stCondLst>
                  <p:cond evt="onClick" delay="0">
                    <p:tgtEl>
                      <p:spTgt spid="208"/>
                    </p:tgtEl>
                  </p:cond>
                </p:stCondLst>
                <p:endSync evt="end" delay="0">
                  <p:rtn val="all"/>
                </p:endSync>
                <p:childTnLst>
                  <p:par>
                    <p:cTn id="633" fill="hold">
                      <p:stCondLst>
                        <p:cond delay="0"/>
                      </p:stCondLst>
                      <p:childTnLst>
                        <p:par>
                          <p:cTn id="634" fill="hold">
                            <p:stCondLst>
                              <p:cond delay="0"/>
                            </p:stCondLst>
                            <p:childTnLst>
                              <p:par>
                                <p:cTn id="635" presetID="10" presetClass="entr" presetSubtype="0" fill="hold" nodeType="clickEffect">
                                  <p:stCondLst>
                                    <p:cond delay="0"/>
                                  </p:stCondLst>
                                  <p:childTnLst>
                                    <p:set>
                                      <p:cBhvr>
                                        <p:cTn id="636" dur="1" fill="hold">
                                          <p:stCondLst>
                                            <p:cond delay="0"/>
                                          </p:stCondLst>
                                        </p:cTn>
                                        <p:tgtEl>
                                          <p:spTgt spid="221"/>
                                        </p:tgtEl>
                                        <p:attrNameLst>
                                          <p:attrName>style.visibility</p:attrName>
                                        </p:attrNameLst>
                                      </p:cBhvr>
                                      <p:to>
                                        <p:strVal val="visible"/>
                                      </p:to>
                                    </p:set>
                                    <p:animEffect transition="in" filter="fade">
                                      <p:cBhvr>
                                        <p:cTn id="637" dur="250"/>
                                        <p:tgtEl>
                                          <p:spTgt spid="221"/>
                                        </p:tgtEl>
                                      </p:cBhvr>
                                    </p:animEffect>
                                  </p:childTnLst>
                                </p:cTn>
                              </p:par>
                              <p:par>
                                <p:cTn id="638" presetID="1" presetClass="exit" presetSubtype="0" fill="hold" nodeType="withEffect">
                                  <p:stCondLst>
                                    <p:cond delay="0"/>
                                  </p:stCondLst>
                                  <p:childTnLst>
                                    <p:set>
                                      <p:cBhvr>
                                        <p:cTn id="639" dur="1" fill="hold">
                                          <p:stCondLst>
                                            <p:cond delay="0"/>
                                          </p:stCondLst>
                                        </p:cTn>
                                        <p:tgtEl>
                                          <p:spTgt spid="208"/>
                                        </p:tgtEl>
                                        <p:attrNameLst>
                                          <p:attrName>style.visibility</p:attrName>
                                        </p:attrNameLst>
                                      </p:cBhvr>
                                      <p:to>
                                        <p:strVal val="hidden"/>
                                      </p:to>
                                    </p:set>
                                  </p:childTnLst>
                                </p:cTn>
                              </p:par>
                            </p:childTnLst>
                          </p:cTn>
                        </p:par>
                      </p:childTnLst>
                    </p:cTn>
                  </p:par>
                </p:childTnLst>
              </p:cTn>
              <p:nextCondLst>
                <p:cond evt="onClick" delay="0">
                  <p:tgtEl>
                    <p:spTgt spid="208"/>
                  </p:tgtEl>
                </p:cond>
              </p:nextCondLst>
            </p:seq>
            <p:seq concurrent="1" nextAc="seek">
              <p:cTn id="640" restart="whenNotActive" fill="hold" evtFilter="cancelBubble" nodeType="interactiveSeq">
                <p:stCondLst>
                  <p:cond evt="onClick" delay="0">
                    <p:tgtEl>
                      <p:spTgt spid="209"/>
                    </p:tgtEl>
                  </p:cond>
                </p:stCondLst>
                <p:endSync evt="end" delay="0">
                  <p:rtn val="all"/>
                </p:endSync>
                <p:childTnLst>
                  <p:par>
                    <p:cTn id="641" fill="hold">
                      <p:stCondLst>
                        <p:cond delay="0"/>
                      </p:stCondLst>
                      <p:childTnLst>
                        <p:par>
                          <p:cTn id="642" fill="hold">
                            <p:stCondLst>
                              <p:cond delay="0"/>
                            </p:stCondLst>
                            <p:childTnLst>
                              <p:par>
                                <p:cTn id="643" presetID="10" presetClass="entr" presetSubtype="0" fill="hold" nodeType="clickEffect">
                                  <p:stCondLst>
                                    <p:cond delay="0"/>
                                  </p:stCondLst>
                                  <p:childTnLst>
                                    <p:set>
                                      <p:cBhvr>
                                        <p:cTn id="644" dur="1" fill="hold">
                                          <p:stCondLst>
                                            <p:cond delay="0"/>
                                          </p:stCondLst>
                                        </p:cTn>
                                        <p:tgtEl>
                                          <p:spTgt spid="222"/>
                                        </p:tgtEl>
                                        <p:attrNameLst>
                                          <p:attrName>style.visibility</p:attrName>
                                        </p:attrNameLst>
                                      </p:cBhvr>
                                      <p:to>
                                        <p:strVal val="visible"/>
                                      </p:to>
                                    </p:set>
                                    <p:animEffect transition="in" filter="fade">
                                      <p:cBhvr>
                                        <p:cTn id="645" dur="250"/>
                                        <p:tgtEl>
                                          <p:spTgt spid="222"/>
                                        </p:tgtEl>
                                      </p:cBhvr>
                                    </p:animEffect>
                                  </p:childTnLst>
                                </p:cTn>
                              </p:par>
                              <p:par>
                                <p:cTn id="646" presetID="1" presetClass="exit" presetSubtype="0" fill="hold" nodeType="withEffect">
                                  <p:stCondLst>
                                    <p:cond delay="0"/>
                                  </p:stCondLst>
                                  <p:childTnLst>
                                    <p:set>
                                      <p:cBhvr>
                                        <p:cTn id="647" dur="1" fill="hold">
                                          <p:stCondLst>
                                            <p:cond delay="0"/>
                                          </p:stCondLst>
                                        </p:cTn>
                                        <p:tgtEl>
                                          <p:spTgt spid="209"/>
                                        </p:tgtEl>
                                        <p:attrNameLst>
                                          <p:attrName>style.visibility</p:attrName>
                                        </p:attrNameLst>
                                      </p:cBhvr>
                                      <p:to>
                                        <p:strVal val="hidden"/>
                                      </p:to>
                                    </p:set>
                                  </p:childTnLst>
                                </p:cTn>
                              </p:par>
                            </p:childTnLst>
                          </p:cTn>
                        </p:par>
                      </p:childTnLst>
                    </p:cTn>
                  </p:par>
                </p:childTnLst>
              </p:cTn>
              <p:nextCondLst>
                <p:cond evt="onClick" delay="0">
                  <p:tgtEl>
                    <p:spTgt spid="209"/>
                  </p:tgtEl>
                </p:cond>
              </p:nextCondLst>
            </p:seq>
            <p:seq concurrent="1" nextAc="seek">
              <p:cTn id="648" restart="whenNotActive" fill="hold" evtFilter="cancelBubble" nodeType="interactiveSeq">
                <p:stCondLst>
                  <p:cond evt="onClick" delay="0">
                    <p:tgtEl>
                      <p:spTgt spid="210"/>
                    </p:tgtEl>
                  </p:cond>
                </p:stCondLst>
                <p:endSync evt="end" delay="0">
                  <p:rtn val="all"/>
                </p:endSync>
                <p:childTnLst>
                  <p:par>
                    <p:cTn id="649" fill="hold">
                      <p:stCondLst>
                        <p:cond delay="0"/>
                      </p:stCondLst>
                      <p:childTnLst>
                        <p:par>
                          <p:cTn id="650" fill="hold">
                            <p:stCondLst>
                              <p:cond delay="0"/>
                            </p:stCondLst>
                            <p:childTnLst>
                              <p:par>
                                <p:cTn id="651" presetID="10" presetClass="entr" presetSubtype="0" fill="hold" nodeType="clickEffect">
                                  <p:stCondLst>
                                    <p:cond delay="0"/>
                                  </p:stCondLst>
                                  <p:childTnLst>
                                    <p:set>
                                      <p:cBhvr>
                                        <p:cTn id="652" dur="1" fill="hold">
                                          <p:stCondLst>
                                            <p:cond delay="0"/>
                                          </p:stCondLst>
                                        </p:cTn>
                                        <p:tgtEl>
                                          <p:spTgt spid="223"/>
                                        </p:tgtEl>
                                        <p:attrNameLst>
                                          <p:attrName>style.visibility</p:attrName>
                                        </p:attrNameLst>
                                      </p:cBhvr>
                                      <p:to>
                                        <p:strVal val="visible"/>
                                      </p:to>
                                    </p:set>
                                    <p:animEffect transition="in" filter="fade">
                                      <p:cBhvr>
                                        <p:cTn id="653" dur="250"/>
                                        <p:tgtEl>
                                          <p:spTgt spid="223"/>
                                        </p:tgtEl>
                                      </p:cBhvr>
                                    </p:animEffect>
                                  </p:childTnLst>
                                </p:cTn>
                              </p:par>
                              <p:par>
                                <p:cTn id="654" presetID="1" presetClass="exit" presetSubtype="0" fill="hold" nodeType="withEffect">
                                  <p:stCondLst>
                                    <p:cond delay="0"/>
                                  </p:stCondLst>
                                  <p:childTnLst>
                                    <p:set>
                                      <p:cBhvr>
                                        <p:cTn id="655"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10"/>
                  </p:tgtEl>
                </p:cond>
              </p:nextCondLst>
            </p:seq>
            <p:seq concurrent="1" nextAc="seek">
              <p:cTn id="656" restart="whenNotActive" fill="hold" evtFilter="cancelBubble" nodeType="interactiveSeq">
                <p:stCondLst>
                  <p:cond evt="onClick" delay="0">
                    <p:tgtEl>
                      <p:spTgt spid="211"/>
                    </p:tgtEl>
                  </p:cond>
                </p:stCondLst>
                <p:endSync evt="end" delay="0">
                  <p:rtn val="all"/>
                </p:endSync>
                <p:childTnLst>
                  <p:par>
                    <p:cTn id="657" fill="hold">
                      <p:stCondLst>
                        <p:cond delay="0"/>
                      </p:stCondLst>
                      <p:childTnLst>
                        <p:par>
                          <p:cTn id="658" fill="hold">
                            <p:stCondLst>
                              <p:cond delay="0"/>
                            </p:stCondLst>
                            <p:childTnLst>
                              <p:par>
                                <p:cTn id="659" presetID="10" presetClass="entr" presetSubtype="0" fill="hold" nodeType="clickEffect">
                                  <p:stCondLst>
                                    <p:cond delay="0"/>
                                  </p:stCondLst>
                                  <p:childTnLst>
                                    <p:set>
                                      <p:cBhvr>
                                        <p:cTn id="660" dur="1" fill="hold">
                                          <p:stCondLst>
                                            <p:cond delay="0"/>
                                          </p:stCondLst>
                                        </p:cTn>
                                        <p:tgtEl>
                                          <p:spTgt spid="224"/>
                                        </p:tgtEl>
                                        <p:attrNameLst>
                                          <p:attrName>style.visibility</p:attrName>
                                        </p:attrNameLst>
                                      </p:cBhvr>
                                      <p:to>
                                        <p:strVal val="visible"/>
                                      </p:to>
                                    </p:set>
                                    <p:animEffect transition="in" filter="fade">
                                      <p:cBhvr>
                                        <p:cTn id="661" dur="250"/>
                                        <p:tgtEl>
                                          <p:spTgt spid="224"/>
                                        </p:tgtEl>
                                      </p:cBhvr>
                                    </p:animEffect>
                                  </p:childTnLst>
                                </p:cTn>
                              </p:par>
                              <p:par>
                                <p:cTn id="662" presetID="1" presetClass="exit" presetSubtype="0" fill="hold" nodeType="withEffect">
                                  <p:stCondLst>
                                    <p:cond delay="0"/>
                                  </p:stCondLst>
                                  <p:childTnLst>
                                    <p:set>
                                      <p:cBhvr>
                                        <p:cTn id="663" dur="1" fill="hold">
                                          <p:stCondLst>
                                            <p:cond delay="0"/>
                                          </p:stCondLst>
                                        </p:cTn>
                                        <p:tgtEl>
                                          <p:spTgt spid="211"/>
                                        </p:tgtEl>
                                        <p:attrNameLst>
                                          <p:attrName>style.visibility</p:attrName>
                                        </p:attrNameLst>
                                      </p:cBhvr>
                                      <p:to>
                                        <p:strVal val="hidden"/>
                                      </p:to>
                                    </p:set>
                                  </p:childTnLst>
                                </p:cTn>
                              </p:par>
                            </p:childTnLst>
                          </p:cTn>
                        </p:par>
                      </p:childTnLst>
                    </p:cTn>
                  </p:par>
                </p:childTnLst>
              </p:cTn>
              <p:nextCondLst>
                <p:cond evt="onClick" delay="0">
                  <p:tgtEl>
                    <p:spTgt spid="211"/>
                  </p:tgtEl>
                </p:cond>
              </p:nextCondLst>
            </p:seq>
            <p:seq concurrent="1" nextAc="seek">
              <p:cTn id="664" restart="whenNotActive" fill="hold" evtFilter="cancelBubble" nodeType="interactiveSeq">
                <p:stCondLst>
                  <p:cond evt="onClick" delay="0">
                    <p:tgtEl>
                      <p:spTgt spid="212"/>
                    </p:tgtEl>
                  </p:cond>
                </p:stCondLst>
                <p:endSync evt="end" delay="0">
                  <p:rtn val="all"/>
                </p:endSync>
                <p:childTnLst>
                  <p:par>
                    <p:cTn id="665" fill="hold">
                      <p:stCondLst>
                        <p:cond delay="0"/>
                      </p:stCondLst>
                      <p:childTnLst>
                        <p:par>
                          <p:cTn id="666" fill="hold">
                            <p:stCondLst>
                              <p:cond delay="0"/>
                            </p:stCondLst>
                            <p:childTnLst>
                              <p:par>
                                <p:cTn id="667" presetID="10" presetClass="entr" presetSubtype="0" fill="hold" nodeType="clickEffect">
                                  <p:stCondLst>
                                    <p:cond delay="0"/>
                                  </p:stCondLst>
                                  <p:childTnLst>
                                    <p:set>
                                      <p:cBhvr>
                                        <p:cTn id="668" dur="1" fill="hold">
                                          <p:stCondLst>
                                            <p:cond delay="0"/>
                                          </p:stCondLst>
                                        </p:cTn>
                                        <p:tgtEl>
                                          <p:spTgt spid="225"/>
                                        </p:tgtEl>
                                        <p:attrNameLst>
                                          <p:attrName>style.visibility</p:attrName>
                                        </p:attrNameLst>
                                      </p:cBhvr>
                                      <p:to>
                                        <p:strVal val="visible"/>
                                      </p:to>
                                    </p:set>
                                    <p:animEffect transition="in" filter="fade">
                                      <p:cBhvr>
                                        <p:cTn id="669" dur="250"/>
                                        <p:tgtEl>
                                          <p:spTgt spid="225"/>
                                        </p:tgtEl>
                                      </p:cBhvr>
                                    </p:animEffect>
                                  </p:childTnLst>
                                </p:cTn>
                              </p:par>
                              <p:par>
                                <p:cTn id="670" presetID="1" presetClass="exit" presetSubtype="0" fill="hold" nodeType="withEffect">
                                  <p:stCondLst>
                                    <p:cond delay="0"/>
                                  </p:stCondLst>
                                  <p:childTnLst>
                                    <p:set>
                                      <p:cBhvr>
                                        <p:cTn id="671" dur="1" fill="hold">
                                          <p:stCondLst>
                                            <p:cond delay="0"/>
                                          </p:stCondLst>
                                        </p:cTn>
                                        <p:tgtEl>
                                          <p:spTgt spid="212"/>
                                        </p:tgtEl>
                                        <p:attrNameLst>
                                          <p:attrName>style.visibility</p:attrName>
                                        </p:attrNameLst>
                                      </p:cBhvr>
                                      <p:to>
                                        <p:strVal val="hidden"/>
                                      </p:to>
                                    </p:set>
                                  </p:childTnLst>
                                </p:cTn>
                              </p:par>
                            </p:childTnLst>
                          </p:cTn>
                        </p:par>
                      </p:childTnLst>
                    </p:cTn>
                  </p:par>
                </p:childTnLst>
              </p:cTn>
              <p:nextCondLst>
                <p:cond evt="onClick" delay="0">
                  <p:tgtEl>
                    <p:spTgt spid="212"/>
                  </p:tgtEl>
                </p:cond>
              </p:nextCondLst>
            </p:seq>
            <p:seq concurrent="1" nextAc="seek">
              <p:cTn id="672" restart="whenNotActive" fill="hold" evtFilter="cancelBubble" nodeType="interactiveSeq">
                <p:stCondLst>
                  <p:cond evt="onClick" delay="0">
                    <p:tgtEl>
                      <p:spTgt spid="213"/>
                    </p:tgtEl>
                  </p:cond>
                </p:stCondLst>
                <p:endSync evt="end" delay="0">
                  <p:rtn val="all"/>
                </p:endSync>
                <p:childTnLst>
                  <p:par>
                    <p:cTn id="673" fill="hold">
                      <p:stCondLst>
                        <p:cond delay="0"/>
                      </p:stCondLst>
                      <p:childTnLst>
                        <p:par>
                          <p:cTn id="674" fill="hold">
                            <p:stCondLst>
                              <p:cond delay="0"/>
                            </p:stCondLst>
                            <p:childTnLst>
                              <p:par>
                                <p:cTn id="675" presetID="10" presetClass="entr" presetSubtype="0" fill="hold" nodeType="clickEffect">
                                  <p:stCondLst>
                                    <p:cond delay="0"/>
                                  </p:stCondLst>
                                  <p:childTnLst>
                                    <p:set>
                                      <p:cBhvr>
                                        <p:cTn id="676" dur="1" fill="hold">
                                          <p:stCondLst>
                                            <p:cond delay="0"/>
                                          </p:stCondLst>
                                        </p:cTn>
                                        <p:tgtEl>
                                          <p:spTgt spid="238"/>
                                        </p:tgtEl>
                                        <p:attrNameLst>
                                          <p:attrName>style.visibility</p:attrName>
                                        </p:attrNameLst>
                                      </p:cBhvr>
                                      <p:to>
                                        <p:strVal val="visible"/>
                                      </p:to>
                                    </p:set>
                                    <p:animEffect transition="in" filter="fade">
                                      <p:cBhvr>
                                        <p:cTn id="677" dur="250"/>
                                        <p:tgtEl>
                                          <p:spTgt spid="238"/>
                                        </p:tgtEl>
                                      </p:cBhvr>
                                    </p:animEffect>
                                  </p:childTnLst>
                                </p:cTn>
                              </p:par>
                              <p:par>
                                <p:cTn id="678" presetID="1" presetClass="exit" presetSubtype="0" fill="hold" nodeType="withEffect">
                                  <p:stCondLst>
                                    <p:cond delay="0"/>
                                  </p:stCondLst>
                                  <p:childTnLst>
                                    <p:set>
                                      <p:cBhvr>
                                        <p:cTn id="679" dur="1" fill="hold">
                                          <p:stCondLst>
                                            <p:cond delay="0"/>
                                          </p:stCondLst>
                                        </p:cTn>
                                        <p:tgtEl>
                                          <p:spTgt spid="213"/>
                                        </p:tgtEl>
                                        <p:attrNameLst>
                                          <p:attrName>style.visibility</p:attrName>
                                        </p:attrNameLst>
                                      </p:cBhvr>
                                      <p:to>
                                        <p:strVal val="hidden"/>
                                      </p:to>
                                    </p:set>
                                  </p:childTnLst>
                                </p:cTn>
                              </p:par>
                            </p:childTnLst>
                          </p:cTn>
                        </p:par>
                      </p:childTnLst>
                    </p:cTn>
                  </p:par>
                </p:childTnLst>
              </p:cTn>
              <p:nextCondLst>
                <p:cond evt="onClick" delay="0">
                  <p:tgtEl>
                    <p:spTgt spid="213"/>
                  </p:tgtEl>
                </p:cond>
              </p:nextCondLst>
            </p:seq>
            <p:seq concurrent="1" nextAc="seek">
              <p:cTn id="680" restart="whenNotActive" fill="hold" evtFilter="cancelBubble" nodeType="interactiveSeq">
                <p:stCondLst>
                  <p:cond evt="onClick" delay="0">
                    <p:tgtEl>
                      <p:spTgt spid="214"/>
                    </p:tgtEl>
                  </p:cond>
                </p:stCondLst>
                <p:endSync evt="end" delay="0">
                  <p:rtn val="all"/>
                </p:endSync>
                <p:childTnLst>
                  <p:par>
                    <p:cTn id="681" fill="hold">
                      <p:stCondLst>
                        <p:cond delay="0"/>
                      </p:stCondLst>
                      <p:childTnLst>
                        <p:par>
                          <p:cTn id="682" fill="hold">
                            <p:stCondLst>
                              <p:cond delay="0"/>
                            </p:stCondLst>
                            <p:childTnLst>
                              <p:par>
                                <p:cTn id="683" presetID="10" presetClass="entr" presetSubtype="0" fill="hold" nodeType="clickEffect">
                                  <p:stCondLst>
                                    <p:cond delay="0"/>
                                  </p:stCondLst>
                                  <p:childTnLst>
                                    <p:set>
                                      <p:cBhvr>
                                        <p:cTn id="684" dur="1" fill="hold">
                                          <p:stCondLst>
                                            <p:cond delay="0"/>
                                          </p:stCondLst>
                                        </p:cTn>
                                        <p:tgtEl>
                                          <p:spTgt spid="239"/>
                                        </p:tgtEl>
                                        <p:attrNameLst>
                                          <p:attrName>style.visibility</p:attrName>
                                        </p:attrNameLst>
                                      </p:cBhvr>
                                      <p:to>
                                        <p:strVal val="visible"/>
                                      </p:to>
                                    </p:set>
                                    <p:animEffect transition="in" filter="fade">
                                      <p:cBhvr>
                                        <p:cTn id="685" dur="250"/>
                                        <p:tgtEl>
                                          <p:spTgt spid="239"/>
                                        </p:tgtEl>
                                      </p:cBhvr>
                                    </p:animEffect>
                                  </p:childTnLst>
                                </p:cTn>
                              </p:par>
                              <p:par>
                                <p:cTn id="686" presetID="1" presetClass="exit" presetSubtype="0" fill="hold" nodeType="withEffect">
                                  <p:stCondLst>
                                    <p:cond delay="0"/>
                                  </p:stCondLst>
                                  <p:childTnLst>
                                    <p:set>
                                      <p:cBhvr>
                                        <p:cTn id="687" dur="1" fill="hold">
                                          <p:stCondLst>
                                            <p:cond delay="0"/>
                                          </p:stCondLst>
                                        </p:cTn>
                                        <p:tgtEl>
                                          <p:spTgt spid="214"/>
                                        </p:tgtEl>
                                        <p:attrNameLst>
                                          <p:attrName>style.visibility</p:attrName>
                                        </p:attrNameLst>
                                      </p:cBhvr>
                                      <p:to>
                                        <p:strVal val="hidden"/>
                                      </p:to>
                                    </p:set>
                                  </p:childTnLst>
                                </p:cTn>
                              </p:par>
                            </p:childTnLst>
                          </p:cTn>
                        </p:par>
                      </p:childTnLst>
                    </p:cTn>
                  </p:par>
                </p:childTnLst>
              </p:cTn>
              <p:nextCondLst>
                <p:cond evt="onClick" delay="0">
                  <p:tgtEl>
                    <p:spTgt spid="214"/>
                  </p:tgtEl>
                </p:cond>
              </p:nextCondLst>
            </p:seq>
            <p:seq concurrent="1" nextAc="seek">
              <p:cTn id="688" restart="whenNotActive" fill="hold" evtFilter="cancelBubble" nodeType="interactiveSeq">
                <p:stCondLst>
                  <p:cond evt="onClick" delay="0">
                    <p:tgtEl>
                      <p:spTgt spid="215"/>
                    </p:tgtEl>
                  </p:cond>
                </p:stCondLst>
                <p:endSync evt="end" delay="0">
                  <p:rtn val="all"/>
                </p:endSync>
                <p:childTnLst>
                  <p:par>
                    <p:cTn id="689" fill="hold">
                      <p:stCondLst>
                        <p:cond delay="0"/>
                      </p:stCondLst>
                      <p:childTnLst>
                        <p:par>
                          <p:cTn id="690" fill="hold">
                            <p:stCondLst>
                              <p:cond delay="0"/>
                            </p:stCondLst>
                            <p:childTnLst>
                              <p:par>
                                <p:cTn id="691" presetID="10" presetClass="entr" presetSubtype="0" fill="hold" nodeType="clickEffect">
                                  <p:stCondLst>
                                    <p:cond delay="0"/>
                                  </p:stCondLst>
                                  <p:childTnLst>
                                    <p:set>
                                      <p:cBhvr>
                                        <p:cTn id="692" dur="1" fill="hold">
                                          <p:stCondLst>
                                            <p:cond delay="0"/>
                                          </p:stCondLst>
                                        </p:cTn>
                                        <p:tgtEl>
                                          <p:spTgt spid="240"/>
                                        </p:tgtEl>
                                        <p:attrNameLst>
                                          <p:attrName>style.visibility</p:attrName>
                                        </p:attrNameLst>
                                      </p:cBhvr>
                                      <p:to>
                                        <p:strVal val="visible"/>
                                      </p:to>
                                    </p:set>
                                    <p:animEffect transition="in" filter="fade">
                                      <p:cBhvr>
                                        <p:cTn id="693" dur="250"/>
                                        <p:tgtEl>
                                          <p:spTgt spid="240"/>
                                        </p:tgtEl>
                                      </p:cBhvr>
                                    </p:animEffect>
                                  </p:childTnLst>
                                </p:cTn>
                              </p:par>
                              <p:par>
                                <p:cTn id="694" presetID="1" presetClass="exit" presetSubtype="0" fill="hold" nodeType="withEffect">
                                  <p:stCondLst>
                                    <p:cond delay="0"/>
                                  </p:stCondLst>
                                  <p:childTnLst>
                                    <p:set>
                                      <p:cBhvr>
                                        <p:cTn id="695" dur="1" fill="hold">
                                          <p:stCondLst>
                                            <p:cond delay="0"/>
                                          </p:stCondLst>
                                        </p:cTn>
                                        <p:tgtEl>
                                          <p:spTgt spid="215"/>
                                        </p:tgtEl>
                                        <p:attrNameLst>
                                          <p:attrName>style.visibility</p:attrName>
                                        </p:attrNameLst>
                                      </p:cBhvr>
                                      <p:to>
                                        <p:strVal val="hidden"/>
                                      </p:to>
                                    </p:set>
                                  </p:childTnLst>
                                </p:cTn>
                              </p:par>
                            </p:childTnLst>
                          </p:cTn>
                        </p:par>
                      </p:childTnLst>
                    </p:cTn>
                  </p:par>
                </p:childTnLst>
              </p:cTn>
              <p:nextCondLst>
                <p:cond evt="onClick" delay="0">
                  <p:tgtEl>
                    <p:spTgt spid="215"/>
                  </p:tgtEl>
                </p:cond>
              </p:nextCondLst>
            </p:seq>
            <p:seq concurrent="1" nextAc="seek">
              <p:cTn id="696" restart="whenNotActive" fill="hold" evtFilter="cancelBubble" nodeType="interactiveSeq">
                <p:stCondLst>
                  <p:cond evt="onClick" delay="0">
                    <p:tgtEl>
                      <p:spTgt spid="216"/>
                    </p:tgtEl>
                  </p:cond>
                </p:stCondLst>
                <p:endSync evt="end" delay="0">
                  <p:rtn val="all"/>
                </p:endSync>
                <p:childTnLst>
                  <p:par>
                    <p:cTn id="697" fill="hold">
                      <p:stCondLst>
                        <p:cond delay="0"/>
                      </p:stCondLst>
                      <p:childTnLst>
                        <p:par>
                          <p:cTn id="698" fill="hold">
                            <p:stCondLst>
                              <p:cond delay="0"/>
                            </p:stCondLst>
                            <p:childTnLst>
                              <p:par>
                                <p:cTn id="699" presetID="10" presetClass="entr" presetSubtype="0" fill="hold" nodeType="clickEffect">
                                  <p:stCondLst>
                                    <p:cond delay="0"/>
                                  </p:stCondLst>
                                  <p:childTnLst>
                                    <p:set>
                                      <p:cBhvr>
                                        <p:cTn id="700" dur="1" fill="hold">
                                          <p:stCondLst>
                                            <p:cond delay="0"/>
                                          </p:stCondLst>
                                        </p:cTn>
                                        <p:tgtEl>
                                          <p:spTgt spid="241"/>
                                        </p:tgtEl>
                                        <p:attrNameLst>
                                          <p:attrName>style.visibility</p:attrName>
                                        </p:attrNameLst>
                                      </p:cBhvr>
                                      <p:to>
                                        <p:strVal val="visible"/>
                                      </p:to>
                                    </p:set>
                                    <p:animEffect transition="in" filter="fade">
                                      <p:cBhvr>
                                        <p:cTn id="701" dur="250"/>
                                        <p:tgtEl>
                                          <p:spTgt spid="241"/>
                                        </p:tgtEl>
                                      </p:cBhvr>
                                    </p:animEffect>
                                  </p:childTnLst>
                                </p:cTn>
                              </p:par>
                              <p:par>
                                <p:cTn id="702" presetID="1" presetClass="exit" presetSubtype="0" fill="hold" nodeType="withEffect">
                                  <p:stCondLst>
                                    <p:cond delay="0"/>
                                  </p:stCondLst>
                                  <p:childTnLst>
                                    <p:set>
                                      <p:cBhvr>
                                        <p:cTn id="703" dur="1" fill="hold">
                                          <p:stCondLst>
                                            <p:cond delay="0"/>
                                          </p:stCondLst>
                                        </p:cTn>
                                        <p:tgtEl>
                                          <p:spTgt spid="216"/>
                                        </p:tgtEl>
                                        <p:attrNameLst>
                                          <p:attrName>style.visibility</p:attrName>
                                        </p:attrNameLst>
                                      </p:cBhvr>
                                      <p:to>
                                        <p:strVal val="hidden"/>
                                      </p:to>
                                    </p:set>
                                  </p:childTnLst>
                                </p:cTn>
                              </p:par>
                            </p:childTnLst>
                          </p:cTn>
                        </p:par>
                      </p:childTnLst>
                    </p:cTn>
                  </p:par>
                </p:childTnLst>
              </p:cTn>
              <p:nextCondLst>
                <p:cond evt="onClick" delay="0">
                  <p:tgtEl>
                    <p:spTgt spid="216"/>
                  </p:tgtEl>
                </p:cond>
              </p:nextCondLst>
            </p:seq>
            <p:seq concurrent="1" nextAc="seek">
              <p:cTn id="704" restart="whenNotActive" fill="hold" evtFilter="cancelBubble" nodeType="interactiveSeq">
                <p:stCondLst>
                  <p:cond evt="onClick" delay="0">
                    <p:tgtEl>
                      <p:spTgt spid="217"/>
                    </p:tgtEl>
                  </p:cond>
                </p:stCondLst>
                <p:endSync evt="end" delay="0">
                  <p:rtn val="all"/>
                </p:endSync>
                <p:childTnLst>
                  <p:par>
                    <p:cTn id="705" fill="hold">
                      <p:stCondLst>
                        <p:cond delay="0"/>
                      </p:stCondLst>
                      <p:childTnLst>
                        <p:par>
                          <p:cTn id="706" fill="hold">
                            <p:stCondLst>
                              <p:cond delay="0"/>
                            </p:stCondLst>
                            <p:childTnLst>
                              <p:par>
                                <p:cTn id="707" presetID="10" presetClass="entr" presetSubtype="0" fill="hold" nodeType="clickEffect">
                                  <p:stCondLst>
                                    <p:cond delay="0"/>
                                  </p:stCondLst>
                                  <p:childTnLst>
                                    <p:set>
                                      <p:cBhvr>
                                        <p:cTn id="708" dur="1" fill="hold">
                                          <p:stCondLst>
                                            <p:cond delay="0"/>
                                          </p:stCondLst>
                                        </p:cTn>
                                        <p:tgtEl>
                                          <p:spTgt spid="242"/>
                                        </p:tgtEl>
                                        <p:attrNameLst>
                                          <p:attrName>style.visibility</p:attrName>
                                        </p:attrNameLst>
                                      </p:cBhvr>
                                      <p:to>
                                        <p:strVal val="visible"/>
                                      </p:to>
                                    </p:set>
                                    <p:animEffect transition="in" filter="fade">
                                      <p:cBhvr>
                                        <p:cTn id="709" dur="250"/>
                                        <p:tgtEl>
                                          <p:spTgt spid="242"/>
                                        </p:tgtEl>
                                      </p:cBhvr>
                                    </p:animEffect>
                                  </p:childTnLst>
                                </p:cTn>
                              </p:par>
                              <p:par>
                                <p:cTn id="710" presetID="1" presetClass="exit" presetSubtype="0" fill="hold" nodeType="withEffect">
                                  <p:stCondLst>
                                    <p:cond delay="0"/>
                                  </p:stCondLst>
                                  <p:childTnLst>
                                    <p:set>
                                      <p:cBhvr>
                                        <p:cTn id="711" dur="1" fill="hold">
                                          <p:stCondLst>
                                            <p:cond delay="0"/>
                                          </p:stCondLst>
                                        </p:cTn>
                                        <p:tgtEl>
                                          <p:spTgt spid="217"/>
                                        </p:tgtEl>
                                        <p:attrNameLst>
                                          <p:attrName>style.visibility</p:attrName>
                                        </p:attrNameLst>
                                      </p:cBhvr>
                                      <p:to>
                                        <p:strVal val="hidden"/>
                                      </p:to>
                                    </p:set>
                                  </p:childTnLst>
                                </p:cTn>
                              </p:par>
                            </p:childTnLst>
                          </p:cTn>
                        </p:par>
                      </p:childTnLst>
                    </p:cTn>
                  </p:par>
                </p:childTnLst>
              </p:cTn>
              <p:nextCondLst>
                <p:cond evt="onClick" delay="0">
                  <p:tgtEl>
                    <p:spTgt spid="217"/>
                  </p:tgtEl>
                </p:cond>
              </p:nextCondLst>
            </p:seq>
            <p:seq concurrent="1" nextAc="seek">
              <p:cTn id="712" restart="whenNotActive" fill="hold" evtFilter="cancelBubble" nodeType="interactiveSeq">
                <p:stCondLst>
                  <p:cond evt="onClick" delay="0">
                    <p:tgtEl>
                      <p:spTgt spid="218"/>
                    </p:tgtEl>
                  </p:cond>
                </p:stCondLst>
                <p:endSync evt="end" delay="0">
                  <p:rtn val="all"/>
                </p:endSync>
                <p:childTnLst>
                  <p:par>
                    <p:cTn id="713" fill="hold">
                      <p:stCondLst>
                        <p:cond delay="0"/>
                      </p:stCondLst>
                      <p:childTnLst>
                        <p:par>
                          <p:cTn id="714" fill="hold">
                            <p:stCondLst>
                              <p:cond delay="0"/>
                            </p:stCondLst>
                            <p:childTnLst>
                              <p:par>
                                <p:cTn id="715" presetID="10" presetClass="entr" presetSubtype="0" fill="hold" nodeType="clickEffect">
                                  <p:stCondLst>
                                    <p:cond delay="0"/>
                                  </p:stCondLst>
                                  <p:childTnLst>
                                    <p:set>
                                      <p:cBhvr>
                                        <p:cTn id="716" dur="1" fill="hold">
                                          <p:stCondLst>
                                            <p:cond delay="0"/>
                                          </p:stCondLst>
                                        </p:cTn>
                                        <p:tgtEl>
                                          <p:spTgt spid="243"/>
                                        </p:tgtEl>
                                        <p:attrNameLst>
                                          <p:attrName>style.visibility</p:attrName>
                                        </p:attrNameLst>
                                      </p:cBhvr>
                                      <p:to>
                                        <p:strVal val="visible"/>
                                      </p:to>
                                    </p:set>
                                    <p:animEffect transition="in" filter="fade">
                                      <p:cBhvr>
                                        <p:cTn id="717" dur="250"/>
                                        <p:tgtEl>
                                          <p:spTgt spid="243"/>
                                        </p:tgtEl>
                                      </p:cBhvr>
                                    </p:animEffect>
                                  </p:childTnLst>
                                </p:cTn>
                              </p:par>
                              <p:par>
                                <p:cTn id="718" presetID="1" presetClass="exit" presetSubtype="0" fill="hold" nodeType="withEffect">
                                  <p:stCondLst>
                                    <p:cond delay="0"/>
                                  </p:stCondLst>
                                  <p:childTnLst>
                                    <p:set>
                                      <p:cBhvr>
                                        <p:cTn id="719" dur="1" fill="hold">
                                          <p:stCondLst>
                                            <p:cond delay="0"/>
                                          </p:stCondLst>
                                        </p:cTn>
                                        <p:tgtEl>
                                          <p:spTgt spid="218"/>
                                        </p:tgtEl>
                                        <p:attrNameLst>
                                          <p:attrName>style.visibility</p:attrName>
                                        </p:attrNameLst>
                                      </p:cBhvr>
                                      <p:to>
                                        <p:strVal val="hidden"/>
                                      </p:to>
                                    </p:set>
                                  </p:childTnLst>
                                </p:cTn>
                              </p:par>
                            </p:childTnLst>
                          </p:cTn>
                        </p:par>
                      </p:childTnLst>
                    </p:cTn>
                  </p:par>
                </p:childTnLst>
              </p:cTn>
              <p:nextCondLst>
                <p:cond evt="onClick" delay="0">
                  <p:tgtEl>
                    <p:spTgt spid="218"/>
                  </p:tgtEl>
                </p:cond>
              </p:nextCondLst>
            </p:seq>
            <p:seq concurrent="1" nextAc="seek">
              <p:cTn id="720" restart="whenNotActive" fill="hold" evtFilter="cancelBubble" nodeType="interactiveSeq">
                <p:stCondLst>
                  <p:cond evt="onClick" delay="0">
                    <p:tgtEl>
                      <p:spTgt spid="193"/>
                    </p:tgtEl>
                  </p:cond>
                </p:stCondLst>
                <p:endSync evt="end" delay="0">
                  <p:rtn val="all"/>
                </p:endSync>
                <p:childTnLst>
                  <p:par>
                    <p:cTn id="721" fill="hold">
                      <p:stCondLst>
                        <p:cond delay="0"/>
                      </p:stCondLst>
                      <p:childTnLst>
                        <p:par>
                          <p:cTn id="722" fill="hold">
                            <p:stCondLst>
                              <p:cond delay="0"/>
                            </p:stCondLst>
                            <p:childTnLst>
                              <p:par>
                                <p:cTn id="723" presetID="10" presetClass="entr" presetSubtype="0" fill="hold" nodeType="clickEffect">
                                  <p:stCondLst>
                                    <p:cond delay="0"/>
                                  </p:stCondLst>
                                  <p:childTnLst>
                                    <p:set>
                                      <p:cBhvr>
                                        <p:cTn id="724" dur="1" fill="hold">
                                          <p:stCondLst>
                                            <p:cond delay="0"/>
                                          </p:stCondLst>
                                        </p:cTn>
                                        <p:tgtEl>
                                          <p:spTgt spid="228"/>
                                        </p:tgtEl>
                                        <p:attrNameLst>
                                          <p:attrName>style.visibility</p:attrName>
                                        </p:attrNameLst>
                                      </p:cBhvr>
                                      <p:to>
                                        <p:strVal val="visible"/>
                                      </p:to>
                                    </p:set>
                                    <p:animEffect transition="in" filter="fade">
                                      <p:cBhvr>
                                        <p:cTn id="725" dur="250"/>
                                        <p:tgtEl>
                                          <p:spTgt spid="228"/>
                                        </p:tgtEl>
                                      </p:cBhvr>
                                    </p:animEffect>
                                  </p:childTnLst>
                                </p:cTn>
                              </p:par>
                              <p:par>
                                <p:cTn id="726" presetID="1" presetClass="exit" presetSubtype="0" fill="hold" nodeType="withEffect">
                                  <p:stCondLst>
                                    <p:cond delay="0"/>
                                  </p:stCondLst>
                                  <p:childTnLst>
                                    <p:set>
                                      <p:cBhvr>
                                        <p:cTn id="727" dur="1" fill="hold">
                                          <p:stCondLst>
                                            <p:cond delay="0"/>
                                          </p:stCondLst>
                                        </p:cTn>
                                        <p:tgtEl>
                                          <p:spTgt spid="193"/>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755650" y="765175"/>
            <a:ext cx="76327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None/>
            </a:pPr>
            <a:r>
              <a:rPr lang="en-GB" altLang="en-US" sz="3200" b="1" dirty="0">
                <a:solidFill>
                  <a:srgbClr val="0C93E1"/>
                </a:solidFill>
                <a:latin typeface="+mn-lt"/>
              </a:rPr>
              <a:t>Daily Date and Weather Chart</a:t>
            </a:r>
          </a:p>
          <a:p>
            <a:pPr algn="ctr" eaLnBrk="1" hangingPunct="1">
              <a:lnSpc>
                <a:spcPct val="100000"/>
              </a:lnSpc>
              <a:spcBef>
                <a:spcPct val="0"/>
              </a:spcBef>
              <a:buFontTx/>
              <a:buNone/>
            </a:pPr>
            <a:endParaRPr lang="en-GB" altLang="en-US" dirty="0">
              <a:solidFill>
                <a:srgbClr val="003F16"/>
              </a:solidFill>
              <a:latin typeface="Twinkl SemiBold" pitchFamily="2" charset="0"/>
            </a:endParaRPr>
          </a:p>
        </p:txBody>
      </p:sp>
      <p:pic>
        <p:nvPicPr>
          <p:cNvPr id="4" name="snow"/>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139403" y="2896244"/>
            <a:ext cx="1710866" cy="10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lou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0394" y="4910313"/>
            <a:ext cx="2232950" cy="1318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sunandclou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1003" y="4527898"/>
            <a:ext cx="2296678" cy="135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u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6253" y="1546714"/>
            <a:ext cx="1855482" cy="18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lightn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7039" y="1830948"/>
            <a:ext cx="1997646" cy="16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a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3406" y="3204200"/>
            <a:ext cx="2458452" cy="184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738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Z:\# Action Folder!\PDF &amp; Preview\PNG\Untitled-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1825" y="150813"/>
            <a:ext cx="3309938"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 descr="Z:\# Action Folder!\PDF &amp; Preview\PNG\Untitled-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1825" y="3111500"/>
            <a:ext cx="3249613"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p:nvPr/>
        </p:nvSpPr>
        <p:spPr>
          <a:xfrm>
            <a:off x="776288" y="150813"/>
            <a:ext cx="3455987" cy="6127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101" name="TextBox 12"/>
          <p:cNvSpPr txBox="1">
            <a:spLocks noChangeArrowheads="1"/>
          </p:cNvSpPr>
          <p:nvPr/>
        </p:nvSpPr>
        <p:spPr bwMode="auto">
          <a:xfrm>
            <a:off x="973138" y="115888"/>
            <a:ext cx="31321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a:latin typeface="Twinkl" pitchFamily="2" charset="0"/>
              </a:rPr>
              <a:t>Today is</a:t>
            </a:r>
          </a:p>
        </p:txBody>
      </p:sp>
      <p:sp>
        <p:nvSpPr>
          <p:cNvPr id="14" name="Rounded Rectangle 13"/>
          <p:cNvSpPr/>
          <p:nvPr/>
        </p:nvSpPr>
        <p:spPr>
          <a:xfrm>
            <a:off x="5711825" y="2535238"/>
            <a:ext cx="3309938" cy="433387"/>
          </a:xfrm>
          <a:prstGeom prst="roundRect">
            <a:avLst/>
          </a:prstGeom>
          <a:solidFill>
            <a:schemeClr val="bg1"/>
          </a:solidFill>
          <a:ln>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103" name="TextBox 14"/>
          <p:cNvSpPr txBox="1">
            <a:spLocks noChangeArrowheads="1"/>
          </p:cNvSpPr>
          <p:nvPr/>
        </p:nvSpPr>
        <p:spPr bwMode="auto">
          <a:xfrm>
            <a:off x="5711825" y="2520950"/>
            <a:ext cx="34686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300">
                <a:latin typeface="Twinkl" pitchFamily="2" charset="0"/>
              </a:rPr>
              <a:t>Today’s weather is…</a:t>
            </a:r>
          </a:p>
        </p:txBody>
      </p:sp>
      <p:pic>
        <p:nvPicPr>
          <p:cNvPr id="1027" name="snow"/>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837238" y="4526887"/>
            <a:ext cx="1108075" cy="67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clou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0138" y="5670550"/>
            <a:ext cx="144621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csunandclou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7238" y="5703888"/>
            <a:ext cx="1487487"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su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7300" y="3179763"/>
            <a:ext cx="1201738"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lightni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6325" y="3197225"/>
            <a:ext cx="1293813"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rai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16775" y="4422775"/>
            <a:ext cx="1592263"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ounded Rectangle 9"/>
          <p:cNvSpPr/>
          <p:nvPr/>
        </p:nvSpPr>
        <p:spPr>
          <a:xfrm>
            <a:off x="176213" y="989013"/>
            <a:ext cx="2097087" cy="635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 name="Rounded Rectangle 9"/>
          <p:cNvSpPr/>
          <p:nvPr/>
        </p:nvSpPr>
        <p:spPr>
          <a:xfrm>
            <a:off x="55563" y="1725613"/>
            <a:ext cx="5581650" cy="1428750"/>
          </a:xfrm>
          <a:prstGeom prst="roundRect">
            <a:avLst/>
          </a:prstGeom>
          <a:solidFill>
            <a:schemeClr val="bg1"/>
          </a:solidFill>
          <a:ln w="1905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b="1" dirty="0"/>
          </a:p>
        </p:txBody>
      </p:sp>
      <p:sp>
        <p:nvSpPr>
          <p:cNvPr id="18" name="Rounded Rectangle 9"/>
          <p:cNvSpPr/>
          <p:nvPr/>
        </p:nvSpPr>
        <p:spPr>
          <a:xfrm>
            <a:off x="2371725" y="1128713"/>
            <a:ext cx="992188" cy="4460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9" name="Rounded Rectangle 9"/>
          <p:cNvSpPr/>
          <p:nvPr/>
        </p:nvSpPr>
        <p:spPr>
          <a:xfrm>
            <a:off x="3579813" y="973138"/>
            <a:ext cx="1973262" cy="5921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Rounded Rectangle 9"/>
          <p:cNvSpPr/>
          <p:nvPr/>
        </p:nvSpPr>
        <p:spPr>
          <a:xfrm>
            <a:off x="3113088" y="749300"/>
            <a:ext cx="469900" cy="463550"/>
          </a:xfrm>
          <a:prstGeom prst="roundRect">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 name="Rounded Rectangle 9"/>
          <p:cNvSpPr/>
          <p:nvPr/>
        </p:nvSpPr>
        <p:spPr>
          <a:xfrm>
            <a:off x="68263" y="3217863"/>
            <a:ext cx="1738312" cy="3475037"/>
          </a:xfrm>
          <a:prstGeom prst="roundRect">
            <a:avLst/>
          </a:prstGeom>
          <a:solidFill>
            <a:schemeClr val="bg1"/>
          </a:solidFill>
          <a:ln>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2" name="jan"/>
          <p:cNvSpPr/>
          <p:nvPr/>
        </p:nvSpPr>
        <p:spPr>
          <a:xfrm>
            <a:off x="1835150" y="3217863"/>
            <a:ext cx="1873250" cy="576262"/>
          </a:xfrm>
          <a:prstGeom prst="roundRect">
            <a:avLst/>
          </a:prstGeom>
          <a:solidFill>
            <a:schemeClr val="bg1"/>
          </a:solidFill>
          <a:ln>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13F7C"/>
                </a:solidFill>
                <a:latin typeface="Twinkl" pitchFamily="2" charset="0"/>
              </a:rPr>
              <a:t>January</a:t>
            </a:r>
          </a:p>
        </p:txBody>
      </p:sp>
      <p:sp>
        <p:nvSpPr>
          <p:cNvPr id="28" name="tuesday"/>
          <p:cNvSpPr/>
          <p:nvPr/>
        </p:nvSpPr>
        <p:spPr>
          <a:xfrm>
            <a:off x="1739900" y="1806575"/>
            <a:ext cx="1652588" cy="620713"/>
          </a:xfrm>
          <a:prstGeom prst="roundRect">
            <a:avLst/>
          </a:prstGeom>
          <a:solidFill>
            <a:schemeClr val="bg1"/>
          </a:solidFill>
          <a:ln>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8D358B"/>
                </a:solidFill>
                <a:latin typeface="Twinkl" pitchFamily="2" charset="0"/>
              </a:rPr>
              <a:t>Tuesday</a:t>
            </a:r>
          </a:p>
        </p:txBody>
      </p:sp>
      <p:sp>
        <p:nvSpPr>
          <p:cNvPr id="29" name="wednesday"/>
          <p:cNvSpPr/>
          <p:nvPr/>
        </p:nvSpPr>
        <p:spPr>
          <a:xfrm>
            <a:off x="3425825" y="1806575"/>
            <a:ext cx="2105025" cy="620713"/>
          </a:xfrm>
          <a:prstGeom prst="roundRect">
            <a:avLst/>
          </a:prstGeom>
          <a:solidFill>
            <a:schemeClr val="bg1"/>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84D15"/>
                </a:solidFill>
                <a:latin typeface="Twinkl" pitchFamily="2" charset="0"/>
              </a:rPr>
              <a:t>Wednesday</a:t>
            </a:r>
          </a:p>
        </p:txBody>
      </p:sp>
      <p:sp>
        <p:nvSpPr>
          <p:cNvPr id="30" name="Monday"/>
          <p:cNvSpPr/>
          <p:nvPr/>
        </p:nvSpPr>
        <p:spPr>
          <a:xfrm>
            <a:off x="160338" y="1806575"/>
            <a:ext cx="1546225" cy="620713"/>
          </a:xfrm>
          <a:prstGeom prst="roundRect">
            <a:avLst/>
          </a:prstGeom>
          <a:solidFill>
            <a:schemeClr val="bg1"/>
          </a:solidFill>
          <a:ln>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13F7C"/>
                </a:solidFill>
                <a:latin typeface="Twinkl" pitchFamily="2" charset="0"/>
              </a:rPr>
              <a:t>Monday</a:t>
            </a:r>
          </a:p>
        </p:txBody>
      </p:sp>
      <p:sp>
        <p:nvSpPr>
          <p:cNvPr id="31" name="thursday"/>
          <p:cNvSpPr/>
          <p:nvPr/>
        </p:nvSpPr>
        <p:spPr>
          <a:xfrm>
            <a:off x="749300" y="2482850"/>
            <a:ext cx="1919288" cy="619125"/>
          </a:xfrm>
          <a:prstGeom prst="roundRect">
            <a:avLst/>
          </a:prstGeom>
          <a:solidFill>
            <a:schemeClr val="bg1"/>
          </a:solidFill>
          <a:ln>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09541"/>
                </a:solidFill>
                <a:latin typeface="Twinkl" pitchFamily="2" charset="0"/>
              </a:rPr>
              <a:t>Thursday</a:t>
            </a:r>
          </a:p>
        </p:txBody>
      </p:sp>
      <p:sp>
        <p:nvSpPr>
          <p:cNvPr id="32" name="Friday"/>
          <p:cNvSpPr/>
          <p:nvPr/>
        </p:nvSpPr>
        <p:spPr>
          <a:xfrm>
            <a:off x="2698750" y="2482850"/>
            <a:ext cx="1651000" cy="619125"/>
          </a:xfrm>
          <a:prstGeom prst="roundRect">
            <a:avLst/>
          </a:prstGeom>
          <a:solidFill>
            <a:schemeClr val="bg1"/>
          </a:solidFill>
          <a:ln>
            <a:solidFill>
              <a:srgbClr val="E5007E"/>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5007E"/>
                </a:solidFill>
                <a:latin typeface="Twinkl" pitchFamily="2" charset="0"/>
              </a:rPr>
              <a:t>Friday</a:t>
            </a:r>
          </a:p>
        </p:txBody>
      </p:sp>
      <p:sp>
        <p:nvSpPr>
          <p:cNvPr id="35" name="feb"/>
          <p:cNvSpPr/>
          <p:nvPr/>
        </p:nvSpPr>
        <p:spPr>
          <a:xfrm>
            <a:off x="1835150" y="3797300"/>
            <a:ext cx="1871663" cy="576263"/>
          </a:xfrm>
          <a:prstGeom prst="roundRect">
            <a:avLst/>
          </a:prstGeom>
          <a:solidFill>
            <a:schemeClr val="bg1"/>
          </a:solidFill>
          <a:ln>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300" b="1" dirty="0">
                <a:solidFill>
                  <a:srgbClr val="0175B0"/>
                </a:solidFill>
                <a:latin typeface="Twinkl" pitchFamily="2" charset="0"/>
              </a:rPr>
              <a:t>February</a:t>
            </a:r>
          </a:p>
        </p:txBody>
      </p:sp>
      <p:sp>
        <p:nvSpPr>
          <p:cNvPr id="36" name="march"/>
          <p:cNvSpPr/>
          <p:nvPr/>
        </p:nvSpPr>
        <p:spPr>
          <a:xfrm>
            <a:off x="1835150" y="4376738"/>
            <a:ext cx="1890713" cy="576262"/>
          </a:xfrm>
          <a:prstGeom prst="roundRect">
            <a:avLst/>
          </a:prstGeom>
          <a:solidFill>
            <a:schemeClr val="bg1"/>
          </a:solidFill>
          <a:ln>
            <a:solidFill>
              <a:srgbClr val="009385"/>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09385"/>
                </a:solidFill>
                <a:latin typeface="Twinkl" pitchFamily="2" charset="0"/>
              </a:rPr>
              <a:t>March</a:t>
            </a:r>
          </a:p>
        </p:txBody>
      </p:sp>
      <p:sp>
        <p:nvSpPr>
          <p:cNvPr id="37" name="april"/>
          <p:cNvSpPr/>
          <p:nvPr/>
        </p:nvSpPr>
        <p:spPr>
          <a:xfrm>
            <a:off x="1835150" y="4957763"/>
            <a:ext cx="1873250" cy="574675"/>
          </a:xfrm>
          <a:prstGeom prst="roundRect">
            <a:avLst/>
          </a:prstGeom>
          <a:solidFill>
            <a:schemeClr val="bg1"/>
          </a:solidFill>
          <a:ln>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09541"/>
                </a:solidFill>
                <a:latin typeface="Twinkl" pitchFamily="2" charset="0"/>
              </a:rPr>
              <a:t>April</a:t>
            </a:r>
          </a:p>
        </p:txBody>
      </p:sp>
      <p:sp>
        <p:nvSpPr>
          <p:cNvPr id="38" name="may"/>
          <p:cNvSpPr/>
          <p:nvPr/>
        </p:nvSpPr>
        <p:spPr>
          <a:xfrm>
            <a:off x="1835150" y="5537200"/>
            <a:ext cx="1871663" cy="576263"/>
          </a:xfrm>
          <a:prstGeom prst="roundRect">
            <a:avLst/>
          </a:prstGeom>
          <a:solidFill>
            <a:schemeClr val="bg1"/>
          </a:solidFill>
          <a:ln>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699327"/>
                </a:solidFill>
                <a:latin typeface="Twinkl" pitchFamily="2" charset="0"/>
              </a:rPr>
              <a:t>May</a:t>
            </a:r>
          </a:p>
        </p:txBody>
      </p:sp>
      <p:sp>
        <p:nvSpPr>
          <p:cNvPr id="39" name="june"/>
          <p:cNvSpPr/>
          <p:nvPr/>
        </p:nvSpPr>
        <p:spPr>
          <a:xfrm>
            <a:off x="1835150" y="6116638"/>
            <a:ext cx="1871663" cy="576262"/>
          </a:xfrm>
          <a:prstGeom prst="roundRect">
            <a:avLst/>
          </a:prstGeom>
          <a:solidFill>
            <a:schemeClr val="bg1"/>
          </a:solidFill>
          <a:ln>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FAB001"/>
                </a:solidFill>
                <a:latin typeface="Twinkl" pitchFamily="2" charset="0"/>
              </a:rPr>
              <a:t>June</a:t>
            </a:r>
          </a:p>
        </p:txBody>
      </p:sp>
      <p:sp>
        <p:nvSpPr>
          <p:cNvPr id="40" name="july"/>
          <p:cNvSpPr/>
          <p:nvPr/>
        </p:nvSpPr>
        <p:spPr>
          <a:xfrm>
            <a:off x="3767138" y="3241675"/>
            <a:ext cx="1871662" cy="539750"/>
          </a:xfrm>
          <a:prstGeom prst="roundRect">
            <a:avLst/>
          </a:prstGeom>
          <a:solidFill>
            <a:schemeClr val="bg1"/>
          </a:solidFill>
          <a:ln>
            <a:solidFill>
              <a:srgbClr val="E64E16"/>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64E16"/>
                </a:solidFill>
                <a:latin typeface="Twinkl" pitchFamily="2" charset="0"/>
              </a:rPr>
              <a:t>July</a:t>
            </a:r>
          </a:p>
        </p:txBody>
      </p:sp>
      <p:sp>
        <p:nvSpPr>
          <p:cNvPr id="41" name="august"/>
          <p:cNvSpPr/>
          <p:nvPr/>
        </p:nvSpPr>
        <p:spPr>
          <a:xfrm>
            <a:off x="3767138" y="3784600"/>
            <a:ext cx="1871662" cy="576263"/>
          </a:xfrm>
          <a:prstGeom prst="roundRect">
            <a:avLst/>
          </a:prstGeom>
          <a:solidFill>
            <a:schemeClr val="bg1"/>
          </a:solidFill>
          <a:ln>
            <a:solidFill>
              <a:srgbClr val="E52122"/>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52122"/>
                </a:solidFill>
                <a:latin typeface="Twinkl" pitchFamily="2" charset="0"/>
              </a:rPr>
              <a:t>August</a:t>
            </a:r>
          </a:p>
        </p:txBody>
      </p:sp>
      <p:sp>
        <p:nvSpPr>
          <p:cNvPr id="42" name="september"/>
          <p:cNvSpPr/>
          <p:nvPr/>
        </p:nvSpPr>
        <p:spPr>
          <a:xfrm>
            <a:off x="3708400" y="4365625"/>
            <a:ext cx="1965325" cy="574675"/>
          </a:xfrm>
          <a:prstGeom prst="roundRect">
            <a:avLst/>
          </a:prstGeom>
          <a:solidFill>
            <a:schemeClr val="bg1"/>
          </a:solidFill>
          <a:ln>
            <a:solidFill>
              <a:srgbClr val="E4004F"/>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4004F"/>
                </a:solidFill>
                <a:latin typeface="Twinkl" pitchFamily="2" charset="0"/>
              </a:rPr>
              <a:t>September</a:t>
            </a:r>
          </a:p>
        </p:txBody>
      </p:sp>
      <p:sp>
        <p:nvSpPr>
          <p:cNvPr id="43" name="october"/>
          <p:cNvSpPr/>
          <p:nvPr/>
        </p:nvSpPr>
        <p:spPr>
          <a:xfrm>
            <a:off x="3767138" y="4945063"/>
            <a:ext cx="1871662" cy="576262"/>
          </a:xfrm>
          <a:prstGeom prst="roundRect">
            <a:avLst/>
          </a:prstGeom>
          <a:solidFill>
            <a:schemeClr val="bg1"/>
          </a:solidFill>
          <a:ln>
            <a:solidFill>
              <a:srgbClr val="CA4692"/>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CA4692"/>
                </a:solidFill>
                <a:latin typeface="Twinkl" pitchFamily="2" charset="0"/>
              </a:rPr>
              <a:t>October</a:t>
            </a:r>
          </a:p>
        </p:txBody>
      </p:sp>
      <p:sp>
        <p:nvSpPr>
          <p:cNvPr id="44" name="november"/>
          <p:cNvSpPr/>
          <p:nvPr/>
        </p:nvSpPr>
        <p:spPr>
          <a:xfrm>
            <a:off x="3767138" y="5524500"/>
            <a:ext cx="1871662" cy="576263"/>
          </a:xfrm>
          <a:prstGeom prst="roundRect">
            <a:avLst/>
          </a:prstGeom>
          <a:solidFill>
            <a:schemeClr val="bg1"/>
          </a:solidFill>
          <a:ln>
            <a:solidFill>
              <a:srgbClr val="64196B"/>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64196B"/>
                </a:solidFill>
                <a:latin typeface="Twinkl" pitchFamily="2" charset="0"/>
              </a:rPr>
              <a:t>November</a:t>
            </a:r>
          </a:p>
        </p:txBody>
      </p:sp>
      <p:sp>
        <p:nvSpPr>
          <p:cNvPr id="45" name="december"/>
          <p:cNvSpPr/>
          <p:nvPr/>
        </p:nvSpPr>
        <p:spPr>
          <a:xfrm>
            <a:off x="3767138" y="6103938"/>
            <a:ext cx="1871662" cy="576262"/>
          </a:xfrm>
          <a:prstGeom prst="roundRect">
            <a:avLst/>
          </a:prstGeom>
          <a:solidFill>
            <a:schemeClr val="bg1"/>
          </a:solidFill>
          <a:ln>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7768AD"/>
                </a:solidFill>
                <a:latin typeface="Twinkl" pitchFamily="2" charset="0"/>
              </a:rPr>
              <a:t>December</a:t>
            </a:r>
          </a:p>
        </p:txBody>
      </p:sp>
      <p:sp>
        <p:nvSpPr>
          <p:cNvPr id="46" name="1"/>
          <p:cNvSpPr/>
          <p:nvPr/>
        </p:nvSpPr>
        <p:spPr>
          <a:xfrm>
            <a:off x="134938" y="3429000"/>
            <a:ext cx="477837" cy="463550"/>
          </a:xfrm>
          <a:prstGeom prst="roundRect">
            <a:avLst/>
          </a:prstGeom>
          <a:solidFill>
            <a:schemeClr val="bg1"/>
          </a:solidFill>
          <a:ln>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13F7C"/>
                </a:solidFill>
                <a:latin typeface="Twinkl" pitchFamily="2" charset="0"/>
              </a:rPr>
              <a:t>1</a:t>
            </a:r>
          </a:p>
        </p:txBody>
      </p:sp>
      <p:sp>
        <p:nvSpPr>
          <p:cNvPr id="47" name="1 (1)"/>
          <p:cNvSpPr/>
          <p:nvPr/>
        </p:nvSpPr>
        <p:spPr>
          <a:xfrm>
            <a:off x="134938" y="3963988"/>
            <a:ext cx="477837" cy="463550"/>
          </a:xfrm>
          <a:prstGeom prst="roundRect">
            <a:avLst/>
          </a:prstGeom>
          <a:solidFill>
            <a:schemeClr val="bg1"/>
          </a:solidFill>
          <a:ln>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13F7C"/>
                </a:solidFill>
                <a:latin typeface="Twinkl" pitchFamily="2" charset="0"/>
              </a:rPr>
              <a:t>1</a:t>
            </a:r>
          </a:p>
        </p:txBody>
      </p:sp>
      <p:sp>
        <p:nvSpPr>
          <p:cNvPr id="48" name="2"/>
          <p:cNvSpPr/>
          <p:nvPr/>
        </p:nvSpPr>
        <p:spPr>
          <a:xfrm>
            <a:off x="134938" y="4498975"/>
            <a:ext cx="477837" cy="463550"/>
          </a:xfrm>
          <a:prstGeom prst="roundRect">
            <a:avLst/>
          </a:prstGeom>
          <a:solidFill>
            <a:schemeClr val="bg1"/>
          </a:solidFill>
          <a:ln>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175B0"/>
                </a:solidFill>
                <a:latin typeface="Twinkl" pitchFamily="2" charset="0"/>
              </a:rPr>
              <a:t>2</a:t>
            </a:r>
          </a:p>
        </p:txBody>
      </p:sp>
      <p:sp>
        <p:nvSpPr>
          <p:cNvPr id="49" name="2"/>
          <p:cNvSpPr/>
          <p:nvPr/>
        </p:nvSpPr>
        <p:spPr>
          <a:xfrm>
            <a:off x="134938" y="5033963"/>
            <a:ext cx="477837" cy="465137"/>
          </a:xfrm>
          <a:prstGeom prst="roundRect">
            <a:avLst/>
          </a:prstGeom>
          <a:solidFill>
            <a:schemeClr val="bg1"/>
          </a:solidFill>
          <a:ln>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175B0"/>
                </a:solidFill>
                <a:latin typeface="Twinkl" pitchFamily="2" charset="0"/>
              </a:rPr>
              <a:t>2</a:t>
            </a:r>
          </a:p>
        </p:txBody>
      </p:sp>
      <p:sp>
        <p:nvSpPr>
          <p:cNvPr id="50" name="3"/>
          <p:cNvSpPr/>
          <p:nvPr/>
        </p:nvSpPr>
        <p:spPr>
          <a:xfrm>
            <a:off x="134938" y="5570538"/>
            <a:ext cx="477837" cy="463550"/>
          </a:xfrm>
          <a:prstGeom prst="roundRect">
            <a:avLst/>
          </a:prstGeom>
          <a:solidFill>
            <a:schemeClr val="bg1"/>
          </a:solidFill>
          <a:ln>
            <a:solidFill>
              <a:srgbClr val="00938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09385"/>
                </a:solidFill>
                <a:latin typeface="Twinkl" pitchFamily="2" charset="0"/>
              </a:rPr>
              <a:t>3</a:t>
            </a:r>
          </a:p>
        </p:txBody>
      </p:sp>
      <p:sp>
        <p:nvSpPr>
          <p:cNvPr id="53" name="5"/>
          <p:cNvSpPr/>
          <p:nvPr/>
        </p:nvSpPr>
        <p:spPr>
          <a:xfrm>
            <a:off x="685800" y="3963988"/>
            <a:ext cx="476250" cy="463550"/>
          </a:xfrm>
          <a:prstGeom prst="roundRect">
            <a:avLst/>
          </a:prstGeom>
          <a:solidFill>
            <a:schemeClr val="bg1"/>
          </a:solidFill>
          <a:ln>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699327"/>
                </a:solidFill>
                <a:latin typeface="Twinkl" pitchFamily="2" charset="0"/>
              </a:rPr>
              <a:t>5</a:t>
            </a:r>
          </a:p>
        </p:txBody>
      </p:sp>
      <p:sp>
        <p:nvSpPr>
          <p:cNvPr id="54" name="6"/>
          <p:cNvSpPr/>
          <p:nvPr/>
        </p:nvSpPr>
        <p:spPr>
          <a:xfrm>
            <a:off x="685800" y="4498975"/>
            <a:ext cx="476250" cy="463550"/>
          </a:xfrm>
          <a:prstGeom prst="roundRect">
            <a:avLst/>
          </a:prstGeom>
          <a:solidFill>
            <a:schemeClr val="bg1"/>
          </a:solidFill>
          <a:ln>
            <a:solidFill>
              <a:srgbClr val="FBC3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FAB001"/>
                </a:solidFill>
                <a:latin typeface="Twinkl" pitchFamily="2" charset="0"/>
              </a:rPr>
              <a:t>6</a:t>
            </a:r>
          </a:p>
        </p:txBody>
      </p:sp>
      <p:sp>
        <p:nvSpPr>
          <p:cNvPr id="55" name="7"/>
          <p:cNvSpPr/>
          <p:nvPr/>
        </p:nvSpPr>
        <p:spPr>
          <a:xfrm>
            <a:off x="685800" y="5033963"/>
            <a:ext cx="476250" cy="465137"/>
          </a:xfrm>
          <a:prstGeom prst="roundRect">
            <a:avLst/>
          </a:prstGeom>
          <a:solidFill>
            <a:schemeClr val="bg1"/>
          </a:solidFill>
          <a:ln>
            <a:solidFill>
              <a:srgbClr val="E64E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E64E16"/>
                </a:solidFill>
                <a:latin typeface="Twinkl" pitchFamily="2" charset="0"/>
              </a:rPr>
              <a:t>7</a:t>
            </a:r>
          </a:p>
        </p:txBody>
      </p:sp>
      <p:sp>
        <p:nvSpPr>
          <p:cNvPr id="56" name="8"/>
          <p:cNvSpPr/>
          <p:nvPr/>
        </p:nvSpPr>
        <p:spPr>
          <a:xfrm>
            <a:off x="685800" y="5570538"/>
            <a:ext cx="476250" cy="463550"/>
          </a:xfrm>
          <a:prstGeom prst="roundRect">
            <a:avLst/>
          </a:prstGeom>
          <a:solidFill>
            <a:schemeClr val="bg1"/>
          </a:solidFill>
          <a:ln>
            <a:solidFill>
              <a:srgbClr val="E521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E52122"/>
                </a:solidFill>
                <a:latin typeface="Twinkl" pitchFamily="2" charset="0"/>
              </a:rPr>
              <a:t>8</a:t>
            </a:r>
          </a:p>
        </p:txBody>
      </p:sp>
      <p:sp>
        <p:nvSpPr>
          <p:cNvPr id="58" name="9"/>
          <p:cNvSpPr/>
          <p:nvPr/>
        </p:nvSpPr>
        <p:spPr>
          <a:xfrm>
            <a:off x="1239838" y="5561013"/>
            <a:ext cx="477837" cy="465137"/>
          </a:xfrm>
          <a:prstGeom prst="roundRect">
            <a:avLst/>
          </a:prstGeom>
          <a:solidFill>
            <a:schemeClr val="bg1"/>
          </a:solidFill>
          <a:ln>
            <a:solidFill>
              <a:srgbClr val="CA46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CA4692"/>
                </a:solidFill>
                <a:latin typeface="Twinkl" pitchFamily="2" charset="0"/>
              </a:rPr>
              <a:t>9</a:t>
            </a:r>
          </a:p>
        </p:txBody>
      </p:sp>
      <p:sp>
        <p:nvSpPr>
          <p:cNvPr id="59" name="4"/>
          <p:cNvSpPr/>
          <p:nvPr/>
        </p:nvSpPr>
        <p:spPr>
          <a:xfrm>
            <a:off x="685800" y="3429000"/>
            <a:ext cx="476250" cy="463550"/>
          </a:xfrm>
          <a:prstGeom prst="roundRect">
            <a:avLst/>
          </a:prstGeom>
          <a:solidFill>
            <a:schemeClr val="bg1"/>
          </a:solidFill>
          <a:ln>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09541"/>
                </a:solidFill>
                <a:latin typeface="Twinkl" pitchFamily="2" charset="0"/>
              </a:rPr>
              <a:t>4</a:t>
            </a:r>
          </a:p>
        </p:txBody>
      </p:sp>
      <p:sp>
        <p:nvSpPr>
          <p:cNvPr id="60" name="nd"/>
          <p:cNvSpPr/>
          <p:nvPr/>
        </p:nvSpPr>
        <p:spPr>
          <a:xfrm>
            <a:off x="1239838" y="3963988"/>
            <a:ext cx="500062" cy="463550"/>
          </a:xfrm>
          <a:prstGeom prst="roundRect">
            <a:avLst/>
          </a:prstGeom>
          <a:solidFill>
            <a:schemeClr val="bg1"/>
          </a:solidFill>
          <a:ln>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500" b="1" dirty="0" err="1">
                <a:solidFill>
                  <a:srgbClr val="7768AD"/>
                </a:solidFill>
                <a:latin typeface="Twinkl" pitchFamily="2" charset="0"/>
              </a:rPr>
              <a:t>nd</a:t>
            </a:r>
            <a:endParaRPr lang="en-GB" sz="1500" b="1" dirty="0">
              <a:solidFill>
                <a:srgbClr val="7768AD"/>
              </a:solidFill>
              <a:latin typeface="Twinkl" pitchFamily="2" charset="0"/>
            </a:endParaRPr>
          </a:p>
        </p:txBody>
      </p:sp>
      <p:sp>
        <p:nvSpPr>
          <p:cNvPr id="61" name="rd"/>
          <p:cNvSpPr/>
          <p:nvPr/>
        </p:nvSpPr>
        <p:spPr>
          <a:xfrm>
            <a:off x="1239838" y="4498975"/>
            <a:ext cx="477837" cy="463550"/>
          </a:xfrm>
          <a:prstGeom prst="roundRect">
            <a:avLst/>
          </a:prstGeom>
          <a:solidFill>
            <a:schemeClr val="bg1"/>
          </a:solidFill>
          <a:ln>
            <a:solidFill>
              <a:srgbClr val="00521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b="1" dirty="0" err="1">
                <a:solidFill>
                  <a:srgbClr val="00521B"/>
                </a:solidFill>
                <a:latin typeface="Twinkl" pitchFamily="2" charset="0"/>
              </a:rPr>
              <a:t>rd</a:t>
            </a:r>
            <a:endParaRPr lang="en-GB" sz="1400" b="1" dirty="0">
              <a:solidFill>
                <a:srgbClr val="00521B"/>
              </a:solidFill>
              <a:latin typeface="Twinkl" pitchFamily="2" charset="0"/>
            </a:endParaRPr>
          </a:p>
        </p:txBody>
      </p:sp>
      <p:sp>
        <p:nvSpPr>
          <p:cNvPr id="62" name="th"/>
          <p:cNvSpPr/>
          <p:nvPr/>
        </p:nvSpPr>
        <p:spPr>
          <a:xfrm>
            <a:off x="1239838" y="5033963"/>
            <a:ext cx="477837" cy="465137"/>
          </a:xfrm>
          <a:prstGeom prst="roundRect">
            <a:avLst/>
          </a:prstGeom>
          <a:solidFill>
            <a:schemeClr val="bg1"/>
          </a:solidFill>
          <a:ln>
            <a:solidFill>
              <a:srgbClr val="D81D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500" b="1" dirty="0" err="1">
                <a:solidFill>
                  <a:srgbClr val="D81D32"/>
                </a:solidFill>
                <a:latin typeface="Twinkl" pitchFamily="2" charset="0"/>
              </a:rPr>
              <a:t>th</a:t>
            </a:r>
            <a:endParaRPr lang="en-GB" sz="1500" b="1" dirty="0">
              <a:solidFill>
                <a:srgbClr val="D81D32"/>
              </a:solidFill>
              <a:latin typeface="Twinkl" pitchFamily="2" charset="0"/>
            </a:endParaRPr>
          </a:p>
        </p:txBody>
      </p:sp>
      <p:sp>
        <p:nvSpPr>
          <p:cNvPr id="63" name="st"/>
          <p:cNvSpPr/>
          <p:nvPr/>
        </p:nvSpPr>
        <p:spPr>
          <a:xfrm>
            <a:off x="1239838" y="3429000"/>
            <a:ext cx="477837" cy="463550"/>
          </a:xfrm>
          <a:prstGeom prst="roundRect">
            <a:avLst/>
          </a:prstGeom>
          <a:solidFill>
            <a:schemeClr val="bg1"/>
          </a:solidFill>
          <a:ln>
            <a:solidFill>
              <a:srgbClr val="64196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500" b="1" dirty="0" err="1">
                <a:solidFill>
                  <a:srgbClr val="64196B"/>
                </a:solidFill>
                <a:latin typeface="Twinkl" pitchFamily="2" charset="0"/>
              </a:rPr>
              <a:t>st</a:t>
            </a:r>
            <a:endParaRPr lang="en-GB" sz="1500" b="1" dirty="0">
              <a:solidFill>
                <a:srgbClr val="64196B"/>
              </a:solidFill>
              <a:latin typeface="Twinkl" pitchFamily="2" charset="0"/>
            </a:endParaRPr>
          </a:p>
        </p:txBody>
      </p:sp>
      <p:sp>
        <p:nvSpPr>
          <p:cNvPr id="64" name="0"/>
          <p:cNvSpPr/>
          <p:nvPr/>
        </p:nvSpPr>
        <p:spPr>
          <a:xfrm>
            <a:off x="673100" y="6113463"/>
            <a:ext cx="477838" cy="463550"/>
          </a:xfrm>
          <a:prstGeom prst="roundRect">
            <a:avLst/>
          </a:prstGeom>
          <a:solidFill>
            <a:schemeClr val="bg1"/>
          </a:solidFill>
          <a:ln>
            <a:solidFill>
              <a:srgbClr val="E400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E4004F"/>
                </a:solidFill>
                <a:latin typeface="Twinkl" pitchFamily="2" charset="0"/>
              </a:rPr>
              <a:t>0</a:t>
            </a:r>
          </a:p>
        </p:txBody>
      </p:sp>
      <p:sp>
        <p:nvSpPr>
          <p:cNvPr id="76" name="3"/>
          <p:cNvSpPr/>
          <p:nvPr/>
        </p:nvSpPr>
        <p:spPr>
          <a:xfrm>
            <a:off x="134938" y="6113463"/>
            <a:ext cx="477837" cy="463550"/>
          </a:xfrm>
          <a:prstGeom prst="roundRect">
            <a:avLst/>
          </a:prstGeom>
          <a:solidFill>
            <a:schemeClr val="bg1"/>
          </a:solidFill>
          <a:ln>
            <a:solidFill>
              <a:srgbClr val="00938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09385"/>
                </a:solidFill>
                <a:latin typeface="Twinkl" pitchFamily="2" charset="0"/>
              </a:rPr>
              <a:t>3</a:t>
            </a:r>
          </a:p>
        </p:txBody>
      </p:sp>
    </p:spTree>
    <p:extLst>
      <p:ext uri="{BB962C8B-B14F-4D97-AF65-F5344CB8AC3E}">
        <p14:creationId xmlns:p14="http://schemas.microsoft.com/office/powerpoint/2010/main" val="2372308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nodeType="clickPar">
                      <p:stCondLst>
                        <p:cond delay="0"/>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1.66667E-6 7.40741E-7 L 0.09323 -0.48032 " pathEditMode="relative" rAng="0" ptsTypes="AA">
                                      <p:cBhvr>
                                        <p:cTn id="6" dur="2000" fill="hold"/>
                                        <p:tgtEl>
                                          <p:spTgt spid="1027"/>
                                        </p:tgtEl>
                                        <p:attrNameLst>
                                          <p:attrName>ppt_x</p:attrName>
                                          <p:attrName>ppt_y</p:attrName>
                                        </p:attrNameLst>
                                      </p:cBhvr>
                                      <p:rCtr x="4653" y="-24028"/>
                                    </p:animMotion>
                                  </p:childTnLst>
                                </p:cTn>
                              </p:par>
                            </p:childTnLst>
                          </p:cTn>
                        </p:par>
                      </p:childTnLst>
                    </p:cTn>
                  </p:par>
                </p:childTnLst>
              </p:cTn>
              <p:nextCondLst>
                <p:cond evt="onClick" delay="0">
                  <p:tgtEl>
                    <p:spTgt spid="1027"/>
                  </p:tgtEl>
                </p:cond>
              </p:nextCondLst>
            </p:seq>
            <p:seq concurrent="1" nextAc="seek">
              <p:cTn id="7" restart="whenNotActive" fill="hold" evtFilter="cancelBubble" nodeType="interactiveSeq">
                <p:stCondLst>
                  <p:cond evt="onClick" delay="0">
                    <p:tgtEl>
                      <p:spTgt spid="1030"/>
                    </p:tgtEl>
                  </p:cond>
                </p:stCondLst>
                <p:endSync evt="end" delay="0">
                  <p:rtn val="all"/>
                </p:endSync>
                <p:childTnLst>
                  <p:par>
                    <p:cTn id="8" fill="hold" nodeType="clickPar">
                      <p:stCondLst>
                        <p:cond delay="0"/>
                      </p:stCondLst>
                      <p:childTnLst>
                        <p:par>
                          <p:cTn id="9" fill="hold" nodeType="withGroup">
                            <p:stCondLst>
                              <p:cond delay="0"/>
                            </p:stCondLst>
                            <p:childTnLst>
                              <p:par>
                                <p:cTn id="10" presetID="0" presetClass="path" presetSubtype="0" accel="50000" decel="50000" fill="hold" nodeType="clickEffect">
                                  <p:stCondLst>
                                    <p:cond delay="0"/>
                                  </p:stCondLst>
                                  <p:childTnLst>
                                    <p:animMotion origin="layout" path="M 5.55556E-7 -1.85185E-6 L -0.10191 -0.35069 " pathEditMode="relative" rAng="0" ptsTypes="AA">
                                      <p:cBhvr>
                                        <p:cTn id="11" dur="2000" fill="hold"/>
                                        <p:tgtEl>
                                          <p:spTgt spid="1030"/>
                                        </p:tgtEl>
                                        <p:attrNameLst>
                                          <p:attrName>ppt_x</p:attrName>
                                          <p:attrName>ppt_y</p:attrName>
                                        </p:attrNameLst>
                                      </p:cBhvr>
                                      <p:rCtr x="-5104" y="-17546"/>
                                    </p:animMotion>
                                  </p:childTnLst>
                                </p:cTn>
                              </p:par>
                            </p:childTnLst>
                          </p:cTn>
                        </p:par>
                      </p:childTnLst>
                    </p:cTn>
                  </p:par>
                </p:childTnLst>
              </p:cTn>
              <p:nextCondLst>
                <p:cond evt="onClick" delay="0">
                  <p:tgtEl>
                    <p:spTgt spid="1030"/>
                  </p:tgtEl>
                </p:cond>
              </p:nextCondLst>
            </p:seq>
            <p:seq concurrent="1" nextAc="seek">
              <p:cTn id="12" restart="whenNotActive" fill="hold" evtFilter="cancelBubble" nodeType="interactiveSeq">
                <p:stCondLst>
                  <p:cond evt="onClick" delay="0">
                    <p:tgtEl>
                      <p:spTgt spid="1029"/>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0" presetClass="path" presetSubtype="0" accel="50000" decel="50000" fill="hold" nodeType="clickEffect">
                                  <p:stCondLst>
                                    <p:cond delay="0"/>
                                  </p:stCondLst>
                                  <p:childTnLst>
                                    <p:animMotion origin="layout" path="M 1.94444E-6 -3.33333E-6 L 0.0783 -0.69213 " pathEditMode="relative" rAng="0" ptsTypes="AA">
                                      <p:cBhvr>
                                        <p:cTn id="16" dur="2000" fill="hold"/>
                                        <p:tgtEl>
                                          <p:spTgt spid="1029"/>
                                        </p:tgtEl>
                                        <p:attrNameLst>
                                          <p:attrName>ppt_x</p:attrName>
                                          <p:attrName>ppt_y</p:attrName>
                                        </p:attrNameLst>
                                      </p:cBhvr>
                                      <p:rCtr x="3906" y="-34606"/>
                                    </p:animMotion>
                                  </p:childTnLst>
                                </p:cTn>
                              </p:par>
                            </p:childTnLst>
                          </p:cTn>
                        </p:par>
                      </p:childTnLst>
                    </p:cTn>
                  </p:par>
                </p:childTnLst>
              </p:cTn>
              <p:nextCondLst>
                <p:cond evt="onClick" delay="0">
                  <p:tgtEl>
                    <p:spTgt spid="1029"/>
                  </p:tgtEl>
                </p:cond>
              </p:nextCondLst>
            </p:seq>
            <p:seq concurrent="1" nextAc="seek">
              <p:cTn id="17" restart="whenNotActive" fill="hold" evtFilter="cancelBubble" nodeType="interactiveSeq">
                <p:stCondLst>
                  <p:cond evt="onClick" delay="0">
                    <p:tgtEl>
                      <p:spTgt spid="1031"/>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0" presetClass="path" presetSubtype="0" accel="50000" decel="50000" fill="hold" nodeType="clickEffect">
                                  <p:stCondLst>
                                    <p:cond delay="0"/>
                                  </p:stCondLst>
                                  <p:childTnLst>
                                    <p:animMotion origin="layout" path="M -3.61111E-6 3.7037E-6 L 0.02188 -0.33658 " pathEditMode="relative" rAng="0" ptsTypes="AA">
                                      <p:cBhvr>
                                        <p:cTn id="21" dur="2000" fill="hold"/>
                                        <p:tgtEl>
                                          <p:spTgt spid="1031"/>
                                        </p:tgtEl>
                                        <p:attrNameLst>
                                          <p:attrName>ppt_x</p:attrName>
                                          <p:attrName>ppt_y</p:attrName>
                                        </p:attrNameLst>
                                      </p:cBhvr>
                                      <p:rCtr x="1094" y="-16829"/>
                                    </p:animMotion>
                                  </p:childTnLst>
                                </p:cTn>
                              </p:par>
                            </p:childTnLst>
                          </p:cTn>
                        </p:par>
                      </p:childTnLst>
                    </p:cTn>
                  </p:par>
                </p:childTnLst>
              </p:cTn>
              <p:nextCondLst>
                <p:cond evt="onClick" delay="0">
                  <p:tgtEl>
                    <p:spTgt spid="1031"/>
                  </p:tgtEl>
                </p:cond>
              </p:nextCondLst>
            </p:seq>
            <p:seq concurrent="1" nextAc="seek">
              <p:cTn id="22" restart="whenNotActive" fill="hold" evtFilter="cancelBubble" nodeType="interactiveSeq">
                <p:stCondLst>
                  <p:cond evt="onClick" delay="0">
                    <p:tgtEl>
                      <p:spTgt spid="103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0" presetClass="path" presetSubtype="0" accel="50000" decel="50000" fill="hold" nodeType="clickEffect">
                                  <p:stCondLst>
                                    <p:cond delay="0"/>
                                  </p:stCondLst>
                                  <p:childTnLst>
                                    <p:animMotion origin="layout" path="M 4.72222E-6 -2.96296E-6 L -0.06407 -0.51805 " pathEditMode="relative" rAng="0" ptsTypes="AA">
                                      <p:cBhvr>
                                        <p:cTn id="26" dur="2000" fill="hold"/>
                                        <p:tgtEl>
                                          <p:spTgt spid="1032"/>
                                        </p:tgtEl>
                                        <p:attrNameLst>
                                          <p:attrName>ppt_x</p:attrName>
                                          <p:attrName>ppt_y</p:attrName>
                                        </p:attrNameLst>
                                      </p:cBhvr>
                                      <p:rCtr x="-3212" y="-25903"/>
                                    </p:animMotion>
                                  </p:childTnLst>
                                </p:cTn>
                              </p:par>
                            </p:childTnLst>
                          </p:cTn>
                        </p:par>
                      </p:childTnLst>
                    </p:cTn>
                  </p:par>
                </p:childTnLst>
              </p:cTn>
              <p:nextCondLst>
                <p:cond evt="onClick" delay="0">
                  <p:tgtEl>
                    <p:spTgt spid="1032"/>
                  </p:tgtEl>
                </p:cond>
              </p:nextCondLst>
            </p:seq>
            <p:seq concurrent="1" nextAc="seek">
              <p:cTn id="27" restart="whenNotActive" fill="hold" evtFilter="cancelBubble" nodeType="interactiveSeq">
                <p:stCondLst>
                  <p:cond evt="onClick" delay="0">
                    <p:tgtEl>
                      <p:spTgt spid="1028"/>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0" presetClass="path" presetSubtype="0" accel="50000" decel="50000" fill="hold" nodeType="clickEffect">
                                  <p:stCondLst>
                                    <p:cond delay="0"/>
                                  </p:stCondLst>
                                  <p:childTnLst>
                                    <p:animMotion origin="layout" path="M 1.11022E-16 -3.7037E-7 L -0.1026 -0.68333 " pathEditMode="relative" rAng="0" ptsTypes="AA">
                                      <p:cBhvr>
                                        <p:cTn id="31" dur="2000" fill="hold"/>
                                        <p:tgtEl>
                                          <p:spTgt spid="1028"/>
                                        </p:tgtEl>
                                        <p:attrNameLst>
                                          <p:attrName>ppt_x</p:attrName>
                                          <p:attrName>ppt_y</p:attrName>
                                        </p:attrNameLst>
                                      </p:cBhvr>
                                      <p:rCtr x="-5139" y="-34167"/>
                                    </p:animMotion>
                                  </p:childTnLst>
                                </p:cTn>
                              </p:par>
                            </p:childTnLst>
                          </p:cTn>
                        </p:par>
                      </p:childTnLst>
                    </p:cTn>
                  </p:par>
                </p:childTnLst>
              </p:cTn>
              <p:nextCondLst>
                <p:cond evt="onClick" delay="0">
                  <p:tgtEl>
                    <p:spTgt spid="1028"/>
                  </p:tgtEl>
                </p:cond>
              </p:nextCondLst>
            </p:seq>
            <p:seq concurrent="1" nextAc="seek">
              <p:cTn id="32" restart="whenNotActive" fill="hold" evtFilter="cancelBubble" nodeType="interactiveSeq">
                <p:stCondLst>
                  <p:cond evt="onClick" delay="0">
                    <p:tgtEl>
                      <p:spTgt spid="30"/>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2" presetClass="path" presetSubtype="0" accel="50000" decel="50000" fill="hold" grpId="0" nodeType="clickEffect">
                                  <p:stCondLst>
                                    <p:cond delay="0"/>
                                  </p:stCondLst>
                                  <p:childTnLst>
                                    <p:animMotion origin="layout" path="M -3.33333E-6 0.00139 L 0.03351 -0.12083 " pathEditMode="relative" rAng="0" ptsTypes="AA">
                                      <p:cBhvr>
                                        <p:cTn id="36" dur="2000" fill="hold"/>
                                        <p:tgtEl>
                                          <p:spTgt spid="30"/>
                                        </p:tgtEl>
                                        <p:attrNameLst>
                                          <p:attrName>ppt_x</p:attrName>
                                          <p:attrName>ppt_y</p:attrName>
                                        </p:attrNameLst>
                                      </p:cBhvr>
                                      <p:rCtr x="1667" y="-6111"/>
                                    </p:animMotion>
                                  </p:childTnLst>
                                </p:cTn>
                              </p:par>
                            </p:childTnLst>
                          </p:cTn>
                        </p:par>
                      </p:childTnLst>
                    </p:cTn>
                  </p:par>
                </p:childTnLst>
              </p:cTn>
              <p:nextCondLst>
                <p:cond evt="onClick" delay="0">
                  <p:tgtEl>
                    <p:spTgt spid="30"/>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42" presetClass="path" presetSubtype="0" accel="50000" decel="50000" fill="hold" grpId="0" nodeType="clickEffect">
                                  <p:stCondLst>
                                    <p:cond delay="0"/>
                                  </p:stCondLst>
                                  <p:childTnLst>
                                    <p:animMotion origin="layout" path="M 4.44444E-6 -4.81481E-6 L -0.14497 -0.1162 " pathEditMode="relative" rAng="0" ptsTypes="AA">
                                      <p:cBhvr>
                                        <p:cTn id="41" dur="2000" fill="hold"/>
                                        <p:tgtEl>
                                          <p:spTgt spid="28"/>
                                        </p:tgtEl>
                                        <p:attrNameLst>
                                          <p:attrName>ppt_x</p:attrName>
                                          <p:attrName>ppt_y</p:attrName>
                                        </p:attrNameLst>
                                      </p:cBhvr>
                                      <p:rCtr x="-7257" y="-5810"/>
                                    </p:animMotion>
                                  </p:childTnLst>
                                </p:cTn>
                              </p:par>
                            </p:childTnLst>
                          </p:cTn>
                        </p:par>
                      </p:childTnLst>
                    </p:cTn>
                  </p:par>
                </p:childTnLst>
              </p:cTn>
              <p:nextCondLst>
                <p:cond evt="onClick" delay="0">
                  <p:tgtEl>
                    <p:spTgt spid="28"/>
                  </p:tgtEl>
                </p:cond>
              </p:nextCondLst>
            </p:seq>
            <p:seq concurrent="1" nextAc="seek">
              <p:cTn id="42" restart="whenNotActive" fill="hold" evtFilter="cancelBubble" nodeType="interactiveSeq">
                <p:stCondLst>
                  <p:cond evt="onClick" delay="0">
                    <p:tgtEl>
                      <p:spTgt spid="29"/>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42" presetClass="path" presetSubtype="0" accel="50000" decel="50000" fill="hold" grpId="0" nodeType="clickEffect">
                                  <p:stCondLst>
                                    <p:cond delay="0"/>
                                  </p:stCondLst>
                                  <p:childTnLst>
                                    <p:animMotion origin="layout" path="M 3.05556E-6 -4.81481E-6 L -0.35417 -0.11689 " pathEditMode="relative" rAng="0" ptsTypes="AA">
                                      <p:cBhvr>
                                        <p:cTn id="46" dur="2000" fill="hold"/>
                                        <p:tgtEl>
                                          <p:spTgt spid="29"/>
                                        </p:tgtEl>
                                        <p:attrNameLst>
                                          <p:attrName>ppt_x</p:attrName>
                                          <p:attrName>ppt_y</p:attrName>
                                        </p:attrNameLst>
                                      </p:cBhvr>
                                      <p:rCtr x="-17708" y="-5856"/>
                                    </p:animMotion>
                                  </p:childTnLst>
                                </p:cTn>
                              </p:par>
                            </p:childTnLst>
                          </p:cTn>
                        </p:par>
                      </p:childTnLst>
                    </p:cTn>
                  </p:par>
                </p:childTnLst>
              </p:cTn>
              <p:nextCondLst>
                <p:cond evt="onClick" delay="0">
                  <p:tgtEl>
                    <p:spTgt spid="29"/>
                  </p:tgtEl>
                </p:cond>
              </p:nextCondLst>
            </p:seq>
            <p:seq concurrent="1" nextAc="seek">
              <p:cTn id="47" restart="whenNotActive" fill="hold" evtFilter="cancelBubble" nodeType="interactiveSeq">
                <p:stCondLst>
                  <p:cond evt="onClick" delay="0">
                    <p:tgtEl>
                      <p:spTgt spid="31"/>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42" presetClass="path" presetSubtype="0" accel="50000" decel="50000" fill="hold" grpId="0" nodeType="clickEffect">
                                  <p:stCondLst>
                                    <p:cond delay="0"/>
                                  </p:stCondLst>
                                  <p:childTnLst>
                                    <p:animMotion origin="layout" path="M 4.44444E-6 4.07407E-6 L -0.05122 -0.21945 " pathEditMode="relative" rAng="0" ptsTypes="AA">
                                      <p:cBhvr>
                                        <p:cTn id="51" dur="2000" fill="hold"/>
                                        <p:tgtEl>
                                          <p:spTgt spid="31"/>
                                        </p:tgtEl>
                                        <p:attrNameLst>
                                          <p:attrName>ppt_x</p:attrName>
                                          <p:attrName>ppt_y</p:attrName>
                                        </p:attrNameLst>
                                      </p:cBhvr>
                                      <p:rCtr x="-2569" y="-10972"/>
                                    </p:animMotion>
                                  </p:childTnLst>
                                </p:cTn>
                              </p:par>
                            </p:childTnLst>
                          </p:cTn>
                        </p:par>
                      </p:childTnLst>
                    </p:cTn>
                  </p:par>
                </p:childTnLst>
              </p:cTn>
              <p:nextCondLst>
                <p:cond evt="onClick" delay="0">
                  <p:tgtEl>
                    <p:spTgt spid="31"/>
                  </p:tgtEl>
                </p:cond>
              </p:nextCondLst>
            </p:seq>
            <p:seq concurrent="1" nextAc="seek">
              <p:cTn id="52" restart="whenNotActive" fill="hold" evtFilter="cancelBubble" nodeType="interactiveSeq">
                <p:stCondLst>
                  <p:cond evt="onClick" delay="0">
                    <p:tgtEl>
                      <p:spTgt spid="32"/>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path" presetSubtype="0" accel="50000" decel="50000" fill="hold" grpId="0" nodeType="clickEffect">
                                  <p:stCondLst>
                                    <p:cond delay="0"/>
                                  </p:stCondLst>
                                  <p:childTnLst>
                                    <p:animMotion origin="layout" path="M 3.33333E-6 4.07407E-6 L -0.24983 -0.21551 " pathEditMode="relative" rAng="0" ptsTypes="AA">
                                      <p:cBhvr>
                                        <p:cTn id="56" dur="2000" fill="hold"/>
                                        <p:tgtEl>
                                          <p:spTgt spid="32"/>
                                        </p:tgtEl>
                                        <p:attrNameLst>
                                          <p:attrName>ppt_x</p:attrName>
                                          <p:attrName>ppt_y</p:attrName>
                                        </p:attrNameLst>
                                      </p:cBhvr>
                                      <p:rCtr x="-12500" y="-10787"/>
                                    </p:animMotion>
                                  </p:childTnLst>
                                </p:cTn>
                              </p:par>
                            </p:childTnLst>
                          </p:cTn>
                        </p:par>
                      </p:childTnLst>
                    </p:cTn>
                  </p:par>
                </p:childTnLst>
              </p:cTn>
              <p:nextCondLst>
                <p:cond evt="onClick" delay="0">
                  <p:tgtEl>
                    <p:spTgt spid="32"/>
                  </p:tgtEl>
                </p:cond>
              </p:nextCondLst>
            </p:seq>
            <p:seq concurrent="1" nextAc="seek">
              <p:cTn id="57" restart="whenNotActive" fill="hold" evtFilter="cancelBubble" nodeType="interactiveSeq">
                <p:stCondLst>
                  <p:cond evt="onClick" delay="0">
                    <p:tgtEl>
                      <p:spTgt spid="46"/>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2" presetClass="path" presetSubtype="0" accel="50000" decel="50000" fill="hold" grpId="0" nodeType="clickEffect">
                                  <p:stCondLst>
                                    <p:cond delay="0"/>
                                  </p:stCondLst>
                                  <p:childTnLst>
                                    <p:animMotion origin="layout" path="M 1.38889E-6 3.7037E-6 L 0.24253 -0.3375 " pathEditMode="relative" rAng="0" ptsTypes="AA">
                                      <p:cBhvr>
                                        <p:cTn id="61" dur="2000" fill="hold"/>
                                        <p:tgtEl>
                                          <p:spTgt spid="46"/>
                                        </p:tgtEl>
                                        <p:attrNameLst>
                                          <p:attrName>ppt_x</p:attrName>
                                          <p:attrName>ppt_y</p:attrName>
                                        </p:attrNameLst>
                                      </p:cBhvr>
                                      <p:rCtr x="12118" y="-16875"/>
                                    </p:animMotion>
                                  </p:childTnLst>
                                </p:cTn>
                              </p:par>
                            </p:childTnLst>
                          </p:cTn>
                        </p:par>
                      </p:childTnLst>
                    </p:cTn>
                  </p:par>
                </p:childTnLst>
              </p:cTn>
              <p:nextCondLst>
                <p:cond evt="onClick" delay="0">
                  <p:tgtEl>
                    <p:spTgt spid="46"/>
                  </p:tgtEl>
                </p:cond>
              </p:nextCondLst>
            </p:seq>
            <p:seq concurrent="1" nextAc="seek">
              <p:cTn id="62" restart="whenNotActive" fill="hold" evtFilter="cancelBubble" nodeType="interactiveSeq">
                <p:stCondLst>
                  <p:cond evt="onClick" delay="0">
                    <p:tgtEl>
                      <p:spTgt spid="47"/>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42" presetClass="path" presetSubtype="0" accel="50000" decel="50000" fill="hold" grpId="0" nodeType="clickEffect">
                                  <p:stCondLst>
                                    <p:cond delay="0"/>
                                  </p:stCondLst>
                                  <p:childTnLst>
                                    <p:animMotion origin="layout" path="M 1.38889E-6 4.44444E-6 L 0.29965 -0.41551 " pathEditMode="relative" rAng="0" ptsTypes="AA">
                                      <p:cBhvr>
                                        <p:cTn id="66" dur="2000" fill="hold"/>
                                        <p:tgtEl>
                                          <p:spTgt spid="47"/>
                                        </p:tgtEl>
                                        <p:attrNameLst>
                                          <p:attrName>ppt_x</p:attrName>
                                          <p:attrName>ppt_y</p:attrName>
                                        </p:attrNameLst>
                                      </p:cBhvr>
                                      <p:rCtr x="14983" y="-20787"/>
                                    </p:animMotion>
                                  </p:childTnLst>
                                </p:cTn>
                              </p:par>
                            </p:childTnLst>
                          </p:cTn>
                        </p:par>
                      </p:childTnLst>
                    </p:cTn>
                  </p:par>
                </p:childTnLst>
              </p:cTn>
              <p:nextCondLst>
                <p:cond evt="onClick" delay="0">
                  <p:tgtEl>
                    <p:spTgt spid="47"/>
                  </p:tgtEl>
                </p:cond>
              </p:nextCondLst>
            </p:seq>
            <p:seq concurrent="1" nextAc="seek">
              <p:cTn id="67" restart="whenNotActive" fill="hold" evtFilter="cancelBubble" nodeType="interactiveSeq">
                <p:stCondLst>
                  <p:cond evt="onClick" delay="0">
                    <p:tgtEl>
                      <p:spTgt spid="48"/>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accel="50000" decel="50000" fill="hold" grpId="0" nodeType="clickEffect">
                                  <p:stCondLst>
                                    <p:cond delay="0"/>
                                  </p:stCondLst>
                                  <p:childTnLst>
                                    <p:animMotion origin="layout" path="M 1.38889E-6 -4.81481E-6 L 0.24496 -0.4912 " pathEditMode="relative" rAng="0" ptsTypes="AA">
                                      <p:cBhvr>
                                        <p:cTn id="71" dur="2000" fill="hold"/>
                                        <p:tgtEl>
                                          <p:spTgt spid="48"/>
                                        </p:tgtEl>
                                        <p:attrNameLst>
                                          <p:attrName>ppt_x</p:attrName>
                                          <p:attrName>ppt_y</p:attrName>
                                        </p:attrNameLst>
                                      </p:cBhvr>
                                      <p:rCtr x="12240" y="-24560"/>
                                    </p:animMotion>
                                  </p:childTnLst>
                                </p:cTn>
                              </p:par>
                            </p:childTnLst>
                          </p:cTn>
                        </p:par>
                      </p:childTnLst>
                    </p:cTn>
                  </p:par>
                </p:childTnLst>
              </p:cTn>
              <p:nextCondLst>
                <p:cond evt="onClick" delay="0">
                  <p:tgtEl>
                    <p:spTgt spid="48"/>
                  </p:tgtEl>
                </p:cond>
              </p:nextCondLst>
            </p:seq>
            <p:seq concurrent="1" nextAc="seek">
              <p:cTn id="72" restart="whenNotActive" fill="hold" evtFilter="cancelBubble" nodeType="interactiveSeq">
                <p:stCondLst>
                  <p:cond evt="onClick" delay="0">
                    <p:tgtEl>
                      <p:spTgt spid="49"/>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42" presetClass="path" presetSubtype="0" accel="50000" decel="50000" fill="hold" grpId="0" nodeType="clickEffect">
                                  <p:stCondLst>
                                    <p:cond delay="0"/>
                                  </p:stCondLst>
                                  <p:childTnLst>
                                    <p:animMotion origin="layout" path="M 1.38889E-6 -4.07407E-6 L 0.29965 -0.56921 " pathEditMode="relative" rAng="0" ptsTypes="AA">
                                      <p:cBhvr>
                                        <p:cTn id="76" dur="2000" fill="hold"/>
                                        <p:tgtEl>
                                          <p:spTgt spid="49"/>
                                        </p:tgtEl>
                                        <p:attrNameLst>
                                          <p:attrName>ppt_x</p:attrName>
                                          <p:attrName>ppt_y</p:attrName>
                                        </p:attrNameLst>
                                      </p:cBhvr>
                                      <p:rCtr x="14983" y="-28472"/>
                                    </p:animMotion>
                                  </p:childTnLst>
                                </p:cTn>
                              </p:par>
                            </p:childTnLst>
                          </p:cTn>
                        </p:par>
                      </p:childTnLst>
                    </p:cTn>
                  </p:par>
                </p:childTnLst>
              </p:cTn>
              <p:nextCondLst>
                <p:cond evt="onClick" delay="0">
                  <p:tgtEl>
                    <p:spTgt spid="49"/>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42" presetClass="path" presetSubtype="0" accel="50000" decel="50000" fill="hold" grpId="0" nodeType="clickEffect">
                                  <p:stCondLst>
                                    <p:cond delay="0"/>
                                  </p:stCondLst>
                                  <p:childTnLst>
                                    <p:animMotion origin="layout" path="M 1.38889E-6 -4.81481E-6 L 0.2434 -0.64745 " pathEditMode="relative" rAng="0" ptsTypes="AA">
                                      <p:cBhvr>
                                        <p:cTn id="81" dur="2000" fill="hold"/>
                                        <p:tgtEl>
                                          <p:spTgt spid="50"/>
                                        </p:tgtEl>
                                        <p:attrNameLst>
                                          <p:attrName>ppt_x</p:attrName>
                                          <p:attrName>ppt_y</p:attrName>
                                        </p:attrNameLst>
                                      </p:cBhvr>
                                      <p:rCtr x="12170" y="-32384"/>
                                    </p:animMotion>
                                  </p:childTnLst>
                                </p:cTn>
                              </p:par>
                            </p:childTnLst>
                          </p:cTn>
                        </p:par>
                      </p:childTnLst>
                    </p:cTn>
                  </p:par>
                </p:childTnLst>
              </p:cTn>
              <p:nextCondLst>
                <p:cond evt="onClick" delay="0">
                  <p:tgtEl>
                    <p:spTgt spid="50"/>
                  </p:tgtEl>
                </p:cond>
              </p:nextCondLst>
            </p:seq>
            <p:seq concurrent="1" nextAc="seek">
              <p:cTn id="82" restart="whenNotActive" fill="hold" evtFilter="cancelBubble" nodeType="interactiveSeq">
                <p:stCondLst>
                  <p:cond evt="onClick" delay="0">
                    <p:tgtEl>
                      <p:spTgt spid="76"/>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42" presetClass="path" presetSubtype="0" accel="50000" decel="50000" fill="hold" grpId="0" nodeType="clickEffect">
                                  <p:stCondLst>
                                    <p:cond delay="0"/>
                                  </p:stCondLst>
                                  <p:childTnLst>
                                    <p:animMotion origin="layout" path="M 1.38889E-6 -1.48148E-6 L 0.30069 -0.72662 " pathEditMode="relative" rAng="0" ptsTypes="AA">
                                      <p:cBhvr>
                                        <p:cTn id="86" dur="2000" fill="hold"/>
                                        <p:tgtEl>
                                          <p:spTgt spid="76"/>
                                        </p:tgtEl>
                                        <p:attrNameLst>
                                          <p:attrName>ppt_x</p:attrName>
                                          <p:attrName>ppt_y</p:attrName>
                                        </p:attrNameLst>
                                      </p:cBhvr>
                                      <p:rCtr x="15035" y="-36343"/>
                                    </p:animMotion>
                                  </p:childTnLst>
                                </p:cTn>
                              </p:par>
                            </p:childTnLst>
                          </p:cTn>
                        </p:par>
                      </p:childTnLst>
                    </p:cTn>
                  </p:par>
                </p:childTnLst>
              </p:cTn>
              <p:nextCondLst>
                <p:cond evt="onClick" delay="0">
                  <p:tgtEl>
                    <p:spTgt spid="76"/>
                  </p:tgtEl>
                </p:cond>
              </p:nextCondLst>
            </p:seq>
            <p:seq concurrent="1" nextAc="seek">
              <p:cTn id="87" restart="whenNotActive" fill="hold" evtFilter="cancelBubble" nodeType="interactiveSeq">
                <p:stCondLst>
                  <p:cond evt="onClick" delay="0">
                    <p:tgtEl>
                      <p:spTgt spid="59"/>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42" presetClass="path" presetSubtype="0" accel="50000" decel="50000" fill="hold" grpId="0" nodeType="clickEffect">
                                  <p:stCondLst>
                                    <p:cond delay="0"/>
                                  </p:stCondLst>
                                  <p:childTnLst>
                                    <p:animMotion origin="layout" path="M -1.66667E-6 3.7037E-6 L 0.24045 -0.3375 " pathEditMode="relative" rAng="0" ptsTypes="AA">
                                      <p:cBhvr>
                                        <p:cTn id="91" dur="2000" fill="hold"/>
                                        <p:tgtEl>
                                          <p:spTgt spid="59"/>
                                        </p:tgtEl>
                                        <p:attrNameLst>
                                          <p:attrName>ppt_x</p:attrName>
                                          <p:attrName>ppt_y</p:attrName>
                                        </p:attrNameLst>
                                      </p:cBhvr>
                                      <p:rCtr x="12014" y="-16875"/>
                                    </p:animMotion>
                                  </p:childTnLst>
                                </p:cTn>
                              </p:par>
                            </p:childTnLst>
                          </p:cTn>
                        </p:par>
                      </p:childTnLst>
                    </p:cTn>
                  </p:par>
                </p:childTnLst>
              </p:cTn>
              <p:nextCondLst>
                <p:cond evt="onClick" delay="0">
                  <p:tgtEl>
                    <p:spTgt spid="59"/>
                  </p:tgtEl>
                </p:cond>
              </p:nextCondLst>
            </p:seq>
            <p:seq concurrent="1" nextAc="seek">
              <p:cTn id="92" restart="whenNotActive" fill="hold" evtFilter="cancelBubble" nodeType="interactiveSeq">
                <p:stCondLst>
                  <p:cond evt="onClick" delay="0">
                    <p:tgtEl>
                      <p:spTgt spid="53"/>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42" presetClass="path" presetSubtype="0" accel="50000" decel="50000" fill="hold" grpId="0" nodeType="clickEffect">
                                  <p:stCondLst>
                                    <p:cond delay="0"/>
                                  </p:stCondLst>
                                  <p:childTnLst>
                                    <p:animMotion origin="layout" path="M -1.66667E-6 4.44444E-6 L 0.24045 -0.4132 " pathEditMode="relative" rAng="0" ptsTypes="AA">
                                      <p:cBhvr>
                                        <p:cTn id="96" dur="2000" fill="hold"/>
                                        <p:tgtEl>
                                          <p:spTgt spid="53"/>
                                        </p:tgtEl>
                                        <p:attrNameLst>
                                          <p:attrName>ppt_x</p:attrName>
                                          <p:attrName>ppt_y</p:attrName>
                                        </p:attrNameLst>
                                      </p:cBhvr>
                                      <p:rCtr x="12014" y="-20671"/>
                                    </p:animMotion>
                                  </p:childTnLst>
                                </p:cTn>
                              </p:par>
                            </p:childTnLst>
                          </p:cTn>
                        </p:par>
                      </p:childTnLst>
                    </p:cTn>
                  </p:par>
                </p:childTnLst>
              </p:cTn>
              <p:nextCondLst>
                <p:cond evt="onClick" delay="0">
                  <p:tgtEl>
                    <p:spTgt spid="53"/>
                  </p:tgtEl>
                </p:cond>
              </p:nextCondLst>
            </p:seq>
            <p:seq concurrent="1" nextAc="seek">
              <p:cTn id="97" restart="whenNotActive" fill="hold" evtFilter="cancelBubble" nodeType="interactiveSeq">
                <p:stCondLst>
                  <p:cond evt="onClick" delay="0">
                    <p:tgtEl>
                      <p:spTgt spid="54"/>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42" presetClass="path" presetSubtype="0" accel="50000" decel="50000" fill="hold" grpId="0" nodeType="clickEffect">
                                  <p:stCondLst>
                                    <p:cond delay="0"/>
                                  </p:stCondLst>
                                  <p:childTnLst>
                                    <p:animMotion origin="layout" path="M -1.66667E-6 -4.81481E-6 L 0.23941 -0.49351 " pathEditMode="relative" rAng="0" ptsTypes="AA">
                                      <p:cBhvr>
                                        <p:cTn id="101" dur="2000" fill="hold"/>
                                        <p:tgtEl>
                                          <p:spTgt spid="54"/>
                                        </p:tgtEl>
                                        <p:attrNameLst>
                                          <p:attrName>ppt_x</p:attrName>
                                          <p:attrName>ppt_y</p:attrName>
                                        </p:attrNameLst>
                                      </p:cBhvr>
                                      <p:rCtr x="11962" y="-24676"/>
                                    </p:animMotion>
                                  </p:childTnLst>
                                </p:cTn>
                              </p:par>
                            </p:childTnLst>
                          </p:cTn>
                        </p:par>
                      </p:childTnLst>
                    </p:cTn>
                  </p:par>
                </p:childTnLst>
              </p:cTn>
              <p:nextCondLst>
                <p:cond evt="onClick" delay="0">
                  <p:tgtEl>
                    <p:spTgt spid="54"/>
                  </p:tgtEl>
                </p:cond>
              </p:nextCondLst>
            </p:seq>
            <p:seq concurrent="1" nextAc="seek">
              <p:cTn id="102" restart="whenNotActive" fill="hold" evtFilter="cancelBubble" nodeType="interactiveSeq">
                <p:stCondLst>
                  <p:cond evt="onClick" delay="0">
                    <p:tgtEl>
                      <p:spTgt spid="55"/>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42" presetClass="path" presetSubtype="0" accel="50000" decel="50000" fill="hold" grpId="0" nodeType="clickEffect">
                                  <p:stCondLst>
                                    <p:cond delay="0"/>
                                  </p:stCondLst>
                                  <p:childTnLst>
                                    <p:animMotion origin="layout" path="M -1.66667E-6 -4.07407E-6 L 0.24202 -0.56921 " pathEditMode="relative" rAng="0" ptsTypes="AA">
                                      <p:cBhvr>
                                        <p:cTn id="106" dur="2000" fill="hold"/>
                                        <p:tgtEl>
                                          <p:spTgt spid="55"/>
                                        </p:tgtEl>
                                        <p:attrNameLst>
                                          <p:attrName>ppt_x</p:attrName>
                                          <p:attrName>ppt_y</p:attrName>
                                        </p:attrNameLst>
                                      </p:cBhvr>
                                      <p:rCtr x="12101" y="-28472"/>
                                    </p:animMotion>
                                  </p:childTnLst>
                                </p:cTn>
                              </p:par>
                            </p:childTnLst>
                          </p:cTn>
                        </p:par>
                      </p:childTnLst>
                    </p:cTn>
                  </p:par>
                </p:childTnLst>
              </p:cTn>
              <p:nextCondLst>
                <p:cond evt="onClick" delay="0">
                  <p:tgtEl>
                    <p:spTgt spid="55"/>
                  </p:tgtEl>
                </p:cond>
              </p:nextCondLst>
            </p:seq>
            <p:seq concurrent="1" nextAc="seek">
              <p:cTn id="107" restart="whenNotActive" fill="hold" evtFilter="cancelBubble" nodeType="interactiveSeq">
                <p:stCondLst>
                  <p:cond evt="onClick" delay="0">
                    <p:tgtEl>
                      <p:spTgt spid="56"/>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42" presetClass="path" presetSubtype="0" accel="50000" decel="50000" fill="hold" grpId="0" nodeType="clickEffect">
                                  <p:stCondLst>
                                    <p:cond delay="0"/>
                                  </p:stCondLst>
                                  <p:childTnLst>
                                    <p:animMotion origin="layout" path="M -1.66667E-6 -4.81481E-6 L 0.23941 -0.64745 " pathEditMode="relative" rAng="0" ptsTypes="AA">
                                      <p:cBhvr>
                                        <p:cTn id="111" dur="2000" fill="hold"/>
                                        <p:tgtEl>
                                          <p:spTgt spid="56"/>
                                        </p:tgtEl>
                                        <p:attrNameLst>
                                          <p:attrName>ppt_x</p:attrName>
                                          <p:attrName>ppt_y</p:attrName>
                                        </p:attrNameLst>
                                      </p:cBhvr>
                                      <p:rCtr x="11962" y="-32384"/>
                                    </p:animMotion>
                                  </p:childTnLst>
                                </p:cTn>
                              </p:par>
                            </p:childTnLst>
                          </p:cTn>
                        </p:par>
                      </p:childTnLst>
                    </p:cTn>
                  </p:par>
                </p:childTnLst>
              </p:cTn>
              <p:nextCondLst>
                <p:cond evt="onClick" delay="0">
                  <p:tgtEl>
                    <p:spTgt spid="56"/>
                  </p:tgtEl>
                </p:cond>
              </p:nextCondLst>
            </p:seq>
            <p:seq concurrent="1" nextAc="seek">
              <p:cTn id="112" restart="whenNotActive" fill="hold" evtFilter="cancelBubble" nodeType="interactiveSeq">
                <p:stCondLst>
                  <p:cond evt="onClick" delay="0">
                    <p:tgtEl>
                      <p:spTgt spid="64"/>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42" presetClass="path" presetSubtype="0" accel="50000" decel="50000" fill="hold" grpId="0" nodeType="clickEffect">
                                  <p:stCondLst>
                                    <p:cond delay="0"/>
                                  </p:stCondLst>
                                  <p:childTnLst>
                                    <p:animMotion origin="layout" path="M -2.77778E-6 -1.48148E-6 L 0.24045 -0.72662 " pathEditMode="relative" rAng="0" ptsTypes="AA">
                                      <p:cBhvr>
                                        <p:cTn id="116" dur="2000" fill="hold"/>
                                        <p:tgtEl>
                                          <p:spTgt spid="64"/>
                                        </p:tgtEl>
                                        <p:attrNameLst>
                                          <p:attrName>ppt_x</p:attrName>
                                          <p:attrName>ppt_y</p:attrName>
                                        </p:attrNameLst>
                                      </p:cBhvr>
                                      <p:rCtr x="12014" y="-36343"/>
                                    </p:animMotion>
                                  </p:childTnLst>
                                </p:cTn>
                              </p:par>
                            </p:childTnLst>
                          </p:cTn>
                        </p:par>
                      </p:childTnLst>
                    </p:cTn>
                  </p:par>
                </p:childTnLst>
              </p:cTn>
              <p:nextCondLst>
                <p:cond evt="onClick" delay="0">
                  <p:tgtEl>
                    <p:spTgt spid="64"/>
                  </p:tgtEl>
                </p:cond>
              </p:nextCondLst>
            </p:seq>
            <p:seq concurrent="1" nextAc="seek">
              <p:cTn id="117" restart="whenNotActive" fill="hold" evtFilter="cancelBubble" nodeType="interactiveSeq">
                <p:stCondLst>
                  <p:cond evt="onClick" delay="0">
                    <p:tgtEl>
                      <p:spTgt spid="63"/>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42" presetClass="path" presetSubtype="0" accel="50000" decel="50000" fill="hold" grpId="0" nodeType="clickEffect">
                                  <p:stCondLst>
                                    <p:cond delay="0"/>
                                  </p:stCondLst>
                                  <p:childTnLst>
                                    <p:animMotion origin="layout" path="M -1.94444E-6 3.7037E-6 L 0.20278 -0.38959 " pathEditMode="relative" rAng="0" ptsTypes="AA">
                                      <p:cBhvr>
                                        <p:cTn id="121" dur="2000" fill="hold"/>
                                        <p:tgtEl>
                                          <p:spTgt spid="63"/>
                                        </p:tgtEl>
                                        <p:attrNameLst>
                                          <p:attrName>ppt_x</p:attrName>
                                          <p:attrName>ppt_y</p:attrName>
                                        </p:attrNameLst>
                                      </p:cBhvr>
                                      <p:rCtr x="10139" y="-19491"/>
                                    </p:animMotion>
                                  </p:childTnLst>
                                </p:cTn>
                              </p:par>
                            </p:childTnLst>
                          </p:cTn>
                        </p:par>
                      </p:childTnLst>
                    </p:cTn>
                  </p:par>
                </p:childTnLst>
              </p:cTn>
              <p:nextCondLst>
                <p:cond evt="onClick" delay="0">
                  <p:tgtEl>
                    <p:spTgt spid="63"/>
                  </p:tgtEl>
                </p:cond>
              </p:nextCondLst>
            </p:seq>
            <p:seq concurrent="1" nextAc="seek">
              <p:cTn id="122" restart="whenNotActive" fill="hold" evtFilter="cancelBubble" nodeType="interactiveSeq">
                <p:stCondLst>
                  <p:cond evt="onClick" delay="0">
                    <p:tgtEl>
                      <p:spTgt spid="60"/>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42" presetClass="path" presetSubtype="0" accel="50000" decel="50000" fill="hold" grpId="0" nodeType="clickEffect">
                                  <p:stCondLst>
                                    <p:cond delay="0"/>
                                  </p:stCondLst>
                                  <p:childTnLst>
                                    <p:animMotion origin="layout" path="M 2.77778E-6 4.44444E-6 L 0.20503 -0.4676 " pathEditMode="relative" rAng="0" ptsTypes="AA">
                                      <p:cBhvr>
                                        <p:cTn id="126" dur="2000" fill="hold"/>
                                        <p:tgtEl>
                                          <p:spTgt spid="60"/>
                                        </p:tgtEl>
                                        <p:attrNameLst>
                                          <p:attrName>ppt_x</p:attrName>
                                          <p:attrName>ppt_y</p:attrName>
                                        </p:attrNameLst>
                                      </p:cBhvr>
                                      <p:rCtr x="10243" y="-23380"/>
                                    </p:animMotion>
                                  </p:childTnLst>
                                </p:cTn>
                              </p:par>
                            </p:childTnLst>
                          </p:cTn>
                        </p:par>
                      </p:childTnLst>
                    </p:cTn>
                  </p:par>
                </p:childTnLst>
              </p:cTn>
              <p:nextCondLst>
                <p:cond evt="onClick" delay="0">
                  <p:tgtEl>
                    <p:spTgt spid="60"/>
                  </p:tgtEl>
                </p:cond>
              </p:nextCondLst>
            </p:seq>
            <p:seq concurrent="1" nextAc="seek">
              <p:cTn id="127" restart="whenNotActive" fill="hold" evtFilter="cancelBubble" nodeType="interactiveSeq">
                <p:stCondLst>
                  <p:cond evt="onClick" delay="0">
                    <p:tgtEl>
                      <p:spTgt spid="61"/>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42" presetClass="path" presetSubtype="0" accel="50000" decel="50000" fill="hold" grpId="0" nodeType="clickEffect">
                                  <p:stCondLst>
                                    <p:cond delay="0"/>
                                  </p:stCondLst>
                                  <p:childTnLst>
                                    <p:animMotion origin="layout" path="M -1.94444E-6 -4.81481E-6 L 0.20504 -0.5456 " pathEditMode="relative" rAng="0" ptsTypes="AA">
                                      <p:cBhvr>
                                        <p:cTn id="131" dur="2000" fill="hold"/>
                                        <p:tgtEl>
                                          <p:spTgt spid="61"/>
                                        </p:tgtEl>
                                        <p:attrNameLst>
                                          <p:attrName>ppt_x</p:attrName>
                                          <p:attrName>ppt_y</p:attrName>
                                        </p:attrNameLst>
                                      </p:cBhvr>
                                      <p:rCtr x="10243" y="-27292"/>
                                    </p:animMotion>
                                  </p:childTnLst>
                                </p:cTn>
                              </p:par>
                            </p:childTnLst>
                          </p:cTn>
                        </p:par>
                      </p:childTnLst>
                    </p:cTn>
                  </p:par>
                </p:childTnLst>
              </p:cTn>
              <p:nextCondLst>
                <p:cond evt="onClick" delay="0">
                  <p:tgtEl>
                    <p:spTgt spid="61"/>
                  </p:tgtEl>
                </p:cond>
              </p:nextCondLst>
            </p:seq>
            <p:seq concurrent="1" nextAc="seek">
              <p:cTn id="132" restart="whenNotActive" fill="hold" evtFilter="cancelBubble" nodeType="interactiveSeq">
                <p:stCondLst>
                  <p:cond evt="onClick" delay="0">
                    <p:tgtEl>
                      <p:spTgt spid="62"/>
                    </p:tgtEl>
                  </p:cond>
                </p:stCondLst>
                <p:endSync evt="end" delay="0">
                  <p:rtn val="all"/>
                </p:endSync>
                <p:childTnLst>
                  <p:par>
                    <p:cTn id="133" fill="hold" nodeType="clickPar">
                      <p:stCondLst>
                        <p:cond delay="0"/>
                      </p:stCondLst>
                      <p:childTnLst>
                        <p:par>
                          <p:cTn id="134" fill="hold" nodeType="withGroup">
                            <p:stCondLst>
                              <p:cond delay="0"/>
                            </p:stCondLst>
                            <p:childTnLst>
                              <p:par>
                                <p:cTn id="135" presetID="42" presetClass="path" presetSubtype="0" accel="50000" decel="50000" fill="hold" grpId="0" nodeType="clickEffect">
                                  <p:stCondLst>
                                    <p:cond delay="0"/>
                                  </p:stCondLst>
                                  <p:childTnLst>
                                    <p:animMotion origin="layout" path="M -1.94444E-6 -4.07407E-6 L 0.20434 -0.62361 " pathEditMode="relative" rAng="0" ptsTypes="AA">
                                      <p:cBhvr>
                                        <p:cTn id="136" dur="2000" fill="hold"/>
                                        <p:tgtEl>
                                          <p:spTgt spid="62"/>
                                        </p:tgtEl>
                                        <p:attrNameLst>
                                          <p:attrName>ppt_x</p:attrName>
                                          <p:attrName>ppt_y</p:attrName>
                                        </p:attrNameLst>
                                      </p:cBhvr>
                                      <p:rCtr x="10208" y="-31181"/>
                                    </p:animMotion>
                                  </p:childTnLst>
                                </p:cTn>
                              </p:par>
                            </p:childTnLst>
                          </p:cTn>
                        </p:par>
                      </p:childTnLst>
                    </p:cTn>
                  </p:par>
                </p:childTnLst>
              </p:cTn>
              <p:nextCondLst>
                <p:cond evt="onClick" delay="0">
                  <p:tgtEl>
                    <p:spTgt spid="62"/>
                  </p:tgtEl>
                </p:cond>
              </p:nextCondLst>
            </p:seq>
            <p:seq concurrent="1" nextAc="seek">
              <p:cTn id="137" restart="whenNotActive" fill="hold" evtFilter="cancelBubble" nodeType="interactiveSeq">
                <p:stCondLst>
                  <p:cond evt="onClick" delay="0">
                    <p:tgtEl>
                      <p:spTgt spid="58"/>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42" presetClass="path" presetSubtype="0" accel="50000" decel="50000" fill="hold" grpId="0" nodeType="withEffect">
                                  <p:stCondLst>
                                    <p:cond delay="0"/>
                                  </p:stCondLst>
                                  <p:childTnLst>
                                    <p:animMotion origin="layout" path="M -1.94444E-6 4.07407E-6 L 0.18143 -0.64607 " pathEditMode="relative" rAng="0" ptsTypes="AA">
                                      <p:cBhvr>
                                        <p:cTn id="141" dur="2000" fill="hold"/>
                                        <p:tgtEl>
                                          <p:spTgt spid="58"/>
                                        </p:tgtEl>
                                        <p:attrNameLst>
                                          <p:attrName>ppt_x</p:attrName>
                                          <p:attrName>ppt_y</p:attrName>
                                        </p:attrNameLst>
                                      </p:cBhvr>
                                      <p:rCtr x="9063" y="-32315"/>
                                    </p:animMotion>
                                  </p:childTnLst>
                                </p:cTn>
                              </p:par>
                            </p:childTnLst>
                          </p:cTn>
                        </p:par>
                      </p:childTnLst>
                    </p:cTn>
                  </p:par>
                </p:childTnLst>
              </p:cTn>
              <p:nextCondLst>
                <p:cond evt="onClick" delay="0">
                  <p:tgtEl>
                    <p:spTgt spid="58"/>
                  </p:tgtEl>
                </p:cond>
              </p:nextCondLst>
            </p:seq>
            <p:seq concurrent="1" nextAc="seek">
              <p:cTn id="142" restart="whenNotActive" fill="hold" evtFilter="cancelBubble" nodeType="interactiveSeq">
                <p:stCondLst>
                  <p:cond evt="onClick" delay="0">
                    <p:tgtEl>
                      <p:spTgt spid="22"/>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42" presetClass="path" presetSubtype="0" accel="50000" decel="50000" fill="hold" grpId="0" nodeType="clickEffect">
                                  <p:stCondLst>
                                    <p:cond delay="0"/>
                                  </p:stCondLst>
                                  <p:childTnLst>
                                    <p:animMotion origin="layout" path="M 5E-6 -1.11111E-6 L 0.19619 -0.325 " pathEditMode="relative" rAng="0" ptsTypes="AA">
                                      <p:cBhvr>
                                        <p:cTn id="146" dur="2000" fill="hold"/>
                                        <p:tgtEl>
                                          <p:spTgt spid="22"/>
                                        </p:tgtEl>
                                        <p:attrNameLst>
                                          <p:attrName>ppt_x</p:attrName>
                                          <p:attrName>ppt_y</p:attrName>
                                        </p:attrNameLst>
                                      </p:cBhvr>
                                      <p:rCtr x="9809" y="-16250"/>
                                    </p:animMotion>
                                  </p:childTnLst>
                                </p:cTn>
                              </p:par>
                            </p:childTnLst>
                          </p:cTn>
                        </p:par>
                      </p:childTnLst>
                    </p:cTn>
                  </p:par>
                </p:childTnLst>
              </p:cTn>
              <p:nextCondLst>
                <p:cond evt="onClick" delay="0">
                  <p:tgtEl>
                    <p:spTgt spid="22"/>
                  </p:tgtEl>
                </p:cond>
              </p:nextCondLst>
            </p:seq>
            <p:seq concurrent="1" nextAc="seek">
              <p:cTn id="147" restart="whenNotActive" fill="hold" evtFilter="cancelBubble" nodeType="interactiveSeq">
                <p:stCondLst>
                  <p:cond evt="onClick" delay="0">
                    <p:tgtEl>
                      <p:spTgt spid="35"/>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accel="50000" decel="50000" fill="hold" grpId="0" nodeType="clickEffect">
                                  <p:stCondLst>
                                    <p:cond delay="0"/>
                                  </p:stCondLst>
                                  <p:childTnLst>
                                    <p:animMotion origin="layout" path="M -1.38889E-6 -1.85185E-6 L 0.19636 -0.4169 " pathEditMode="relative" rAng="0" ptsTypes="AA">
                                      <p:cBhvr>
                                        <p:cTn id="151" dur="2000" fill="hold"/>
                                        <p:tgtEl>
                                          <p:spTgt spid="35"/>
                                        </p:tgtEl>
                                        <p:attrNameLst>
                                          <p:attrName>ppt_x</p:attrName>
                                          <p:attrName>ppt_y</p:attrName>
                                        </p:attrNameLst>
                                      </p:cBhvr>
                                      <p:rCtr x="9809" y="-20856"/>
                                    </p:animMotion>
                                  </p:childTnLst>
                                </p:cTn>
                              </p:par>
                            </p:childTnLst>
                          </p:cTn>
                        </p:par>
                      </p:childTnLst>
                    </p:cTn>
                  </p:par>
                </p:childTnLst>
              </p:cTn>
              <p:nextCondLst>
                <p:cond evt="onClick" delay="0">
                  <p:tgtEl>
                    <p:spTgt spid="35"/>
                  </p:tgtEl>
                </p:cond>
              </p:nextCondLst>
            </p:seq>
            <p:seq concurrent="1" nextAc="seek">
              <p:cTn id="152" restart="whenNotActive" fill="hold" evtFilter="cancelBubble" nodeType="interactiveSeq">
                <p:stCondLst>
                  <p:cond evt="onClick" delay="0">
                    <p:tgtEl>
                      <p:spTgt spid="36"/>
                    </p:tgtEl>
                  </p:cond>
                </p:stCondLst>
                <p:endSync evt="end" delay="0">
                  <p:rtn val="all"/>
                </p:endSync>
                <p:childTnLst>
                  <p:par>
                    <p:cTn id="153" fill="hold" nodeType="clickPar">
                      <p:stCondLst>
                        <p:cond delay="0"/>
                      </p:stCondLst>
                      <p:childTnLst>
                        <p:par>
                          <p:cTn id="154" fill="hold" nodeType="withGroup">
                            <p:stCondLst>
                              <p:cond delay="0"/>
                            </p:stCondLst>
                            <p:childTnLst>
                              <p:par>
                                <p:cTn id="155" presetID="42" presetClass="path" presetSubtype="0" accel="50000" decel="50000" fill="hold" grpId="0" nodeType="clickEffect">
                                  <p:stCondLst>
                                    <p:cond delay="0"/>
                                  </p:stCondLst>
                                  <p:childTnLst>
                                    <p:animMotion origin="layout" path="M 0.0033 -0.00903 L 0.19601 -0.49514 " pathEditMode="relative" rAng="0" ptsTypes="AA">
                                      <p:cBhvr>
                                        <p:cTn id="156" dur="2000" fill="hold"/>
                                        <p:tgtEl>
                                          <p:spTgt spid="36"/>
                                        </p:tgtEl>
                                        <p:attrNameLst>
                                          <p:attrName>ppt_x</p:attrName>
                                          <p:attrName>ppt_y</p:attrName>
                                        </p:attrNameLst>
                                      </p:cBhvr>
                                      <p:rCtr x="9635" y="-24306"/>
                                    </p:animMotion>
                                  </p:childTnLst>
                                </p:cTn>
                              </p:par>
                            </p:childTnLst>
                          </p:cTn>
                        </p:par>
                      </p:childTnLst>
                    </p:cTn>
                  </p:par>
                </p:childTnLst>
              </p:cTn>
              <p:nextCondLst>
                <p:cond evt="onClick" delay="0">
                  <p:tgtEl>
                    <p:spTgt spid="36"/>
                  </p:tgtEl>
                </p:cond>
              </p:nextCondLst>
            </p:seq>
            <p:seq concurrent="1" nextAc="seek">
              <p:cTn id="157" restart="whenNotActive" fill="hold" evtFilter="cancelBubble" nodeType="interactiveSeq">
                <p:stCondLst>
                  <p:cond evt="onClick" delay="0">
                    <p:tgtEl>
                      <p:spTgt spid="37"/>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42" presetClass="path" presetSubtype="0" accel="50000" decel="50000" fill="hold" grpId="0" nodeType="clickEffect">
                                  <p:stCondLst>
                                    <p:cond delay="0"/>
                                  </p:stCondLst>
                                  <p:childTnLst>
                                    <p:animMotion origin="layout" path="M -0.00781 -0.01273 L 0.19619 -0.57731 " pathEditMode="relative" rAng="0" ptsTypes="AA">
                                      <p:cBhvr>
                                        <p:cTn id="161" dur="2000" fill="hold"/>
                                        <p:tgtEl>
                                          <p:spTgt spid="37"/>
                                        </p:tgtEl>
                                        <p:attrNameLst>
                                          <p:attrName>ppt_x</p:attrName>
                                          <p:attrName>ppt_y</p:attrName>
                                        </p:attrNameLst>
                                      </p:cBhvr>
                                      <p:rCtr x="10191" y="-28241"/>
                                    </p:animMotion>
                                  </p:childTnLst>
                                </p:cTn>
                              </p:par>
                            </p:childTnLst>
                          </p:cTn>
                        </p:par>
                      </p:childTnLst>
                    </p:cTn>
                  </p:par>
                </p:childTnLst>
              </p:cTn>
              <p:nextCondLst>
                <p:cond evt="onClick" delay="0">
                  <p:tgtEl>
                    <p:spTgt spid="37"/>
                  </p:tgtEl>
                </p:cond>
              </p:nextCondLst>
            </p:seq>
            <p:seq concurrent="1" nextAc="seek">
              <p:cTn id="162" restart="whenNotActive" fill="hold" evtFilter="cancelBubble" nodeType="interactiveSeq">
                <p:stCondLst>
                  <p:cond evt="onClick" delay="0">
                    <p:tgtEl>
                      <p:spTgt spid="38"/>
                    </p:tgtEl>
                  </p:cond>
                </p:stCondLst>
                <p:endSync evt="end" delay="0">
                  <p:rtn val="all"/>
                </p:endSync>
                <p:childTnLst>
                  <p:par>
                    <p:cTn id="163" fill="hold" nodeType="clickPar">
                      <p:stCondLst>
                        <p:cond delay="0"/>
                      </p:stCondLst>
                      <p:childTnLst>
                        <p:par>
                          <p:cTn id="164" fill="hold" nodeType="withGroup">
                            <p:stCondLst>
                              <p:cond delay="0"/>
                            </p:stCondLst>
                            <p:childTnLst>
                              <p:par>
                                <p:cTn id="165" presetID="42" presetClass="path" presetSubtype="0" accel="50000" decel="50000" fill="hold" grpId="0" nodeType="clickEffect">
                                  <p:stCondLst>
                                    <p:cond delay="0"/>
                                  </p:stCondLst>
                                  <p:childTnLst>
                                    <p:animMotion origin="layout" path="M -1.38889E-6 -0.01366 L 0.19636 -0.66436 " pathEditMode="relative" rAng="0" ptsTypes="AA">
                                      <p:cBhvr>
                                        <p:cTn id="166" dur="2000" fill="hold"/>
                                        <p:tgtEl>
                                          <p:spTgt spid="38"/>
                                        </p:tgtEl>
                                        <p:attrNameLst>
                                          <p:attrName>ppt_x</p:attrName>
                                          <p:attrName>ppt_y</p:attrName>
                                        </p:attrNameLst>
                                      </p:cBhvr>
                                      <p:rCtr x="9809" y="-32546"/>
                                    </p:animMotion>
                                  </p:childTnLst>
                                </p:cTn>
                              </p:par>
                            </p:childTnLst>
                          </p:cTn>
                        </p:par>
                      </p:childTnLst>
                    </p:cTn>
                  </p:par>
                </p:childTnLst>
              </p:cTn>
              <p:nextCondLst>
                <p:cond evt="onClick" delay="0">
                  <p:tgtEl>
                    <p:spTgt spid="38"/>
                  </p:tgtEl>
                </p:cond>
              </p:nextCondLst>
            </p:seq>
            <p:seq concurrent="1" nextAc="seek">
              <p:cTn id="167" restart="whenNotActive" fill="hold" evtFilter="cancelBubble" nodeType="interactiveSeq">
                <p:stCondLst>
                  <p:cond evt="onClick" delay="0">
                    <p:tgtEl>
                      <p:spTgt spid="39"/>
                    </p:tgtEl>
                  </p:cond>
                </p:stCondLst>
                <p:endSync evt="end" delay="0">
                  <p:rtn val="all"/>
                </p:endSync>
                <p:childTnLst>
                  <p:par>
                    <p:cTn id="168" fill="hold" nodeType="clickPar">
                      <p:stCondLst>
                        <p:cond delay="0"/>
                      </p:stCondLst>
                      <p:childTnLst>
                        <p:par>
                          <p:cTn id="169" fill="hold" nodeType="withGroup">
                            <p:stCondLst>
                              <p:cond delay="0"/>
                            </p:stCondLst>
                            <p:childTnLst>
                              <p:par>
                                <p:cTn id="170" presetID="42" presetClass="path" presetSubtype="0" accel="50000" decel="50000" fill="hold" grpId="0" nodeType="clickEffect">
                                  <p:stCondLst>
                                    <p:cond delay="0"/>
                                  </p:stCondLst>
                                  <p:childTnLst>
                                    <p:animMotion origin="layout" path="M -1.38889E-6 -0.01366 L 0.19636 -0.74885 " pathEditMode="relative" rAng="0" ptsTypes="AA">
                                      <p:cBhvr>
                                        <p:cTn id="171" dur="2000" fill="hold"/>
                                        <p:tgtEl>
                                          <p:spTgt spid="39"/>
                                        </p:tgtEl>
                                        <p:attrNameLst>
                                          <p:attrName>ppt_x</p:attrName>
                                          <p:attrName>ppt_y</p:attrName>
                                        </p:attrNameLst>
                                      </p:cBhvr>
                                      <p:rCtr x="9809" y="-36759"/>
                                    </p:animMotion>
                                  </p:childTnLst>
                                </p:cTn>
                              </p:par>
                            </p:childTnLst>
                          </p:cTn>
                        </p:par>
                      </p:childTnLst>
                    </p:cTn>
                  </p:par>
                </p:childTnLst>
              </p:cTn>
              <p:nextCondLst>
                <p:cond evt="onClick" delay="0">
                  <p:tgtEl>
                    <p:spTgt spid="39"/>
                  </p:tgtEl>
                </p:cond>
              </p:nextCondLst>
            </p:seq>
            <p:seq concurrent="1" nextAc="seek">
              <p:cTn id="172" restart="whenNotActive" fill="hold" evtFilter="cancelBubble" nodeType="interactiveSeq">
                <p:stCondLst>
                  <p:cond evt="onClick" delay="0">
                    <p:tgtEl>
                      <p:spTgt spid="40"/>
                    </p:tgtEl>
                  </p:cond>
                </p:stCondLst>
                <p:endSync evt="end" delay="0">
                  <p:rtn val="all"/>
                </p:endSync>
                <p:childTnLst>
                  <p:par>
                    <p:cTn id="173" fill="hold" nodeType="clickPar">
                      <p:stCondLst>
                        <p:cond delay="0"/>
                      </p:stCondLst>
                      <p:childTnLst>
                        <p:par>
                          <p:cTn id="174" fill="hold" nodeType="withGroup">
                            <p:stCondLst>
                              <p:cond delay="0"/>
                            </p:stCondLst>
                            <p:childTnLst>
                              <p:par>
                                <p:cTn id="175" presetID="42" presetClass="path" presetSubtype="0" accel="50000" decel="50000" fill="hold" grpId="0" nodeType="clickEffect">
                                  <p:stCondLst>
                                    <p:cond delay="0"/>
                                  </p:stCondLst>
                                  <p:childTnLst>
                                    <p:animMotion origin="layout" path="M -1.11111E-6 3.33333E-6 L -0.01493 -0.32431 " pathEditMode="relative" rAng="0" ptsTypes="AA">
                                      <p:cBhvr>
                                        <p:cTn id="176" dur="2000" fill="hold"/>
                                        <p:tgtEl>
                                          <p:spTgt spid="40"/>
                                        </p:tgtEl>
                                        <p:attrNameLst>
                                          <p:attrName>ppt_x</p:attrName>
                                          <p:attrName>ppt_y</p:attrName>
                                        </p:attrNameLst>
                                      </p:cBhvr>
                                      <p:rCtr x="-590" y="-16134"/>
                                    </p:animMotion>
                                  </p:childTnLst>
                                </p:cTn>
                              </p:par>
                            </p:childTnLst>
                          </p:cTn>
                        </p:par>
                      </p:childTnLst>
                    </p:cTn>
                  </p:par>
                </p:childTnLst>
              </p:cTn>
              <p:nextCondLst>
                <p:cond evt="onClick" delay="0">
                  <p:tgtEl>
                    <p:spTgt spid="40"/>
                  </p:tgtEl>
                </p:cond>
              </p:nextCondLst>
            </p:seq>
            <p:seq concurrent="1" nextAc="seek">
              <p:cTn id="177" restart="whenNotActive" fill="hold" evtFilter="cancelBubble" nodeType="interactiveSeq">
                <p:stCondLst>
                  <p:cond evt="onClick" delay="0">
                    <p:tgtEl>
                      <p:spTgt spid="41"/>
                    </p:tgtEl>
                  </p:cond>
                </p:stCondLst>
                <p:endSync evt="end" delay="0">
                  <p:rtn val="all"/>
                </p:endSync>
                <p:childTnLst>
                  <p:par>
                    <p:cTn id="178" fill="hold" nodeType="clickPar">
                      <p:stCondLst>
                        <p:cond delay="0"/>
                      </p:stCondLst>
                      <p:childTnLst>
                        <p:par>
                          <p:cTn id="179" fill="hold" nodeType="withGroup">
                            <p:stCondLst>
                              <p:cond delay="0"/>
                            </p:stCondLst>
                            <p:childTnLst>
                              <p:par>
                                <p:cTn id="180" presetID="42" presetClass="path" presetSubtype="0" accel="50000" decel="50000" fill="hold" grpId="0" nodeType="clickEffect">
                                  <p:stCondLst>
                                    <p:cond delay="0"/>
                                  </p:stCondLst>
                                  <p:childTnLst>
                                    <p:animMotion origin="layout" path="M 0.00139 -0.00162 L -0.01493 -0.4088 " pathEditMode="relative" rAng="0" ptsTypes="AA">
                                      <p:cBhvr>
                                        <p:cTn id="181" dur="2000" fill="hold"/>
                                        <p:tgtEl>
                                          <p:spTgt spid="41"/>
                                        </p:tgtEl>
                                        <p:attrNameLst>
                                          <p:attrName>ppt_x</p:attrName>
                                          <p:attrName>ppt_y</p:attrName>
                                        </p:attrNameLst>
                                      </p:cBhvr>
                                      <p:rCtr x="-816" y="-20370"/>
                                    </p:animMotion>
                                  </p:childTnLst>
                                </p:cTn>
                              </p:par>
                            </p:childTnLst>
                          </p:cTn>
                        </p:par>
                      </p:childTnLst>
                    </p:cTn>
                  </p:par>
                </p:childTnLst>
              </p:cTn>
              <p:nextCondLst>
                <p:cond evt="onClick" delay="0">
                  <p:tgtEl>
                    <p:spTgt spid="41"/>
                  </p:tgtEl>
                </p:cond>
              </p:nextCondLst>
            </p:seq>
            <p:seq concurrent="1" nextAc="seek">
              <p:cTn id="182" restart="whenNotActive" fill="hold" evtFilter="cancelBubble" nodeType="interactiveSeq">
                <p:stCondLst>
                  <p:cond evt="onClick" delay="0">
                    <p:tgtEl>
                      <p:spTgt spid="42"/>
                    </p:tgtEl>
                  </p:cond>
                </p:stCondLst>
                <p:endSync evt="end" delay="0">
                  <p:rtn val="all"/>
                </p:endSync>
                <p:childTnLst>
                  <p:par>
                    <p:cTn id="183" fill="hold" nodeType="clickPar">
                      <p:stCondLst>
                        <p:cond delay="0"/>
                      </p:stCondLst>
                      <p:childTnLst>
                        <p:par>
                          <p:cTn id="184" fill="hold" nodeType="withGroup">
                            <p:stCondLst>
                              <p:cond delay="0"/>
                            </p:stCondLst>
                            <p:childTnLst>
                              <p:par>
                                <p:cTn id="185" presetID="42" presetClass="path" presetSubtype="0" accel="50000" decel="50000" fill="hold" grpId="0" nodeType="clickEffect">
                                  <p:stCondLst>
                                    <p:cond delay="0"/>
                                  </p:stCondLst>
                                  <p:childTnLst>
                                    <p:animMotion origin="layout" path="M -1.38889E-6 -2.22222E-6 L -0.00885 -0.49097 " pathEditMode="relative" rAng="0" ptsTypes="AA">
                                      <p:cBhvr>
                                        <p:cTn id="186" dur="2000" fill="hold"/>
                                        <p:tgtEl>
                                          <p:spTgt spid="42"/>
                                        </p:tgtEl>
                                        <p:attrNameLst>
                                          <p:attrName>ppt_x</p:attrName>
                                          <p:attrName>ppt_y</p:attrName>
                                        </p:attrNameLst>
                                      </p:cBhvr>
                                      <p:rCtr x="-573" y="-24560"/>
                                    </p:animMotion>
                                  </p:childTnLst>
                                </p:cTn>
                              </p:par>
                            </p:childTnLst>
                          </p:cTn>
                        </p:par>
                      </p:childTnLst>
                    </p:cTn>
                  </p:par>
                </p:childTnLst>
              </p:cTn>
              <p:nextCondLst>
                <p:cond evt="onClick" delay="0">
                  <p:tgtEl>
                    <p:spTgt spid="42"/>
                  </p:tgtEl>
                </p:cond>
              </p:nextCondLst>
            </p:seq>
            <p:seq concurrent="1" nextAc="seek">
              <p:cTn id="187" restart="whenNotActive" fill="hold" evtFilter="cancelBubble" nodeType="interactiveSeq">
                <p:stCondLst>
                  <p:cond evt="onClick" delay="0">
                    <p:tgtEl>
                      <p:spTgt spid="43"/>
                    </p:tgtEl>
                  </p:cond>
                </p:stCondLst>
                <p:endSync evt="end" delay="0">
                  <p:rtn val="all"/>
                </p:endSync>
                <p:childTnLst>
                  <p:par>
                    <p:cTn id="188" fill="hold" nodeType="clickPar">
                      <p:stCondLst>
                        <p:cond delay="0"/>
                      </p:stCondLst>
                      <p:childTnLst>
                        <p:par>
                          <p:cTn id="189" fill="hold" nodeType="withGroup">
                            <p:stCondLst>
                              <p:cond delay="0"/>
                            </p:stCondLst>
                            <p:childTnLst>
                              <p:par>
                                <p:cTn id="190" presetID="42" presetClass="path" presetSubtype="0" accel="50000" decel="50000" fill="hold" grpId="0" nodeType="clickEffect">
                                  <p:stCondLst>
                                    <p:cond delay="0"/>
                                  </p:stCondLst>
                                  <p:childTnLst>
                                    <p:animMotion origin="layout" path="M -1.38889E-6 7.56773E-17 L -0.01598 -0.57801 " pathEditMode="relative" rAng="0" ptsTypes="AA">
                                      <p:cBhvr>
                                        <p:cTn id="191" dur="2000" fill="hold"/>
                                        <p:tgtEl>
                                          <p:spTgt spid="43"/>
                                        </p:tgtEl>
                                        <p:attrNameLst>
                                          <p:attrName>ppt_x</p:attrName>
                                          <p:attrName>ppt_y</p:attrName>
                                        </p:attrNameLst>
                                      </p:cBhvr>
                                      <p:rCtr x="-868" y="-28889"/>
                                    </p:animMotion>
                                  </p:childTnLst>
                                </p:cTn>
                              </p:par>
                            </p:childTnLst>
                          </p:cTn>
                        </p:par>
                      </p:childTnLst>
                    </p:cTn>
                  </p:par>
                </p:childTnLst>
              </p:cTn>
              <p:nextCondLst>
                <p:cond evt="onClick" delay="0">
                  <p:tgtEl>
                    <p:spTgt spid="43"/>
                  </p:tgtEl>
                </p:cond>
              </p:nextCondLst>
            </p:seq>
            <p:seq concurrent="1" nextAc="seek">
              <p:cTn id="192" restart="whenNotActive" fill="hold" evtFilter="cancelBubble" nodeType="interactiveSeq">
                <p:stCondLst>
                  <p:cond evt="onClick" delay="0">
                    <p:tgtEl>
                      <p:spTgt spid="44"/>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42" presetClass="path" presetSubtype="0" accel="50000" decel="50000" fill="hold" grpId="0" nodeType="clickEffect">
                                  <p:stCondLst>
                                    <p:cond delay="0"/>
                                  </p:stCondLst>
                                  <p:childTnLst>
                                    <p:animMotion origin="layout" path="M 0.00121 -0.00092 L -0.01546 -0.66319 " pathEditMode="relative" rAng="0" ptsTypes="AA">
                                      <p:cBhvr>
                                        <p:cTn id="196" dur="2000" fill="hold"/>
                                        <p:tgtEl>
                                          <p:spTgt spid="44"/>
                                        </p:tgtEl>
                                        <p:attrNameLst>
                                          <p:attrName>ppt_x</p:attrName>
                                          <p:attrName>ppt_y</p:attrName>
                                        </p:attrNameLst>
                                      </p:cBhvr>
                                      <p:rCtr x="-833" y="-33125"/>
                                    </p:animMotion>
                                  </p:childTnLst>
                                </p:cTn>
                              </p:par>
                            </p:childTnLst>
                          </p:cTn>
                        </p:par>
                      </p:childTnLst>
                    </p:cTn>
                  </p:par>
                </p:childTnLst>
              </p:cTn>
              <p:nextCondLst>
                <p:cond evt="onClick" delay="0">
                  <p:tgtEl>
                    <p:spTgt spid="44"/>
                  </p:tgtEl>
                </p:cond>
              </p:nextCondLst>
            </p:seq>
            <p:seq concurrent="1" nextAc="seek">
              <p:cTn id="197" restart="whenNotActive" fill="hold" evtFilter="cancelBubble" nodeType="interactiveSeq">
                <p:stCondLst>
                  <p:cond evt="onClick" delay="0">
                    <p:tgtEl>
                      <p:spTgt spid="45"/>
                    </p:tgtEl>
                  </p:cond>
                </p:stCondLst>
                <p:endSync evt="end" delay="0">
                  <p:rtn val="all"/>
                </p:endSync>
                <p:childTnLst>
                  <p:par>
                    <p:cTn id="198" fill="hold" nodeType="clickPar">
                      <p:stCondLst>
                        <p:cond delay="0"/>
                      </p:stCondLst>
                      <p:childTnLst>
                        <p:par>
                          <p:cTn id="199" fill="hold" nodeType="withGroup">
                            <p:stCondLst>
                              <p:cond delay="0"/>
                            </p:stCondLst>
                            <p:childTnLst>
                              <p:par>
                                <p:cTn id="200" presetID="42" presetClass="path" presetSubtype="0" accel="50000" decel="50000" fill="hold" grpId="0" nodeType="clickEffect">
                                  <p:stCondLst>
                                    <p:cond delay="0"/>
                                  </p:stCondLst>
                                  <p:childTnLst>
                                    <p:animMotion origin="layout" path="M 3.88889E-6 -4.44444E-6 L -0.01493 -0.74699 " pathEditMode="relative" rAng="0" ptsTypes="AA">
                                      <p:cBhvr>
                                        <p:cTn id="201" dur="2000" fill="hold"/>
                                        <p:tgtEl>
                                          <p:spTgt spid="45"/>
                                        </p:tgtEl>
                                        <p:attrNameLst>
                                          <p:attrName>ppt_x</p:attrName>
                                          <p:attrName>ppt_y</p:attrName>
                                        </p:attrNameLst>
                                      </p:cBhvr>
                                      <p:rCtr x="-747" y="-37361"/>
                                    </p:animMotion>
                                  </p:childTnLst>
                                </p:cTn>
                              </p:par>
                            </p:childTnLst>
                          </p:cTn>
                        </p:par>
                      </p:childTnLst>
                    </p:cTn>
                  </p:par>
                </p:childTnLst>
              </p:cTn>
              <p:nextCondLst>
                <p:cond evt="onClick" delay="0">
                  <p:tgtEl>
                    <p:spTgt spid="45"/>
                  </p:tgtEl>
                </p:cond>
              </p:nextCondLst>
            </p:seq>
          </p:childTnLst>
        </p:cTn>
      </p:par>
    </p:tnLst>
    <p:bldLst>
      <p:bldP spid="22" grpId="0" animBg="1"/>
      <p:bldP spid="28" grpId="0" animBg="1"/>
      <p:bldP spid="29" grpId="0" animBg="1"/>
      <p:bldP spid="30" grpId="0" animBg="1"/>
      <p:bldP spid="31" grpId="0" animBg="1"/>
      <p:bldP spid="32"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3" grpId="0" animBg="1"/>
      <p:bldP spid="54" grpId="0" animBg="1"/>
      <p:bldP spid="55" grpId="0" animBg="1"/>
      <p:bldP spid="56" grpId="0" animBg="1"/>
      <p:bldP spid="58" grpId="0" animBg="1"/>
      <p:bldP spid="59" grpId="0" animBg="1"/>
      <p:bldP spid="60" grpId="0" animBg="1"/>
      <p:bldP spid="61" grpId="0" animBg="1"/>
      <p:bldP spid="62" grpId="0" animBg="1"/>
      <p:bldP spid="63" grpId="0" animBg="1"/>
      <p:bldP spid="64" grpId="0" animBg="1"/>
      <p:bldP spid="7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Z:\# Action Folder!\PDF &amp; Preview\PNG\Untitled-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1825" y="150813"/>
            <a:ext cx="3309938"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2" descr="Z:\# Action Folder!\PDF &amp; Preview\PNG\Untitled-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1825" y="3111500"/>
            <a:ext cx="3249613"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9"/>
          <p:cNvSpPr/>
          <p:nvPr/>
        </p:nvSpPr>
        <p:spPr>
          <a:xfrm>
            <a:off x="776288" y="150813"/>
            <a:ext cx="3455987" cy="6127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 name="Rounded Rectangle 13"/>
          <p:cNvSpPr/>
          <p:nvPr/>
        </p:nvSpPr>
        <p:spPr>
          <a:xfrm>
            <a:off x="5711825" y="2535238"/>
            <a:ext cx="3309938" cy="433387"/>
          </a:xfrm>
          <a:prstGeom prst="roundRect">
            <a:avLst/>
          </a:prstGeom>
          <a:solidFill>
            <a:schemeClr val="bg1"/>
          </a:solidFill>
          <a:ln>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9" name="Rounded Rectangle 9"/>
          <p:cNvSpPr/>
          <p:nvPr/>
        </p:nvSpPr>
        <p:spPr>
          <a:xfrm>
            <a:off x="176213" y="989013"/>
            <a:ext cx="2097087" cy="635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 name="Rounded Rectangle 9"/>
          <p:cNvSpPr/>
          <p:nvPr/>
        </p:nvSpPr>
        <p:spPr>
          <a:xfrm>
            <a:off x="55563" y="1725613"/>
            <a:ext cx="5581650" cy="1428750"/>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b="1" dirty="0"/>
          </a:p>
        </p:txBody>
      </p:sp>
      <p:sp>
        <p:nvSpPr>
          <p:cNvPr id="31" name="Rounded Rectangle 9"/>
          <p:cNvSpPr/>
          <p:nvPr/>
        </p:nvSpPr>
        <p:spPr>
          <a:xfrm>
            <a:off x="2371725" y="1128713"/>
            <a:ext cx="992188" cy="4460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2" name="Rounded Rectangle 9"/>
          <p:cNvSpPr/>
          <p:nvPr/>
        </p:nvSpPr>
        <p:spPr>
          <a:xfrm>
            <a:off x="3579813" y="973138"/>
            <a:ext cx="1973262" cy="5921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3" name="Rounded Rectangle 9"/>
          <p:cNvSpPr/>
          <p:nvPr/>
        </p:nvSpPr>
        <p:spPr>
          <a:xfrm>
            <a:off x="3113088" y="749300"/>
            <a:ext cx="469900" cy="463550"/>
          </a:xfrm>
          <a:prstGeom prst="roundRect">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4" name="Rounded Rectangle 9"/>
          <p:cNvSpPr/>
          <p:nvPr/>
        </p:nvSpPr>
        <p:spPr>
          <a:xfrm>
            <a:off x="68263" y="3217863"/>
            <a:ext cx="1738312" cy="3475037"/>
          </a:xfrm>
          <a:prstGeom prst="roundRect">
            <a:avLst/>
          </a:prstGeom>
          <a:solidFill>
            <a:schemeClr val="bg1"/>
          </a:solidFill>
          <a:ln>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69" name="snow"/>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837238" y="4526887"/>
            <a:ext cx="1108075" cy="67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clou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0138" y="5670550"/>
            <a:ext cx="144621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csunandclou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7238" y="5703888"/>
            <a:ext cx="1487487"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su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7300" y="3179763"/>
            <a:ext cx="1201738"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lightn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6325" y="3197225"/>
            <a:ext cx="1293813"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rai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16775" y="4422775"/>
            <a:ext cx="1592263"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2" name="TextBox 12"/>
          <p:cNvSpPr txBox="1">
            <a:spLocks noChangeArrowheads="1"/>
          </p:cNvSpPr>
          <p:nvPr/>
        </p:nvSpPr>
        <p:spPr bwMode="auto">
          <a:xfrm>
            <a:off x="973138" y="115888"/>
            <a:ext cx="31321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a:latin typeface="Twinkl" pitchFamily="2" charset="0"/>
              </a:rPr>
              <a:t>Today is</a:t>
            </a:r>
          </a:p>
        </p:txBody>
      </p:sp>
      <p:sp>
        <p:nvSpPr>
          <p:cNvPr id="6163" name="TextBox 14"/>
          <p:cNvSpPr txBox="1">
            <a:spLocks noChangeArrowheads="1"/>
          </p:cNvSpPr>
          <p:nvPr/>
        </p:nvSpPr>
        <p:spPr bwMode="auto">
          <a:xfrm>
            <a:off x="5711825" y="2520950"/>
            <a:ext cx="34686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300">
                <a:latin typeface="Twinkl" pitchFamily="2" charset="0"/>
              </a:rPr>
              <a:t>Today’s weather is…</a:t>
            </a:r>
          </a:p>
        </p:txBody>
      </p:sp>
      <p:sp>
        <p:nvSpPr>
          <p:cNvPr id="168" name="jan"/>
          <p:cNvSpPr/>
          <p:nvPr/>
        </p:nvSpPr>
        <p:spPr>
          <a:xfrm>
            <a:off x="1835150" y="3217863"/>
            <a:ext cx="1873250" cy="576262"/>
          </a:xfrm>
          <a:prstGeom prst="roundRect">
            <a:avLst/>
          </a:prstGeom>
          <a:solidFill>
            <a:schemeClr val="bg1"/>
          </a:solidFill>
          <a:ln>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13F7C"/>
                </a:solidFill>
                <a:latin typeface="Twinkl" pitchFamily="2" charset="0"/>
              </a:rPr>
              <a:t>January</a:t>
            </a:r>
          </a:p>
        </p:txBody>
      </p:sp>
      <p:sp>
        <p:nvSpPr>
          <p:cNvPr id="169" name="tuesday"/>
          <p:cNvSpPr/>
          <p:nvPr/>
        </p:nvSpPr>
        <p:spPr>
          <a:xfrm>
            <a:off x="1739900" y="1806575"/>
            <a:ext cx="1652588" cy="620713"/>
          </a:xfrm>
          <a:prstGeom prst="roundRect">
            <a:avLst/>
          </a:prstGeom>
          <a:solidFill>
            <a:schemeClr val="bg1"/>
          </a:solidFill>
          <a:ln>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8D358B"/>
                </a:solidFill>
                <a:latin typeface="Twinkl" pitchFamily="2" charset="0"/>
              </a:rPr>
              <a:t>Tuesday</a:t>
            </a:r>
          </a:p>
        </p:txBody>
      </p:sp>
      <p:sp>
        <p:nvSpPr>
          <p:cNvPr id="170" name="wednesday"/>
          <p:cNvSpPr/>
          <p:nvPr/>
        </p:nvSpPr>
        <p:spPr>
          <a:xfrm>
            <a:off x="3425825" y="1806575"/>
            <a:ext cx="2105025" cy="620713"/>
          </a:xfrm>
          <a:prstGeom prst="roundRect">
            <a:avLst/>
          </a:prstGeom>
          <a:solidFill>
            <a:schemeClr val="bg1"/>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84D15"/>
                </a:solidFill>
                <a:latin typeface="Twinkl" pitchFamily="2" charset="0"/>
              </a:rPr>
              <a:t>Wednesday</a:t>
            </a:r>
          </a:p>
        </p:txBody>
      </p:sp>
      <p:sp>
        <p:nvSpPr>
          <p:cNvPr id="171" name="Monday"/>
          <p:cNvSpPr/>
          <p:nvPr/>
        </p:nvSpPr>
        <p:spPr>
          <a:xfrm>
            <a:off x="160338" y="1806575"/>
            <a:ext cx="1546225" cy="620713"/>
          </a:xfrm>
          <a:prstGeom prst="roundRect">
            <a:avLst/>
          </a:prstGeom>
          <a:solidFill>
            <a:schemeClr val="bg1"/>
          </a:solidFill>
          <a:ln>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13F7C"/>
                </a:solidFill>
                <a:latin typeface="Twinkl" pitchFamily="2" charset="0"/>
              </a:rPr>
              <a:t>Monday</a:t>
            </a:r>
          </a:p>
        </p:txBody>
      </p:sp>
      <p:sp>
        <p:nvSpPr>
          <p:cNvPr id="172" name="thursday"/>
          <p:cNvSpPr/>
          <p:nvPr/>
        </p:nvSpPr>
        <p:spPr>
          <a:xfrm>
            <a:off x="749300" y="2482850"/>
            <a:ext cx="1919288" cy="619125"/>
          </a:xfrm>
          <a:prstGeom prst="roundRect">
            <a:avLst/>
          </a:prstGeom>
          <a:solidFill>
            <a:schemeClr val="bg1"/>
          </a:solidFill>
          <a:ln>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09541"/>
                </a:solidFill>
                <a:latin typeface="Twinkl" pitchFamily="2" charset="0"/>
              </a:rPr>
              <a:t>Thursday</a:t>
            </a:r>
          </a:p>
        </p:txBody>
      </p:sp>
      <p:sp>
        <p:nvSpPr>
          <p:cNvPr id="173" name="Friday"/>
          <p:cNvSpPr/>
          <p:nvPr/>
        </p:nvSpPr>
        <p:spPr>
          <a:xfrm>
            <a:off x="2698750" y="2482850"/>
            <a:ext cx="1651000" cy="619125"/>
          </a:xfrm>
          <a:prstGeom prst="roundRect">
            <a:avLst/>
          </a:prstGeom>
          <a:solidFill>
            <a:schemeClr val="bg1"/>
          </a:solidFill>
          <a:ln>
            <a:solidFill>
              <a:srgbClr val="E5007E"/>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5007E"/>
                </a:solidFill>
                <a:latin typeface="Twinkl" pitchFamily="2" charset="0"/>
              </a:rPr>
              <a:t>Friday</a:t>
            </a:r>
          </a:p>
        </p:txBody>
      </p:sp>
      <p:sp>
        <p:nvSpPr>
          <p:cNvPr id="174" name="feb"/>
          <p:cNvSpPr/>
          <p:nvPr/>
        </p:nvSpPr>
        <p:spPr>
          <a:xfrm>
            <a:off x="1835150" y="3797300"/>
            <a:ext cx="1871663" cy="576263"/>
          </a:xfrm>
          <a:prstGeom prst="roundRect">
            <a:avLst/>
          </a:prstGeom>
          <a:solidFill>
            <a:schemeClr val="bg1"/>
          </a:solidFill>
          <a:ln>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300" b="1" dirty="0">
                <a:solidFill>
                  <a:srgbClr val="0175B0"/>
                </a:solidFill>
                <a:latin typeface="Twinkl" pitchFamily="2" charset="0"/>
              </a:rPr>
              <a:t>February</a:t>
            </a:r>
          </a:p>
        </p:txBody>
      </p:sp>
      <p:sp>
        <p:nvSpPr>
          <p:cNvPr id="175" name="march"/>
          <p:cNvSpPr/>
          <p:nvPr/>
        </p:nvSpPr>
        <p:spPr>
          <a:xfrm>
            <a:off x="1835150" y="4376738"/>
            <a:ext cx="1890713" cy="576262"/>
          </a:xfrm>
          <a:prstGeom prst="roundRect">
            <a:avLst/>
          </a:prstGeom>
          <a:solidFill>
            <a:schemeClr val="bg1"/>
          </a:solidFill>
          <a:ln>
            <a:solidFill>
              <a:srgbClr val="009385"/>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09385"/>
                </a:solidFill>
                <a:latin typeface="Twinkl" pitchFamily="2" charset="0"/>
              </a:rPr>
              <a:t>March</a:t>
            </a:r>
          </a:p>
        </p:txBody>
      </p:sp>
      <p:sp>
        <p:nvSpPr>
          <p:cNvPr id="176" name="april"/>
          <p:cNvSpPr/>
          <p:nvPr/>
        </p:nvSpPr>
        <p:spPr>
          <a:xfrm>
            <a:off x="1835150" y="4957763"/>
            <a:ext cx="1873250" cy="574675"/>
          </a:xfrm>
          <a:prstGeom prst="roundRect">
            <a:avLst/>
          </a:prstGeom>
          <a:solidFill>
            <a:schemeClr val="bg1"/>
          </a:solidFill>
          <a:ln>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09541"/>
                </a:solidFill>
                <a:latin typeface="Twinkl" pitchFamily="2" charset="0"/>
              </a:rPr>
              <a:t>April</a:t>
            </a:r>
          </a:p>
        </p:txBody>
      </p:sp>
      <p:sp>
        <p:nvSpPr>
          <p:cNvPr id="177" name="may"/>
          <p:cNvSpPr/>
          <p:nvPr/>
        </p:nvSpPr>
        <p:spPr>
          <a:xfrm>
            <a:off x="1835150" y="5537200"/>
            <a:ext cx="1871663" cy="576263"/>
          </a:xfrm>
          <a:prstGeom prst="roundRect">
            <a:avLst/>
          </a:prstGeom>
          <a:solidFill>
            <a:schemeClr val="bg1"/>
          </a:solidFill>
          <a:ln>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699327"/>
                </a:solidFill>
                <a:latin typeface="Twinkl" pitchFamily="2" charset="0"/>
              </a:rPr>
              <a:t>May</a:t>
            </a:r>
          </a:p>
        </p:txBody>
      </p:sp>
      <p:sp>
        <p:nvSpPr>
          <p:cNvPr id="178" name="june"/>
          <p:cNvSpPr/>
          <p:nvPr/>
        </p:nvSpPr>
        <p:spPr>
          <a:xfrm>
            <a:off x="1835150" y="6116638"/>
            <a:ext cx="1871663" cy="576262"/>
          </a:xfrm>
          <a:prstGeom prst="roundRect">
            <a:avLst/>
          </a:prstGeom>
          <a:solidFill>
            <a:schemeClr val="bg1"/>
          </a:solidFill>
          <a:ln>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FAB001"/>
                </a:solidFill>
                <a:latin typeface="Twinkl" pitchFamily="2" charset="0"/>
              </a:rPr>
              <a:t>June</a:t>
            </a:r>
          </a:p>
        </p:txBody>
      </p:sp>
      <p:sp>
        <p:nvSpPr>
          <p:cNvPr id="179" name="july"/>
          <p:cNvSpPr/>
          <p:nvPr/>
        </p:nvSpPr>
        <p:spPr>
          <a:xfrm>
            <a:off x="3767138" y="3241675"/>
            <a:ext cx="1871662" cy="539750"/>
          </a:xfrm>
          <a:prstGeom prst="roundRect">
            <a:avLst/>
          </a:prstGeom>
          <a:solidFill>
            <a:schemeClr val="bg1"/>
          </a:solidFill>
          <a:ln>
            <a:solidFill>
              <a:srgbClr val="E64E16"/>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64E16"/>
                </a:solidFill>
                <a:latin typeface="Twinkl" pitchFamily="2" charset="0"/>
              </a:rPr>
              <a:t>July</a:t>
            </a:r>
          </a:p>
        </p:txBody>
      </p:sp>
      <p:sp>
        <p:nvSpPr>
          <p:cNvPr id="180" name="august"/>
          <p:cNvSpPr/>
          <p:nvPr/>
        </p:nvSpPr>
        <p:spPr>
          <a:xfrm>
            <a:off x="3767138" y="3784600"/>
            <a:ext cx="1871662" cy="576263"/>
          </a:xfrm>
          <a:prstGeom prst="roundRect">
            <a:avLst/>
          </a:prstGeom>
          <a:solidFill>
            <a:schemeClr val="bg1"/>
          </a:solidFill>
          <a:ln>
            <a:solidFill>
              <a:srgbClr val="E52122"/>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52122"/>
                </a:solidFill>
                <a:latin typeface="Twinkl" pitchFamily="2" charset="0"/>
              </a:rPr>
              <a:t>August</a:t>
            </a:r>
          </a:p>
        </p:txBody>
      </p:sp>
      <p:sp>
        <p:nvSpPr>
          <p:cNvPr id="181" name="september"/>
          <p:cNvSpPr/>
          <p:nvPr/>
        </p:nvSpPr>
        <p:spPr>
          <a:xfrm>
            <a:off x="3708400" y="4365625"/>
            <a:ext cx="1965325" cy="574675"/>
          </a:xfrm>
          <a:prstGeom prst="roundRect">
            <a:avLst/>
          </a:prstGeom>
          <a:solidFill>
            <a:schemeClr val="bg1"/>
          </a:solidFill>
          <a:ln>
            <a:solidFill>
              <a:srgbClr val="E4004F"/>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4004F"/>
                </a:solidFill>
                <a:latin typeface="Twinkl" pitchFamily="2" charset="0"/>
              </a:rPr>
              <a:t>September</a:t>
            </a:r>
          </a:p>
        </p:txBody>
      </p:sp>
      <p:sp>
        <p:nvSpPr>
          <p:cNvPr id="182" name="october"/>
          <p:cNvSpPr/>
          <p:nvPr/>
        </p:nvSpPr>
        <p:spPr>
          <a:xfrm>
            <a:off x="3767138" y="4945063"/>
            <a:ext cx="1871662" cy="576262"/>
          </a:xfrm>
          <a:prstGeom prst="roundRect">
            <a:avLst/>
          </a:prstGeom>
          <a:solidFill>
            <a:schemeClr val="bg1"/>
          </a:solidFill>
          <a:ln>
            <a:solidFill>
              <a:srgbClr val="CA4692"/>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CA4692"/>
                </a:solidFill>
                <a:latin typeface="Twinkl" pitchFamily="2" charset="0"/>
              </a:rPr>
              <a:t>October</a:t>
            </a:r>
          </a:p>
        </p:txBody>
      </p:sp>
      <p:sp>
        <p:nvSpPr>
          <p:cNvPr id="183" name="november"/>
          <p:cNvSpPr/>
          <p:nvPr/>
        </p:nvSpPr>
        <p:spPr>
          <a:xfrm>
            <a:off x="3767138" y="5524500"/>
            <a:ext cx="1871662" cy="576263"/>
          </a:xfrm>
          <a:prstGeom prst="roundRect">
            <a:avLst/>
          </a:prstGeom>
          <a:solidFill>
            <a:schemeClr val="bg1"/>
          </a:solidFill>
          <a:ln>
            <a:solidFill>
              <a:srgbClr val="64196B"/>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64196B"/>
                </a:solidFill>
                <a:latin typeface="Twinkl" pitchFamily="2" charset="0"/>
              </a:rPr>
              <a:t>November</a:t>
            </a:r>
          </a:p>
        </p:txBody>
      </p:sp>
      <p:sp>
        <p:nvSpPr>
          <p:cNvPr id="184" name="december"/>
          <p:cNvSpPr/>
          <p:nvPr/>
        </p:nvSpPr>
        <p:spPr>
          <a:xfrm>
            <a:off x="3767138" y="6103938"/>
            <a:ext cx="1871662" cy="576262"/>
          </a:xfrm>
          <a:prstGeom prst="roundRect">
            <a:avLst/>
          </a:prstGeom>
          <a:solidFill>
            <a:schemeClr val="bg1"/>
          </a:solidFill>
          <a:ln>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7768AD"/>
                </a:solidFill>
                <a:latin typeface="Twinkl" pitchFamily="2" charset="0"/>
              </a:rPr>
              <a:t>December</a:t>
            </a:r>
          </a:p>
        </p:txBody>
      </p:sp>
      <p:sp>
        <p:nvSpPr>
          <p:cNvPr id="185" name="1"/>
          <p:cNvSpPr/>
          <p:nvPr/>
        </p:nvSpPr>
        <p:spPr>
          <a:xfrm>
            <a:off x="134938" y="3429000"/>
            <a:ext cx="477837" cy="463550"/>
          </a:xfrm>
          <a:prstGeom prst="roundRect">
            <a:avLst/>
          </a:prstGeom>
          <a:solidFill>
            <a:schemeClr val="bg1"/>
          </a:solidFill>
          <a:ln>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13F7C"/>
                </a:solidFill>
                <a:latin typeface="Twinkl" pitchFamily="2" charset="0"/>
              </a:rPr>
              <a:t>1</a:t>
            </a:r>
          </a:p>
        </p:txBody>
      </p:sp>
      <p:sp>
        <p:nvSpPr>
          <p:cNvPr id="186" name="1 (1)"/>
          <p:cNvSpPr/>
          <p:nvPr/>
        </p:nvSpPr>
        <p:spPr>
          <a:xfrm>
            <a:off x="134938" y="3963988"/>
            <a:ext cx="477837" cy="463550"/>
          </a:xfrm>
          <a:prstGeom prst="roundRect">
            <a:avLst/>
          </a:prstGeom>
          <a:solidFill>
            <a:schemeClr val="bg1"/>
          </a:solidFill>
          <a:ln>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13F7C"/>
                </a:solidFill>
                <a:latin typeface="Twinkl" pitchFamily="2" charset="0"/>
              </a:rPr>
              <a:t>1</a:t>
            </a:r>
          </a:p>
        </p:txBody>
      </p:sp>
      <p:sp>
        <p:nvSpPr>
          <p:cNvPr id="187" name="2"/>
          <p:cNvSpPr/>
          <p:nvPr/>
        </p:nvSpPr>
        <p:spPr>
          <a:xfrm>
            <a:off x="134938" y="4498975"/>
            <a:ext cx="477837" cy="463550"/>
          </a:xfrm>
          <a:prstGeom prst="roundRect">
            <a:avLst/>
          </a:prstGeom>
          <a:solidFill>
            <a:schemeClr val="bg1"/>
          </a:solidFill>
          <a:ln>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175B0"/>
                </a:solidFill>
                <a:latin typeface="Twinkl" pitchFamily="2" charset="0"/>
              </a:rPr>
              <a:t>2</a:t>
            </a:r>
          </a:p>
        </p:txBody>
      </p:sp>
      <p:sp>
        <p:nvSpPr>
          <p:cNvPr id="188" name="2"/>
          <p:cNvSpPr/>
          <p:nvPr/>
        </p:nvSpPr>
        <p:spPr>
          <a:xfrm>
            <a:off x="134938" y="5033963"/>
            <a:ext cx="477837" cy="465137"/>
          </a:xfrm>
          <a:prstGeom prst="roundRect">
            <a:avLst/>
          </a:prstGeom>
          <a:solidFill>
            <a:schemeClr val="bg1"/>
          </a:solidFill>
          <a:ln>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175B0"/>
                </a:solidFill>
                <a:latin typeface="Twinkl" pitchFamily="2" charset="0"/>
              </a:rPr>
              <a:t>2</a:t>
            </a:r>
          </a:p>
        </p:txBody>
      </p:sp>
      <p:sp>
        <p:nvSpPr>
          <p:cNvPr id="189" name="3"/>
          <p:cNvSpPr/>
          <p:nvPr/>
        </p:nvSpPr>
        <p:spPr>
          <a:xfrm>
            <a:off x="134938" y="5570538"/>
            <a:ext cx="477837" cy="463550"/>
          </a:xfrm>
          <a:prstGeom prst="roundRect">
            <a:avLst/>
          </a:prstGeom>
          <a:solidFill>
            <a:schemeClr val="bg1"/>
          </a:solidFill>
          <a:ln>
            <a:solidFill>
              <a:srgbClr val="00938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09385"/>
                </a:solidFill>
                <a:latin typeface="Twinkl" pitchFamily="2" charset="0"/>
              </a:rPr>
              <a:t>3</a:t>
            </a:r>
          </a:p>
        </p:txBody>
      </p:sp>
      <p:sp>
        <p:nvSpPr>
          <p:cNvPr id="190" name="5"/>
          <p:cNvSpPr/>
          <p:nvPr/>
        </p:nvSpPr>
        <p:spPr>
          <a:xfrm>
            <a:off x="685800" y="3963988"/>
            <a:ext cx="476250" cy="463550"/>
          </a:xfrm>
          <a:prstGeom prst="roundRect">
            <a:avLst/>
          </a:prstGeom>
          <a:solidFill>
            <a:schemeClr val="bg1"/>
          </a:solidFill>
          <a:ln>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699327"/>
                </a:solidFill>
                <a:latin typeface="Twinkl" pitchFamily="2" charset="0"/>
              </a:rPr>
              <a:t>5</a:t>
            </a:r>
          </a:p>
        </p:txBody>
      </p:sp>
      <p:sp>
        <p:nvSpPr>
          <p:cNvPr id="191" name="6"/>
          <p:cNvSpPr/>
          <p:nvPr/>
        </p:nvSpPr>
        <p:spPr>
          <a:xfrm>
            <a:off x="685800" y="4498975"/>
            <a:ext cx="476250" cy="463550"/>
          </a:xfrm>
          <a:prstGeom prst="roundRect">
            <a:avLst/>
          </a:prstGeom>
          <a:solidFill>
            <a:schemeClr val="bg1"/>
          </a:solidFill>
          <a:ln>
            <a:solidFill>
              <a:srgbClr val="FBC3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FAB001"/>
                </a:solidFill>
                <a:latin typeface="Twinkl" pitchFamily="2" charset="0"/>
              </a:rPr>
              <a:t>6</a:t>
            </a:r>
          </a:p>
        </p:txBody>
      </p:sp>
      <p:sp>
        <p:nvSpPr>
          <p:cNvPr id="192" name="7"/>
          <p:cNvSpPr/>
          <p:nvPr/>
        </p:nvSpPr>
        <p:spPr>
          <a:xfrm>
            <a:off x="685800" y="5033963"/>
            <a:ext cx="476250" cy="465137"/>
          </a:xfrm>
          <a:prstGeom prst="roundRect">
            <a:avLst/>
          </a:prstGeom>
          <a:solidFill>
            <a:schemeClr val="bg1"/>
          </a:solidFill>
          <a:ln>
            <a:solidFill>
              <a:srgbClr val="E64E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E64E16"/>
                </a:solidFill>
                <a:latin typeface="Twinkl" pitchFamily="2" charset="0"/>
              </a:rPr>
              <a:t>7</a:t>
            </a:r>
          </a:p>
        </p:txBody>
      </p:sp>
      <p:sp>
        <p:nvSpPr>
          <p:cNvPr id="193" name="8"/>
          <p:cNvSpPr/>
          <p:nvPr/>
        </p:nvSpPr>
        <p:spPr>
          <a:xfrm>
            <a:off x="685800" y="5570538"/>
            <a:ext cx="476250" cy="463550"/>
          </a:xfrm>
          <a:prstGeom prst="roundRect">
            <a:avLst/>
          </a:prstGeom>
          <a:solidFill>
            <a:schemeClr val="bg1"/>
          </a:solidFill>
          <a:ln>
            <a:solidFill>
              <a:srgbClr val="E521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E52122"/>
                </a:solidFill>
                <a:latin typeface="Twinkl" pitchFamily="2" charset="0"/>
              </a:rPr>
              <a:t>8</a:t>
            </a:r>
          </a:p>
        </p:txBody>
      </p:sp>
      <p:sp>
        <p:nvSpPr>
          <p:cNvPr id="194" name="9"/>
          <p:cNvSpPr/>
          <p:nvPr/>
        </p:nvSpPr>
        <p:spPr>
          <a:xfrm>
            <a:off x="1239838" y="5561013"/>
            <a:ext cx="477837" cy="465137"/>
          </a:xfrm>
          <a:prstGeom prst="roundRect">
            <a:avLst/>
          </a:prstGeom>
          <a:solidFill>
            <a:schemeClr val="bg1"/>
          </a:solidFill>
          <a:ln>
            <a:solidFill>
              <a:srgbClr val="CA46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CA4692"/>
                </a:solidFill>
                <a:latin typeface="Twinkl" pitchFamily="2" charset="0"/>
              </a:rPr>
              <a:t>9</a:t>
            </a:r>
          </a:p>
        </p:txBody>
      </p:sp>
      <p:sp>
        <p:nvSpPr>
          <p:cNvPr id="195" name="4"/>
          <p:cNvSpPr/>
          <p:nvPr/>
        </p:nvSpPr>
        <p:spPr>
          <a:xfrm>
            <a:off x="685800" y="3429000"/>
            <a:ext cx="476250" cy="463550"/>
          </a:xfrm>
          <a:prstGeom prst="roundRect">
            <a:avLst/>
          </a:prstGeom>
          <a:solidFill>
            <a:schemeClr val="bg1"/>
          </a:solidFill>
          <a:ln>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09541"/>
                </a:solidFill>
                <a:latin typeface="Twinkl" pitchFamily="2" charset="0"/>
              </a:rPr>
              <a:t>4</a:t>
            </a:r>
          </a:p>
        </p:txBody>
      </p:sp>
      <p:sp>
        <p:nvSpPr>
          <p:cNvPr id="196" name="nd"/>
          <p:cNvSpPr/>
          <p:nvPr/>
        </p:nvSpPr>
        <p:spPr>
          <a:xfrm>
            <a:off x="1239838" y="3963988"/>
            <a:ext cx="500062" cy="463550"/>
          </a:xfrm>
          <a:prstGeom prst="roundRect">
            <a:avLst/>
          </a:prstGeom>
          <a:solidFill>
            <a:schemeClr val="bg1"/>
          </a:solidFill>
          <a:ln>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500" b="1" dirty="0" err="1">
                <a:solidFill>
                  <a:srgbClr val="7768AD"/>
                </a:solidFill>
                <a:latin typeface="Twinkl" pitchFamily="2" charset="0"/>
              </a:rPr>
              <a:t>nd</a:t>
            </a:r>
            <a:endParaRPr lang="en-GB" sz="1500" b="1" dirty="0">
              <a:solidFill>
                <a:srgbClr val="7768AD"/>
              </a:solidFill>
              <a:latin typeface="Twinkl" pitchFamily="2" charset="0"/>
            </a:endParaRPr>
          </a:p>
        </p:txBody>
      </p:sp>
      <p:sp>
        <p:nvSpPr>
          <p:cNvPr id="197" name="rd"/>
          <p:cNvSpPr/>
          <p:nvPr/>
        </p:nvSpPr>
        <p:spPr>
          <a:xfrm>
            <a:off x="1239838" y="4498975"/>
            <a:ext cx="477837" cy="463550"/>
          </a:xfrm>
          <a:prstGeom prst="roundRect">
            <a:avLst/>
          </a:prstGeom>
          <a:solidFill>
            <a:schemeClr val="bg1"/>
          </a:solidFill>
          <a:ln>
            <a:solidFill>
              <a:srgbClr val="00521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b="1" dirty="0" err="1">
                <a:solidFill>
                  <a:srgbClr val="00521B"/>
                </a:solidFill>
                <a:latin typeface="Twinkl" pitchFamily="2" charset="0"/>
              </a:rPr>
              <a:t>rd</a:t>
            </a:r>
            <a:endParaRPr lang="en-GB" sz="1400" b="1" dirty="0">
              <a:solidFill>
                <a:srgbClr val="00521B"/>
              </a:solidFill>
              <a:latin typeface="Twinkl" pitchFamily="2" charset="0"/>
            </a:endParaRPr>
          </a:p>
        </p:txBody>
      </p:sp>
      <p:sp>
        <p:nvSpPr>
          <p:cNvPr id="198" name="th"/>
          <p:cNvSpPr/>
          <p:nvPr/>
        </p:nvSpPr>
        <p:spPr>
          <a:xfrm>
            <a:off x="1239838" y="5033963"/>
            <a:ext cx="477837" cy="465137"/>
          </a:xfrm>
          <a:prstGeom prst="roundRect">
            <a:avLst/>
          </a:prstGeom>
          <a:solidFill>
            <a:schemeClr val="bg1"/>
          </a:solidFill>
          <a:ln>
            <a:solidFill>
              <a:srgbClr val="D81D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500" b="1" dirty="0" err="1">
                <a:solidFill>
                  <a:srgbClr val="D81D32"/>
                </a:solidFill>
                <a:latin typeface="Twinkl" pitchFamily="2" charset="0"/>
              </a:rPr>
              <a:t>th</a:t>
            </a:r>
            <a:endParaRPr lang="en-GB" sz="1500" b="1" dirty="0">
              <a:solidFill>
                <a:srgbClr val="D81D32"/>
              </a:solidFill>
              <a:latin typeface="Twinkl" pitchFamily="2" charset="0"/>
            </a:endParaRPr>
          </a:p>
        </p:txBody>
      </p:sp>
      <p:sp>
        <p:nvSpPr>
          <p:cNvPr id="199" name="st"/>
          <p:cNvSpPr/>
          <p:nvPr/>
        </p:nvSpPr>
        <p:spPr>
          <a:xfrm>
            <a:off x="1239838" y="3429000"/>
            <a:ext cx="477837" cy="463550"/>
          </a:xfrm>
          <a:prstGeom prst="roundRect">
            <a:avLst/>
          </a:prstGeom>
          <a:solidFill>
            <a:schemeClr val="bg1"/>
          </a:solidFill>
          <a:ln>
            <a:solidFill>
              <a:srgbClr val="64196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500" b="1" dirty="0" err="1">
                <a:solidFill>
                  <a:srgbClr val="64196B"/>
                </a:solidFill>
                <a:latin typeface="Twinkl" pitchFamily="2" charset="0"/>
              </a:rPr>
              <a:t>st</a:t>
            </a:r>
            <a:endParaRPr lang="en-GB" sz="1500" b="1" dirty="0">
              <a:solidFill>
                <a:srgbClr val="64196B"/>
              </a:solidFill>
              <a:latin typeface="Twinkl" pitchFamily="2" charset="0"/>
            </a:endParaRPr>
          </a:p>
        </p:txBody>
      </p:sp>
      <p:sp>
        <p:nvSpPr>
          <p:cNvPr id="200" name="0"/>
          <p:cNvSpPr/>
          <p:nvPr/>
        </p:nvSpPr>
        <p:spPr>
          <a:xfrm>
            <a:off x="673100" y="6113463"/>
            <a:ext cx="477838" cy="463550"/>
          </a:xfrm>
          <a:prstGeom prst="roundRect">
            <a:avLst/>
          </a:prstGeom>
          <a:solidFill>
            <a:schemeClr val="bg1"/>
          </a:solidFill>
          <a:ln>
            <a:solidFill>
              <a:srgbClr val="E400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E4004F"/>
                </a:solidFill>
                <a:latin typeface="Twinkl" pitchFamily="2" charset="0"/>
              </a:rPr>
              <a:t>0</a:t>
            </a:r>
          </a:p>
        </p:txBody>
      </p:sp>
      <p:sp>
        <p:nvSpPr>
          <p:cNvPr id="201" name="3"/>
          <p:cNvSpPr/>
          <p:nvPr/>
        </p:nvSpPr>
        <p:spPr>
          <a:xfrm>
            <a:off x="134938" y="6113463"/>
            <a:ext cx="477837" cy="463550"/>
          </a:xfrm>
          <a:prstGeom prst="roundRect">
            <a:avLst/>
          </a:prstGeom>
          <a:solidFill>
            <a:schemeClr val="bg1"/>
          </a:solidFill>
          <a:ln>
            <a:solidFill>
              <a:srgbClr val="00938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09385"/>
                </a:solidFill>
                <a:latin typeface="Twinkl" pitchFamily="2" charset="0"/>
              </a:rPr>
              <a:t>3</a:t>
            </a:r>
          </a:p>
        </p:txBody>
      </p:sp>
    </p:spTree>
    <p:extLst>
      <p:ext uri="{BB962C8B-B14F-4D97-AF65-F5344CB8AC3E}">
        <p14:creationId xmlns:p14="http://schemas.microsoft.com/office/powerpoint/2010/main" val="35523735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9"/>
                    </p:tgtEl>
                  </p:cond>
                </p:stCondLst>
                <p:endSync evt="end" delay="0">
                  <p:rtn val="all"/>
                </p:endSync>
                <p:childTnLst>
                  <p:par>
                    <p:cTn id="3" fill="hold" nodeType="clickPar">
                      <p:stCondLst>
                        <p:cond delay="0"/>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1.66667E-6 7.40741E-7 L 0.09323 -0.48032 " pathEditMode="relative" rAng="0" ptsTypes="AA">
                                      <p:cBhvr>
                                        <p:cTn id="6" dur="2000" fill="hold"/>
                                        <p:tgtEl>
                                          <p:spTgt spid="69"/>
                                        </p:tgtEl>
                                        <p:attrNameLst>
                                          <p:attrName>ppt_x</p:attrName>
                                          <p:attrName>ppt_y</p:attrName>
                                        </p:attrNameLst>
                                      </p:cBhvr>
                                      <p:rCtr x="4653" y="-24028"/>
                                    </p:animMotion>
                                  </p:childTnLst>
                                </p:cTn>
                              </p:par>
                            </p:childTnLst>
                          </p:cTn>
                        </p:par>
                      </p:childTnLst>
                    </p:cTn>
                  </p:par>
                </p:childTnLst>
              </p:cTn>
              <p:nextCondLst>
                <p:cond evt="onClick" delay="0">
                  <p:tgtEl>
                    <p:spTgt spid="69"/>
                  </p:tgtEl>
                </p:cond>
              </p:nextCondLst>
            </p:seq>
            <p:seq concurrent="1" nextAc="seek">
              <p:cTn id="7" restart="whenNotActive" fill="hold" evtFilter="cancelBubble" nodeType="interactiveSeq">
                <p:stCondLst>
                  <p:cond evt="onClick" delay="0">
                    <p:tgtEl>
                      <p:spTgt spid="7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0" presetClass="path" presetSubtype="0" accel="50000" decel="50000" fill="hold" nodeType="clickEffect">
                                  <p:stCondLst>
                                    <p:cond delay="0"/>
                                  </p:stCondLst>
                                  <p:childTnLst>
                                    <p:animMotion origin="layout" path="M 5.55556E-7 -1.85185E-6 L -0.10191 -0.35069 " pathEditMode="relative" rAng="0" ptsTypes="AA">
                                      <p:cBhvr>
                                        <p:cTn id="11" dur="2000" fill="hold"/>
                                        <p:tgtEl>
                                          <p:spTgt spid="72"/>
                                        </p:tgtEl>
                                        <p:attrNameLst>
                                          <p:attrName>ppt_x</p:attrName>
                                          <p:attrName>ppt_y</p:attrName>
                                        </p:attrNameLst>
                                      </p:cBhvr>
                                      <p:rCtr x="-5104" y="-17546"/>
                                    </p:animMotion>
                                  </p:childTnLst>
                                </p:cTn>
                              </p:par>
                            </p:childTnLst>
                          </p:cTn>
                        </p:par>
                      </p:childTnLst>
                    </p:cTn>
                  </p:par>
                </p:childTnLst>
              </p:cTn>
              <p:nextCondLst>
                <p:cond evt="onClick" delay="0">
                  <p:tgtEl>
                    <p:spTgt spid="72"/>
                  </p:tgtEl>
                </p:cond>
              </p:nextCondLst>
            </p:seq>
            <p:seq concurrent="1" nextAc="seek">
              <p:cTn id="12" restart="whenNotActive" fill="hold" evtFilter="cancelBubble" nodeType="interactiveSeq">
                <p:stCondLst>
                  <p:cond evt="onClick" delay="0">
                    <p:tgtEl>
                      <p:spTgt spid="71"/>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0" presetClass="path" presetSubtype="0" accel="50000" decel="50000" fill="hold" nodeType="clickEffect">
                                  <p:stCondLst>
                                    <p:cond delay="0"/>
                                  </p:stCondLst>
                                  <p:childTnLst>
                                    <p:animMotion origin="layout" path="M 1.94444E-6 -3.33333E-6 L 0.0783 -0.69213 " pathEditMode="relative" rAng="0" ptsTypes="AA">
                                      <p:cBhvr>
                                        <p:cTn id="16" dur="2000" fill="hold"/>
                                        <p:tgtEl>
                                          <p:spTgt spid="71"/>
                                        </p:tgtEl>
                                        <p:attrNameLst>
                                          <p:attrName>ppt_x</p:attrName>
                                          <p:attrName>ppt_y</p:attrName>
                                        </p:attrNameLst>
                                      </p:cBhvr>
                                      <p:rCtr x="3906" y="-34606"/>
                                    </p:animMotion>
                                  </p:childTnLst>
                                </p:cTn>
                              </p:par>
                            </p:childTnLst>
                          </p:cTn>
                        </p:par>
                      </p:childTnLst>
                    </p:cTn>
                  </p:par>
                </p:childTnLst>
              </p:cTn>
              <p:nextCondLst>
                <p:cond evt="onClick" delay="0">
                  <p:tgtEl>
                    <p:spTgt spid="71"/>
                  </p:tgtEl>
                </p:cond>
              </p:nextCondLst>
            </p:seq>
            <p:seq concurrent="1" nextAc="seek">
              <p:cTn id="17" restart="whenNotActive" fill="hold" evtFilter="cancelBubble" nodeType="interactiveSeq">
                <p:stCondLst>
                  <p:cond evt="onClick" delay="0">
                    <p:tgtEl>
                      <p:spTgt spid="73"/>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0" presetClass="path" presetSubtype="0" accel="50000" decel="50000" fill="hold" nodeType="clickEffect">
                                  <p:stCondLst>
                                    <p:cond delay="0"/>
                                  </p:stCondLst>
                                  <p:childTnLst>
                                    <p:animMotion origin="layout" path="M -3.61111E-6 3.7037E-6 L 0.02188 -0.33658 " pathEditMode="relative" rAng="0" ptsTypes="AA">
                                      <p:cBhvr>
                                        <p:cTn id="21" dur="2000" fill="hold"/>
                                        <p:tgtEl>
                                          <p:spTgt spid="73"/>
                                        </p:tgtEl>
                                        <p:attrNameLst>
                                          <p:attrName>ppt_x</p:attrName>
                                          <p:attrName>ppt_y</p:attrName>
                                        </p:attrNameLst>
                                      </p:cBhvr>
                                      <p:rCtr x="1094" y="-16829"/>
                                    </p:animMotion>
                                  </p:childTnLst>
                                </p:cTn>
                              </p:par>
                            </p:childTnLst>
                          </p:cTn>
                        </p:par>
                      </p:childTnLst>
                    </p:cTn>
                  </p:par>
                </p:childTnLst>
              </p:cTn>
              <p:nextCondLst>
                <p:cond evt="onClick" delay="0">
                  <p:tgtEl>
                    <p:spTgt spid="73"/>
                  </p:tgtEl>
                </p:cond>
              </p:nextCondLst>
            </p:seq>
            <p:seq concurrent="1" nextAc="seek">
              <p:cTn id="22" restart="whenNotActive" fill="hold" evtFilter="cancelBubble" nodeType="interactiveSeq">
                <p:stCondLst>
                  <p:cond evt="onClick" delay="0">
                    <p:tgtEl>
                      <p:spTgt spid="74"/>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0" presetClass="path" presetSubtype="0" accel="50000" decel="50000" fill="hold" nodeType="clickEffect">
                                  <p:stCondLst>
                                    <p:cond delay="0"/>
                                  </p:stCondLst>
                                  <p:childTnLst>
                                    <p:animMotion origin="layout" path="M 4.72222E-6 -2.96296E-6 L -0.06407 -0.51805 " pathEditMode="relative" rAng="0" ptsTypes="AA">
                                      <p:cBhvr>
                                        <p:cTn id="26" dur="2000" fill="hold"/>
                                        <p:tgtEl>
                                          <p:spTgt spid="74"/>
                                        </p:tgtEl>
                                        <p:attrNameLst>
                                          <p:attrName>ppt_x</p:attrName>
                                          <p:attrName>ppt_y</p:attrName>
                                        </p:attrNameLst>
                                      </p:cBhvr>
                                      <p:rCtr x="-3212" y="-25903"/>
                                    </p:animMotion>
                                  </p:childTnLst>
                                </p:cTn>
                              </p:par>
                            </p:childTnLst>
                          </p:cTn>
                        </p:par>
                      </p:childTnLst>
                    </p:cTn>
                  </p:par>
                </p:childTnLst>
              </p:cTn>
              <p:nextCondLst>
                <p:cond evt="onClick" delay="0">
                  <p:tgtEl>
                    <p:spTgt spid="74"/>
                  </p:tgtEl>
                </p:cond>
              </p:nextCondLst>
            </p:seq>
            <p:seq concurrent="1" nextAc="seek">
              <p:cTn id="27" restart="whenNotActive" fill="hold" evtFilter="cancelBubble" nodeType="interactiveSeq">
                <p:stCondLst>
                  <p:cond evt="onClick" delay="0">
                    <p:tgtEl>
                      <p:spTgt spid="70"/>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0" presetClass="path" presetSubtype="0" accel="50000" decel="50000" fill="hold" nodeType="clickEffect">
                                  <p:stCondLst>
                                    <p:cond delay="0"/>
                                  </p:stCondLst>
                                  <p:childTnLst>
                                    <p:animMotion origin="layout" path="M 1.11022E-16 -3.7037E-7 L -0.1026 -0.68333 " pathEditMode="relative" rAng="0" ptsTypes="AA">
                                      <p:cBhvr>
                                        <p:cTn id="31" dur="2000" fill="hold"/>
                                        <p:tgtEl>
                                          <p:spTgt spid="70"/>
                                        </p:tgtEl>
                                        <p:attrNameLst>
                                          <p:attrName>ppt_x</p:attrName>
                                          <p:attrName>ppt_y</p:attrName>
                                        </p:attrNameLst>
                                      </p:cBhvr>
                                      <p:rCtr x="-5139" y="-34167"/>
                                    </p:animMotion>
                                  </p:childTnLst>
                                </p:cTn>
                              </p:par>
                            </p:childTnLst>
                          </p:cTn>
                        </p:par>
                      </p:childTnLst>
                    </p:cTn>
                  </p:par>
                </p:childTnLst>
              </p:cTn>
              <p:nextCondLst>
                <p:cond evt="onClick" delay="0">
                  <p:tgtEl>
                    <p:spTgt spid="70"/>
                  </p:tgtEl>
                </p:cond>
              </p:nextCondLst>
            </p:seq>
            <p:seq concurrent="1" nextAc="seek">
              <p:cTn id="32" restart="whenNotActive" fill="hold" evtFilter="cancelBubble" nodeType="interactiveSeq">
                <p:stCondLst>
                  <p:cond evt="onClick" delay="0">
                    <p:tgtEl>
                      <p:spTgt spid="171"/>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2" presetClass="path" presetSubtype="0" accel="50000" decel="50000" fill="hold" grpId="0" nodeType="clickEffect">
                                  <p:stCondLst>
                                    <p:cond delay="0"/>
                                  </p:stCondLst>
                                  <p:childTnLst>
                                    <p:animMotion origin="layout" path="M -3.33333E-6 0.00139 L 0.03351 -0.12083 " pathEditMode="relative" rAng="0" ptsTypes="AA">
                                      <p:cBhvr>
                                        <p:cTn id="36" dur="2000" fill="hold"/>
                                        <p:tgtEl>
                                          <p:spTgt spid="171"/>
                                        </p:tgtEl>
                                        <p:attrNameLst>
                                          <p:attrName>ppt_x</p:attrName>
                                          <p:attrName>ppt_y</p:attrName>
                                        </p:attrNameLst>
                                      </p:cBhvr>
                                      <p:rCtr x="1667" y="-6111"/>
                                    </p:animMotion>
                                  </p:childTnLst>
                                </p:cTn>
                              </p:par>
                            </p:childTnLst>
                          </p:cTn>
                        </p:par>
                      </p:childTnLst>
                    </p:cTn>
                  </p:par>
                </p:childTnLst>
              </p:cTn>
              <p:nextCondLst>
                <p:cond evt="onClick" delay="0">
                  <p:tgtEl>
                    <p:spTgt spid="171"/>
                  </p:tgtEl>
                </p:cond>
              </p:nextCondLst>
            </p:seq>
            <p:seq concurrent="1" nextAc="seek">
              <p:cTn id="37" restart="whenNotActive" fill="hold" evtFilter="cancelBubble" nodeType="interactiveSeq">
                <p:stCondLst>
                  <p:cond evt="onClick" delay="0">
                    <p:tgtEl>
                      <p:spTgt spid="169"/>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42" presetClass="path" presetSubtype="0" accel="50000" decel="50000" fill="hold" grpId="0" nodeType="clickEffect">
                                  <p:stCondLst>
                                    <p:cond delay="0"/>
                                  </p:stCondLst>
                                  <p:childTnLst>
                                    <p:animMotion origin="layout" path="M 4.44444E-6 -4.81481E-6 L -0.14497 -0.1162 " pathEditMode="relative" rAng="0" ptsTypes="AA">
                                      <p:cBhvr>
                                        <p:cTn id="41" dur="2000" fill="hold"/>
                                        <p:tgtEl>
                                          <p:spTgt spid="169"/>
                                        </p:tgtEl>
                                        <p:attrNameLst>
                                          <p:attrName>ppt_x</p:attrName>
                                          <p:attrName>ppt_y</p:attrName>
                                        </p:attrNameLst>
                                      </p:cBhvr>
                                      <p:rCtr x="-7257" y="-5810"/>
                                    </p:animMotion>
                                  </p:childTnLst>
                                </p:cTn>
                              </p:par>
                            </p:childTnLst>
                          </p:cTn>
                        </p:par>
                      </p:childTnLst>
                    </p:cTn>
                  </p:par>
                </p:childTnLst>
              </p:cTn>
              <p:nextCondLst>
                <p:cond evt="onClick" delay="0">
                  <p:tgtEl>
                    <p:spTgt spid="169"/>
                  </p:tgtEl>
                </p:cond>
              </p:nextCondLst>
            </p:seq>
            <p:seq concurrent="1" nextAc="seek">
              <p:cTn id="42" restart="whenNotActive" fill="hold" evtFilter="cancelBubble" nodeType="interactiveSeq">
                <p:stCondLst>
                  <p:cond evt="onClick" delay="0">
                    <p:tgtEl>
                      <p:spTgt spid="170"/>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42" presetClass="path" presetSubtype="0" accel="50000" decel="50000" fill="hold" grpId="0" nodeType="clickEffect">
                                  <p:stCondLst>
                                    <p:cond delay="0"/>
                                  </p:stCondLst>
                                  <p:childTnLst>
                                    <p:animMotion origin="layout" path="M 3.05556E-6 -4.81481E-6 L -0.35417 -0.11689 " pathEditMode="relative" rAng="0" ptsTypes="AA">
                                      <p:cBhvr>
                                        <p:cTn id="46" dur="2000" fill="hold"/>
                                        <p:tgtEl>
                                          <p:spTgt spid="170"/>
                                        </p:tgtEl>
                                        <p:attrNameLst>
                                          <p:attrName>ppt_x</p:attrName>
                                          <p:attrName>ppt_y</p:attrName>
                                        </p:attrNameLst>
                                      </p:cBhvr>
                                      <p:rCtr x="-17708" y="-5856"/>
                                    </p:animMotion>
                                  </p:childTnLst>
                                </p:cTn>
                              </p:par>
                            </p:childTnLst>
                          </p:cTn>
                        </p:par>
                      </p:childTnLst>
                    </p:cTn>
                  </p:par>
                </p:childTnLst>
              </p:cTn>
              <p:nextCondLst>
                <p:cond evt="onClick" delay="0">
                  <p:tgtEl>
                    <p:spTgt spid="170"/>
                  </p:tgtEl>
                </p:cond>
              </p:nextCondLst>
            </p:seq>
            <p:seq concurrent="1" nextAc="seek">
              <p:cTn id="47" restart="whenNotActive" fill="hold" evtFilter="cancelBubble" nodeType="interactiveSeq">
                <p:stCondLst>
                  <p:cond evt="onClick" delay="0">
                    <p:tgtEl>
                      <p:spTgt spid="172"/>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42" presetClass="path" presetSubtype="0" accel="50000" decel="50000" fill="hold" grpId="0" nodeType="clickEffect">
                                  <p:stCondLst>
                                    <p:cond delay="0"/>
                                  </p:stCondLst>
                                  <p:childTnLst>
                                    <p:animMotion origin="layout" path="M 4.44444E-6 4.07407E-6 L -0.05122 -0.21945 " pathEditMode="relative" rAng="0" ptsTypes="AA">
                                      <p:cBhvr>
                                        <p:cTn id="51" dur="2000" fill="hold"/>
                                        <p:tgtEl>
                                          <p:spTgt spid="172"/>
                                        </p:tgtEl>
                                        <p:attrNameLst>
                                          <p:attrName>ppt_x</p:attrName>
                                          <p:attrName>ppt_y</p:attrName>
                                        </p:attrNameLst>
                                      </p:cBhvr>
                                      <p:rCtr x="-2569" y="-10972"/>
                                    </p:animMotion>
                                  </p:childTnLst>
                                </p:cTn>
                              </p:par>
                            </p:childTnLst>
                          </p:cTn>
                        </p:par>
                      </p:childTnLst>
                    </p:cTn>
                  </p:par>
                </p:childTnLst>
              </p:cTn>
              <p:nextCondLst>
                <p:cond evt="onClick" delay="0">
                  <p:tgtEl>
                    <p:spTgt spid="172"/>
                  </p:tgtEl>
                </p:cond>
              </p:nextCondLst>
            </p:seq>
            <p:seq concurrent="1" nextAc="seek">
              <p:cTn id="52" restart="whenNotActive" fill="hold" evtFilter="cancelBubble" nodeType="interactiveSeq">
                <p:stCondLst>
                  <p:cond evt="onClick" delay="0">
                    <p:tgtEl>
                      <p:spTgt spid="173"/>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path" presetSubtype="0" accel="50000" decel="50000" fill="hold" grpId="0" nodeType="clickEffect">
                                  <p:stCondLst>
                                    <p:cond delay="0"/>
                                  </p:stCondLst>
                                  <p:childTnLst>
                                    <p:animMotion origin="layout" path="M 3.33333E-6 4.07407E-6 L -0.24983 -0.21551 " pathEditMode="relative" rAng="0" ptsTypes="AA">
                                      <p:cBhvr>
                                        <p:cTn id="56" dur="2000" fill="hold"/>
                                        <p:tgtEl>
                                          <p:spTgt spid="173"/>
                                        </p:tgtEl>
                                        <p:attrNameLst>
                                          <p:attrName>ppt_x</p:attrName>
                                          <p:attrName>ppt_y</p:attrName>
                                        </p:attrNameLst>
                                      </p:cBhvr>
                                      <p:rCtr x="-12500" y="-10787"/>
                                    </p:animMotion>
                                  </p:childTnLst>
                                </p:cTn>
                              </p:par>
                            </p:childTnLst>
                          </p:cTn>
                        </p:par>
                      </p:childTnLst>
                    </p:cTn>
                  </p:par>
                </p:childTnLst>
              </p:cTn>
              <p:nextCondLst>
                <p:cond evt="onClick" delay="0">
                  <p:tgtEl>
                    <p:spTgt spid="173"/>
                  </p:tgtEl>
                </p:cond>
              </p:nextCondLst>
            </p:seq>
            <p:seq concurrent="1" nextAc="seek">
              <p:cTn id="57" restart="whenNotActive" fill="hold" evtFilter="cancelBubble" nodeType="interactiveSeq">
                <p:stCondLst>
                  <p:cond evt="onClick" delay="0">
                    <p:tgtEl>
                      <p:spTgt spid="185"/>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2" presetClass="path" presetSubtype="0" accel="50000" decel="50000" fill="hold" grpId="0" nodeType="clickEffect">
                                  <p:stCondLst>
                                    <p:cond delay="0"/>
                                  </p:stCondLst>
                                  <p:childTnLst>
                                    <p:animMotion origin="layout" path="M 1.38889E-6 3.7037E-6 L 0.24253 -0.3375 " pathEditMode="relative" rAng="0" ptsTypes="AA">
                                      <p:cBhvr>
                                        <p:cTn id="61" dur="2000" fill="hold"/>
                                        <p:tgtEl>
                                          <p:spTgt spid="185"/>
                                        </p:tgtEl>
                                        <p:attrNameLst>
                                          <p:attrName>ppt_x</p:attrName>
                                          <p:attrName>ppt_y</p:attrName>
                                        </p:attrNameLst>
                                      </p:cBhvr>
                                      <p:rCtr x="12118" y="-16875"/>
                                    </p:animMotion>
                                  </p:childTnLst>
                                </p:cTn>
                              </p:par>
                            </p:childTnLst>
                          </p:cTn>
                        </p:par>
                      </p:childTnLst>
                    </p:cTn>
                  </p:par>
                </p:childTnLst>
              </p:cTn>
              <p:nextCondLst>
                <p:cond evt="onClick" delay="0">
                  <p:tgtEl>
                    <p:spTgt spid="185"/>
                  </p:tgtEl>
                </p:cond>
              </p:nextCondLst>
            </p:seq>
            <p:seq concurrent="1" nextAc="seek">
              <p:cTn id="62" restart="whenNotActive" fill="hold" evtFilter="cancelBubble" nodeType="interactiveSeq">
                <p:stCondLst>
                  <p:cond evt="onClick" delay="0">
                    <p:tgtEl>
                      <p:spTgt spid="186"/>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42" presetClass="path" presetSubtype="0" accel="50000" decel="50000" fill="hold" grpId="0" nodeType="clickEffect">
                                  <p:stCondLst>
                                    <p:cond delay="0"/>
                                  </p:stCondLst>
                                  <p:childTnLst>
                                    <p:animMotion origin="layout" path="M 1.38889E-6 4.44444E-6 L 0.29965 -0.41551 " pathEditMode="relative" rAng="0" ptsTypes="AA">
                                      <p:cBhvr>
                                        <p:cTn id="66" dur="2000" fill="hold"/>
                                        <p:tgtEl>
                                          <p:spTgt spid="186"/>
                                        </p:tgtEl>
                                        <p:attrNameLst>
                                          <p:attrName>ppt_x</p:attrName>
                                          <p:attrName>ppt_y</p:attrName>
                                        </p:attrNameLst>
                                      </p:cBhvr>
                                      <p:rCtr x="14983" y="-20787"/>
                                    </p:animMotion>
                                  </p:childTnLst>
                                </p:cTn>
                              </p:par>
                            </p:childTnLst>
                          </p:cTn>
                        </p:par>
                      </p:childTnLst>
                    </p:cTn>
                  </p:par>
                </p:childTnLst>
              </p:cTn>
              <p:nextCondLst>
                <p:cond evt="onClick" delay="0">
                  <p:tgtEl>
                    <p:spTgt spid="186"/>
                  </p:tgtEl>
                </p:cond>
              </p:nextCondLst>
            </p:seq>
            <p:seq concurrent="1" nextAc="seek">
              <p:cTn id="67" restart="whenNotActive" fill="hold" evtFilter="cancelBubble" nodeType="interactiveSeq">
                <p:stCondLst>
                  <p:cond evt="onClick" delay="0">
                    <p:tgtEl>
                      <p:spTgt spid="1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accel="50000" decel="50000" fill="hold" grpId="0" nodeType="clickEffect">
                                  <p:stCondLst>
                                    <p:cond delay="0"/>
                                  </p:stCondLst>
                                  <p:childTnLst>
                                    <p:animMotion origin="layout" path="M 1.38889E-6 -4.81481E-6 L 0.24496 -0.4912 " pathEditMode="relative" rAng="0" ptsTypes="AA">
                                      <p:cBhvr>
                                        <p:cTn id="71" dur="2000" fill="hold"/>
                                        <p:tgtEl>
                                          <p:spTgt spid="187"/>
                                        </p:tgtEl>
                                        <p:attrNameLst>
                                          <p:attrName>ppt_x</p:attrName>
                                          <p:attrName>ppt_y</p:attrName>
                                        </p:attrNameLst>
                                      </p:cBhvr>
                                      <p:rCtr x="12240" y="-24560"/>
                                    </p:animMotion>
                                  </p:childTnLst>
                                </p:cTn>
                              </p:par>
                            </p:childTnLst>
                          </p:cTn>
                        </p:par>
                      </p:childTnLst>
                    </p:cTn>
                  </p:par>
                </p:childTnLst>
              </p:cTn>
              <p:nextCondLst>
                <p:cond evt="onClick" delay="0">
                  <p:tgtEl>
                    <p:spTgt spid="187"/>
                  </p:tgtEl>
                </p:cond>
              </p:nextCondLst>
            </p:seq>
            <p:seq concurrent="1" nextAc="seek">
              <p:cTn id="72" restart="whenNotActive" fill="hold" evtFilter="cancelBubble" nodeType="interactiveSeq">
                <p:stCondLst>
                  <p:cond evt="onClick" delay="0">
                    <p:tgtEl>
                      <p:spTgt spid="188"/>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42" presetClass="path" presetSubtype="0" accel="50000" decel="50000" fill="hold" grpId="0" nodeType="clickEffect">
                                  <p:stCondLst>
                                    <p:cond delay="0"/>
                                  </p:stCondLst>
                                  <p:childTnLst>
                                    <p:animMotion origin="layout" path="M 1.38889E-6 -4.07407E-6 L 0.29965 -0.56921 " pathEditMode="relative" rAng="0" ptsTypes="AA">
                                      <p:cBhvr>
                                        <p:cTn id="76" dur="2000" fill="hold"/>
                                        <p:tgtEl>
                                          <p:spTgt spid="188"/>
                                        </p:tgtEl>
                                        <p:attrNameLst>
                                          <p:attrName>ppt_x</p:attrName>
                                          <p:attrName>ppt_y</p:attrName>
                                        </p:attrNameLst>
                                      </p:cBhvr>
                                      <p:rCtr x="14983" y="-28472"/>
                                    </p:animMotion>
                                  </p:childTnLst>
                                </p:cTn>
                              </p:par>
                            </p:childTnLst>
                          </p:cTn>
                        </p:par>
                      </p:childTnLst>
                    </p:cTn>
                  </p:par>
                </p:childTnLst>
              </p:cTn>
              <p:nextCondLst>
                <p:cond evt="onClick" delay="0">
                  <p:tgtEl>
                    <p:spTgt spid="188"/>
                  </p:tgtEl>
                </p:cond>
              </p:nextCondLst>
            </p:seq>
            <p:seq concurrent="1" nextAc="seek">
              <p:cTn id="77" restart="whenNotActive" fill="hold" evtFilter="cancelBubble" nodeType="interactiveSeq">
                <p:stCondLst>
                  <p:cond evt="onClick" delay="0">
                    <p:tgtEl>
                      <p:spTgt spid="189"/>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42" presetClass="path" presetSubtype="0" accel="50000" decel="50000" fill="hold" grpId="0" nodeType="clickEffect">
                                  <p:stCondLst>
                                    <p:cond delay="0"/>
                                  </p:stCondLst>
                                  <p:childTnLst>
                                    <p:animMotion origin="layout" path="M 1.38889E-6 -4.81481E-6 L 0.2434 -0.64745 " pathEditMode="relative" rAng="0" ptsTypes="AA">
                                      <p:cBhvr>
                                        <p:cTn id="81" dur="2000" fill="hold"/>
                                        <p:tgtEl>
                                          <p:spTgt spid="189"/>
                                        </p:tgtEl>
                                        <p:attrNameLst>
                                          <p:attrName>ppt_x</p:attrName>
                                          <p:attrName>ppt_y</p:attrName>
                                        </p:attrNameLst>
                                      </p:cBhvr>
                                      <p:rCtr x="12170" y="-32384"/>
                                    </p:animMotion>
                                  </p:childTnLst>
                                </p:cTn>
                              </p:par>
                            </p:childTnLst>
                          </p:cTn>
                        </p:par>
                      </p:childTnLst>
                    </p:cTn>
                  </p:par>
                </p:childTnLst>
              </p:cTn>
              <p:nextCondLst>
                <p:cond evt="onClick" delay="0">
                  <p:tgtEl>
                    <p:spTgt spid="189"/>
                  </p:tgtEl>
                </p:cond>
              </p:nextCondLst>
            </p:seq>
            <p:seq concurrent="1" nextAc="seek">
              <p:cTn id="82" restart="whenNotActive" fill="hold" evtFilter="cancelBubble" nodeType="interactiveSeq">
                <p:stCondLst>
                  <p:cond evt="onClick" delay="0">
                    <p:tgtEl>
                      <p:spTgt spid="201"/>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42" presetClass="path" presetSubtype="0" accel="50000" decel="50000" fill="hold" grpId="0" nodeType="clickEffect">
                                  <p:stCondLst>
                                    <p:cond delay="0"/>
                                  </p:stCondLst>
                                  <p:childTnLst>
                                    <p:animMotion origin="layout" path="M 1.38889E-6 -1.48148E-6 L 0.30069 -0.72662 " pathEditMode="relative" rAng="0" ptsTypes="AA">
                                      <p:cBhvr>
                                        <p:cTn id="86" dur="2000" fill="hold"/>
                                        <p:tgtEl>
                                          <p:spTgt spid="201"/>
                                        </p:tgtEl>
                                        <p:attrNameLst>
                                          <p:attrName>ppt_x</p:attrName>
                                          <p:attrName>ppt_y</p:attrName>
                                        </p:attrNameLst>
                                      </p:cBhvr>
                                      <p:rCtr x="15035" y="-36343"/>
                                    </p:animMotion>
                                  </p:childTnLst>
                                </p:cTn>
                              </p:par>
                            </p:childTnLst>
                          </p:cTn>
                        </p:par>
                      </p:childTnLst>
                    </p:cTn>
                  </p:par>
                </p:childTnLst>
              </p:cTn>
              <p:nextCondLst>
                <p:cond evt="onClick" delay="0">
                  <p:tgtEl>
                    <p:spTgt spid="201"/>
                  </p:tgtEl>
                </p:cond>
              </p:nextCondLst>
            </p:seq>
            <p:seq concurrent="1" nextAc="seek">
              <p:cTn id="87" restart="whenNotActive" fill="hold" evtFilter="cancelBubble" nodeType="interactiveSeq">
                <p:stCondLst>
                  <p:cond evt="onClick" delay="0">
                    <p:tgtEl>
                      <p:spTgt spid="195"/>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42" presetClass="path" presetSubtype="0" accel="50000" decel="50000" fill="hold" grpId="0" nodeType="clickEffect">
                                  <p:stCondLst>
                                    <p:cond delay="0"/>
                                  </p:stCondLst>
                                  <p:childTnLst>
                                    <p:animMotion origin="layout" path="M -1.66667E-6 3.7037E-6 L 0.24045 -0.3375 " pathEditMode="relative" rAng="0" ptsTypes="AA">
                                      <p:cBhvr>
                                        <p:cTn id="91" dur="2000" fill="hold"/>
                                        <p:tgtEl>
                                          <p:spTgt spid="195"/>
                                        </p:tgtEl>
                                        <p:attrNameLst>
                                          <p:attrName>ppt_x</p:attrName>
                                          <p:attrName>ppt_y</p:attrName>
                                        </p:attrNameLst>
                                      </p:cBhvr>
                                      <p:rCtr x="12014" y="-16875"/>
                                    </p:animMotion>
                                  </p:childTnLst>
                                </p:cTn>
                              </p:par>
                            </p:childTnLst>
                          </p:cTn>
                        </p:par>
                      </p:childTnLst>
                    </p:cTn>
                  </p:par>
                </p:childTnLst>
              </p:cTn>
              <p:nextCondLst>
                <p:cond evt="onClick" delay="0">
                  <p:tgtEl>
                    <p:spTgt spid="195"/>
                  </p:tgtEl>
                </p:cond>
              </p:nextCondLst>
            </p:seq>
            <p:seq concurrent="1" nextAc="seek">
              <p:cTn id="92" restart="whenNotActive" fill="hold" evtFilter="cancelBubble" nodeType="interactiveSeq">
                <p:stCondLst>
                  <p:cond evt="onClick" delay="0">
                    <p:tgtEl>
                      <p:spTgt spid="190"/>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42" presetClass="path" presetSubtype="0" accel="50000" decel="50000" fill="hold" grpId="0" nodeType="clickEffect">
                                  <p:stCondLst>
                                    <p:cond delay="0"/>
                                  </p:stCondLst>
                                  <p:childTnLst>
                                    <p:animMotion origin="layout" path="M -1.66667E-6 4.44444E-6 L 0.24045 -0.4132 " pathEditMode="relative" rAng="0" ptsTypes="AA">
                                      <p:cBhvr>
                                        <p:cTn id="96" dur="2000" fill="hold"/>
                                        <p:tgtEl>
                                          <p:spTgt spid="190"/>
                                        </p:tgtEl>
                                        <p:attrNameLst>
                                          <p:attrName>ppt_x</p:attrName>
                                          <p:attrName>ppt_y</p:attrName>
                                        </p:attrNameLst>
                                      </p:cBhvr>
                                      <p:rCtr x="12014" y="-20671"/>
                                    </p:animMotion>
                                  </p:childTnLst>
                                </p:cTn>
                              </p:par>
                            </p:childTnLst>
                          </p:cTn>
                        </p:par>
                      </p:childTnLst>
                    </p:cTn>
                  </p:par>
                </p:childTnLst>
              </p:cTn>
              <p:nextCondLst>
                <p:cond evt="onClick" delay="0">
                  <p:tgtEl>
                    <p:spTgt spid="190"/>
                  </p:tgtEl>
                </p:cond>
              </p:nextCondLst>
            </p:seq>
            <p:seq concurrent="1" nextAc="seek">
              <p:cTn id="97" restart="whenNotActive" fill="hold" evtFilter="cancelBubble" nodeType="interactiveSeq">
                <p:stCondLst>
                  <p:cond evt="onClick" delay="0">
                    <p:tgtEl>
                      <p:spTgt spid="191"/>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42" presetClass="path" presetSubtype="0" accel="50000" decel="50000" fill="hold" grpId="0" nodeType="clickEffect">
                                  <p:stCondLst>
                                    <p:cond delay="0"/>
                                  </p:stCondLst>
                                  <p:childTnLst>
                                    <p:animMotion origin="layout" path="M -1.66667E-6 -4.81481E-6 L 0.23941 -0.49351 " pathEditMode="relative" rAng="0" ptsTypes="AA">
                                      <p:cBhvr>
                                        <p:cTn id="101" dur="2000" fill="hold"/>
                                        <p:tgtEl>
                                          <p:spTgt spid="191"/>
                                        </p:tgtEl>
                                        <p:attrNameLst>
                                          <p:attrName>ppt_x</p:attrName>
                                          <p:attrName>ppt_y</p:attrName>
                                        </p:attrNameLst>
                                      </p:cBhvr>
                                      <p:rCtr x="11962" y="-24676"/>
                                    </p:animMotion>
                                  </p:childTnLst>
                                </p:cTn>
                              </p:par>
                            </p:childTnLst>
                          </p:cTn>
                        </p:par>
                      </p:childTnLst>
                    </p:cTn>
                  </p:par>
                </p:childTnLst>
              </p:cTn>
              <p:nextCondLst>
                <p:cond evt="onClick" delay="0">
                  <p:tgtEl>
                    <p:spTgt spid="191"/>
                  </p:tgtEl>
                </p:cond>
              </p:nextCondLst>
            </p:seq>
            <p:seq concurrent="1" nextAc="seek">
              <p:cTn id="102" restart="whenNotActive" fill="hold" evtFilter="cancelBubble" nodeType="interactiveSeq">
                <p:stCondLst>
                  <p:cond evt="onClick" delay="0">
                    <p:tgtEl>
                      <p:spTgt spid="192"/>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42" presetClass="path" presetSubtype="0" accel="50000" decel="50000" fill="hold" grpId="0" nodeType="clickEffect">
                                  <p:stCondLst>
                                    <p:cond delay="0"/>
                                  </p:stCondLst>
                                  <p:childTnLst>
                                    <p:animMotion origin="layout" path="M -1.66667E-6 -4.07407E-6 L 0.24202 -0.56921 " pathEditMode="relative" rAng="0" ptsTypes="AA">
                                      <p:cBhvr>
                                        <p:cTn id="106" dur="2000" fill="hold"/>
                                        <p:tgtEl>
                                          <p:spTgt spid="192"/>
                                        </p:tgtEl>
                                        <p:attrNameLst>
                                          <p:attrName>ppt_x</p:attrName>
                                          <p:attrName>ppt_y</p:attrName>
                                        </p:attrNameLst>
                                      </p:cBhvr>
                                      <p:rCtr x="12101" y="-28472"/>
                                    </p:animMotion>
                                  </p:childTnLst>
                                </p:cTn>
                              </p:par>
                            </p:childTnLst>
                          </p:cTn>
                        </p:par>
                      </p:childTnLst>
                    </p:cTn>
                  </p:par>
                </p:childTnLst>
              </p:cTn>
              <p:nextCondLst>
                <p:cond evt="onClick" delay="0">
                  <p:tgtEl>
                    <p:spTgt spid="192"/>
                  </p:tgtEl>
                </p:cond>
              </p:nextCondLst>
            </p:seq>
            <p:seq concurrent="1" nextAc="seek">
              <p:cTn id="107" restart="whenNotActive" fill="hold" evtFilter="cancelBubble" nodeType="interactiveSeq">
                <p:stCondLst>
                  <p:cond evt="onClick" delay="0">
                    <p:tgtEl>
                      <p:spTgt spid="193"/>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42" presetClass="path" presetSubtype="0" accel="50000" decel="50000" fill="hold" grpId="0" nodeType="clickEffect">
                                  <p:stCondLst>
                                    <p:cond delay="0"/>
                                  </p:stCondLst>
                                  <p:childTnLst>
                                    <p:animMotion origin="layout" path="M -1.66667E-6 -4.81481E-6 L 0.23941 -0.64745 " pathEditMode="relative" rAng="0" ptsTypes="AA">
                                      <p:cBhvr>
                                        <p:cTn id="111" dur="2000" fill="hold"/>
                                        <p:tgtEl>
                                          <p:spTgt spid="193"/>
                                        </p:tgtEl>
                                        <p:attrNameLst>
                                          <p:attrName>ppt_x</p:attrName>
                                          <p:attrName>ppt_y</p:attrName>
                                        </p:attrNameLst>
                                      </p:cBhvr>
                                      <p:rCtr x="11962" y="-32384"/>
                                    </p:animMotion>
                                  </p:childTnLst>
                                </p:cTn>
                              </p:par>
                            </p:childTnLst>
                          </p:cTn>
                        </p:par>
                      </p:childTnLst>
                    </p:cTn>
                  </p:par>
                </p:childTnLst>
              </p:cTn>
              <p:nextCondLst>
                <p:cond evt="onClick" delay="0">
                  <p:tgtEl>
                    <p:spTgt spid="193"/>
                  </p:tgtEl>
                </p:cond>
              </p:nextCondLst>
            </p:seq>
            <p:seq concurrent="1" nextAc="seek">
              <p:cTn id="112" restart="whenNotActive" fill="hold" evtFilter="cancelBubble" nodeType="interactiveSeq">
                <p:stCondLst>
                  <p:cond evt="onClick" delay="0">
                    <p:tgtEl>
                      <p:spTgt spid="200"/>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42" presetClass="path" presetSubtype="0" accel="50000" decel="50000" fill="hold" grpId="0" nodeType="clickEffect">
                                  <p:stCondLst>
                                    <p:cond delay="0"/>
                                  </p:stCondLst>
                                  <p:childTnLst>
                                    <p:animMotion origin="layout" path="M -2.77778E-6 -1.48148E-6 L 0.24045 -0.72662 " pathEditMode="relative" rAng="0" ptsTypes="AA">
                                      <p:cBhvr>
                                        <p:cTn id="116" dur="2000" fill="hold"/>
                                        <p:tgtEl>
                                          <p:spTgt spid="200"/>
                                        </p:tgtEl>
                                        <p:attrNameLst>
                                          <p:attrName>ppt_x</p:attrName>
                                          <p:attrName>ppt_y</p:attrName>
                                        </p:attrNameLst>
                                      </p:cBhvr>
                                      <p:rCtr x="12014" y="-36343"/>
                                    </p:animMotion>
                                  </p:childTnLst>
                                </p:cTn>
                              </p:par>
                            </p:childTnLst>
                          </p:cTn>
                        </p:par>
                      </p:childTnLst>
                    </p:cTn>
                  </p:par>
                </p:childTnLst>
              </p:cTn>
              <p:nextCondLst>
                <p:cond evt="onClick" delay="0">
                  <p:tgtEl>
                    <p:spTgt spid="200"/>
                  </p:tgtEl>
                </p:cond>
              </p:nextCondLst>
            </p:seq>
            <p:seq concurrent="1" nextAc="seek">
              <p:cTn id="117" restart="whenNotActive" fill="hold" evtFilter="cancelBubble" nodeType="interactiveSeq">
                <p:stCondLst>
                  <p:cond evt="onClick" delay="0">
                    <p:tgtEl>
                      <p:spTgt spid="199"/>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42" presetClass="path" presetSubtype="0" accel="50000" decel="50000" fill="hold" grpId="0" nodeType="clickEffect">
                                  <p:stCondLst>
                                    <p:cond delay="0"/>
                                  </p:stCondLst>
                                  <p:childTnLst>
                                    <p:animMotion origin="layout" path="M -1.94444E-6 3.7037E-6 L 0.20278 -0.38959 " pathEditMode="relative" rAng="0" ptsTypes="AA">
                                      <p:cBhvr>
                                        <p:cTn id="121" dur="2000" fill="hold"/>
                                        <p:tgtEl>
                                          <p:spTgt spid="199"/>
                                        </p:tgtEl>
                                        <p:attrNameLst>
                                          <p:attrName>ppt_x</p:attrName>
                                          <p:attrName>ppt_y</p:attrName>
                                        </p:attrNameLst>
                                      </p:cBhvr>
                                      <p:rCtr x="10139" y="-19491"/>
                                    </p:animMotion>
                                  </p:childTnLst>
                                </p:cTn>
                              </p:par>
                            </p:childTnLst>
                          </p:cTn>
                        </p:par>
                      </p:childTnLst>
                    </p:cTn>
                  </p:par>
                </p:childTnLst>
              </p:cTn>
              <p:nextCondLst>
                <p:cond evt="onClick" delay="0">
                  <p:tgtEl>
                    <p:spTgt spid="199"/>
                  </p:tgtEl>
                </p:cond>
              </p:nextCondLst>
            </p:seq>
            <p:seq concurrent="1" nextAc="seek">
              <p:cTn id="122" restart="whenNotActive" fill="hold" evtFilter="cancelBubble" nodeType="interactiveSeq">
                <p:stCondLst>
                  <p:cond evt="onClick" delay="0">
                    <p:tgtEl>
                      <p:spTgt spid="196"/>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42" presetClass="path" presetSubtype="0" accel="50000" decel="50000" fill="hold" grpId="0" nodeType="clickEffect">
                                  <p:stCondLst>
                                    <p:cond delay="0"/>
                                  </p:stCondLst>
                                  <p:childTnLst>
                                    <p:animMotion origin="layout" path="M 2.77778E-6 4.44444E-6 L 0.20503 -0.4676 " pathEditMode="relative" rAng="0" ptsTypes="AA">
                                      <p:cBhvr>
                                        <p:cTn id="126" dur="2000" fill="hold"/>
                                        <p:tgtEl>
                                          <p:spTgt spid="196"/>
                                        </p:tgtEl>
                                        <p:attrNameLst>
                                          <p:attrName>ppt_x</p:attrName>
                                          <p:attrName>ppt_y</p:attrName>
                                        </p:attrNameLst>
                                      </p:cBhvr>
                                      <p:rCtr x="10243" y="-23380"/>
                                    </p:animMotion>
                                  </p:childTnLst>
                                </p:cTn>
                              </p:par>
                            </p:childTnLst>
                          </p:cTn>
                        </p:par>
                      </p:childTnLst>
                    </p:cTn>
                  </p:par>
                </p:childTnLst>
              </p:cTn>
              <p:nextCondLst>
                <p:cond evt="onClick" delay="0">
                  <p:tgtEl>
                    <p:spTgt spid="196"/>
                  </p:tgtEl>
                </p:cond>
              </p:nextCondLst>
            </p:seq>
            <p:seq concurrent="1" nextAc="seek">
              <p:cTn id="127" restart="whenNotActive" fill="hold" evtFilter="cancelBubble" nodeType="interactiveSeq">
                <p:stCondLst>
                  <p:cond evt="onClick" delay="0">
                    <p:tgtEl>
                      <p:spTgt spid="197"/>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42" presetClass="path" presetSubtype="0" accel="50000" decel="50000" fill="hold" grpId="0" nodeType="clickEffect">
                                  <p:stCondLst>
                                    <p:cond delay="0"/>
                                  </p:stCondLst>
                                  <p:childTnLst>
                                    <p:animMotion origin="layout" path="M -1.94444E-6 -4.81481E-6 L 0.20504 -0.5456 " pathEditMode="relative" rAng="0" ptsTypes="AA">
                                      <p:cBhvr>
                                        <p:cTn id="131" dur="2000" fill="hold"/>
                                        <p:tgtEl>
                                          <p:spTgt spid="197"/>
                                        </p:tgtEl>
                                        <p:attrNameLst>
                                          <p:attrName>ppt_x</p:attrName>
                                          <p:attrName>ppt_y</p:attrName>
                                        </p:attrNameLst>
                                      </p:cBhvr>
                                      <p:rCtr x="10243" y="-27292"/>
                                    </p:animMotion>
                                  </p:childTnLst>
                                </p:cTn>
                              </p:par>
                            </p:childTnLst>
                          </p:cTn>
                        </p:par>
                      </p:childTnLst>
                    </p:cTn>
                  </p:par>
                </p:childTnLst>
              </p:cTn>
              <p:nextCondLst>
                <p:cond evt="onClick" delay="0">
                  <p:tgtEl>
                    <p:spTgt spid="197"/>
                  </p:tgtEl>
                </p:cond>
              </p:nextCondLst>
            </p:seq>
            <p:seq concurrent="1" nextAc="seek">
              <p:cTn id="132" restart="whenNotActive" fill="hold" evtFilter="cancelBubble" nodeType="interactiveSeq">
                <p:stCondLst>
                  <p:cond evt="onClick" delay="0">
                    <p:tgtEl>
                      <p:spTgt spid="198"/>
                    </p:tgtEl>
                  </p:cond>
                </p:stCondLst>
                <p:endSync evt="end" delay="0">
                  <p:rtn val="all"/>
                </p:endSync>
                <p:childTnLst>
                  <p:par>
                    <p:cTn id="133" fill="hold" nodeType="clickPar">
                      <p:stCondLst>
                        <p:cond delay="0"/>
                      </p:stCondLst>
                      <p:childTnLst>
                        <p:par>
                          <p:cTn id="134" fill="hold" nodeType="withGroup">
                            <p:stCondLst>
                              <p:cond delay="0"/>
                            </p:stCondLst>
                            <p:childTnLst>
                              <p:par>
                                <p:cTn id="135" presetID="42" presetClass="path" presetSubtype="0" accel="50000" decel="50000" fill="hold" grpId="0" nodeType="clickEffect">
                                  <p:stCondLst>
                                    <p:cond delay="0"/>
                                  </p:stCondLst>
                                  <p:childTnLst>
                                    <p:animMotion origin="layout" path="M -1.94444E-6 -4.07407E-6 L 0.20434 -0.62361 " pathEditMode="relative" rAng="0" ptsTypes="AA">
                                      <p:cBhvr>
                                        <p:cTn id="136" dur="2000" fill="hold"/>
                                        <p:tgtEl>
                                          <p:spTgt spid="198"/>
                                        </p:tgtEl>
                                        <p:attrNameLst>
                                          <p:attrName>ppt_x</p:attrName>
                                          <p:attrName>ppt_y</p:attrName>
                                        </p:attrNameLst>
                                      </p:cBhvr>
                                      <p:rCtr x="10208" y="-31181"/>
                                    </p:animMotion>
                                  </p:childTnLst>
                                </p:cTn>
                              </p:par>
                            </p:childTnLst>
                          </p:cTn>
                        </p:par>
                      </p:childTnLst>
                    </p:cTn>
                  </p:par>
                </p:childTnLst>
              </p:cTn>
              <p:nextCondLst>
                <p:cond evt="onClick" delay="0">
                  <p:tgtEl>
                    <p:spTgt spid="198"/>
                  </p:tgtEl>
                </p:cond>
              </p:nextCondLst>
            </p:seq>
            <p:seq concurrent="1" nextAc="seek">
              <p:cTn id="137" restart="whenNotActive" fill="hold" evtFilter="cancelBubble" nodeType="interactiveSeq">
                <p:stCondLst>
                  <p:cond evt="onClick" delay="0">
                    <p:tgtEl>
                      <p:spTgt spid="194"/>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42" presetClass="path" presetSubtype="0" accel="50000" decel="50000" fill="hold" grpId="0" nodeType="withEffect">
                                  <p:stCondLst>
                                    <p:cond delay="0"/>
                                  </p:stCondLst>
                                  <p:childTnLst>
                                    <p:animMotion origin="layout" path="M -1.94444E-6 4.07407E-6 L 0.18143 -0.64607 " pathEditMode="relative" rAng="0" ptsTypes="AA">
                                      <p:cBhvr>
                                        <p:cTn id="141" dur="2000" fill="hold"/>
                                        <p:tgtEl>
                                          <p:spTgt spid="194"/>
                                        </p:tgtEl>
                                        <p:attrNameLst>
                                          <p:attrName>ppt_x</p:attrName>
                                          <p:attrName>ppt_y</p:attrName>
                                        </p:attrNameLst>
                                      </p:cBhvr>
                                      <p:rCtr x="9063" y="-32315"/>
                                    </p:animMotion>
                                  </p:childTnLst>
                                </p:cTn>
                              </p:par>
                            </p:childTnLst>
                          </p:cTn>
                        </p:par>
                      </p:childTnLst>
                    </p:cTn>
                  </p:par>
                </p:childTnLst>
              </p:cTn>
              <p:nextCondLst>
                <p:cond evt="onClick" delay="0">
                  <p:tgtEl>
                    <p:spTgt spid="194"/>
                  </p:tgtEl>
                </p:cond>
              </p:nextCondLst>
            </p:seq>
            <p:seq concurrent="1" nextAc="seek">
              <p:cTn id="142" restart="whenNotActive" fill="hold" evtFilter="cancelBubble" nodeType="interactiveSeq">
                <p:stCondLst>
                  <p:cond evt="onClick" delay="0">
                    <p:tgtEl>
                      <p:spTgt spid="168"/>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42" presetClass="path" presetSubtype="0" accel="50000" decel="50000" fill="hold" grpId="0" nodeType="clickEffect">
                                  <p:stCondLst>
                                    <p:cond delay="0"/>
                                  </p:stCondLst>
                                  <p:childTnLst>
                                    <p:animMotion origin="layout" path="M 5E-6 -1.11111E-6 L 0.19619 -0.325 " pathEditMode="relative" rAng="0" ptsTypes="AA">
                                      <p:cBhvr>
                                        <p:cTn id="146" dur="2000" fill="hold"/>
                                        <p:tgtEl>
                                          <p:spTgt spid="168"/>
                                        </p:tgtEl>
                                        <p:attrNameLst>
                                          <p:attrName>ppt_x</p:attrName>
                                          <p:attrName>ppt_y</p:attrName>
                                        </p:attrNameLst>
                                      </p:cBhvr>
                                      <p:rCtr x="9809" y="-16250"/>
                                    </p:animMotion>
                                  </p:childTnLst>
                                </p:cTn>
                              </p:par>
                            </p:childTnLst>
                          </p:cTn>
                        </p:par>
                      </p:childTnLst>
                    </p:cTn>
                  </p:par>
                </p:childTnLst>
              </p:cTn>
              <p:nextCondLst>
                <p:cond evt="onClick" delay="0">
                  <p:tgtEl>
                    <p:spTgt spid="168"/>
                  </p:tgtEl>
                </p:cond>
              </p:nextCondLst>
            </p:seq>
            <p:seq concurrent="1" nextAc="seek">
              <p:cTn id="147" restart="whenNotActive" fill="hold" evtFilter="cancelBubble" nodeType="interactiveSeq">
                <p:stCondLst>
                  <p:cond evt="onClick" delay="0">
                    <p:tgtEl>
                      <p:spTgt spid="174"/>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accel="50000" decel="50000" fill="hold" grpId="0" nodeType="clickEffect">
                                  <p:stCondLst>
                                    <p:cond delay="0"/>
                                  </p:stCondLst>
                                  <p:childTnLst>
                                    <p:animMotion origin="layout" path="M -1.38889E-6 -1.85185E-6 L 0.19636 -0.4169 " pathEditMode="relative" rAng="0" ptsTypes="AA">
                                      <p:cBhvr>
                                        <p:cTn id="151" dur="2000" fill="hold"/>
                                        <p:tgtEl>
                                          <p:spTgt spid="174"/>
                                        </p:tgtEl>
                                        <p:attrNameLst>
                                          <p:attrName>ppt_x</p:attrName>
                                          <p:attrName>ppt_y</p:attrName>
                                        </p:attrNameLst>
                                      </p:cBhvr>
                                      <p:rCtr x="9809" y="-20856"/>
                                    </p:animMotion>
                                  </p:childTnLst>
                                </p:cTn>
                              </p:par>
                            </p:childTnLst>
                          </p:cTn>
                        </p:par>
                      </p:childTnLst>
                    </p:cTn>
                  </p:par>
                </p:childTnLst>
              </p:cTn>
              <p:nextCondLst>
                <p:cond evt="onClick" delay="0">
                  <p:tgtEl>
                    <p:spTgt spid="174"/>
                  </p:tgtEl>
                </p:cond>
              </p:nextCondLst>
            </p:seq>
            <p:seq concurrent="1" nextAc="seek">
              <p:cTn id="152" restart="whenNotActive" fill="hold" evtFilter="cancelBubble" nodeType="interactiveSeq">
                <p:stCondLst>
                  <p:cond evt="onClick" delay="0">
                    <p:tgtEl>
                      <p:spTgt spid="175"/>
                    </p:tgtEl>
                  </p:cond>
                </p:stCondLst>
                <p:endSync evt="end" delay="0">
                  <p:rtn val="all"/>
                </p:endSync>
                <p:childTnLst>
                  <p:par>
                    <p:cTn id="153" fill="hold" nodeType="clickPar">
                      <p:stCondLst>
                        <p:cond delay="0"/>
                      </p:stCondLst>
                      <p:childTnLst>
                        <p:par>
                          <p:cTn id="154" fill="hold" nodeType="withGroup">
                            <p:stCondLst>
                              <p:cond delay="0"/>
                            </p:stCondLst>
                            <p:childTnLst>
                              <p:par>
                                <p:cTn id="155" presetID="42" presetClass="path" presetSubtype="0" accel="50000" decel="50000" fill="hold" grpId="0" nodeType="clickEffect">
                                  <p:stCondLst>
                                    <p:cond delay="0"/>
                                  </p:stCondLst>
                                  <p:childTnLst>
                                    <p:animMotion origin="layout" path="M 0.0033 -0.00903 L 0.19601 -0.49514 " pathEditMode="relative" rAng="0" ptsTypes="AA">
                                      <p:cBhvr>
                                        <p:cTn id="156" dur="2000" fill="hold"/>
                                        <p:tgtEl>
                                          <p:spTgt spid="175"/>
                                        </p:tgtEl>
                                        <p:attrNameLst>
                                          <p:attrName>ppt_x</p:attrName>
                                          <p:attrName>ppt_y</p:attrName>
                                        </p:attrNameLst>
                                      </p:cBhvr>
                                      <p:rCtr x="9635" y="-24306"/>
                                    </p:animMotion>
                                  </p:childTnLst>
                                </p:cTn>
                              </p:par>
                            </p:childTnLst>
                          </p:cTn>
                        </p:par>
                      </p:childTnLst>
                    </p:cTn>
                  </p:par>
                </p:childTnLst>
              </p:cTn>
              <p:nextCondLst>
                <p:cond evt="onClick" delay="0">
                  <p:tgtEl>
                    <p:spTgt spid="175"/>
                  </p:tgtEl>
                </p:cond>
              </p:nextCondLst>
            </p:seq>
            <p:seq concurrent="1" nextAc="seek">
              <p:cTn id="157" restart="whenNotActive" fill="hold" evtFilter="cancelBubble" nodeType="interactiveSeq">
                <p:stCondLst>
                  <p:cond evt="onClick" delay="0">
                    <p:tgtEl>
                      <p:spTgt spid="176"/>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42" presetClass="path" presetSubtype="0" accel="50000" decel="50000" fill="hold" grpId="0" nodeType="clickEffect">
                                  <p:stCondLst>
                                    <p:cond delay="0"/>
                                  </p:stCondLst>
                                  <p:childTnLst>
                                    <p:animMotion origin="layout" path="M -0.00781 -0.01273 L 0.19619 -0.57731 " pathEditMode="relative" rAng="0" ptsTypes="AA">
                                      <p:cBhvr>
                                        <p:cTn id="161" dur="2000" fill="hold"/>
                                        <p:tgtEl>
                                          <p:spTgt spid="176"/>
                                        </p:tgtEl>
                                        <p:attrNameLst>
                                          <p:attrName>ppt_x</p:attrName>
                                          <p:attrName>ppt_y</p:attrName>
                                        </p:attrNameLst>
                                      </p:cBhvr>
                                      <p:rCtr x="10191" y="-28241"/>
                                    </p:animMotion>
                                  </p:childTnLst>
                                </p:cTn>
                              </p:par>
                            </p:childTnLst>
                          </p:cTn>
                        </p:par>
                      </p:childTnLst>
                    </p:cTn>
                  </p:par>
                </p:childTnLst>
              </p:cTn>
              <p:nextCondLst>
                <p:cond evt="onClick" delay="0">
                  <p:tgtEl>
                    <p:spTgt spid="176"/>
                  </p:tgtEl>
                </p:cond>
              </p:nextCondLst>
            </p:seq>
            <p:seq concurrent="1" nextAc="seek">
              <p:cTn id="162" restart="whenNotActive" fill="hold" evtFilter="cancelBubble" nodeType="interactiveSeq">
                <p:stCondLst>
                  <p:cond evt="onClick" delay="0">
                    <p:tgtEl>
                      <p:spTgt spid="177"/>
                    </p:tgtEl>
                  </p:cond>
                </p:stCondLst>
                <p:endSync evt="end" delay="0">
                  <p:rtn val="all"/>
                </p:endSync>
                <p:childTnLst>
                  <p:par>
                    <p:cTn id="163" fill="hold" nodeType="clickPar">
                      <p:stCondLst>
                        <p:cond delay="0"/>
                      </p:stCondLst>
                      <p:childTnLst>
                        <p:par>
                          <p:cTn id="164" fill="hold" nodeType="withGroup">
                            <p:stCondLst>
                              <p:cond delay="0"/>
                            </p:stCondLst>
                            <p:childTnLst>
                              <p:par>
                                <p:cTn id="165" presetID="42" presetClass="path" presetSubtype="0" accel="50000" decel="50000" fill="hold" grpId="0" nodeType="clickEffect">
                                  <p:stCondLst>
                                    <p:cond delay="0"/>
                                  </p:stCondLst>
                                  <p:childTnLst>
                                    <p:animMotion origin="layout" path="M -1.38889E-6 -0.01366 L 0.19636 -0.66436 " pathEditMode="relative" rAng="0" ptsTypes="AA">
                                      <p:cBhvr>
                                        <p:cTn id="166" dur="2000" fill="hold"/>
                                        <p:tgtEl>
                                          <p:spTgt spid="177"/>
                                        </p:tgtEl>
                                        <p:attrNameLst>
                                          <p:attrName>ppt_x</p:attrName>
                                          <p:attrName>ppt_y</p:attrName>
                                        </p:attrNameLst>
                                      </p:cBhvr>
                                      <p:rCtr x="9809" y="-32546"/>
                                    </p:animMotion>
                                  </p:childTnLst>
                                </p:cTn>
                              </p:par>
                            </p:childTnLst>
                          </p:cTn>
                        </p:par>
                      </p:childTnLst>
                    </p:cTn>
                  </p:par>
                </p:childTnLst>
              </p:cTn>
              <p:nextCondLst>
                <p:cond evt="onClick" delay="0">
                  <p:tgtEl>
                    <p:spTgt spid="177"/>
                  </p:tgtEl>
                </p:cond>
              </p:nextCondLst>
            </p:seq>
            <p:seq concurrent="1" nextAc="seek">
              <p:cTn id="167" restart="whenNotActive" fill="hold" evtFilter="cancelBubble" nodeType="interactiveSeq">
                <p:stCondLst>
                  <p:cond evt="onClick" delay="0">
                    <p:tgtEl>
                      <p:spTgt spid="178"/>
                    </p:tgtEl>
                  </p:cond>
                </p:stCondLst>
                <p:endSync evt="end" delay="0">
                  <p:rtn val="all"/>
                </p:endSync>
                <p:childTnLst>
                  <p:par>
                    <p:cTn id="168" fill="hold" nodeType="clickPar">
                      <p:stCondLst>
                        <p:cond delay="0"/>
                      </p:stCondLst>
                      <p:childTnLst>
                        <p:par>
                          <p:cTn id="169" fill="hold" nodeType="withGroup">
                            <p:stCondLst>
                              <p:cond delay="0"/>
                            </p:stCondLst>
                            <p:childTnLst>
                              <p:par>
                                <p:cTn id="170" presetID="42" presetClass="path" presetSubtype="0" accel="50000" decel="50000" fill="hold" grpId="0" nodeType="clickEffect">
                                  <p:stCondLst>
                                    <p:cond delay="0"/>
                                  </p:stCondLst>
                                  <p:childTnLst>
                                    <p:animMotion origin="layout" path="M -1.38889E-6 -0.01366 L 0.19636 -0.74885 " pathEditMode="relative" rAng="0" ptsTypes="AA">
                                      <p:cBhvr>
                                        <p:cTn id="171" dur="2000" fill="hold"/>
                                        <p:tgtEl>
                                          <p:spTgt spid="178"/>
                                        </p:tgtEl>
                                        <p:attrNameLst>
                                          <p:attrName>ppt_x</p:attrName>
                                          <p:attrName>ppt_y</p:attrName>
                                        </p:attrNameLst>
                                      </p:cBhvr>
                                      <p:rCtr x="9809" y="-36759"/>
                                    </p:animMotion>
                                  </p:childTnLst>
                                </p:cTn>
                              </p:par>
                            </p:childTnLst>
                          </p:cTn>
                        </p:par>
                      </p:childTnLst>
                    </p:cTn>
                  </p:par>
                </p:childTnLst>
              </p:cTn>
              <p:nextCondLst>
                <p:cond evt="onClick" delay="0">
                  <p:tgtEl>
                    <p:spTgt spid="178"/>
                  </p:tgtEl>
                </p:cond>
              </p:nextCondLst>
            </p:seq>
            <p:seq concurrent="1" nextAc="seek">
              <p:cTn id="172" restart="whenNotActive" fill="hold" evtFilter="cancelBubble" nodeType="interactiveSeq">
                <p:stCondLst>
                  <p:cond evt="onClick" delay="0">
                    <p:tgtEl>
                      <p:spTgt spid="179"/>
                    </p:tgtEl>
                  </p:cond>
                </p:stCondLst>
                <p:endSync evt="end" delay="0">
                  <p:rtn val="all"/>
                </p:endSync>
                <p:childTnLst>
                  <p:par>
                    <p:cTn id="173" fill="hold" nodeType="clickPar">
                      <p:stCondLst>
                        <p:cond delay="0"/>
                      </p:stCondLst>
                      <p:childTnLst>
                        <p:par>
                          <p:cTn id="174" fill="hold" nodeType="withGroup">
                            <p:stCondLst>
                              <p:cond delay="0"/>
                            </p:stCondLst>
                            <p:childTnLst>
                              <p:par>
                                <p:cTn id="175" presetID="42" presetClass="path" presetSubtype="0" accel="50000" decel="50000" fill="hold" grpId="0" nodeType="clickEffect">
                                  <p:stCondLst>
                                    <p:cond delay="0"/>
                                  </p:stCondLst>
                                  <p:childTnLst>
                                    <p:animMotion origin="layout" path="M -1.11111E-6 3.33333E-6 L -0.01493 -0.32431 " pathEditMode="relative" rAng="0" ptsTypes="AA">
                                      <p:cBhvr>
                                        <p:cTn id="176" dur="2000" fill="hold"/>
                                        <p:tgtEl>
                                          <p:spTgt spid="179"/>
                                        </p:tgtEl>
                                        <p:attrNameLst>
                                          <p:attrName>ppt_x</p:attrName>
                                          <p:attrName>ppt_y</p:attrName>
                                        </p:attrNameLst>
                                      </p:cBhvr>
                                      <p:rCtr x="-590" y="-16134"/>
                                    </p:animMotion>
                                  </p:childTnLst>
                                </p:cTn>
                              </p:par>
                            </p:childTnLst>
                          </p:cTn>
                        </p:par>
                      </p:childTnLst>
                    </p:cTn>
                  </p:par>
                </p:childTnLst>
              </p:cTn>
              <p:nextCondLst>
                <p:cond evt="onClick" delay="0">
                  <p:tgtEl>
                    <p:spTgt spid="179"/>
                  </p:tgtEl>
                </p:cond>
              </p:nextCondLst>
            </p:seq>
            <p:seq concurrent="1" nextAc="seek">
              <p:cTn id="177" restart="whenNotActive" fill="hold" evtFilter="cancelBubble" nodeType="interactiveSeq">
                <p:stCondLst>
                  <p:cond evt="onClick" delay="0">
                    <p:tgtEl>
                      <p:spTgt spid="180"/>
                    </p:tgtEl>
                  </p:cond>
                </p:stCondLst>
                <p:endSync evt="end" delay="0">
                  <p:rtn val="all"/>
                </p:endSync>
                <p:childTnLst>
                  <p:par>
                    <p:cTn id="178" fill="hold" nodeType="clickPar">
                      <p:stCondLst>
                        <p:cond delay="0"/>
                      </p:stCondLst>
                      <p:childTnLst>
                        <p:par>
                          <p:cTn id="179" fill="hold" nodeType="withGroup">
                            <p:stCondLst>
                              <p:cond delay="0"/>
                            </p:stCondLst>
                            <p:childTnLst>
                              <p:par>
                                <p:cTn id="180" presetID="42" presetClass="path" presetSubtype="0" accel="50000" decel="50000" fill="hold" grpId="0" nodeType="clickEffect">
                                  <p:stCondLst>
                                    <p:cond delay="0"/>
                                  </p:stCondLst>
                                  <p:childTnLst>
                                    <p:animMotion origin="layout" path="M 0.00139 -0.00162 L -0.01493 -0.4088 " pathEditMode="relative" rAng="0" ptsTypes="AA">
                                      <p:cBhvr>
                                        <p:cTn id="181" dur="2000" fill="hold"/>
                                        <p:tgtEl>
                                          <p:spTgt spid="180"/>
                                        </p:tgtEl>
                                        <p:attrNameLst>
                                          <p:attrName>ppt_x</p:attrName>
                                          <p:attrName>ppt_y</p:attrName>
                                        </p:attrNameLst>
                                      </p:cBhvr>
                                      <p:rCtr x="-816" y="-20370"/>
                                    </p:animMotion>
                                  </p:childTnLst>
                                </p:cTn>
                              </p:par>
                            </p:childTnLst>
                          </p:cTn>
                        </p:par>
                      </p:childTnLst>
                    </p:cTn>
                  </p:par>
                </p:childTnLst>
              </p:cTn>
              <p:nextCondLst>
                <p:cond evt="onClick" delay="0">
                  <p:tgtEl>
                    <p:spTgt spid="180"/>
                  </p:tgtEl>
                </p:cond>
              </p:nextCondLst>
            </p:seq>
            <p:seq concurrent="1" nextAc="seek">
              <p:cTn id="182" restart="whenNotActive" fill="hold" evtFilter="cancelBubble" nodeType="interactiveSeq">
                <p:stCondLst>
                  <p:cond evt="onClick" delay="0">
                    <p:tgtEl>
                      <p:spTgt spid="181"/>
                    </p:tgtEl>
                  </p:cond>
                </p:stCondLst>
                <p:endSync evt="end" delay="0">
                  <p:rtn val="all"/>
                </p:endSync>
                <p:childTnLst>
                  <p:par>
                    <p:cTn id="183" fill="hold" nodeType="clickPar">
                      <p:stCondLst>
                        <p:cond delay="0"/>
                      </p:stCondLst>
                      <p:childTnLst>
                        <p:par>
                          <p:cTn id="184" fill="hold" nodeType="withGroup">
                            <p:stCondLst>
                              <p:cond delay="0"/>
                            </p:stCondLst>
                            <p:childTnLst>
                              <p:par>
                                <p:cTn id="185" presetID="42" presetClass="path" presetSubtype="0" accel="50000" decel="50000" fill="hold" grpId="0" nodeType="clickEffect">
                                  <p:stCondLst>
                                    <p:cond delay="0"/>
                                  </p:stCondLst>
                                  <p:childTnLst>
                                    <p:animMotion origin="layout" path="M -1.38889E-6 -2.22222E-6 L -0.00885 -0.49097 " pathEditMode="relative" rAng="0" ptsTypes="AA">
                                      <p:cBhvr>
                                        <p:cTn id="186" dur="2000" fill="hold"/>
                                        <p:tgtEl>
                                          <p:spTgt spid="181"/>
                                        </p:tgtEl>
                                        <p:attrNameLst>
                                          <p:attrName>ppt_x</p:attrName>
                                          <p:attrName>ppt_y</p:attrName>
                                        </p:attrNameLst>
                                      </p:cBhvr>
                                      <p:rCtr x="-573" y="-24560"/>
                                    </p:animMotion>
                                  </p:childTnLst>
                                </p:cTn>
                              </p:par>
                            </p:childTnLst>
                          </p:cTn>
                        </p:par>
                      </p:childTnLst>
                    </p:cTn>
                  </p:par>
                </p:childTnLst>
              </p:cTn>
              <p:nextCondLst>
                <p:cond evt="onClick" delay="0">
                  <p:tgtEl>
                    <p:spTgt spid="181"/>
                  </p:tgtEl>
                </p:cond>
              </p:nextCondLst>
            </p:seq>
            <p:seq concurrent="1" nextAc="seek">
              <p:cTn id="187" restart="whenNotActive" fill="hold" evtFilter="cancelBubble" nodeType="interactiveSeq">
                <p:stCondLst>
                  <p:cond evt="onClick" delay="0">
                    <p:tgtEl>
                      <p:spTgt spid="182"/>
                    </p:tgtEl>
                  </p:cond>
                </p:stCondLst>
                <p:endSync evt="end" delay="0">
                  <p:rtn val="all"/>
                </p:endSync>
                <p:childTnLst>
                  <p:par>
                    <p:cTn id="188" fill="hold" nodeType="clickPar">
                      <p:stCondLst>
                        <p:cond delay="0"/>
                      </p:stCondLst>
                      <p:childTnLst>
                        <p:par>
                          <p:cTn id="189" fill="hold" nodeType="withGroup">
                            <p:stCondLst>
                              <p:cond delay="0"/>
                            </p:stCondLst>
                            <p:childTnLst>
                              <p:par>
                                <p:cTn id="190" presetID="42" presetClass="path" presetSubtype="0" accel="50000" decel="50000" fill="hold" grpId="0" nodeType="clickEffect">
                                  <p:stCondLst>
                                    <p:cond delay="0"/>
                                  </p:stCondLst>
                                  <p:childTnLst>
                                    <p:animMotion origin="layout" path="M -1.38889E-6 7.56773E-17 L -0.01598 -0.57801 " pathEditMode="relative" rAng="0" ptsTypes="AA">
                                      <p:cBhvr>
                                        <p:cTn id="191" dur="2000" fill="hold"/>
                                        <p:tgtEl>
                                          <p:spTgt spid="182"/>
                                        </p:tgtEl>
                                        <p:attrNameLst>
                                          <p:attrName>ppt_x</p:attrName>
                                          <p:attrName>ppt_y</p:attrName>
                                        </p:attrNameLst>
                                      </p:cBhvr>
                                      <p:rCtr x="-868" y="-28889"/>
                                    </p:animMotion>
                                  </p:childTnLst>
                                </p:cTn>
                              </p:par>
                            </p:childTnLst>
                          </p:cTn>
                        </p:par>
                      </p:childTnLst>
                    </p:cTn>
                  </p:par>
                </p:childTnLst>
              </p:cTn>
              <p:nextCondLst>
                <p:cond evt="onClick" delay="0">
                  <p:tgtEl>
                    <p:spTgt spid="182"/>
                  </p:tgtEl>
                </p:cond>
              </p:nextCondLst>
            </p:seq>
            <p:seq concurrent="1" nextAc="seek">
              <p:cTn id="192" restart="whenNotActive" fill="hold" evtFilter="cancelBubble" nodeType="interactiveSeq">
                <p:stCondLst>
                  <p:cond evt="onClick" delay="0">
                    <p:tgtEl>
                      <p:spTgt spid="183"/>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42" presetClass="path" presetSubtype="0" accel="50000" decel="50000" fill="hold" grpId="0" nodeType="clickEffect">
                                  <p:stCondLst>
                                    <p:cond delay="0"/>
                                  </p:stCondLst>
                                  <p:childTnLst>
                                    <p:animMotion origin="layout" path="M 0.00121 -0.00092 L -0.01546 -0.66319 " pathEditMode="relative" rAng="0" ptsTypes="AA">
                                      <p:cBhvr>
                                        <p:cTn id="196" dur="2000" fill="hold"/>
                                        <p:tgtEl>
                                          <p:spTgt spid="183"/>
                                        </p:tgtEl>
                                        <p:attrNameLst>
                                          <p:attrName>ppt_x</p:attrName>
                                          <p:attrName>ppt_y</p:attrName>
                                        </p:attrNameLst>
                                      </p:cBhvr>
                                      <p:rCtr x="-833" y="-33125"/>
                                    </p:animMotion>
                                  </p:childTnLst>
                                </p:cTn>
                              </p:par>
                            </p:childTnLst>
                          </p:cTn>
                        </p:par>
                      </p:childTnLst>
                    </p:cTn>
                  </p:par>
                </p:childTnLst>
              </p:cTn>
              <p:nextCondLst>
                <p:cond evt="onClick" delay="0">
                  <p:tgtEl>
                    <p:spTgt spid="183"/>
                  </p:tgtEl>
                </p:cond>
              </p:nextCondLst>
            </p:seq>
            <p:seq concurrent="1" nextAc="seek">
              <p:cTn id="197" restart="whenNotActive" fill="hold" evtFilter="cancelBubble" nodeType="interactiveSeq">
                <p:stCondLst>
                  <p:cond evt="onClick" delay="0">
                    <p:tgtEl>
                      <p:spTgt spid="184"/>
                    </p:tgtEl>
                  </p:cond>
                </p:stCondLst>
                <p:endSync evt="end" delay="0">
                  <p:rtn val="all"/>
                </p:endSync>
                <p:childTnLst>
                  <p:par>
                    <p:cTn id="198" fill="hold" nodeType="clickPar">
                      <p:stCondLst>
                        <p:cond delay="0"/>
                      </p:stCondLst>
                      <p:childTnLst>
                        <p:par>
                          <p:cTn id="199" fill="hold" nodeType="withGroup">
                            <p:stCondLst>
                              <p:cond delay="0"/>
                            </p:stCondLst>
                            <p:childTnLst>
                              <p:par>
                                <p:cTn id="200" presetID="42" presetClass="path" presetSubtype="0" accel="50000" decel="50000" fill="hold" grpId="0" nodeType="clickEffect">
                                  <p:stCondLst>
                                    <p:cond delay="0"/>
                                  </p:stCondLst>
                                  <p:childTnLst>
                                    <p:animMotion origin="layout" path="M 3.88889E-6 -4.44444E-6 L -0.01493 -0.74699 " pathEditMode="relative" rAng="0" ptsTypes="AA">
                                      <p:cBhvr>
                                        <p:cTn id="201" dur="2000" fill="hold"/>
                                        <p:tgtEl>
                                          <p:spTgt spid="184"/>
                                        </p:tgtEl>
                                        <p:attrNameLst>
                                          <p:attrName>ppt_x</p:attrName>
                                          <p:attrName>ppt_y</p:attrName>
                                        </p:attrNameLst>
                                      </p:cBhvr>
                                      <p:rCtr x="-747" y="-37361"/>
                                    </p:animMotion>
                                  </p:childTnLst>
                                </p:cTn>
                              </p:par>
                            </p:childTnLst>
                          </p:cTn>
                        </p:par>
                      </p:childTnLst>
                    </p:cTn>
                  </p:par>
                </p:childTnLst>
              </p:cTn>
              <p:nextCondLst>
                <p:cond evt="onClick" delay="0">
                  <p:tgtEl>
                    <p:spTgt spid="184"/>
                  </p:tgtEl>
                </p:cond>
              </p:nextCondLst>
            </p:seq>
          </p:childTnLst>
        </p:cTn>
      </p:par>
    </p:tnLst>
    <p:bldLst>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Z:\# Action Folder!\PDF &amp; Preview\PNG\Untitled-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1825" y="150813"/>
            <a:ext cx="3309938"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2" descr="Z:\# Action Folder!\PDF &amp; Preview\PNG\Untitled-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1825" y="3111500"/>
            <a:ext cx="3249613"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9"/>
          <p:cNvSpPr/>
          <p:nvPr/>
        </p:nvSpPr>
        <p:spPr>
          <a:xfrm>
            <a:off x="776288" y="150813"/>
            <a:ext cx="3455987" cy="6127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 name="Rounded Rectangle 13"/>
          <p:cNvSpPr/>
          <p:nvPr/>
        </p:nvSpPr>
        <p:spPr>
          <a:xfrm>
            <a:off x="5711825" y="2535238"/>
            <a:ext cx="3309938" cy="433387"/>
          </a:xfrm>
          <a:prstGeom prst="roundRect">
            <a:avLst/>
          </a:prstGeom>
          <a:solidFill>
            <a:schemeClr val="bg1"/>
          </a:solidFill>
          <a:ln>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9" name="Rounded Rectangle 9"/>
          <p:cNvSpPr/>
          <p:nvPr/>
        </p:nvSpPr>
        <p:spPr>
          <a:xfrm>
            <a:off x="176213" y="989013"/>
            <a:ext cx="2097087" cy="635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 name="Rounded Rectangle 9"/>
          <p:cNvSpPr/>
          <p:nvPr/>
        </p:nvSpPr>
        <p:spPr>
          <a:xfrm>
            <a:off x="55563" y="1725613"/>
            <a:ext cx="5581650" cy="1428750"/>
          </a:xfrm>
          <a:prstGeom prst="roundRect">
            <a:avLst/>
          </a:prstGeom>
          <a:solidFill>
            <a:schemeClr val="bg1"/>
          </a:solidFill>
          <a:ln w="1905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b="1" dirty="0"/>
          </a:p>
        </p:txBody>
      </p:sp>
      <p:sp>
        <p:nvSpPr>
          <p:cNvPr id="31" name="Rounded Rectangle 9"/>
          <p:cNvSpPr/>
          <p:nvPr/>
        </p:nvSpPr>
        <p:spPr>
          <a:xfrm>
            <a:off x="2371725" y="1128713"/>
            <a:ext cx="992188" cy="4460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2" name="Rounded Rectangle 9"/>
          <p:cNvSpPr/>
          <p:nvPr/>
        </p:nvSpPr>
        <p:spPr>
          <a:xfrm>
            <a:off x="3579813" y="973138"/>
            <a:ext cx="1973262" cy="5921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3" name="Rounded Rectangle 9"/>
          <p:cNvSpPr/>
          <p:nvPr/>
        </p:nvSpPr>
        <p:spPr>
          <a:xfrm>
            <a:off x="3113088" y="749300"/>
            <a:ext cx="469900" cy="463550"/>
          </a:xfrm>
          <a:prstGeom prst="roundRect">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4" name="Rounded Rectangle 9"/>
          <p:cNvSpPr/>
          <p:nvPr/>
        </p:nvSpPr>
        <p:spPr>
          <a:xfrm>
            <a:off x="68263" y="3217863"/>
            <a:ext cx="1738312" cy="3475037"/>
          </a:xfrm>
          <a:prstGeom prst="roundRect">
            <a:avLst/>
          </a:prstGeom>
          <a:solidFill>
            <a:schemeClr val="bg1"/>
          </a:solidFill>
          <a:ln>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69" name="snow"/>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837238" y="4526887"/>
            <a:ext cx="1108075" cy="67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clou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0138" y="5670550"/>
            <a:ext cx="144621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csunandclou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7238" y="5703888"/>
            <a:ext cx="1487487"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su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7300" y="3179763"/>
            <a:ext cx="1201738"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lightn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6325" y="3197225"/>
            <a:ext cx="1293813"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rai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16775" y="4422775"/>
            <a:ext cx="1592263"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6" name="TextBox 12"/>
          <p:cNvSpPr txBox="1">
            <a:spLocks noChangeArrowheads="1"/>
          </p:cNvSpPr>
          <p:nvPr/>
        </p:nvSpPr>
        <p:spPr bwMode="auto">
          <a:xfrm>
            <a:off x="973138" y="115888"/>
            <a:ext cx="31321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a:latin typeface="Twinkl" pitchFamily="2" charset="0"/>
              </a:rPr>
              <a:t>Today is</a:t>
            </a:r>
          </a:p>
        </p:txBody>
      </p:sp>
      <p:sp>
        <p:nvSpPr>
          <p:cNvPr id="7187" name="TextBox 14"/>
          <p:cNvSpPr txBox="1">
            <a:spLocks noChangeArrowheads="1"/>
          </p:cNvSpPr>
          <p:nvPr/>
        </p:nvSpPr>
        <p:spPr bwMode="auto">
          <a:xfrm>
            <a:off x="5711825" y="2520950"/>
            <a:ext cx="34686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300">
                <a:latin typeface="Twinkl" pitchFamily="2" charset="0"/>
              </a:rPr>
              <a:t>Today’s weather is…</a:t>
            </a:r>
          </a:p>
        </p:txBody>
      </p:sp>
      <p:sp>
        <p:nvSpPr>
          <p:cNvPr id="56" name="jan"/>
          <p:cNvSpPr/>
          <p:nvPr/>
        </p:nvSpPr>
        <p:spPr>
          <a:xfrm>
            <a:off x="1835150" y="3217863"/>
            <a:ext cx="1873250" cy="576262"/>
          </a:xfrm>
          <a:prstGeom prst="roundRect">
            <a:avLst/>
          </a:prstGeom>
          <a:solidFill>
            <a:schemeClr val="bg1"/>
          </a:solidFill>
          <a:ln>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13F7C"/>
                </a:solidFill>
                <a:latin typeface="Twinkl" pitchFamily="2" charset="0"/>
              </a:rPr>
              <a:t>January</a:t>
            </a:r>
          </a:p>
        </p:txBody>
      </p:sp>
      <p:sp>
        <p:nvSpPr>
          <p:cNvPr id="57" name="tuesday"/>
          <p:cNvSpPr/>
          <p:nvPr/>
        </p:nvSpPr>
        <p:spPr>
          <a:xfrm>
            <a:off x="1739900" y="1806575"/>
            <a:ext cx="1652588" cy="620713"/>
          </a:xfrm>
          <a:prstGeom prst="roundRect">
            <a:avLst/>
          </a:prstGeom>
          <a:solidFill>
            <a:schemeClr val="bg1"/>
          </a:solidFill>
          <a:ln>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8D358B"/>
                </a:solidFill>
                <a:latin typeface="Twinkl" pitchFamily="2" charset="0"/>
              </a:rPr>
              <a:t>Tuesday</a:t>
            </a:r>
          </a:p>
        </p:txBody>
      </p:sp>
      <p:sp>
        <p:nvSpPr>
          <p:cNvPr id="58" name="wednesday"/>
          <p:cNvSpPr/>
          <p:nvPr/>
        </p:nvSpPr>
        <p:spPr>
          <a:xfrm>
            <a:off x="3425825" y="1806575"/>
            <a:ext cx="2105025" cy="620713"/>
          </a:xfrm>
          <a:prstGeom prst="roundRect">
            <a:avLst/>
          </a:prstGeom>
          <a:solidFill>
            <a:schemeClr val="bg1"/>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84D15"/>
                </a:solidFill>
                <a:latin typeface="Twinkl" pitchFamily="2" charset="0"/>
              </a:rPr>
              <a:t>Wednesday</a:t>
            </a:r>
          </a:p>
        </p:txBody>
      </p:sp>
      <p:sp>
        <p:nvSpPr>
          <p:cNvPr id="59" name="Monday"/>
          <p:cNvSpPr/>
          <p:nvPr/>
        </p:nvSpPr>
        <p:spPr>
          <a:xfrm>
            <a:off x="160338" y="1806575"/>
            <a:ext cx="1546225" cy="620713"/>
          </a:xfrm>
          <a:prstGeom prst="roundRect">
            <a:avLst/>
          </a:prstGeom>
          <a:solidFill>
            <a:schemeClr val="bg1"/>
          </a:solidFill>
          <a:ln>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13F7C"/>
                </a:solidFill>
                <a:latin typeface="Twinkl" pitchFamily="2" charset="0"/>
              </a:rPr>
              <a:t>Monday</a:t>
            </a:r>
          </a:p>
        </p:txBody>
      </p:sp>
      <p:sp>
        <p:nvSpPr>
          <p:cNvPr id="60" name="thursday"/>
          <p:cNvSpPr/>
          <p:nvPr/>
        </p:nvSpPr>
        <p:spPr>
          <a:xfrm>
            <a:off x="749300" y="2482850"/>
            <a:ext cx="1919288" cy="619125"/>
          </a:xfrm>
          <a:prstGeom prst="roundRect">
            <a:avLst/>
          </a:prstGeom>
          <a:solidFill>
            <a:schemeClr val="bg1"/>
          </a:solidFill>
          <a:ln>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09541"/>
                </a:solidFill>
                <a:latin typeface="Twinkl" pitchFamily="2" charset="0"/>
              </a:rPr>
              <a:t>Thursday</a:t>
            </a:r>
          </a:p>
        </p:txBody>
      </p:sp>
      <p:sp>
        <p:nvSpPr>
          <p:cNvPr id="61" name="Friday"/>
          <p:cNvSpPr/>
          <p:nvPr/>
        </p:nvSpPr>
        <p:spPr>
          <a:xfrm>
            <a:off x="2698750" y="2482850"/>
            <a:ext cx="1651000" cy="619125"/>
          </a:xfrm>
          <a:prstGeom prst="roundRect">
            <a:avLst/>
          </a:prstGeom>
          <a:solidFill>
            <a:schemeClr val="bg1"/>
          </a:solidFill>
          <a:ln>
            <a:solidFill>
              <a:srgbClr val="E5007E"/>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5007E"/>
                </a:solidFill>
                <a:latin typeface="Twinkl" pitchFamily="2" charset="0"/>
              </a:rPr>
              <a:t>Friday</a:t>
            </a:r>
          </a:p>
        </p:txBody>
      </p:sp>
      <p:sp>
        <p:nvSpPr>
          <p:cNvPr id="62" name="feb"/>
          <p:cNvSpPr/>
          <p:nvPr/>
        </p:nvSpPr>
        <p:spPr>
          <a:xfrm>
            <a:off x="1835150" y="3797300"/>
            <a:ext cx="1871663" cy="576263"/>
          </a:xfrm>
          <a:prstGeom prst="roundRect">
            <a:avLst/>
          </a:prstGeom>
          <a:solidFill>
            <a:schemeClr val="bg1"/>
          </a:solidFill>
          <a:ln>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300" b="1" dirty="0">
                <a:solidFill>
                  <a:srgbClr val="0175B0"/>
                </a:solidFill>
                <a:latin typeface="Twinkl" pitchFamily="2" charset="0"/>
              </a:rPr>
              <a:t>February</a:t>
            </a:r>
          </a:p>
        </p:txBody>
      </p:sp>
      <p:sp>
        <p:nvSpPr>
          <p:cNvPr id="63" name="march"/>
          <p:cNvSpPr/>
          <p:nvPr/>
        </p:nvSpPr>
        <p:spPr>
          <a:xfrm>
            <a:off x="1835150" y="4376738"/>
            <a:ext cx="1890713" cy="576262"/>
          </a:xfrm>
          <a:prstGeom prst="roundRect">
            <a:avLst/>
          </a:prstGeom>
          <a:solidFill>
            <a:schemeClr val="bg1"/>
          </a:solidFill>
          <a:ln>
            <a:solidFill>
              <a:srgbClr val="009385"/>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09385"/>
                </a:solidFill>
                <a:latin typeface="Twinkl" pitchFamily="2" charset="0"/>
              </a:rPr>
              <a:t>March</a:t>
            </a:r>
          </a:p>
        </p:txBody>
      </p:sp>
      <p:sp>
        <p:nvSpPr>
          <p:cNvPr id="64" name="april"/>
          <p:cNvSpPr/>
          <p:nvPr/>
        </p:nvSpPr>
        <p:spPr>
          <a:xfrm>
            <a:off x="1835150" y="4957763"/>
            <a:ext cx="1873250" cy="574675"/>
          </a:xfrm>
          <a:prstGeom prst="roundRect">
            <a:avLst/>
          </a:prstGeom>
          <a:solidFill>
            <a:schemeClr val="bg1"/>
          </a:solidFill>
          <a:ln>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09541"/>
                </a:solidFill>
                <a:latin typeface="Twinkl" pitchFamily="2" charset="0"/>
              </a:rPr>
              <a:t>April</a:t>
            </a:r>
          </a:p>
        </p:txBody>
      </p:sp>
      <p:sp>
        <p:nvSpPr>
          <p:cNvPr id="65" name="may"/>
          <p:cNvSpPr/>
          <p:nvPr/>
        </p:nvSpPr>
        <p:spPr>
          <a:xfrm>
            <a:off x="1835150" y="5537200"/>
            <a:ext cx="1871663" cy="576263"/>
          </a:xfrm>
          <a:prstGeom prst="roundRect">
            <a:avLst/>
          </a:prstGeom>
          <a:solidFill>
            <a:schemeClr val="bg1"/>
          </a:solidFill>
          <a:ln>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699327"/>
                </a:solidFill>
                <a:latin typeface="Twinkl" pitchFamily="2" charset="0"/>
              </a:rPr>
              <a:t>May</a:t>
            </a:r>
          </a:p>
        </p:txBody>
      </p:sp>
      <p:sp>
        <p:nvSpPr>
          <p:cNvPr id="66" name="june"/>
          <p:cNvSpPr/>
          <p:nvPr/>
        </p:nvSpPr>
        <p:spPr>
          <a:xfrm>
            <a:off x="1835150" y="6116638"/>
            <a:ext cx="1871663" cy="576262"/>
          </a:xfrm>
          <a:prstGeom prst="roundRect">
            <a:avLst/>
          </a:prstGeom>
          <a:solidFill>
            <a:schemeClr val="bg1"/>
          </a:solidFill>
          <a:ln>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FAB001"/>
                </a:solidFill>
                <a:latin typeface="Twinkl" pitchFamily="2" charset="0"/>
              </a:rPr>
              <a:t>June</a:t>
            </a:r>
          </a:p>
        </p:txBody>
      </p:sp>
      <p:sp>
        <p:nvSpPr>
          <p:cNvPr id="67" name="july"/>
          <p:cNvSpPr/>
          <p:nvPr/>
        </p:nvSpPr>
        <p:spPr>
          <a:xfrm>
            <a:off x="3767138" y="3241675"/>
            <a:ext cx="1871662" cy="539750"/>
          </a:xfrm>
          <a:prstGeom prst="roundRect">
            <a:avLst/>
          </a:prstGeom>
          <a:solidFill>
            <a:schemeClr val="bg1"/>
          </a:solidFill>
          <a:ln>
            <a:solidFill>
              <a:srgbClr val="E64E16"/>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64E16"/>
                </a:solidFill>
                <a:latin typeface="Twinkl" pitchFamily="2" charset="0"/>
              </a:rPr>
              <a:t>July</a:t>
            </a:r>
          </a:p>
        </p:txBody>
      </p:sp>
      <p:sp>
        <p:nvSpPr>
          <p:cNvPr id="68" name="august"/>
          <p:cNvSpPr/>
          <p:nvPr/>
        </p:nvSpPr>
        <p:spPr>
          <a:xfrm>
            <a:off x="3767138" y="3784600"/>
            <a:ext cx="1871662" cy="576263"/>
          </a:xfrm>
          <a:prstGeom prst="roundRect">
            <a:avLst/>
          </a:prstGeom>
          <a:solidFill>
            <a:schemeClr val="bg1"/>
          </a:solidFill>
          <a:ln>
            <a:solidFill>
              <a:srgbClr val="E52122"/>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52122"/>
                </a:solidFill>
                <a:latin typeface="Twinkl" pitchFamily="2" charset="0"/>
              </a:rPr>
              <a:t>August</a:t>
            </a:r>
          </a:p>
        </p:txBody>
      </p:sp>
      <p:sp>
        <p:nvSpPr>
          <p:cNvPr id="75" name="september"/>
          <p:cNvSpPr/>
          <p:nvPr/>
        </p:nvSpPr>
        <p:spPr>
          <a:xfrm>
            <a:off x="3708400" y="4365625"/>
            <a:ext cx="1965325" cy="574675"/>
          </a:xfrm>
          <a:prstGeom prst="roundRect">
            <a:avLst/>
          </a:prstGeom>
          <a:solidFill>
            <a:schemeClr val="bg1"/>
          </a:solidFill>
          <a:ln>
            <a:solidFill>
              <a:srgbClr val="E4004F"/>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4004F"/>
                </a:solidFill>
                <a:latin typeface="Twinkl" pitchFamily="2" charset="0"/>
              </a:rPr>
              <a:t>September</a:t>
            </a:r>
          </a:p>
        </p:txBody>
      </p:sp>
      <p:sp>
        <p:nvSpPr>
          <p:cNvPr id="76" name="october"/>
          <p:cNvSpPr/>
          <p:nvPr/>
        </p:nvSpPr>
        <p:spPr>
          <a:xfrm>
            <a:off x="3767138" y="4945063"/>
            <a:ext cx="1871662" cy="576262"/>
          </a:xfrm>
          <a:prstGeom prst="roundRect">
            <a:avLst/>
          </a:prstGeom>
          <a:solidFill>
            <a:schemeClr val="bg1"/>
          </a:solidFill>
          <a:ln>
            <a:solidFill>
              <a:srgbClr val="CA4692"/>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CA4692"/>
                </a:solidFill>
                <a:latin typeface="Twinkl" pitchFamily="2" charset="0"/>
              </a:rPr>
              <a:t>October</a:t>
            </a:r>
          </a:p>
        </p:txBody>
      </p:sp>
      <p:sp>
        <p:nvSpPr>
          <p:cNvPr id="111" name="november"/>
          <p:cNvSpPr/>
          <p:nvPr/>
        </p:nvSpPr>
        <p:spPr>
          <a:xfrm>
            <a:off x="3767138" y="5524500"/>
            <a:ext cx="1871662" cy="576263"/>
          </a:xfrm>
          <a:prstGeom prst="roundRect">
            <a:avLst/>
          </a:prstGeom>
          <a:solidFill>
            <a:schemeClr val="bg1"/>
          </a:solidFill>
          <a:ln>
            <a:solidFill>
              <a:srgbClr val="64196B"/>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64196B"/>
                </a:solidFill>
                <a:latin typeface="Twinkl" pitchFamily="2" charset="0"/>
              </a:rPr>
              <a:t>November</a:t>
            </a:r>
          </a:p>
        </p:txBody>
      </p:sp>
      <p:sp>
        <p:nvSpPr>
          <p:cNvPr id="112" name="december"/>
          <p:cNvSpPr/>
          <p:nvPr/>
        </p:nvSpPr>
        <p:spPr>
          <a:xfrm>
            <a:off x="3767138" y="6103938"/>
            <a:ext cx="1871662" cy="576262"/>
          </a:xfrm>
          <a:prstGeom prst="roundRect">
            <a:avLst/>
          </a:prstGeom>
          <a:solidFill>
            <a:schemeClr val="bg1"/>
          </a:solidFill>
          <a:ln>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7768AD"/>
                </a:solidFill>
                <a:latin typeface="Twinkl" pitchFamily="2" charset="0"/>
              </a:rPr>
              <a:t>December</a:t>
            </a:r>
          </a:p>
        </p:txBody>
      </p:sp>
      <p:sp>
        <p:nvSpPr>
          <p:cNvPr id="113" name="1"/>
          <p:cNvSpPr/>
          <p:nvPr/>
        </p:nvSpPr>
        <p:spPr>
          <a:xfrm>
            <a:off x="134938" y="3429000"/>
            <a:ext cx="477837" cy="463550"/>
          </a:xfrm>
          <a:prstGeom prst="roundRect">
            <a:avLst/>
          </a:prstGeom>
          <a:solidFill>
            <a:schemeClr val="bg1"/>
          </a:solidFill>
          <a:ln>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13F7C"/>
                </a:solidFill>
                <a:latin typeface="Twinkl" pitchFamily="2" charset="0"/>
              </a:rPr>
              <a:t>1</a:t>
            </a:r>
          </a:p>
        </p:txBody>
      </p:sp>
      <p:sp>
        <p:nvSpPr>
          <p:cNvPr id="114" name="1 (1)"/>
          <p:cNvSpPr/>
          <p:nvPr/>
        </p:nvSpPr>
        <p:spPr>
          <a:xfrm>
            <a:off x="134938" y="3963988"/>
            <a:ext cx="477837" cy="463550"/>
          </a:xfrm>
          <a:prstGeom prst="roundRect">
            <a:avLst/>
          </a:prstGeom>
          <a:solidFill>
            <a:schemeClr val="bg1"/>
          </a:solidFill>
          <a:ln>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13F7C"/>
                </a:solidFill>
                <a:latin typeface="Twinkl" pitchFamily="2" charset="0"/>
              </a:rPr>
              <a:t>1</a:t>
            </a:r>
          </a:p>
        </p:txBody>
      </p:sp>
      <p:sp>
        <p:nvSpPr>
          <p:cNvPr id="115" name="2"/>
          <p:cNvSpPr/>
          <p:nvPr/>
        </p:nvSpPr>
        <p:spPr>
          <a:xfrm>
            <a:off x="134938" y="4498975"/>
            <a:ext cx="477837" cy="463550"/>
          </a:xfrm>
          <a:prstGeom prst="roundRect">
            <a:avLst/>
          </a:prstGeom>
          <a:solidFill>
            <a:schemeClr val="bg1"/>
          </a:solidFill>
          <a:ln>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175B0"/>
                </a:solidFill>
                <a:latin typeface="Twinkl" pitchFamily="2" charset="0"/>
              </a:rPr>
              <a:t>2</a:t>
            </a:r>
          </a:p>
        </p:txBody>
      </p:sp>
      <p:sp>
        <p:nvSpPr>
          <p:cNvPr id="116" name="2"/>
          <p:cNvSpPr/>
          <p:nvPr/>
        </p:nvSpPr>
        <p:spPr>
          <a:xfrm>
            <a:off x="134938" y="5033963"/>
            <a:ext cx="477837" cy="465137"/>
          </a:xfrm>
          <a:prstGeom prst="roundRect">
            <a:avLst/>
          </a:prstGeom>
          <a:solidFill>
            <a:schemeClr val="bg1"/>
          </a:solidFill>
          <a:ln>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175B0"/>
                </a:solidFill>
                <a:latin typeface="Twinkl" pitchFamily="2" charset="0"/>
              </a:rPr>
              <a:t>2</a:t>
            </a:r>
          </a:p>
        </p:txBody>
      </p:sp>
      <p:sp>
        <p:nvSpPr>
          <p:cNvPr id="117" name="3"/>
          <p:cNvSpPr/>
          <p:nvPr/>
        </p:nvSpPr>
        <p:spPr>
          <a:xfrm>
            <a:off x="134938" y="5570538"/>
            <a:ext cx="477837" cy="463550"/>
          </a:xfrm>
          <a:prstGeom prst="roundRect">
            <a:avLst/>
          </a:prstGeom>
          <a:solidFill>
            <a:schemeClr val="bg1"/>
          </a:solidFill>
          <a:ln>
            <a:solidFill>
              <a:srgbClr val="00938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09385"/>
                </a:solidFill>
                <a:latin typeface="Twinkl" pitchFamily="2" charset="0"/>
              </a:rPr>
              <a:t>3</a:t>
            </a:r>
          </a:p>
        </p:txBody>
      </p:sp>
      <p:sp>
        <p:nvSpPr>
          <p:cNvPr id="118" name="5"/>
          <p:cNvSpPr/>
          <p:nvPr/>
        </p:nvSpPr>
        <p:spPr>
          <a:xfrm>
            <a:off x="685800" y="3963988"/>
            <a:ext cx="476250" cy="463550"/>
          </a:xfrm>
          <a:prstGeom prst="roundRect">
            <a:avLst/>
          </a:prstGeom>
          <a:solidFill>
            <a:schemeClr val="bg1"/>
          </a:solidFill>
          <a:ln>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699327"/>
                </a:solidFill>
                <a:latin typeface="Twinkl" pitchFamily="2" charset="0"/>
              </a:rPr>
              <a:t>5</a:t>
            </a:r>
          </a:p>
        </p:txBody>
      </p:sp>
      <p:sp>
        <p:nvSpPr>
          <p:cNvPr id="119" name="6"/>
          <p:cNvSpPr/>
          <p:nvPr/>
        </p:nvSpPr>
        <p:spPr>
          <a:xfrm>
            <a:off x="685800" y="4498975"/>
            <a:ext cx="476250" cy="463550"/>
          </a:xfrm>
          <a:prstGeom prst="roundRect">
            <a:avLst/>
          </a:prstGeom>
          <a:solidFill>
            <a:schemeClr val="bg1"/>
          </a:solidFill>
          <a:ln>
            <a:solidFill>
              <a:srgbClr val="FBC3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FAB001"/>
                </a:solidFill>
                <a:latin typeface="Twinkl" pitchFamily="2" charset="0"/>
              </a:rPr>
              <a:t>6</a:t>
            </a:r>
          </a:p>
        </p:txBody>
      </p:sp>
      <p:sp>
        <p:nvSpPr>
          <p:cNvPr id="120" name="7"/>
          <p:cNvSpPr/>
          <p:nvPr/>
        </p:nvSpPr>
        <p:spPr>
          <a:xfrm>
            <a:off x="685800" y="5033963"/>
            <a:ext cx="476250" cy="465137"/>
          </a:xfrm>
          <a:prstGeom prst="roundRect">
            <a:avLst/>
          </a:prstGeom>
          <a:solidFill>
            <a:schemeClr val="bg1"/>
          </a:solidFill>
          <a:ln>
            <a:solidFill>
              <a:srgbClr val="E64E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E64E16"/>
                </a:solidFill>
                <a:latin typeface="Twinkl" pitchFamily="2" charset="0"/>
              </a:rPr>
              <a:t>7</a:t>
            </a:r>
          </a:p>
        </p:txBody>
      </p:sp>
      <p:sp>
        <p:nvSpPr>
          <p:cNvPr id="121" name="8"/>
          <p:cNvSpPr/>
          <p:nvPr/>
        </p:nvSpPr>
        <p:spPr>
          <a:xfrm>
            <a:off x="685800" y="5570538"/>
            <a:ext cx="476250" cy="463550"/>
          </a:xfrm>
          <a:prstGeom prst="roundRect">
            <a:avLst/>
          </a:prstGeom>
          <a:solidFill>
            <a:schemeClr val="bg1"/>
          </a:solidFill>
          <a:ln>
            <a:solidFill>
              <a:srgbClr val="E521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E52122"/>
                </a:solidFill>
                <a:latin typeface="Twinkl" pitchFamily="2" charset="0"/>
              </a:rPr>
              <a:t>8</a:t>
            </a:r>
          </a:p>
        </p:txBody>
      </p:sp>
      <p:sp>
        <p:nvSpPr>
          <p:cNvPr id="122" name="9"/>
          <p:cNvSpPr/>
          <p:nvPr/>
        </p:nvSpPr>
        <p:spPr>
          <a:xfrm>
            <a:off x="1239838" y="5561013"/>
            <a:ext cx="477837" cy="465137"/>
          </a:xfrm>
          <a:prstGeom prst="roundRect">
            <a:avLst/>
          </a:prstGeom>
          <a:solidFill>
            <a:schemeClr val="bg1"/>
          </a:solidFill>
          <a:ln>
            <a:solidFill>
              <a:srgbClr val="CA46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CA4692"/>
                </a:solidFill>
                <a:latin typeface="Twinkl" pitchFamily="2" charset="0"/>
              </a:rPr>
              <a:t>9</a:t>
            </a:r>
          </a:p>
        </p:txBody>
      </p:sp>
      <p:sp>
        <p:nvSpPr>
          <p:cNvPr id="123" name="4"/>
          <p:cNvSpPr/>
          <p:nvPr/>
        </p:nvSpPr>
        <p:spPr>
          <a:xfrm>
            <a:off x="685800" y="3429000"/>
            <a:ext cx="476250" cy="463550"/>
          </a:xfrm>
          <a:prstGeom prst="roundRect">
            <a:avLst/>
          </a:prstGeom>
          <a:solidFill>
            <a:schemeClr val="bg1"/>
          </a:solidFill>
          <a:ln>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09541"/>
                </a:solidFill>
                <a:latin typeface="Twinkl" pitchFamily="2" charset="0"/>
              </a:rPr>
              <a:t>4</a:t>
            </a:r>
          </a:p>
        </p:txBody>
      </p:sp>
      <p:sp>
        <p:nvSpPr>
          <p:cNvPr id="124" name="nd"/>
          <p:cNvSpPr/>
          <p:nvPr/>
        </p:nvSpPr>
        <p:spPr>
          <a:xfrm>
            <a:off x="1239838" y="3963988"/>
            <a:ext cx="500062" cy="463550"/>
          </a:xfrm>
          <a:prstGeom prst="roundRect">
            <a:avLst/>
          </a:prstGeom>
          <a:solidFill>
            <a:schemeClr val="bg1"/>
          </a:solidFill>
          <a:ln>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500" b="1" dirty="0" err="1">
                <a:solidFill>
                  <a:srgbClr val="7768AD"/>
                </a:solidFill>
                <a:latin typeface="Twinkl" pitchFamily="2" charset="0"/>
              </a:rPr>
              <a:t>nd</a:t>
            </a:r>
            <a:endParaRPr lang="en-GB" sz="1500" b="1" dirty="0">
              <a:solidFill>
                <a:srgbClr val="7768AD"/>
              </a:solidFill>
              <a:latin typeface="Twinkl" pitchFamily="2" charset="0"/>
            </a:endParaRPr>
          </a:p>
        </p:txBody>
      </p:sp>
      <p:sp>
        <p:nvSpPr>
          <p:cNvPr id="125" name="rd"/>
          <p:cNvSpPr/>
          <p:nvPr/>
        </p:nvSpPr>
        <p:spPr>
          <a:xfrm>
            <a:off x="1239838" y="4498975"/>
            <a:ext cx="477837" cy="463550"/>
          </a:xfrm>
          <a:prstGeom prst="roundRect">
            <a:avLst/>
          </a:prstGeom>
          <a:solidFill>
            <a:schemeClr val="bg1"/>
          </a:solidFill>
          <a:ln>
            <a:solidFill>
              <a:srgbClr val="00521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b="1" dirty="0" err="1">
                <a:solidFill>
                  <a:srgbClr val="00521B"/>
                </a:solidFill>
                <a:latin typeface="Twinkl" pitchFamily="2" charset="0"/>
              </a:rPr>
              <a:t>rd</a:t>
            </a:r>
            <a:endParaRPr lang="en-GB" sz="1400" b="1" dirty="0">
              <a:solidFill>
                <a:srgbClr val="00521B"/>
              </a:solidFill>
              <a:latin typeface="Twinkl" pitchFamily="2" charset="0"/>
            </a:endParaRPr>
          </a:p>
        </p:txBody>
      </p:sp>
      <p:sp>
        <p:nvSpPr>
          <p:cNvPr id="126" name="th"/>
          <p:cNvSpPr/>
          <p:nvPr/>
        </p:nvSpPr>
        <p:spPr>
          <a:xfrm>
            <a:off x="1239838" y="5033963"/>
            <a:ext cx="477837" cy="465137"/>
          </a:xfrm>
          <a:prstGeom prst="roundRect">
            <a:avLst/>
          </a:prstGeom>
          <a:solidFill>
            <a:schemeClr val="bg1"/>
          </a:solidFill>
          <a:ln>
            <a:solidFill>
              <a:srgbClr val="D81D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500" b="1" dirty="0" err="1">
                <a:solidFill>
                  <a:srgbClr val="D81D32"/>
                </a:solidFill>
                <a:latin typeface="Twinkl" pitchFamily="2" charset="0"/>
              </a:rPr>
              <a:t>th</a:t>
            </a:r>
            <a:endParaRPr lang="en-GB" sz="1500" b="1" dirty="0">
              <a:solidFill>
                <a:srgbClr val="D81D32"/>
              </a:solidFill>
              <a:latin typeface="Twinkl" pitchFamily="2" charset="0"/>
            </a:endParaRPr>
          </a:p>
        </p:txBody>
      </p:sp>
      <p:sp>
        <p:nvSpPr>
          <p:cNvPr id="127" name="st"/>
          <p:cNvSpPr/>
          <p:nvPr/>
        </p:nvSpPr>
        <p:spPr>
          <a:xfrm>
            <a:off x="1239838" y="3429000"/>
            <a:ext cx="477837" cy="463550"/>
          </a:xfrm>
          <a:prstGeom prst="roundRect">
            <a:avLst/>
          </a:prstGeom>
          <a:solidFill>
            <a:schemeClr val="bg1"/>
          </a:solidFill>
          <a:ln>
            <a:solidFill>
              <a:srgbClr val="64196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500" b="1" dirty="0" err="1">
                <a:solidFill>
                  <a:srgbClr val="64196B"/>
                </a:solidFill>
                <a:latin typeface="Twinkl" pitchFamily="2" charset="0"/>
              </a:rPr>
              <a:t>st</a:t>
            </a:r>
            <a:endParaRPr lang="en-GB" sz="1500" b="1" dirty="0">
              <a:solidFill>
                <a:srgbClr val="64196B"/>
              </a:solidFill>
              <a:latin typeface="Twinkl" pitchFamily="2" charset="0"/>
            </a:endParaRPr>
          </a:p>
        </p:txBody>
      </p:sp>
      <p:sp>
        <p:nvSpPr>
          <p:cNvPr id="128" name="0"/>
          <p:cNvSpPr/>
          <p:nvPr/>
        </p:nvSpPr>
        <p:spPr>
          <a:xfrm>
            <a:off x="673100" y="6113463"/>
            <a:ext cx="477838" cy="463550"/>
          </a:xfrm>
          <a:prstGeom prst="roundRect">
            <a:avLst/>
          </a:prstGeom>
          <a:solidFill>
            <a:schemeClr val="bg1"/>
          </a:solidFill>
          <a:ln>
            <a:solidFill>
              <a:srgbClr val="E400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E4004F"/>
                </a:solidFill>
                <a:latin typeface="Twinkl" pitchFamily="2" charset="0"/>
              </a:rPr>
              <a:t>0</a:t>
            </a:r>
          </a:p>
        </p:txBody>
      </p:sp>
      <p:sp>
        <p:nvSpPr>
          <p:cNvPr id="129" name="3"/>
          <p:cNvSpPr/>
          <p:nvPr/>
        </p:nvSpPr>
        <p:spPr>
          <a:xfrm>
            <a:off x="134938" y="6113463"/>
            <a:ext cx="477837" cy="463550"/>
          </a:xfrm>
          <a:prstGeom prst="roundRect">
            <a:avLst/>
          </a:prstGeom>
          <a:solidFill>
            <a:schemeClr val="bg1"/>
          </a:solidFill>
          <a:ln>
            <a:solidFill>
              <a:srgbClr val="00938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09385"/>
                </a:solidFill>
                <a:latin typeface="Twinkl" pitchFamily="2" charset="0"/>
              </a:rPr>
              <a:t>3</a:t>
            </a:r>
          </a:p>
        </p:txBody>
      </p:sp>
    </p:spTree>
    <p:extLst>
      <p:ext uri="{BB962C8B-B14F-4D97-AF65-F5344CB8AC3E}">
        <p14:creationId xmlns:p14="http://schemas.microsoft.com/office/powerpoint/2010/main" val="390080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9"/>
                    </p:tgtEl>
                  </p:cond>
                </p:stCondLst>
                <p:endSync evt="end" delay="0">
                  <p:rtn val="all"/>
                </p:endSync>
                <p:childTnLst>
                  <p:par>
                    <p:cTn id="3" fill="hold" nodeType="clickPar">
                      <p:stCondLst>
                        <p:cond delay="0"/>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1.66667E-6 7.40741E-7 L 0.09323 -0.48032 " pathEditMode="relative" rAng="0" ptsTypes="AA">
                                      <p:cBhvr>
                                        <p:cTn id="6" dur="2000" fill="hold"/>
                                        <p:tgtEl>
                                          <p:spTgt spid="69"/>
                                        </p:tgtEl>
                                        <p:attrNameLst>
                                          <p:attrName>ppt_x</p:attrName>
                                          <p:attrName>ppt_y</p:attrName>
                                        </p:attrNameLst>
                                      </p:cBhvr>
                                      <p:rCtr x="4653" y="-24028"/>
                                    </p:animMotion>
                                  </p:childTnLst>
                                </p:cTn>
                              </p:par>
                            </p:childTnLst>
                          </p:cTn>
                        </p:par>
                      </p:childTnLst>
                    </p:cTn>
                  </p:par>
                </p:childTnLst>
              </p:cTn>
              <p:nextCondLst>
                <p:cond evt="onClick" delay="0">
                  <p:tgtEl>
                    <p:spTgt spid="69"/>
                  </p:tgtEl>
                </p:cond>
              </p:nextCondLst>
            </p:seq>
            <p:seq concurrent="1" nextAc="seek">
              <p:cTn id="7" restart="whenNotActive" fill="hold" evtFilter="cancelBubble" nodeType="interactiveSeq">
                <p:stCondLst>
                  <p:cond evt="onClick" delay="0">
                    <p:tgtEl>
                      <p:spTgt spid="7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0" presetClass="path" presetSubtype="0" accel="50000" decel="50000" fill="hold" nodeType="clickEffect">
                                  <p:stCondLst>
                                    <p:cond delay="0"/>
                                  </p:stCondLst>
                                  <p:childTnLst>
                                    <p:animMotion origin="layout" path="M 5.55556E-7 -1.85185E-6 L -0.10191 -0.35069 " pathEditMode="relative" rAng="0" ptsTypes="AA">
                                      <p:cBhvr>
                                        <p:cTn id="11" dur="2000" fill="hold"/>
                                        <p:tgtEl>
                                          <p:spTgt spid="72"/>
                                        </p:tgtEl>
                                        <p:attrNameLst>
                                          <p:attrName>ppt_x</p:attrName>
                                          <p:attrName>ppt_y</p:attrName>
                                        </p:attrNameLst>
                                      </p:cBhvr>
                                      <p:rCtr x="-5104" y="-17546"/>
                                    </p:animMotion>
                                  </p:childTnLst>
                                </p:cTn>
                              </p:par>
                            </p:childTnLst>
                          </p:cTn>
                        </p:par>
                      </p:childTnLst>
                    </p:cTn>
                  </p:par>
                </p:childTnLst>
              </p:cTn>
              <p:nextCondLst>
                <p:cond evt="onClick" delay="0">
                  <p:tgtEl>
                    <p:spTgt spid="72"/>
                  </p:tgtEl>
                </p:cond>
              </p:nextCondLst>
            </p:seq>
            <p:seq concurrent="1" nextAc="seek">
              <p:cTn id="12" restart="whenNotActive" fill="hold" evtFilter="cancelBubble" nodeType="interactiveSeq">
                <p:stCondLst>
                  <p:cond evt="onClick" delay="0">
                    <p:tgtEl>
                      <p:spTgt spid="71"/>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0" presetClass="path" presetSubtype="0" accel="50000" decel="50000" fill="hold" nodeType="clickEffect">
                                  <p:stCondLst>
                                    <p:cond delay="0"/>
                                  </p:stCondLst>
                                  <p:childTnLst>
                                    <p:animMotion origin="layout" path="M 1.94444E-6 -3.33333E-6 L 0.0783 -0.69213 " pathEditMode="relative" rAng="0" ptsTypes="AA">
                                      <p:cBhvr>
                                        <p:cTn id="16" dur="2000" fill="hold"/>
                                        <p:tgtEl>
                                          <p:spTgt spid="71"/>
                                        </p:tgtEl>
                                        <p:attrNameLst>
                                          <p:attrName>ppt_x</p:attrName>
                                          <p:attrName>ppt_y</p:attrName>
                                        </p:attrNameLst>
                                      </p:cBhvr>
                                      <p:rCtr x="3906" y="-34606"/>
                                    </p:animMotion>
                                  </p:childTnLst>
                                </p:cTn>
                              </p:par>
                            </p:childTnLst>
                          </p:cTn>
                        </p:par>
                      </p:childTnLst>
                    </p:cTn>
                  </p:par>
                </p:childTnLst>
              </p:cTn>
              <p:nextCondLst>
                <p:cond evt="onClick" delay="0">
                  <p:tgtEl>
                    <p:spTgt spid="71"/>
                  </p:tgtEl>
                </p:cond>
              </p:nextCondLst>
            </p:seq>
            <p:seq concurrent="1" nextAc="seek">
              <p:cTn id="17" restart="whenNotActive" fill="hold" evtFilter="cancelBubble" nodeType="interactiveSeq">
                <p:stCondLst>
                  <p:cond evt="onClick" delay="0">
                    <p:tgtEl>
                      <p:spTgt spid="73"/>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0" presetClass="path" presetSubtype="0" accel="50000" decel="50000" fill="hold" nodeType="clickEffect">
                                  <p:stCondLst>
                                    <p:cond delay="0"/>
                                  </p:stCondLst>
                                  <p:childTnLst>
                                    <p:animMotion origin="layout" path="M -3.61111E-6 3.7037E-6 L 0.02188 -0.33658 " pathEditMode="relative" rAng="0" ptsTypes="AA">
                                      <p:cBhvr>
                                        <p:cTn id="21" dur="2000" fill="hold"/>
                                        <p:tgtEl>
                                          <p:spTgt spid="73"/>
                                        </p:tgtEl>
                                        <p:attrNameLst>
                                          <p:attrName>ppt_x</p:attrName>
                                          <p:attrName>ppt_y</p:attrName>
                                        </p:attrNameLst>
                                      </p:cBhvr>
                                      <p:rCtr x="1094" y="-16829"/>
                                    </p:animMotion>
                                  </p:childTnLst>
                                </p:cTn>
                              </p:par>
                            </p:childTnLst>
                          </p:cTn>
                        </p:par>
                      </p:childTnLst>
                    </p:cTn>
                  </p:par>
                </p:childTnLst>
              </p:cTn>
              <p:nextCondLst>
                <p:cond evt="onClick" delay="0">
                  <p:tgtEl>
                    <p:spTgt spid="73"/>
                  </p:tgtEl>
                </p:cond>
              </p:nextCondLst>
            </p:seq>
            <p:seq concurrent="1" nextAc="seek">
              <p:cTn id="22" restart="whenNotActive" fill="hold" evtFilter="cancelBubble" nodeType="interactiveSeq">
                <p:stCondLst>
                  <p:cond evt="onClick" delay="0">
                    <p:tgtEl>
                      <p:spTgt spid="74"/>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0" presetClass="path" presetSubtype="0" accel="50000" decel="50000" fill="hold" nodeType="clickEffect">
                                  <p:stCondLst>
                                    <p:cond delay="0"/>
                                  </p:stCondLst>
                                  <p:childTnLst>
                                    <p:animMotion origin="layout" path="M 4.72222E-6 -2.96296E-6 L -0.06407 -0.51805 " pathEditMode="relative" rAng="0" ptsTypes="AA">
                                      <p:cBhvr>
                                        <p:cTn id="26" dur="2000" fill="hold"/>
                                        <p:tgtEl>
                                          <p:spTgt spid="74"/>
                                        </p:tgtEl>
                                        <p:attrNameLst>
                                          <p:attrName>ppt_x</p:attrName>
                                          <p:attrName>ppt_y</p:attrName>
                                        </p:attrNameLst>
                                      </p:cBhvr>
                                      <p:rCtr x="-3212" y="-25903"/>
                                    </p:animMotion>
                                  </p:childTnLst>
                                </p:cTn>
                              </p:par>
                            </p:childTnLst>
                          </p:cTn>
                        </p:par>
                      </p:childTnLst>
                    </p:cTn>
                  </p:par>
                </p:childTnLst>
              </p:cTn>
              <p:nextCondLst>
                <p:cond evt="onClick" delay="0">
                  <p:tgtEl>
                    <p:spTgt spid="74"/>
                  </p:tgtEl>
                </p:cond>
              </p:nextCondLst>
            </p:seq>
            <p:seq concurrent="1" nextAc="seek">
              <p:cTn id="27" restart="whenNotActive" fill="hold" evtFilter="cancelBubble" nodeType="interactiveSeq">
                <p:stCondLst>
                  <p:cond evt="onClick" delay="0">
                    <p:tgtEl>
                      <p:spTgt spid="70"/>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0" presetClass="path" presetSubtype="0" accel="50000" decel="50000" fill="hold" nodeType="clickEffect">
                                  <p:stCondLst>
                                    <p:cond delay="0"/>
                                  </p:stCondLst>
                                  <p:childTnLst>
                                    <p:animMotion origin="layout" path="M 1.11022E-16 -3.7037E-7 L -0.1026 -0.68333 " pathEditMode="relative" rAng="0" ptsTypes="AA">
                                      <p:cBhvr>
                                        <p:cTn id="31" dur="2000" fill="hold"/>
                                        <p:tgtEl>
                                          <p:spTgt spid="70"/>
                                        </p:tgtEl>
                                        <p:attrNameLst>
                                          <p:attrName>ppt_x</p:attrName>
                                          <p:attrName>ppt_y</p:attrName>
                                        </p:attrNameLst>
                                      </p:cBhvr>
                                      <p:rCtr x="-5139" y="-34167"/>
                                    </p:animMotion>
                                  </p:childTnLst>
                                </p:cTn>
                              </p:par>
                            </p:childTnLst>
                          </p:cTn>
                        </p:par>
                      </p:childTnLst>
                    </p:cTn>
                  </p:par>
                </p:childTnLst>
              </p:cTn>
              <p:nextCondLst>
                <p:cond evt="onClick" delay="0">
                  <p:tgtEl>
                    <p:spTgt spid="70"/>
                  </p:tgtEl>
                </p:cond>
              </p:nextCondLst>
            </p:seq>
            <p:seq concurrent="1" nextAc="seek">
              <p:cTn id="32" restart="whenNotActive" fill="hold" evtFilter="cancelBubble" nodeType="interactiveSeq">
                <p:stCondLst>
                  <p:cond evt="onClick" delay="0">
                    <p:tgtEl>
                      <p:spTgt spid="5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2" presetClass="path" presetSubtype="0" accel="50000" decel="50000" fill="hold" grpId="0" nodeType="clickEffect">
                                  <p:stCondLst>
                                    <p:cond delay="0"/>
                                  </p:stCondLst>
                                  <p:childTnLst>
                                    <p:animMotion origin="layout" path="M -3.33333E-6 0.00139 L 0.03351 -0.12083 " pathEditMode="relative" rAng="0" ptsTypes="AA">
                                      <p:cBhvr>
                                        <p:cTn id="36" dur="2000" fill="hold"/>
                                        <p:tgtEl>
                                          <p:spTgt spid="59"/>
                                        </p:tgtEl>
                                        <p:attrNameLst>
                                          <p:attrName>ppt_x</p:attrName>
                                          <p:attrName>ppt_y</p:attrName>
                                        </p:attrNameLst>
                                      </p:cBhvr>
                                      <p:rCtr x="1667" y="-6111"/>
                                    </p:animMotion>
                                  </p:childTnLst>
                                </p:cTn>
                              </p:par>
                            </p:childTnLst>
                          </p:cTn>
                        </p:par>
                      </p:childTnLst>
                    </p:cTn>
                  </p:par>
                </p:childTnLst>
              </p:cTn>
              <p:nextCondLst>
                <p:cond evt="onClick" delay="0">
                  <p:tgtEl>
                    <p:spTgt spid="59"/>
                  </p:tgtEl>
                </p:cond>
              </p:nextCondLst>
            </p:seq>
            <p:seq concurrent="1" nextAc="seek">
              <p:cTn id="37" restart="whenNotActive" fill="hold" evtFilter="cancelBubble" nodeType="interactiveSeq">
                <p:stCondLst>
                  <p:cond evt="onClick" delay="0">
                    <p:tgtEl>
                      <p:spTgt spid="57"/>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42" presetClass="path" presetSubtype="0" accel="50000" decel="50000" fill="hold" grpId="0" nodeType="clickEffect">
                                  <p:stCondLst>
                                    <p:cond delay="0"/>
                                  </p:stCondLst>
                                  <p:childTnLst>
                                    <p:animMotion origin="layout" path="M 4.44444E-6 -4.81481E-6 L -0.14497 -0.1162 " pathEditMode="relative" rAng="0" ptsTypes="AA">
                                      <p:cBhvr>
                                        <p:cTn id="41" dur="2000" fill="hold"/>
                                        <p:tgtEl>
                                          <p:spTgt spid="57"/>
                                        </p:tgtEl>
                                        <p:attrNameLst>
                                          <p:attrName>ppt_x</p:attrName>
                                          <p:attrName>ppt_y</p:attrName>
                                        </p:attrNameLst>
                                      </p:cBhvr>
                                      <p:rCtr x="-7257" y="-5810"/>
                                    </p:animMotion>
                                  </p:childTnLst>
                                </p:cTn>
                              </p:par>
                            </p:childTnLst>
                          </p:cTn>
                        </p:par>
                      </p:childTnLst>
                    </p:cTn>
                  </p:par>
                </p:childTnLst>
              </p:cTn>
              <p:nextCondLst>
                <p:cond evt="onClick" delay="0">
                  <p:tgtEl>
                    <p:spTgt spid="57"/>
                  </p:tgtEl>
                </p:cond>
              </p:nextCondLst>
            </p:seq>
            <p:seq concurrent="1" nextAc="seek">
              <p:cTn id="42" restart="whenNotActive" fill="hold" evtFilter="cancelBubble" nodeType="interactiveSeq">
                <p:stCondLst>
                  <p:cond evt="onClick" delay="0">
                    <p:tgtEl>
                      <p:spTgt spid="58"/>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42" presetClass="path" presetSubtype="0" accel="50000" decel="50000" fill="hold" grpId="0" nodeType="clickEffect">
                                  <p:stCondLst>
                                    <p:cond delay="0"/>
                                  </p:stCondLst>
                                  <p:childTnLst>
                                    <p:animMotion origin="layout" path="M 3.05556E-6 -4.81481E-6 L -0.35417 -0.11689 " pathEditMode="relative" rAng="0" ptsTypes="AA">
                                      <p:cBhvr>
                                        <p:cTn id="46" dur="2000" fill="hold"/>
                                        <p:tgtEl>
                                          <p:spTgt spid="58"/>
                                        </p:tgtEl>
                                        <p:attrNameLst>
                                          <p:attrName>ppt_x</p:attrName>
                                          <p:attrName>ppt_y</p:attrName>
                                        </p:attrNameLst>
                                      </p:cBhvr>
                                      <p:rCtr x="-17708" y="-5856"/>
                                    </p:animMotion>
                                  </p:childTnLst>
                                </p:cTn>
                              </p:par>
                            </p:childTnLst>
                          </p:cTn>
                        </p:par>
                      </p:childTnLst>
                    </p:cTn>
                  </p:par>
                </p:childTnLst>
              </p:cTn>
              <p:nextCondLst>
                <p:cond evt="onClick" delay="0">
                  <p:tgtEl>
                    <p:spTgt spid="58"/>
                  </p:tgtEl>
                </p:cond>
              </p:nextCondLst>
            </p:seq>
            <p:seq concurrent="1" nextAc="seek">
              <p:cTn id="47" restart="whenNotActive" fill="hold" evtFilter="cancelBubble" nodeType="interactiveSeq">
                <p:stCondLst>
                  <p:cond evt="onClick" delay="0">
                    <p:tgtEl>
                      <p:spTgt spid="60"/>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42" presetClass="path" presetSubtype="0" accel="50000" decel="50000" fill="hold" grpId="0" nodeType="clickEffect">
                                  <p:stCondLst>
                                    <p:cond delay="0"/>
                                  </p:stCondLst>
                                  <p:childTnLst>
                                    <p:animMotion origin="layout" path="M 4.44444E-6 4.07407E-6 L -0.05122 -0.21945 " pathEditMode="relative" rAng="0" ptsTypes="AA">
                                      <p:cBhvr>
                                        <p:cTn id="51" dur="2000" fill="hold"/>
                                        <p:tgtEl>
                                          <p:spTgt spid="60"/>
                                        </p:tgtEl>
                                        <p:attrNameLst>
                                          <p:attrName>ppt_x</p:attrName>
                                          <p:attrName>ppt_y</p:attrName>
                                        </p:attrNameLst>
                                      </p:cBhvr>
                                      <p:rCtr x="-2569" y="-10972"/>
                                    </p:animMotion>
                                  </p:childTnLst>
                                </p:cTn>
                              </p:par>
                            </p:childTnLst>
                          </p:cTn>
                        </p:par>
                      </p:childTnLst>
                    </p:cTn>
                  </p:par>
                </p:childTnLst>
              </p:cTn>
              <p:nextCondLst>
                <p:cond evt="onClick" delay="0">
                  <p:tgtEl>
                    <p:spTgt spid="60"/>
                  </p:tgtEl>
                </p:cond>
              </p:nextCondLst>
            </p:seq>
            <p:seq concurrent="1" nextAc="seek">
              <p:cTn id="52" restart="whenNotActive" fill="hold" evtFilter="cancelBubble" nodeType="interactiveSeq">
                <p:stCondLst>
                  <p:cond evt="onClick" delay="0">
                    <p:tgtEl>
                      <p:spTgt spid="61"/>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path" presetSubtype="0" accel="50000" decel="50000" fill="hold" grpId="0" nodeType="clickEffect">
                                  <p:stCondLst>
                                    <p:cond delay="0"/>
                                  </p:stCondLst>
                                  <p:childTnLst>
                                    <p:animMotion origin="layout" path="M 3.33333E-6 4.07407E-6 L -0.24983 -0.21551 " pathEditMode="relative" rAng="0" ptsTypes="AA">
                                      <p:cBhvr>
                                        <p:cTn id="56" dur="2000" fill="hold"/>
                                        <p:tgtEl>
                                          <p:spTgt spid="61"/>
                                        </p:tgtEl>
                                        <p:attrNameLst>
                                          <p:attrName>ppt_x</p:attrName>
                                          <p:attrName>ppt_y</p:attrName>
                                        </p:attrNameLst>
                                      </p:cBhvr>
                                      <p:rCtr x="-12500" y="-10787"/>
                                    </p:animMotion>
                                  </p:childTnLst>
                                </p:cTn>
                              </p:par>
                            </p:childTnLst>
                          </p:cTn>
                        </p:par>
                      </p:childTnLst>
                    </p:cTn>
                  </p:par>
                </p:childTnLst>
              </p:cTn>
              <p:nextCondLst>
                <p:cond evt="onClick" delay="0">
                  <p:tgtEl>
                    <p:spTgt spid="61"/>
                  </p:tgtEl>
                </p:cond>
              </p:nextCondLst>
            </p:seq>
            <p:seq concurrent="1" nextAc="seek">
              <p:cTn id="57" restart="whenNotActive" fill="hold" evtFilter="cancelBubble" nodeType="interactiveSeq">
                <p:stCondLst>
                  <p:cond evt="onClick" delay="0">
                    <p:tgtEl>
                      <p:spTgt spid="113"/>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2" presetClass="path" presetSubtype="0" accel="50000" decel="50000" fill="hold" grpId="0" nodeType="clickEffect">
                                  <p:stCondLst>
                                    <p:cond delay="0"/>
                                  </p:stCondLst>
                                  <p:childTnLst>
                                    <p:animMotion origin="layout" path="M 1.38889E-6 3.7037E-6 L 0.24253 -0.3375 " pathEditMode="relative" rAng="0" ptsTypes="AA">
                                      <p:cBhvr>
                                        <p:cTn id="61" dur="2000" fill="hold"/>
                                        <p:tgtEl>
                                          <p:spTgt spid="113"/>
                                        </p:tgtEl>
                                        <p:attrNameLst>
                                          <p:attrName>ppt_x</p:attrName>
                                          <p:attrName>ppt_y</p:attrName>
                                        </p:attrNameLst>
                                      </p:cBhvr>
                                      <p:rCtr x="12118" y="-16875"/>
                                    </p:animMotion>
                                  </p:childTnLst>
                                </p:cTn>
                              </p:par>
                            </p:childTnLst>
                          </p:cTn>
                        </p:par>
                      </p:childTnLst>
                    </p:cTn>
                  </p:par>
                </p:childTnLst>
              </p:cTn>
              <p:nextCondLst>
                <p:cond evt="onClick" delay="0">
                  <p:tgtEl>
                    <p:spTgt spid="113"/>
                  </p:tgtEl>
                </p:cond>
              </p:nextCondLst>
            </p:seq>
            <p:seq concurrent="1" nextAc="seek">
              <p:cTn id="62" restart="whenNotActive" fill="hold" evtFilter="cancelBubble" nodeType="interactiveSeq">
                <p:stCondLst>
                  <p:cond evt="onClick" delay="0">
                    <p:tgtEl>
                      <p:spTgt spid="114"/>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42" presetClass="path" presetSubtype="0" accel="50000" decel="50000" fill="hold" grpId="0" nodeType="clickEffect">
                                  <p:stCondLst>
                                    <p:cond delay="0"/>
                                  </p:stCondLst>
                                  <p:childTnLst>
                                    <p:animMotion origin="layout" path="M 1.38889E-6 4.44444E-6 L 0.29965 -0.41551 " pathEditMode="relative" rAng="0" ptsTypes="AA">
                                      <p:cBhvr>
                                        <p:cTn id="66" dur="2000" fill="hold"/>
                                        <p:tgtEl>
                                          <p:spTgt spid="114"/>
                                        </p:tgtEl>
                                        <p:attrNameLst>
                                          <p:attrName>ppt_x</p:attrName>
                                          <p:attrName>ppt_y</p:attrName>
                                        </p:attrNameLst>
                                      </p:cBhvr>
                                      <p:rCtr x="14983" y="-20787"/>
                                    </p:animMotion>
                                  </p:childTnLst>
                                </p:cTn>
                              </p:par>
                            </p:childTnLst>
                          </p:cTn>
                        </p:par>
                      </p:childTnLst>
                    </p:cTn>
                  </p:par>
                </p:childTnLst>
              </p:cTn>
              <p:nextCondLst>
                <p:cond evt="onClick" delay="0">
                  <p:tgtEl>
                    <p:spTgt spid="114"/>
                  </p:tgtEl>
                </p:cond>
              </p:nextCondLst>
            </p:seq>
            <p:seq concurrent="1" nextAc="seek">
              <p:cTn id="67" restart="whenNotActive" fill="hold" evtFilter="cancelBubble" nodeType="interactiveSeq">
                <p:stCondLst>
                  <p:cond evt="onClick" delay="0">
                    <p:tgtEl>
                      <p:spTgt spid="115"/>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accel="50000" decel="50000" fill="hold" grpId="0" nodeType="clickEffect">
                                  <p:stCondLst>
                                    <p:cond delay="0"/>
                                  </p:stCondLst>
                                  <p:childTnLst>
                                    <p:animMotion origin="layout" path="M 1.38889E-6 -4.81481E-6 L 0.24496 -0.4912 " pathEditMode="relative" rAng="0" ptsTypes="AA">
                                      <p:cBhvr>
                                        <p:cTn id="71" dur="2000" fill="hold"/>
                                        <p:tgtEl>
                                          <p:spTgt spid="115"/>
                                        </p:tgtEl>
                                        <p:attrNameLst>
                                          <p:attrName>ppt_x</p:attrName>
                                          <p:attrName>ppt_y</p:attrName>
                                        </p:attrNameLst>
                                      </p:cBhvr>
                                      <p:rCtr x="12240" y="-24560"/>
                                    </p:animMotion>
                                  </p:childTnLst>
                                </p:cTn>
                              </p:par>
                            </p:childTnLst>
                          </p:cTn>
                        </p:par>
                      </p:childTnLst>
                    </p:cTn>
                  </p:par>
                </p:childTnLst>
              </p:cTn>
              <p:nextCondLst>
                <p:cond evt="onClick" delay="0">
                  <p:tgtEl>
                    <p:spTgt spid="115"/>
                  </p:tgtEl>
                </p:cond>
              </p:nextCondLst>
            </p:seq>
            <p:seq concurrent="1" nextAc="seek">
              <p:cTn id="72" restart="whenNotActive" fill="hold" evtFilter="cancelBubble" nodeType="interactiveSeq">
                <p:stCondLst>
                  <p:cond evt="onClick" delay="0">
                    <p:tgtEl>
                      <p:spTgt spid="116"/>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42" presetClass="path" presetSubtype="0" accel="50000" decel="50000" fill="hold" grpId="0" nodeType="clickEffect">
                                  <p:stCondLst>
                                    <p:cond delay="0"/>
                                  </p:stCondLst>
                                  <p:childTnLst>
                                    <p:animMotion origin="layout" path="M 1.38889E-6 -4.07407E-6 L 0.29965 -0.56921 " pathEditMode="relative" rAng="0" ptsTypes="AA">
                                      <p:cBhvr>
                                        <p:cTn id="76" dur="2000" fill="hold"/>
                                        <p:tgtEl>
                                          <p:spTgt spid="116"/>
                                        </p:tgtEl>
                                        <p:attrNameLst>
                                          <p:attrName>ppt_x</p:attrName>
                                          <p:attrName>ppt_y</p:attrName>
                                        </p:attrNameLst>
                                      </p:cBhvr>
                                      <p:rCtr x="14983" y="-28472"/>
                                    </p:animMotion>
                                  </p:childTnLst>
                                </p:cTn>
                              </p:par>
                            </p:childTnLst>
                          </p:cTn>
                        </p:par>
                      </p:childTnLst>
                    </p:cTn>
                  </p:par>
                </p:childTnLst>
              </p:cTn>
              <p:nextCondLst>
                <p:cond evt="onClick" delay="0">
                  <p:tgtEl>
                    <p:spTgt spid="116"/>
                  </p:tgtEl>
                </p:cond>
              </p:nextCondLst>
            </p:seq>
            <p:seq concurrent="1" nextAc="seek">
              <p:cTn id="77" restart="whenNotActive" fill="hold" evtFilter="cancelBubble" nodeType="interactiveSeq">
                <p:stCondLst>
                  <p:cond evt="onClick" delay="0">
                    <p:tgtEl>
                      <p:spTgt spid="11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42" presetClass="path" presetSubtype="0" accel="50000" decel="50000" fill="hold" grpId="0" nodeType="clickEffect">
                                  <p:stCondLst>
                                    <p:cond delay="0"/>
                                  </p:stCondLst>
                                  <p:childTnLst>
                                    <p:animMotion origin="layout" path="M 1.38889E-6 -4.81481E-6 L 0.2434 -0.64745 " pathEditMode="relative" rAng="0" ptsTypes="AA">
                                      <p:cBhvr>
                                        <p:cTn id="81" dur="2000" fill="hold"/>
                                        <p:tgtEl>
                                          <p:spTgt spid="117"/>
                                        </p:tgtEl>
                                        <p:attrNameLst>
                                          <p:attrName>ppt_x</p:attrName>
                                          <p:attrName>ppt_y</p:attrName>
                                        </p:attrNameLst>
                                      </p:cBhvr>
                                      <p:rCtr x="12170" y="-32384"/>
                                    </p:animMotion>
                                  </p:childTnLst>
                                </p:cTn>
                              </p:par>
                            </p:childTnLst>
                          </p:cTn>
                        </p:par>
                      </p:childTnLst>
                    </p:cTn>
                  </p:par>
                </p:childTnLst>
              </p:cTn>
              <p:nextCondLst>
                <p:cond evt="onClick" delay="0">
                  <p:tgtEl>
                    <p:spTgt spid="117"/>
                  </p:tgtEl>
                </p:cond>
              </p:nextCondLst>
            </p:seq>
            <p:seq concurrent="1" nextAc="seek">
              <p:cTn id="82" restart="whenNotActive" fill="hold" evtFilter="cancelBubble" nodeType="interactiveSeq">
                <p:stCondLst>
                  <p:cond evt="onClick" delay="0">
                    <p:tgtEl>
                      <p:spTgt spid="129"/>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42" presetClass="path" presetSubtype="0" accel="50000" decel="50000" fill="hold" grpId="0" nodeType="clickEffect">
                                  <p:stCondLst>
                                    <p:cond delay="0"/>
                                  </p:stCondLst>
                                  <p:childTnLst>
                                    <p:animMotion origin="layout" path="M 1.38889E-6 -1.48148E-6 L 0.30069 -0.72662 " pathEditMode="relative" rAng="0" ptsTypes="AA">
                                      <p:cBhvr>
                                        <p:cTn id="86" dur="2000" fill="hold"/>
                                        <p:tgtEl>
                                          <p:spTgt spid="129"/>
                                        </p:tgtEl>
                                        <p:attrNameLst>
                                          <p:attrName>ppt_x</p:attrName>
                                          <p:attrName>ppt_y</p:attrName>
                                        </p:attrNameLst>
                                      </p:cBhvr>
                                      <p:rCtr x="15035" y="-36343"/>
                                    </p:animMotion>
                                  </p:childTnLst>
                                </p:cTn>
                              </p:par>
                            </p:childTnLst>
                          </p:cTn>
                        </p:par>
                      </p:childTnLst>
                    </p:cTn>
                  </p:par>
                </p:childTnLst>
              </p:cTn>
              <p:nextCondLst>
                <p:cond evt="onClick" delay="0">
                  <p:tgtEl>
                    <p:spTgt spid="129"/>
                  </p:tgtEl>
                </p:cond>
              </p:nextCondLst>
            </p:seq>
            <p:seq concurrent="1" nextAc="seek">
              <p:cTn id="87" restart="whenNotActive" fill="hold" evtFilter="cancelBubble" nodeType="interactiveSeq">
                <p:stCondLst>
                  <p:cond evt="onClick" delay="0">
                    <p:tgtEl>
                      <p:spTgt spid="123"/>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42" presetClass="path" presetSubtype="0" accel="50000" decel="50000" fill="hold" grpId="0" nodeType="clickEffect">
                                  <p:stCondLst>
                                    <p:cond delay="0"/>
                                  </p:stCondLst>
                                  <p:childTnLst>
                                    <p:animMotion origin="layout" path="M -1.66667E-6 3.7037E-6 L 0.24045 -0.3375 " pathEditMode="relative" rAng="0" ptsTypes="AA">
                                      <p:cBhvr>
                                        <p:cTn id="91" dur="2000" fill="hold"/>
                                        <p:tgtEl>
                                          <p:spTgt spid="123"/>
                                        </p:tgtEl>
                                        <p:attrNameLst>
                                          <p:attrName>ppt_x</p:attrName>
                                          <p:attrName>ppt_y</p:attrName>
                                        </p:attrNameLst>
                                      </p:cBhvr>
                                      <p:rCtr x="12014" y="-16875"/>
                                    </p:animMotion>
                                  </p:childTnLst>
                                </p:cTn>
                              </p:par>
                            </p:childTnLst>
                          </p:cTn>
                        </p:par>
                      </p:childTnLst>
                    </p:cTn>
                  </p:par>
                </p:childTnLst>
              </p:cTn>
              <p:nextCondLst>
                <p:cond evt="onClick" delay="0">
                  <p:tgtEl>
                    <p:spTgt spid="123"/>
                  </p:tgtEl>
                </p:cond>
              </p:nextCondLst>
            </p:seq>
            <p:seq concurrent="1" nextAc="seek">
              <p:cTn id="92" restart="whenNotActive" fill="hold" evtFilter="cancelBubble" nodeType="interactiveSeq">
                <p:stCondLst>
                  <p:cond evt="onClick" delay="0">
                    <p:tgtEl>
                      <p:spTgt spid="118"/>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42" presetClass="path" presetSubtype="0" accel="50000" decel="50000" fill="hold" grpId="0" nodeType="clickEffect">
                                  <p:stCondLst>
                                    <p:cond delay="0"/>
                                  </p:stCondLst>
                                  <p:childTnLst>
                                    <p:animMotion origin="layout" path="M -1.66667E-6 4.44444E-6 L 0.24045 -0.4132 " pathEditMode="relative" rAng="0" ptsTypes="AA">
                                      <p:cBhvr>
                                        <p:cTn id="96" dur="2000" fill="hold"/>
                                        <p:tgtEl>
                                          <p:spTgt spid="118"/>
                                        </p:tgtEl>
                                        <p:attrNameLst>
                                          <p:attrName>ppt_x</p:attrName>
                                          <p:attrName>ppt_y</p:attrName>
                                        </p:attrNameLst>
                                      </p:cBhvr>
                                      <p:rCtr x="12014" y="-20671"/>
                                    </p:animMotion>
                                  </p:childTnLst>
                                </p:cTn>
                              </p:par>
                            </p:childTnLst>
                          </p:cTn>
                        </p:par>
                      </p:childTnLst>
                    </p:cTn>
                  </p:par>
                </p:childTnLst>
              </p:cTn>
              <p:nextCondLst>
                <p:cond evt="onClick" delay="0">
                  <p:tgtEl>
                    <p:spTgt spid="118"/>
                  </p:tgtEl>
                </p:cond>
              </p:nextCondLst>
            </p:seq>
            <p:seq concurrent="1" nextAc="seek">
              <p:cTn id="97" restart="whenNotActive" fill="hold" evtFilter="cancelBubble" nodeType="interactiveSeq">
                <p:stCondLst>
                  <p:cond evt="onClick" delay="0">
                    <p:tgtEl>
                      <p:spTgt spid="119"/>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42" presetClass="path" presetSubtype="0" accel="50000" decel="50000" fill="hold" grpId="0" nodeType="clickEffect">
                                  <p:stCondLst>
                                    <p:cond delay="0"/>
                                  </p:stCondLst>
                                  <p:childTnLst>
                                    <p:animMotion origin="layout" path="M -1.66667E-6 -4.81481E-6 L 0.23941 -0.49351 " pathEditMode="relative" rAng="0" ptsTypes="AA">
                                      <p:cBhvr>
                                        <p:cTn id="101" dur="2000" fill="hold"/>
                                        <p:tgtEl>
                                          <p:spTgt spid="119"/>
                                        </p:tgtEl>
                                        <p:attrNameLst>
                                          <p:attrName>ppt_x</p:attrName>
                                          <p:attrName>ppt_y</p:attrName>
                                        </p:attrNameLst>
                                      </p:cBhvr>
                                      <p:rCtr x="11962" y="-24676"/>
                                    </p:animMotion>
                                  </p:childTnLst>
                                </p:cTn>
                              </p:par>
                            </p:childTnLst>
                          </p:cTn>
                        </p:par>
                      </p:childTnLst>
                    </p:cTn>
                  </p:par>
                </p:childTnLst>
              </p:cTn>
              <p:nextCondLst>
                <p:cond evt="onClick" delay="0">
                  <p:tgtEl>
                    <p:spTgt spid="119"/>
                  </p:tgtEl>
                </p:cond>
              </p:nextCondLst>
            </p:seq>
            <p:seq concurrent="1" nextAc="seek">
              <p:cTn id="102" restart="whenNotActive" fill="hold" evtFilter="cancelBubble" nodeType="interactiveSeq">
                <p:stCondLst>
                  <p:cond evt="onClick" delay="0">
                    <p:tgtEl>
                      <p:spTgt spid="120"/>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42" presetClass="path" presetSubtype="0" accel="50000" decel="50000" fill="hold" grpId="0" nodeType="clickEffect">
                                  <p:stCondLst>
                                    <p:cond delay="0"/>
                                  </p:stCondLst>
                                  <p:childTnLst>
                                    <p:animMotion origin="layout" path="M -1.66667E-6 -4.07407E-6 L 0.24202 -0.56921 " pathEditMode="relative" rAng="0" ptsTypes="AA">
                                      <p:cBhvr>
                                        <p:cTn id="106" dur="2000" fill="hold"/>
                                        <p:tgtEl>
                                          <p:spTgt spid="120"/>
                                        </p:tgtEl>
                                        <p:attrNameLst>
                                          <p:attrName>ppt_x</p:attrName>
                                          <p:attrName>ppt_y</p:attrName>
                                        </p:attrNameLst>
                                      </p:cBhvr>
                                      <p:rCtr x="12101" y="-28472"/>
                                    </p:animMotion>
                                  </p:childTnLst>
                                </p:cTn>
                              </p:par>
                            </p:childTnLst>
                          </p:cTn>
                        </p:par>
                      </p:childTnLst>
                    </p:cTn>
                  </p:par>
                </p:childTnLst>
              </p:cTn>
              <p:nextCondLst>
                <p:cond evt="onClick" delay="0">
                  <p:tgtEl>
                    <p:spTgt spid="120"/>
                  </p:tgtEl>
                </p:cond>
              </p:nextCondLst>
            </p:seq>
            <p:seq concurrent="1" nextAc="seek">
              <p:cTn id="107" restart="whenNotActive" fill="hold" evtFilter="cancelBubble" nodeType="interactiveSeq">
                <p:stCondLst>
                  <p:cond evt="onClick" delay="0">
                    <p:tgtEl>
                      <p:spTgt spid="121"/>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42" presetClass="path" presetSubtype="0" accel="50000" decel="50000" fill="hold" grpId="0" nodeType="clickEffect">
                                  <p:stCondLst>
                                    <p:cond delay="0"/>
                                  </p:stCondLst>
                                  <p:childTnLst>
                                    <p:animMotion origin="layout" path="M -1.66667E-6 -4.81481E-6 L 0.23941 -0.64745 " pathEditMode="relative" rAng="0" ptsTypes="AA">
                                      <p:cBhvr>
                                        <p:cTn id="111" dur="2000" fill="hold"/>
                                        <p:tgtEl>
                                          <p:spTgt spid="121"/>
                                        </p:tgtEl>
                                        <p:attrNameLst>
                                          <p:attrName>ppt_x</p:attrName>
                                          <p:attrName>ppt_y</p:attrName>
                                        </p:attrNameLst>
                                      </p:cBhvr>
                                      <p:rCtr x="11962" y="-32384"/>
                                    </p:animMotion>
                                  </p:childTnLst>
                                </p:cTn>
                              </p:par>
                            </p:childTnLst>
                          </p:cTn>
                        </p:par>
                      </p:childTnLst>
                    </p:cTn>
                  </p:par>
                </p:childTnLst>
              </p:cTn>
              <p:nextCondLst>
                <p:cond evt="onClick" delay="0">
                  <p:tgtEl>
                    <p:spTgt spid="121"/>
                  </p:tgtEl>
                </p:cond>
              </p:nextCondLst>
            </p:seq>
            <p:seq concurrent="1" nextAc="seek">
              <p:cTn id="112" restart="whenNotActive" fill="hold" evtFilter="cancelBubble" nodeType="interactiveSeq">
                <p:stCondLst>
                  <p:cond evt="onClick" delay="0">
                    <p:tgtEl>
                      <p:spTgt spid="128"/>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42" presetClass="path" presetSubtype="0" accel="50000" decel="50000" fill="hold" grpId="0" nodeType="clickEffect">
                                  <p:stCondLst>
                                    <p:cond delay="0"/>
                                  </p:stCondLst>
                                  <p:childTnLst>
                                    <p:animMotion origin="layout" path="M -2.77778E-6 -1.48148E-6 L 0.24045 -0.72662 " pathEditMode="relative" rAng="0" ptsTypes="AA">
                                      <p:cBhvr>
                                        <p:cTn id="116" dur="2000" fill="hold"/>
                                        <p:tgtEl>
                                          <p:spTgt spid="128"/>
                                        </p:tgtEl>
                                        <p:attrNameLst>
                                          <p:attrName>ppt_x</p:attrName>
                                          <p:attrName>ppt_y</p:attrName>
                                        </p:attrNameLst>
                                      </p:cBhvr>
                                      <p:rCtr x="12014" y="-36343"/>
                                    </p:animMotion>
                                  </p:childTnLst>
                                </p:cTn>
                              </p:par>
                            </p:childTnLst>
                          </p:cTn>
                        </p:par>
                      </p:childTnLst>
                    </p:cTn>
                  </p:par>
                </p:childTnLst>
              </p:cTn>
              <p:nextCondLst>
                <p:cond evt="onClick" delay="0">
                  <p:tgtEl>
                    <p:spTgt spid="128"/>
                  </p:tgtEl>
                </p:cond>
              </p:nextCondLst>
            </p:seq>
            <p:seq concurrent="1" nextAc="seek">
              <p:cTn id="117" restart="whenNotActive" fill="hold" evtFilter="cancelBubble" nodeType="interactiveSeq">
                <p:stCondLst>
                  <p:cond evt="onClick" delay="0">
                    <p:tgtEl>
                      <p:spTgt spid="127"/>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42" presetClass="path" presetSubtype="0" accel="50000" decel="50000" fill="hold" grpId="0" nodeType="clickEffect">
                                  <p:stCondLst>
                                    <p:cond delay="0"/>
                                  </p:stCondLst>
                                  <p:childTnLst>
                                    <p:animMotion origin="layout" path="M -1.94444E-6 3.7037E-6 L 0.20278 -0.38959 " pathEditMode="relative" rAng="0" ptsTypes="AA">
                                      <p:cBhvr>
                                        <p:cTn id="121" dur="2000" fill="hold"/>
                                        <p:tgtEl>
                                          <p:spTgt spid="127"/>
                                        </p:tgtEl>
                                        <p:attrNameLst>
                                          <p:attrName>ppt_x</p:attrName>
                                          <p:attrName>ppt_y</p:attrName>
                                        </p:attrNameLst>
                                      </p:cBhvr>
                                      <p:rCtr x="10139" y="-19491"/>
                                    </p:animMotion>
                                  </p:childTnLst>
                                </p:cTn>
                              </p:par>
                            </p:childTnLst>
                          </p:cTn>
                        </p:par>
                      </p:childTnLst>
                    </p:cTn>
                  </p:par>
                </p:childTnLst>
              </p:cTn>
              <p:nextCondLst>
                <p:cond evt="onClick" delay="0">
                  <p:tgtEl>
                    <p:spTgt spid="127"/>
                  </p:tgtEl>
                </p:cond>
              </p:nextCondLst>
            </p:seq>
            <p:seq concurrent="1" nextAc="seek">
              <p:cTn id="122" restart="whenNotActive" fill="hold" evtFilter="cancelBubble" nodeType="interactiveSeq">
                <p:stCondLst>
                  <p:cond evt="onClick" delay="0">
                    <p:tgtEl>
                      <p:spTgt spid="124"/>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42" presetClass="path" presetSubtype="0" accel="50000" decel="50000" fill="hold" grpId="0" nodeType="clickEffect">
                                  <p:stCondLst>
                                    <p:cond delay="0"/>
                                  </p:stCondLst>
                                  <p:childTnLst>
                                    <p:animMotion origin="layout" path="M 2.77778E-6 4.44444E-6 L 0.20503 -0.4676 " pathEditMode="relative" rAng="0" ptsTypes="AA">
                                      <p:cBhvr>
                                        <p:cTn id="126" dur="2000" fill="hold"/>
                                        <p:tgtEl>
                                          <p:spTgt spid="124"/>
                                        </p:tgtEl>
                                        <p:attrNameLst>
                                          <p:attrName>ppt_x</p:attrName>
                                          <p:attrName>ppt_y</p:attrName>
                                        </p:attrNameLst>
                                      </p:cBhvr>
                                      <p:rCtr x="10243" y="-23380"/>
                                    </p:animMotion>
                                  </p:childTnLst>
                                </p:cTn>
                              </p:par>
                            </p:childTnLst>
                          </p:cTn>
                        </p:par>
                      </p:childTnLst>
                    </p:cTn>
                  </p:par>
                </p:childTnLst>
              </p:cTn>
              <p:nextCondLst>
                <p:cond evt="onClick" delay="0">
                  <p:tgtEl>
                    <p:spTgt spid="124"/>
                  </p:tgtEl>
                </p:cond>
              </p:nextCondLst>
            </p:seq>
            <p:seq concurrent="1" nextAc="seek">
              <p:cTn id="127" restart="whenNotActive" fill="hold" evtFilter="cancelBubble" nodeType="interactiveSeq">
                <p:stCondLst>
                  <p:cond evt="onClick" delay="0">
                    <p:tgtEl>
                      <p:spTgt spid="125"/>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42" presetClass="path" presetSubtype="0" accel="50000" decel="50000" fill="hold" grpId="0" nodeType="clickEffect">
                                  <p:stCondLst>
                                    <p:cond delay="0"/>
                                  </p:stCondLst>
                                  <p:childTnLst>
                                    <p:animMotion origin="layout" path="M -1.94444E-6 -4.81481E-6 L 0.20504 -0.5456 " pathEditMode="relative" rAng="0" ptsTypes="AA">
                                      <p:cBhvr>
                                        <p:cTn id="131" dur="2000" fill="hold"/>
                                        <p:tgtEl>
                                          <p:spTgt spid="125"/>
                                        </p:tgtEl>
                                        <p:attrNameLst>
                                          <p:attrName>ppt_x</p:attrName>
                                          <p:attrName>ppt_y</p:attrName>
                                        </p:attrNameLst>
                                      </p:cBhvr>
                                      <p:rCtr x="10243" y="-27292"/>
                                    </p:animMotion>
                                  </p:childTnLst>
                                </p:cTn>
                              </p:par>
                            </p:childTnLst>
                          </p:cTn>
                        </p:par>
                      </p:childTnLst>
                    </p:cTn>
                  </p:par>
                </p:childTnLst>
              </p:cTn>
              <p:nextCondLst>
                <p:cond evt="onClick" delay="0">
                  <p:tgtEl>
                    <p:spTgt spid="125"/>
                  </p:tgtEl>
                </p:cond>
              </p:nextCondLst>
            </p:seq>
            <p:seq concurrent="1" nextAc="seek">
              <p:cTn id="132" restart="whenNotActive" fill="hold" evtFilter="cancelBubble" nodeType="interactiveSeq">
                <p:stCondLst>
                  <p:cond evt="onClick" delay="0">
                    <p:tgtEl>
                      <p:spTgt spid="126"/>
                    </p:tgtEl>
                  </p:cond>
                </p:stCondLst>
                <p:endSync evt="end" delay="0">
                  <p:rtn val="all"/>
                </p:endSync>
                <p:childTnLst>
                  <p:par>
                    <p:cTn id="133" fill="hold" nodeType="clickPar">
                      <p:stCondLst>
                        <p:cond delay="0"/>
                      </p:stCondLst>
                      <p:childTnLst>
                        <p:par>
                          <p:cTn id="134" fill="hold" nodeType="withGroup">
                            <p:stCondLst>
                              <p:cond delay="0"/>
                            </p:stCondLst>
                            <p:childTnLst>
                              <p:par>
                                <p:cTn id="135" presetID="42" presetClass="path" presetSubtype="0" accel="50000" decel="50000" fill="hold" grpId="0" nodeType="clickEffect">
                                  <p:stCondLst>
                                    <p:cond delay="0"/>
                                  </p:stCondLst>
                                  <p:childTnLst>
                                    <p:animMotion origin="layout" path="M -1.94444E-6 -4.07407E-6 L 0.20434 -0.62361 " pathEditMode="relative" rAng="0" ptsTypes="AA">
                                      <p:cBhvr>
                                        <p:cTn id="136" dur="2000" fill="hold"/>
                                        <p:tgtEl>
                                          <p:spTgt spid="126"/>
                                        </p:tgtEl>
                                        <p:attrNameLst>
                                          <p:attrName>ppt_x</p:attrName>
                                          <p:attrName>ppt_y</p:attrName>
                                        </p:attrNameLst>
                                      </p:cBhvr>
                                      <p:rCtr x="10208" y="-31181"/>
                                    </p:animMotion>
                                  </p:childTnLst>
                                </p:cTn>
                              </p:par>
                            </p:childTnLst>
                          </p:cTn>
                        </p:par>
                      </p:childTnLst>
                    </p:cTn>
                  </p:par>
                </p:childTnLst>
              </p:cTn>
              <p:nextCondLst>
                <p:cond evt="onClick" delay="0">
                  <p:tgtEl>
                    <p:spTgt spid="126"/>
                  </p:tgtEl>
                </p:cond>
              </p:nextCondLst>
            </p:seq>
            <p:seq concurrent="1" nextAc="seek">
              <p:cTn id="137" restart="whenNotActive" fill="hold" evtFilter="cancelBubble" nodeType="interactiveSeq">
                <p:stCondLst>
                  <p:cond evt="onClick" delay="0">
                    <p:tgtEl>
                      <p:spTgt spid="122"/>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42" presetClass="path" presetSubtype="0" accel="50000" decel="50000" fill="hold" grpId="0" nodeType="withEffect">
                                  <p:stCondLst>
                                    <p:cond delay="0"/>
                                  </p:stCondLst>
                                  <p:childTnLst>
                                    <p:animMotion origin="layout" path="M -1.94444E-6 4.07407E-6 L 0.18143 -0.64607 " pathEditMode="relative" rAng="0" ptsTypes="AA">
                                      <p:cBhvr>
                                        <p:cTn id="141" dur="2000" fill="hold"/>
                                        <p:tgtEl>
                                          <p:spTgt spid="122"/>
                                        </p:tgtEl>
                                        <p:attrNameLst>
                                          <p:attrName>ppt_x</p:attrName>
                                          <p:attrName>ppt_y</p:attrName>
                                        </p:attrNameLst>
                                      </p:cBhvr>
                                      <p:rCtr x="9063" y="-32315"/>
                                    </p:animMotion>
                                  </p:childTnLst>
                                </p:cTn>
                              </p:par>
                            </p:childTnLst>
                          </p:cTn>
                        </p:par>
                      </p:childTnLst>
                    </p:cTn>
                  </p:par>
                </p:childTnLst>
              </p:cTn>
              <p:nextCondLst>
                <p:cond evt="onClick" delay="0">
                  <p:tgtEl>
                    <p:spTgt spid="122"/>
                  </p:tgtEl>
                </p:cond>
              </p:nextCondLst>
            </p:seq>
            <p:seq concurrent="1" nextAc="seek">
              <p:cTn id="142" restart="whenNotActive" fill="hold" evtFilter="cancelBubble" nodeType="interactiveSeq">
                <p:stCondLst>
                  <p:cond evt="onClick" delay="0">
                    <p:tgtEl>
                      <p:spTgt spid="56"/>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42" presetClass="path" presetSubtype="0" accel="50000" decel="50000" fill="hold" grpId="0" nodeType="clickEffect">
                                  <p:stCondLst>
                                    <p:cond delay="0"/>
                                  </p:stCondLst>
                                  <p:childTnLst>
                                    <p:animMotion origin="layout" path="M 5E-6 -1.11111E-6 L 0.19619 -0.325 " pathEditMode="relative" rAng="0" ptsTypes="AA">
                                      <p:cBhvr>
                                        <p:cTn id="146" dur="2000" fill="hold"/>
                                        <p:tgtEl>
                                          <p:spTgt spid="56"/>
                                        </p:tgtEl>
                                        <p:attrNameLst>
                                          <p:attrName>ppt_x</p:attrName>
                                          <p:attrName>ppt_y</p:attrName>
                                        </p:attrNameLst>
                                      </p:cBhvr>
                                      <p:rCtr x="9809" y="-16250"/>
                                    </p:animMotion>
                                  </p:childTnLst>
                                </p:cTn>
                              </p:par>
                            </p:childTnLst>
                          </p:cTn>
                        </p:par>
                      </p:childTnLst>
                    </p:cTn>
                  </p:par>
                </p:childTnLst>
              </p:cTn>
              <p:nextCondLst>
                <p:cond evt="onClick" delay="0">
                  <p:tgtEl>
                    <p:spTgt spid="56"/>
                  </p:tgtEl>
                </p:cond>
              </p:nextCondLst>
            </p:seq>
            <p:seq concurrent="1" nextAc="seek">
              <p:cTn id="147" restart="whenNotActive" fill="hold" evtFilter="cancelBubble" nodeType="interactiveSeq">
                <p:stCondLst>
                  <p:cond evt="onClick" delay="0">
                    <p:tgtEl>
                      <p:spTgt spid="62"/>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accel="50000" decel="50000" fill="hold" grpId="0" nodeType="clickEffect">
                                  <p:stCondLst>
                                    <p:cond delay="0"/>
                                  </p:stCondLst>
                                  <p:childTnLst>
                                    <p:animMotion origin="layout" path="M -1.38889E-6 -1.85185E-6 L 0.19636 -0.4169 " pathEditMode="relative" rAng="0" ptsTypes="AA">
                                      <p:cBhvr>
                                        <p:cTn id="151" dur="2000" fill="hold"/>
                                        <p:tgtEl>
                                          <p:spTgt spid="62"/>
                                        </p:tgtEl>
                                        <p:attrNameLst>
                                          <p:attrName>ppt_x</p:attrName>
                                          <p:attrName>ppt_y</p:attrName>
                                        </p:attrNameLst>
                                      </p:cBhvr>
                                      <p:rCtr x="9809" y="-20856"/>
                                    </p:animMotion>
                                  </p:childTnLst>
                                </p:cTn>
                              </p:par>
                            </p:childTnLst>
                          </p:cTn>
                        </p:par>
                      </p:childTnLst>
                    </p:cTn>
                  </p:par>
                </p:childTnLst>
              </p:cTn>
              <p:nextCondLst>
                <p:cond evt="onClick" delay="0">
                  <p:tgtEl>
                    <p:spTgt spid="62"/>
                  </p:tgtEl>
                </p:cond>
              </p:nextCondLst>
            </p:seq>
            <p:seq concurrent="1" nextAc="seek">
              <p:cTn id="152" restart="whenNotActive" fill="hold" evtFilter="cancelBubble" nodeType="interactiveSeq">
                <p:stCondLst>
                  <p:cond evt="onClick" delay="0">
                    <p:tgtEl>
                      <p:spTgt spid="63"/>
                    </p:tgtEl>
                  </p:cond>
                </p:stCondLst>
                <p:endSync evt="end" delay="0">
                  <p:rtn val="all"/>
                </p:endSync>
                <p:childTnLst>
                  <p:par>
                    <p:cTn id="153" fill="hold" nodeType="clickPar">
                      <p:stCondLst>
                        <p:cond delay="0"/>
                      </p:stCondLst>
                      <p:childTnLst>
                        <p:par>
                          <p:cTn id="154" fill="hold" nodeType="withGroup">
                            <p:stCondLst>
                              <p:cond delay="0"/>
                            </p:stCondLst>
                            <p:childTnLst>
                              <p:par>
                                <p:cTn id="155" presetID="42" presetClass="path" presetSubtype="0" accel="50000" decel="50000" fill="hold" grpId="0" nodeType="clickEffect">
                                  <p:stCondLst>
                                    <p:cond delay="0"/>
                                  </p:stCondLst>
                                  <p:childTnLst>
                                    <p:animMotion origin="layout" path="M 0.0033 -0.00903 L 0.19601 -0.49514 " pathEditMode="relative" rAng="0" ptsTypes="AA">
                                      <p:cBhvr>
                                        <p:cTn id="156" dur="2000" fill="hold"/>
                                        <p:tgtEl>
                                          <p:spTgt spid="63"/>
                                        </p:tgtEl>
                                        <p:attrNameLst>
                                          <p:attrName>ppt_x</p:attrName>
                                          <p:attrName>ppt_y</p:attrName>
                                        </p:attrNameLst>
                                      </p:cBhvr>
                                      <p:rCtr x="9635" y="-24306"/>
                                    </p:animMotion>
                                  </p:childTnLst>
                                </p:cTn>
                              </p:par>
                            </p:childTnLst>
                          </p:cTn>
                        </p:par>
                      </p:childTnLst>
                    </p:cTn>
                  </p:par>
                </p:childTnLst>
              </p:cTn>
              <p:nextCondLst>
                <p:cond evt="onClick" delay="0">
                  <p:tgtEl>
                    <p:spTgt spid="63"/>
                  </p:tgtEl>
                </p:cond>
              </p:nextCondLst>
            </p:seq>
            <p:seq concurrent="1" nextAc="seek">
              <p:cTn id="157" restart="whenNotActive" fill="hold" evtFilter="cancelBubble" nodeType="interactiveSeq">
                <p:stCondLst>
                  <p:cond evt="onClick" delay="0">
                    <p:tgtEl>
                      <p:spTgt spid="64"/>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42" presetClass="path" presetSubtype="0" accel="50000" decel="50000" fill="hold" grpId="0" nodeType="clickEffect">
                                  <p:stCondLst>
                                    <p:cond delay="0"/>
                                  </p:stCondLst>
                                  <p:childTnLst>
                                    <p:animMotion origin="layout" path="M -0.00781 -0.01273 L 0.19619 -0.57731 " pathEditMode="relative" rAng="0" ptsTypes="AA">
                                      <p:cBhvr>
                                        <p:cTn id="161" dur="2000" fill="hold"/>
                                        <p:tgtEl>
                                          <p:spTgt spid="64"/>
                                        </p:tgtEl>
                                        <p:attrNameLst>
                                          <p:attrName>ppt_x</p:attrName>
                                          <p:attrName>ppt_y</p:attrName>
                                        </p:attrNameLst>
                                      </p:cBhvr>
                                      <p:rCtr x="10191" y="-28241"/>
                                    </p:animMotion>
                                  </p:childTnLst>
                                </p:cTn>
                              </p:par>
                            </p:childTnLst>
                          </p:cTn>
                        </p:par>
                      </p:childTnLst>
                    </p:cTn>
                  </p:par>
                </p:childTnLst>
              </p:cTn>
              <p:nextCondLst>
                <p:cond evt="onClick" delay="0">
                  <p:tgtEl>
                    <p:spTgt spid="64"/>
                  </p:tgtEl>
                </p:cond>
              </p:nextCondLst>
            </p:seq>
            <p:seq concurrent="1" nextAc="seek">
              <p:cTn id="162" restart="whenNotActive" fill="hold" evtFilter="cancelBubble" nodeType="interactiveSeq">
                <p:stCondLst>
                  <p:cond evt="onClick" delay="0">
                    <p:tgtEl>
                      <p:spTgt spid="65"/>
                    </p:tgtEl>
                  </p:cond>
                </p:stCondLst>
                <p:endSync evt="end" delay="0">
                  <p:rtn val="all"/>
                </p:endSync>
                <p:childTnLst>
                  <p:par>
                    <p:cTn id="163" fill="hold" nodeType="clickPar">
                      <p:stCondLst>
                        <p:cond delay="0"/>
                      </p:stCondLst>
                      <p:childTnLst>
                        <p:par>
                          <p:cTn id="164" fill="hold" nodeType="withGroup">
                            <p:stCondLst>
                              <p:cond delay="0"/>
                            </p:stCondLst>
                            <p:childTnLst>
                              <p:par>
                                <p:cTn id="165" presetID="42" presetClass="path" presetSubtype="0" accel="50000" decel="50000" fill="hold" grpId="0" nodeType="clickEffect">
                                  <p:stCondLst>
                                    <p:cond delay="0"/>
                                  </p:stCondLst>
                                  <p:childTnLst>
                                    <p:animMotion origin="layout" path="M -1.38889E-6 -0.01366 L 0.19636 -0.66436 " pathEditMode="relative" rAng="0" ptsTypes="AA">
                                      <p:cBhvr>
                                        <p:cTn id="166" dur="2000" fill="hold"/>
                                        <p:tgtEl>
                                          <p:spTgt spid="65"/>
                                        </p:tgtEl>
                                        <p:attrNameLst>
                                          <p:attrName>ppt_x</p:attrName>
                                          <p:attrName>ppt_y</p:attrName>
                                        </p:attrNameLst>
                                      </p:cBhvr>
                                      <p:rCtr x="9809" y="-32546"/>
                                    </p:animMotion>
                                  </p:childTnLst>
                                </p:cTn>
                              </p:par>
                            </p:childTnLst>
                          </p:cTn>
                        </p:par>
                      </p:childTnLst>
                    </p:cTn>
                  </p:par>
                </p:childTnLst>
              </p:cTn>
              <p:nextCondLst>
                <p:cond evt="onClick" delay="0">
                  <p:tgtEl>
                    <p:spTgt spid="65"/>
                  </p:tgtEl>
                </p:cond>
              </p:nextCondLst>
            </p:seq>
            <p:seq concurrent="1" nextAc="seek">
              <p:cTn id="167" restart="whenNotActive" fill="hold" evtFilter="cancelBubble" nodeType="interactiveSeq">
                <p:stCondLst>
                  <p:cond evt="onClick" delay="0">
                    <p:tgtEl>
                      <p:spTgt spid="66"/>
                    </p:tgtEl>
                  </p:cond>
                </p:stCondLst>
                <p:endSync evt="end" delay="0">
                  <p:rtn val="all"/>
                </p:endSync>
                <p:childTnLst>
                  <p:par>
                    <p:cTn id="168" fill="hold" nodeType="clickPar">
                      <p:stCondLst>
                        <p:cond delay="0"/>
                      </p:stCondLst>
                      <p:childTnLst>
                        <p:par>
                          <p:cTn id="169" fill="hold" nodeType="withGroup">
                            <p:stCondLst>
                              <p:cond delay="0"/>
                            </p:stCondLst>
                            <p:childTnLst>
                              <p:par>
                                <p:cTn id="170" presetID="42" presetClass="path" presetSubtype="0" accel="50000" decel="50000" fill="hold" grpId="0" nodeType="clickEffect">
                                  <p:stCondLst>
                                    <p:cond delay="0"/>
                                  </p:stCondLst>
                                  <p:childTnLst>
                                    <p:animMotion origin="layout" path="M -1.38889E-6 -0.01366 L 0.19636 -0.74885 " pathEditMode="relative" rAng="0" ptsTypes="AA">
                                      <p:cBhvr>
                                        <p:cTn id="171" dur="2000" fill="hold"/>
                                        <p:tgtEl>
                                          <p:spTgt spid="66"/>
                                        </p:tgtEl>
                                        <p:attrNameLst>
                                          <p:attrName>ppt_x</p:attrName>
                                          <p:attrName>ppt_y</p:attrName>
                                        </p:attrNameLst>
                                      </p:cBhvr>
                                      <p:rCtr x="9809" y="-36759"/>
                                    </p:animMotion>
                                  </p:childTnLst>
                                </p:cTn>
                              </p:par>
                            </p:childTnLst>
                          </p:cTn>
                        </p:par>
                      </p:childTnLst>
                    </p:cTn>
                  </p:par>
                </p:childTnLst>
              </p:cTn>
              <p:nextCondLst>
                <p:cond evt="onClick" delay="0">
                  <p:tgtEl>
                    <p:spTgt spid="66"/>
                  </p:tgtEl>
                </p:cond>
              </p:nextCondLst>
            </p:seq>
            <p:seq concurrent="1" nextAc="seek">
              <p:cTn id="172" restart="whenNotActive" fill="hold" evtFilter="cancelBubble" nodeType="interactiveSeq">
                <p:stCondLst>
                  <p:cond evt="onClick" delay="0">
                    <p:tgtEl>
                      <p:spTgt spid="67"/>
                    </p:tgtEl>
                  </p:cond>
                </p:stCondLst>
                <p:endSync evt="end" delay="0">
                  <p:rtn val="all"/>
                </p:endSync>
                <p:childTnLst>
                  <p:par>
                    <p:cTn id="173" fill="hold" nodeType="clickPar">
                      <p:stCondLst>
                        <p:cond delay="0"/>
                      </p:stCondLst>
                      <p:childTnLst>
                        <p:par>
                          <p:cTn id="174" fill="hold" nodeType="withGroup">
                            <p:stCondLst>
                              <p:cond delay="0"/>
                            </p:stCondLst>
                            <p:childTnLst>
                              <p:par>
                                <p:cTn id="175" presetID="42" presetClass="path" presetSubtype="0" accel="50000" decel="50000" fill="hold" grpId="0" nodeType="clickEffect">
                                  <p:stCondLst>
                                    <p:cond delay="0"/>
                                  </p:stCondLst>
                                  <p:childTnLst>
                                    <p:animMotion origin="layout" path="M -1.11111E-6 3.33333E-6 L -0.01493 -0.32431 " pathEditMode="relative" rAng="0" ptsTypes="AA">
                                      <p:cBhvr>
                                        <p:cTn id="176" dur="2000" fill="hold"/>
                                        <p:tgtEl>
                                          <p:spTgt spid="67"/>
                                        </p:tgtEl>
                                        <p:attrNameLst>
                                          <p:attrName>ppt_x</p:attrName>
                                          <p:attrName>ppt_y</p:attrName>
                                        </p:attrNameLst>
                                      </p:cBhvr>
                                      <p:rCtr x="-590" y="-16134"/>
                                    </p:animMotion>
                                  </p:childTnLst>
                                </p:cTn>
                              </p:par>
                            </p:childTnLst>
                          </p:cTn>
                        </p:par>
                      </p:childTnLst>
                    </p:cTn>
                  </p:par>
                </p:childTnLst>
              </p:cTn>
              <p:nextCondLst>
                <p:cond evt="onClick" delay="0">
                  <p:tgtEl>
                    <p:spTgt spid="67"/>
                  </p:tgtEl>
                </p:cond>
              </p:nextCondLst>
            </p:seq>
            <p:seq concurrent="1" nextAc="seek">
              <p:cTn id="177" restart="whenNotActive" fill="hold" evtFilter="cancelBubble" nodeType="interactiveSeq">
                <p:stCondLst>
                  <p:cond evt="onClick" delay="0">
                    <p:tgtEl>
                      <p:spTgt spid="68"/>
                    </p:tgtEl>
                  </p:cond>
                </p:stCondLst>
                <p:endSync evt="end" delay="0">
                  <p:rtn val="all"/>
                </p:endSync>
                <p:childTnLst>
                  <p:par>
                    <p:cTn id="178" fill="hold" nodeType="clickPar">
                      <p:stCondLst>
                        <p:cond delay="0"/>
                      </p:stCondLst>
                      <p:childTnLst>
                        <p:par>
                          <p:cTn id="179" fill="hold" nodeType="withGroup">
                            <p:stCondLst>
                              <p:cond delay="0"/>
                            </p:stCondLst>
                            <p:childTnLst>
                              <p:par>
                                <p:cTn id="180" presetID="42" presetClass="path" presetSubtype="0" accel="50000" decel="50000" fill="hold" grpId="0" nodeType="clickEffect">
                                  <p:stCondLst>
                                    <p:cond delay="0"/>
                                  </p:stCondLst>
                                  <p:childTnLst>
                                    <p:animMotion origin="layout" path="M 0.00139 -0.00162 L -0.01493 -0.4088 " pathEditMode="relative" rAng="0" ptsTypes="AA">
                                      <p:cBhvr>
                                        <p:cTn id="181" dur="2000" fill="hold"/>
                                        <p:tgtEl>
                                          <p:spTgt spid="68"/>
                                        </p:tgtEl>
                                        <p:attrNameLst>
                                          <p:attrName>ppt_x</p:attrName>
                                          <p:attrName>ppt_y</p:attrName>
                                        </p:attrNameLst>
                                      </p:cBhvr>
                                      <p:rCtr x="-816" y="-20370"/>
                                    </p:animMotion>
                                  </p:childTnLst>
                                </p:cTn>
                              </p:par>
                            </p:childTnLst>
                          </p:cTn>
                        </p:par>
                      </p:childTnLst>
                    </p:cTn>
                  </p:par>
                </p:childTnLst>
              </p:cTn>
              <p:nextCondLst>
                <p:cond evt="onClick" delay="0">
                  <p:tgtEl>
                    <p:spTgt spid="68"/>
                  </p:tgtEl>
                </p:cond>
              </p:nextCondLst>
            </p:seq>
            <p:seq concurrent="1" nextAc="seek">
              <p:cTn id="182" restart="whenNotActive" fill="hold" evtFilter="cancelBubble" nodeType="interactiveSeq">
                <p:stCondLst>
                  <p:cond evt="onClick" delay="0">
                    <p:tgtEl>
                      <p:spTgt spid="75"/>
                    </p:tgtEl>
                  </p:cond>
                </p:stCondLst>
                <p:endSync evt="end" delay="0">
                  <p:rtn val="all"/>
                </p:endSync>
                <p:childTnLst>
                  <p:par>
                    <p:cTn id="183" fill="hold" nodeType="clickPar">
                      <p:stCondLst>
                        <p:cond delay="0"/>
                      </p:stCondLst>
                      <p:childTnLst>
                        <p:par>
                          <p:cTn id="184" fill="hold" nodeType="withGroup">
                            <p:stCondLst>
                              <p:cond delay="0"/>
                            </p:stCondLst>
                            <p:childTnLst>
                              <p:par>
                                <p:cTn id="185" presetID="42" presetClass="path" presetSubtype="0" accel="50000" decel="50000" fill="hold" grpId="0" nodeType="clickEffect">
                                  <p:stCondLst>
                                    <p:cond delay="0"/>
                                  </p:stCondLst>
                                  <p:childTnLst>
                                    <p:animMotion origin="layout" path="M -1.38889E-6 -2.22222E-6 L -0.00885 -0.49097 " pathEditMode="relative" rAng="0" ptsTypes="AA">
                                      <p:cBhvr>
                                        <p:cTn id="186" dur="2000" fill="hold"/>
                                        <p:tgtEl>
                                          <p:spTgt spid="75"/>
                                        </p:tgtEl>
                                        <p:attrNameLst>
                                          <p:attrName>ppt_x</p:attrName>
                                          <p:attrName>ppt_y</p:attrName>
                                        </p:attrNameLst>
                                      </p:cBhvr>
                                      <p:rCtr x="-573" y="-24560"/>
                                    </p:animMotion>
                                  </p:childTnLst>
                                </p:cTn>
                              </p:par>
                            </p:childTnLst>
                          </p:cTn>
                        </p:par>
                      </p:childTnLst>
                    </p:cTn>
                  </p:par>
                </p:childTnLst>
              </p:cTn>
              <p:nextCondLst>
                <p:cond evt="onClick" delay="0">
                  <p:tgtEl>
                    <p:spTgt spid="75"/>
                  </p:tgtEl>
                </p:cond>
              </p:nextCondLst>
            </p:seq>
            <p:seq concurrent="1" nextAc="seek">
              <p:cTn id="187" restart="whenNotActive" fill="hold" evtFilter="cancelBubble" nodeType="interactiveSeq">
                <p:stCondLst>
                  <p:cond evt="onClick" delay="0">
                    <p:tgtEl>
                      <p:spTgt spid="76"/>
                    </p:tgtEl>
                  </p:cond>
                </p:stCondLst>
                <p:endSync evt="end" delay="0">
                  <p:rtn val="all"/>
                </p:endSync>
                <p:childTnLst>
                  <p:par>
                    <p:cTn id="188" fill="hold" nodeType="clickPar">
                      <p:stCondLst>
                        <p:cond delay="0"/>
                      </p:stCondLst>
                      <p:childTnLst>
                        <p:par>
                          <p:cTn id="189" fill="hold" nodeType="withGroup">
                            <p:stCondLst>
                              <p:cond delay="0"/>
                            </p:stCondLst>
                            <p:childTnLst>
                              <p:par>
                                <p:cTn id="190" presetID="42" presetClass="path" presetSubtype="0" accel="50000" decel="50000" fill="hold" grpId="0" nodeType="clickEffect">
                                  <p:stCondLst>
                                    <p:cond delay="0"/>
                                  </p:stCondLst>
                                  <p:childTnLst>
                                    <p:animMotion origin="layout" path="M -1.38889E-6 7.56773E-17 L -0.01598 -0.57801 " pathEditMode="relative" rAng="0" ptsTypes="AA">
                                      <p:cBhvr>
                                        <p:cTn id="191" dur="2000" fill="hold"/>
                                        <p:tgtEl>
                                          <p:spTgt spid="76"/>
                                        </p:tgtEl>
                                        <p:attrNameLst>
                                          <p:attrName>ppt_x</p:attrName>
                                          <p:attrName>ppt_y</p:attrName>
                                        </p:attrNameLst>
                                      </p:cBhvr>
                                      <p:rCtr x="-868" y="-28889"/>
                                    </p:animMotion>
                                  </p:childTnLst>
                                </p:cTn>
                              </p:par>
                            </p:childTnLst>
                          </p:cTn>
                        </p:par>
                      </p:childTnLst>
                    </p:cTn>
                  </p:par>
                </p:childTnLst>
              </p:cTn>
              <p:nextCondLst>
                <p:cond evt="onClick" delay="0">
                  <p:tgtEl>
                    <p:spTgt spid="76"/>
                  </p:tgtEl>
                </p:cond>
              </p:nextCondLst>
            </p:seq>
            <p:seq concurrent="1" nextAc="seek">
              <p:cTn id="192" restart="whenNotActive" fill="hold" evtFilter="cancelBubble" nodeType="interactiveSeq">
                <p:stCondLst>
                  <p:cond evt="onClick" delay="0">
                    <p:tgtEl>
                      <p:spTgt spid="111"/>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42" presetClass="path" presetSubtype="0" accel="50000" decel="50000" fill="hold" grpId="0" nodeType="clickEffect">
                                  <p:stCondLst>
                                    <p:cond delay="0"/>
                                  </p:stCondLst>
                                  <p:childTnLst>
                                    <p:animMotion origin="layout" path="M 0.00121 -0.00092 L -0.01546 -0.66319 " pathEditMode="relative" rAng="0" ptsTypes="AA">
                                      <p:cBhvr>
                                        <p:cTn id="196" dur="2000" fill="hold"/>
                                        <p:tgtEl>
                                          <p:spTgt spid="111"/>
                                        </p:tgtEl>
                                        <p:attrNameLst>
                                          <p:attrName>ppt_x</p:attrName>
                                          <p:attrName>ppt_y</p:attrName>
                                        </p:attrNameLst>
                                      </p:cBhvr>
                                      <p:rCtr x="-833" y="-33125"/>
                                    </p:animMotion>
                                  </p:childTnLst>
                                </p:cTn>
                              </p:par>
                            </p:childTnLst>
                          </p:cTn>
                        </p:par>
                      </p:childTnLst>
                    </p:cTn>
                  </p:par>
                </p:childTnLst>
              </p:cTn>
              <p:nextCondLst>
                <p:cond evt="onClick" delay="0">
                  <p:tgtEl>
                    <p:spTgt spid="111"/>
                  </p:tgtEl>
                </p:cond>
              </p:nextCondLst>
            </p:seq>
            <p:seq concurrent="1" nextAc="seek">
              <p:cTn id="197" restart="whenNotActive" fill="hold" evtFilter="cancelBubble" nodeType="interactiveSeq">
                <p:stCondLst>
                  <p:cond evt="onClick" delay="0">
                    <p:tgtEl>
                      <p:spTgt spid="112"/>
                    </p:tgtEl>
                  </p:cond>
                </p:stCondLst>
                <p:endSync evt="end" delay="0">
                  <p:rtn val="all"/>
                </p:endSync>
                <p:childTnLst>
                  <p:par>
                    <p:cTn id="198" fill="hold" nodeType="clickPar">
                      <p:stCondLst>
                        <p:cond delay="0"/>
                      </p:stCondLst>
                      <p:childTnLst>
                        <p:par>
                          <p:cTn id="199" fill="hold" nodeType="withGroup">
                            <p:stCondLst>
                              <p:cond delay="0"/>
                            </p:stCondLst>
                            <p:childTnLst>
                              <p:par>
                                <p:cTn id="200" presetID="42" presetClass="path" presetSubtype="0" accel="50000" decel="50000" fill="hold" grpId="0" nodeType="clickEffect">
                                  <p:stCondLst>
                                    <p:cond delay="0"/>
                                  </p:stCondLst>
                                  <p:childTnLst>
                                    <p:animMotion origin="layout" path="M 3.88889E-6 -4.44444E-6 L -0.01493 -0.74699 " pathEditMode="relative" rAng="0" ptsTypes="AA">
                                      <p:cBhvr>
                                        <p:cTn id="201" dur="2000" fill="hold"/>
                                        <p:tgtEl>
                                          <p:spTgt spid="112"/>
                                        </p:tgtEl>
                                        <p:attrNameLst>
                                          <p:attrName>ppt_x</p:attrName>
                                          <p:attrName>ppt_y</p:attrName>
                                        </p:attrNameLst>
                                      </p:cBhvr>
                                      <p:rCtr x="-747" y="-37361"/>
                                    </p:animMotion>
                                  </p:childTnLst>
                                </p:cTn>
                              </p:par>
                            </p:childTnLst>
                          </p:cTn>
                        </p:par>
                      </p:childTnLst>
                    </p:cTn>
                  </p:par>
                </p:childTnLst>
              </p:cTn>
              <p:nextCondLst>
                <p:cond evt="onClick" delay="0">
                  <p:tgtEl>
                    <p:spTgt spid="112"/>
                  </p:tgtEl>
                </p:cond>
              </p:nextCondLst>
            </p:seq>
          </p:childTnLst>
        </p:cTn>
      </p:par>
    </p:tnLst>
    <p:bldLst>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75" grpId="0" animBg="1"/>
      <p:bldP spid="76"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863600" y="620713"/>
            <a:ext cx="741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b="1" dirty="0">
                <a:solidFill>
                  <a:srgbClr val="0C93E1"/>
                </a:solidFill>
                <a:latin typeface="+mn-lt"/>
              </a:rPr>
              <a:t>Spring Themed Self Registration</a:t>
            </a:r>
          </a:p>
        </p:txBody>
      </p:sp>
      <p:sp>
        <p:nvSpPr>
          <p:cNvPr id="4" name="TextBox 2"/>
          <p:cNvSpPr txBox="1">
            <a:spLocks noChangeArrowheads="1"/>
          </p:cNvSpPr>
          <p:nvPr/>
        </p:nvSpPr>
        <p:spPr bwMode="auto">
          <a:xfrm>
            <a:off x="863600" y="1411288"/>
            <a:ext cx="74168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dirty="0">
                <a:latin typeface="+mn-lt"/>
                <a:ea typeface="Sassoon Infant Rg" panose="02000503030000020003" pitchFamily="50" charset="0"/>
                <a:cs typeface="Sassoon Infant Rg" panose="02000503030000020003" pitchFamily="50" charset="0"/>
              </a:rPr>
              <a:t>This is a lovely, editable Self Registration PowerPoint for all the class to use to show that they are in school. There are also weather symbols for you to drag on if you wish!</a:t>
            </a:r>
          </a:p>
          <a:p>
            <a:pPr>
              <a:spcBef>
                <a:spcPct val="0"/>
              </a:spcBef>
              <a:buFontTx/>
              <a:buNone/>
            </a:pPr>
            <a:endParaRPr lang="en-GB" altLang="en-US" sz="1800" dirty="0">
              <a:latin typeface="+mn-lt"/>
              <a:ea typeface="Sassoon Infant Rg" panose="02000503030000020003" pitchFamily="50" charset="0"/>
              <a:cs typeface="Sassoon Infant Rg" panose="02000503030000020003" pitchFamily="50" charset="0"/>
            </a:endParaRPr>
          </a:p>
          <a:p>
            <a:pPr>
              <a:spcBef>
                <a:spcPct val="0"/>
              </a:spcBef>
              <a:buFontTx/>
              <a:buNone/>
            </a:pPr>
            <a:r>
              <a:rPr lang="en-GB" altLang="en-US" sz="1800" dirty="0">
                <a:latin typeface="+mn-lt"/>
                <a:ea typeface="Sassoon Infant Rg" panose="02000503030000020003" pitchFamily="50" charset="0"/>
                <a:cs typeface="Sassoon Infant Rg" panose="02000503030000020003" pitchFamily="50" charset="0"/>
              </a:rPr>
              <a:t>Change the names and date to suit and add a weather symbol out of presentation mode. Do not ungroup anything as this will alter the animation and the PowerPoint may not work any more.</a:t>
            </a:r>
          </a:p>
          <a:p>
            <a:pPr>
              <a:spcBef>
                <a:spcPct val="0"/>
              </a:spcBef>
              <a:buFontTx/>
              <a:buNone/>
            </a:pPr>
            <a:endParaRPr lang="en-GB" altLang="en-US" sz="1800" dirty="0">
              <a:latin typeface="+mn-lt"/>
              <a:ea typeface="Sassoon Infant Rg" panose="02000503030000020003" pitchFamily="50" charset="0"/>
              <a:cs typeface="Sassoon Infant Rg" panose="02000503030000020003" pitchFamily="50" charset="0"/>
            </a:endParaRPr>
          </a:p>
          <a:p>
            <a:pPr>
              <a:spcBef>
                <a:spcPct val="0"/>
              </a:spcBef>
              <a:buFontTx/>
              <a:buNone/>
            </a:pPr>
            <a:r>
              <a:rPr lang="en-GB" altLang="en-US" sz="1800" dirty="0">
                <a:latin typeface="+mn-lt"/>
                <a:ea typeface="Sassoon Infant Rg" panose="02000503030000020003" pitchFamily="50" charset="0"/>
                <a:cs typeface="Sassoon Infant Rg" panose="02000503030000020003" pitchFamily="50" charset="0"/>
              </a:rPr>
              <a:t>The spring themed images will appear in the circles when a student clicks their name or the circle above it in presentation mode.</a:t>
            </a:r>
          </a:p>
        </p:txBody>
      </p:sp>
    </p:spTree>
    <p:extLst>
      <p:ext uri="{BB962C8B-B14F-4D97-AF65-F5344CB8AC3E}">
        <p14:creationId xmlns:p14="http://schemas.microsoft.com/office/powerpoint/2010/main" val="1216641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Z:\# Action Folder!\PDF &amp; Preview\PNG\Untitled-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1825" y="150813"/>
            <a:ext cx="3309938"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descr="Z:\# Action Folder!\PDF &amp; Preview\PNG\Untitled-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1825" y="3111500"/>
            <a:ext cx="3249613"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9"/>
          <p:cNvSpPr/>
          <p:nvPr/>
        </p:nvSpPr>
        <p:spPr>
          <a:xfrm>
            <a:off x="776288" y="150813"/>
            <a:ext cx="3455987" cy="6127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 name="Rounded Rectangle 13"/>
          <p:cNvSpPr/>
          <p:nvPr/>
        </p:nvSpPr>
        <p:spPr>
          <a:xfrm>
            <a:off x="5711825" y="2535238"/>
            <a:ext cx="3309938" cy="433387"/>
          </a:xfrm>
          <a:prstGeom prst="roundRect">
            <a:avLst/>
          </a:prstGeom>
          <a:solidFill>
            <a:schemeClr val="bg1"/>
          </a:solidFill>
          <a:ln>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9" name="Rounded Rectangle 9"/>
          <p:cNvSpPr/>
          <p:nvPr/>
        </p:nvSpPr>
        <p:spPr>
          <a:xfrm>
            <a:off x="176213" y="989013"/>
            <a:ext cx="2097087" cy="635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 name="Rounded Rectangle 9"/>
          <p:cNvSpPr/>
          <p:nvPr/>
        </p:nvSpPr>
        <p:spPr>
          <a:xfrm>
            <a:off x="55563" y="1725613"/>
            <a:ext cx="5581650" cy="1428750"/>
          </a:xfrm>
          <a:prstGeom prst="roundRect">
            <a:avLst/>
          </a:prstGeom>
          <a:solidFill>
            <a:schemeClr val="bg1"/>
          </a:solidFill>
          <a:ln w="1905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b="1" dirty="0"/>
          </a:p>
        </p:txBody>
      </p:sp>
      <p:sp>
        <p:nvSpPr>
          <p:cNvPr id="31" name="Rounded Rectangle 9"/>
          <p:cNvSpPr/>
          <p:nvPr/>
        </p:nvSpPr>
        <p:spPr>
          <a:xfrm>
            <a:off x="2371725" y="1128713"/>
            <a:ext cx="992188" cy="4460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2" name="Rounded Rectangle 9"/>
          <p:cNvSpPr/>
          <p:nvPr/>
        </p:nvSpPr>
        <p:spPr>
          <a:xfrm>
            <a:off x="3579813" y="973138"/>
            <a:ext cx="1973262" cy="5921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3" name="Rounded Rectangle 9"/>
          <p:cNvSpPr/>
          <p:nvPr/>
        </p:nvSpPr>
        <p:spPr>
          <a:xfrm>
            <a:off x="3113088" y="749300"/>
            <a:ext cx="469900" cy="463550"/>
          </a:xfrm>
          <a:prstGeom prst="roundRect">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4" name="Rounded Rectangle 9"/>
          <p:cNvSpPr/>
          <p:nvPr/>
        </p:nvSpPr>
        <p:spPr>
          <a:xfrm>
            <a:off x="68263" y="3217863"/>
            <a:ext cx="1738312" cy="3475037"/>
          </a:xfrm>
          <a:prstGeom prst="roundRect">
            <a:avLst/>
          </a:prstGeom>
          <a:solidFill>
            <a:schemeClr val="bg1"/>
          </a:solidFill>
          <a:ln>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69" name="snow"/>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837238" y="4526887"/>
            <a:ext cx="1108075" cy="67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clou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0138" y="5670550"/>
            <a:ext cx="144621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csunandclou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7238" y="5703888"/>
            <a:ext cx="1487487"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su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7300" y="3179763"/>
            <a:ext cx="1201738"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lightn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6325" y="3197225"/>
            <a:ext cx="1293813"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rai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16775" y="4422775"/>
            <a:ext cx="1592263"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0" name="TextBox 12"/>
          <p:cNvSpPr txBox="1">
            <a:spLocks noChangeArrowheads="1"/>
          </p:cNvSpPr>
          <p:nvPr/>
        </p:nvSpPr>
        <p:spPr bwMode="auto">
          <a:xfrm>
            <a:off x="973138" y="115888"/>
            <a:ext cx="31321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a:latin typeface="Twinkl" pitchFamily="2" charset="0"/>
              </a:rPr>
              <a:t>Today is</a:t>
            </a:r>
          </a:p>
        </p:txBody>
      </p:sp>
      <p:sp>
        <p:nvSpPr>
          <p:cNvPr id="8211" name="TextBox 14"/>
          <p:cNvSpPr txBox="1">
            <a:spLocks noChangeArrowheads="1"/>
          </p:cNvSpPr>
          <p:nvPr/>
        </p:nvSpPr>
        <p:spPr bwMode="auto">
          <a:xfrm>
            <a:off x="5711825" y="2520950"/>
            <a:ext cx="34686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300">
                <a:latin typeface="Twinkl" pitchFamily="2" charset="0"/>
              </a:rPr>
              <a:t>Today’s weather is…</a:t>
            </a:r>
          </a:p>
        </p:txBody>
      </p:sp>
      <p:sp>
        <p:nvSpPr>
          <p:cNvPr id="56" name="jan"/>
          <p:cNvSpPr/>
          <p:nvPr/>
        </p:nvSpPr>
        <p:spPr>
          <a:xfrm>
            <a:off x="1835150" y="3217863"/>
            <a:ext cx="1873250" cy="576262"/>
          </a:xfrm>
          <a:prstGeom prst="roundRect">
            <a:avLst/>
          </a:prstGeom>
          <a:solidFill>
            <a:schemeClr val="bg1"/>
          </a:solidFill>
          <a:ln>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13F7C"/>
                </a:solidFill>
                <a:latin typeface="Twinkl" pitchFamily="2" charset="0"/>
              </a:rPr>
              <a:t>January</a:t>
            </a:r>
          </a:p>
        </p:txBody>
      </p:sp>
      <p:sp>
        <p:nvSpPr>
          <p:cNvPr id="57" name="tuesday"/>
          <p:cNvSpPr/>
          <p:nvPr/>
        </p:nvSpPr>
        <p:spPr>
          <a:xfrm>
            <a:off x="1739900" y="1806575"/>
            <a:ext cx="1652588" cy="620713"/>
          </a:xfrm>
          <a:prstGeom prst="roundRect">
            <a:avLst/>
          </a:prstGeom>
          <a:solidFill>
            <a:schemeClr val="bg1"/>
          </a:solidFill>
          <a:ln>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8D358B"/>
                </a:solidFill>
                <a:latin typeface="Twinkl" pitchFamily="2" charset="0"/>
              </a:rPr>
              <a:t>Tuesday</a:t>
            </a:r>
          </a:p>
        </p:txBody>
      </p:sp>
      <p:sp>
        <p:nvSpPr>
          <p:cNvPr id="58" name="wednesday"/>
          <p:cNvSpPr/>
          <p:nvPr/>
        </p:nvSpPr>
        <p:spPr>
          <a:xfrm>
            <a:off x="3425825" y="1806575"/>
            <a:ext cx="2105025" cy="620713"/>
          </a:xfrm>
          <a:prstGeom prst="roundRect">
            <a:avLst/>
          </a:prstGeom>
          <a:solidFill>
            <a:schemeClr val="bg1"/>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84D15"/>
                </a:solidFill>
                <a:latin typeface="Twinkl" pitchFamily="2" charset="0"/>
              </a:rPr>
              <a:t>Wednesday</a:t>
            </a:r>
          </a:p>
        </p:txBody>
      </p:sp>
      <p:sp>
        <p:nvSpPr>
          <p:cNvPr id="59" name="Monday"/>
          <p:cNvSpPr/>
          <p:nvPr/>
        </p:nvSpPr>
        <p:spPr>
          <a:xfrm>
            <a:off x="160338" y="1806575"/>
            <a:ext cx="1546225" cy="620713"/>
          </a:xfrm>
          <a:prstGeom prst="roundRect">
            <a:avLst/>
          </a:prstGeom>
          <a:solidFill>
            <a:schemeClr val="bg1"/>
          </a:solidFill>
          <a:ln>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13F7C"/>
                </a:solidFill>
                <a:latin typeface="Twinkl" pitchFamily="2" charset="0"/>
              </a:rPr>
              <a:t>Monday</a:t>
            </a:r>
          </a:p>
        </p:txBody>
      </p:sp>
      <p:sp>
        <p:nvSpPr>
          <p:cNvPr id="60" name="thursday"/>
          <p:cNvSpPr/>
          <p:nvPr/>
        </p:nvSpPr>
        <p:spPr>
          <a:xfrm>
            <a:off x="749300" y="2482850"/>
            <a:ext cx="1919288" cy="619125"/>
          </a:xfrm>
          <a:prstGeom prst="roundRect">
            <a:avLst/>
          </a:prstGeom>
          <a:solidFill>
            <a:schemeClr val="bg1"/>
          </a:solidFill>
          <a:ln>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09541"/>
                </a:solidFill>
                <a:latin typeface="Twinkl" pitchFamily="2" charset="0"/>
              </a:rPr>
              <a:t>Thursday</a:t>
            </a:r>
          </a:p>
        </p:txBody>
      </p:sp>
      <p:sp>
        <p:nvSpPr>
          <p:cNvPr id="61" name="Friday"/>
          <p:cNvSpPr/>
          <p:nvPr/>
        </p:nvSpPr>
        <p:spPr>
          <a:xfrm>
            <a:off x="2698750" y="2482850"/>
            <a:ext cx="1651000" cy="619125"/>
          </a:xfrm>
          <a:prstGeom prst="roundRect">
            <a:avLst/>
          </a:prstGeom>
          <a:solidFill>
            <a:schemeClr val="bg1"/>
          </a:solidFill>
          <a:ln>
            <a:solidFill>
              <a:srgbClr val="E5007E"/>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5007E"/>
                </a:solidFill>
                <a:latin typeface="Twinkl" pitchFamily="2" charset="0"/>
              </a:rPr>
              <a:t>Friday</a:t>
            </a:r>
          </a:p>
        </p:txBody>
      </p:sp>
      <p:sp>
        <p:nvSpPr>
          <p:cNvPr id="62" name="feb"/>
          <p:cNvSpPr/>
          <p:nvPr/>
        </p:nvSpPr>
        <p:spPr>
          <a:xfrm>
            <a:off x="1835150" y="3797300"/>
            <a:ext cx="1871663" cy="576263"/>
          </a:xfrm>
          <a:prstGeom prst="roundRect">
            <a:avLst/>
          </a:prstGeom>
          <a:solidFill>
            <a:schemeClr val="bg1"/>
          </a:solidFill>
          <a:ln>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300" b="1" dirty="0">
                <a:solidFill>
                  <a:srgbClr val="0175B0"/>
                </a:solidFill>
                <a:latin typeface="Twinkl" pitchFamily="2" charset="0"/>
              </a:rPr>
              <a:t>February</a:t>
            </a:r>
          </a:p>
        </p:txBody>
      </p:sp>
      <p:sp>
        <p:nvSpPr>
          <p:cNvPr id="63" name="march"/>
          <p:cNvSpPr/>
          <p:nvPr/>
        </p:nvSpPr>
        <p:spPr>
          <a:xfrm>
            <a:off x="1835150" y="4376738"/>
            <a:ext cx="1890713" cy="576262"/>
          </a:xfrm>
          <a:prstGeom prst="roundRect">
            <a:avLst/>
          </a:prstGeom>
          <a:solidFill>
            <a:schemeClr val="bg1"/>
          </a:solidFill>
          <a:ln>
            <a:solidFill>
              <a:srgbClr val="009385"/>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09385"/>
                </a:solidFill>
                <a:latin typeface="Twinkl" pitchFamily="2" charset="0"/>
              </a:rPr>
              <a:t>March</a:t>
            </a:r>
          </a:p>
        </p:txBody>
      </p:sp>
      <p:sp>
        <p:nvSpPr>
          <p:cNvPr id="64" name="april"/>
          <p:cNvSpPr/>
          <p:nvPr/>
        </p:nvSpPr>
        <p:spPr>
          <a:xfrm>
            <a:off x="1835150" y="4957763"/>
            <a:ext cx="1873250" cy="574675"/>
          </a:xfrm>
          <a:prstGeom prst="roundRect">
            <a:avLst/>
          </a:prstGeom>
          <a:solidFill>
            <a:schemeClr val="bg1"/>
          </a:solidFill>
          <a:ln>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09541"/>
                </a:solidFill>
                <a:latin typeface="Twinkl" pitchFamily="2" charset="0"/>
              </a:rPr>
              <a:t>April</a:t>
            </a:r>
          </a:p>
        </p:txBody>
      </p:sp>
      <p:sp>
        <p:nvSpPr>
          <p:cNvPr id="65" name="may"/>
          <p:cNvSpPr/>
          <p:nvPr/>
        </p:nvSpPr>
        <p:spPr>
          <a:xfrm>
            <a:off x="1835150" y="5537200"/>
            <a:ext cx="1871663" cy="576263"/>
          </a:xfrm>
          <a:prstGeom prst="roundRect">
            <a:avLst/>
          </a:prstGeom>
          <a:solidFill>
            <a:schemeClr val="bg1"/>
          </a:solidFill>
          <a:ln>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699327"/>
                </a:solidFill>
                <a:latin typeface="Twinkl" pitchFamily="2" charset="0"/>
              </a:rPr>
              <a:t>May</a:t>
            </a:r>
          </a:p>
        </p:txBody>
      </p:sp>
      <p:sp>
        <p:nvSpPr>
          <p:cNvPr id="66" name="june"/>
          <p:cNvSpPr/>
          <p:nvPr/>
        </p:nvSpPr>
        <p:spPr>
          <a:xfrm>
            <a:off x="1835150" y="6116638"/>
            <a:ext cx="1871663" cy="576262"/>
          </a:xfrm>
          <a:prstGeom prst="roundRect">
            <a:avLst/>
          </a:prstGeom>
          <a:solidFill>
            <a:schemeClr val="bg1"/>
          </a:solidFill>
          <a:ln>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FAB001"/>
                </a:solidFill>
                <a:latin typeface="Twinkl" pitchFamily="2" charset="0"/>
              </a:rPr>
              <a:t>June</a:t>
            </a:r>
          </a:p>
        </p:txBody>
      </p:sp>
      <p:sp>
        <p:nvSpPr>
          <p:cNvPr id="67" name="july"/>
          <p:cNvSpPr/>
          <p:nvPr/>
        </p:nvSpPr>
        <p:spPr>
          <a:xfrm>
            <a:off x="3767138" y="3241675"/>
            <a:ext cx="1871662" cy="539750"/>
          </a:xfrm>
          <a:prstGeom prst="roundRect">
            <a:avLst/>
          </a:prstGeom>
          <a:solidFill>
            <a:schemeClr val="bg1"/>
          </a:solidFill>
          <a:ln>
            <a:solidFill>
              <a:srgbClr val="E64E16"/>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64E16"/>
                </a:solidFill>
                <a:latin typeface="Twinkl" pitchFamily="2" charset="0"/>
              </a:rPr>
              <a:t>July</a:t>
            </a:r>
          </a:p>
        </p:txBody>
      </p:sp>
      <p:sp>
        <p:nvSpPr>
          <p:cNvPr id="68" name="august"/>
          <p:cNvSpPr/>
          <p:nvPr/>
        </p:nvSpPr>
        <p:spPr>
          <a:xfrm>
            <a:off x="3767138" y="3784600"/>
            <a:ext cx="1871662" cy="576263"/>
          </a:xfrm>
          <a:prstGeom prst="roundRect">
            <a:avLst/>
          </a:prstGeom>
          <a:solidFill>
            <a:schemeClr val="bg1"/>
          </a:solidFill>
          <a:ln>
            <a:solidFill>
              <a:srgbClr val="E52122"/>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52122"/>
                </a:solidFill>
                <a:latin typeface="Twinkl" pitchFamily="2" charset="0"/>
              </a:rPr>
              <a:t>August</a:t>
            </a:r>
          </a:p>
        </p:txBody>
      </p:sp>
      <p:sp>
        <p:nvSpPr>
          <p:cNvPr id="75" name="september"/>
          <p:cNvSpPr/>
          <p:nvPr/>
        </p:nvSpPr>
        <p:spPr>
          <a:xfrm>
            <a:off x="3708400" y="4365625"/>
            <a:ext cx="1965325" cy="574675"/>
          </a:xfrm>
          <a:prstGeom prst="roundRect">
            <a:avLst/>
          </a:prstGeom>
          <a:solidFill>
            <a:schemeClr val="bg1"/>
          </a:solidFill>
          <a:ln>
            <a:solidFill>
              <a:srgbClr val="E4004F"/>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4004F"/>
                </a:solidFill>
                <a:latin typeface="Twinkl" pitchFamily="2" charset="0"/>
              </a:rPr>
              <a:t>September</a:t>
            </a:r>
          </a:p>
        </p:txBody>
      </p:sp>
      <p:sp>
        <p:nvSpPr>
          <p:cNvPr id="76" name="october"/>
          <p:cNvSpPr/>
          <p:nvPr/>
        </p:nvSpPr>
        <p:spPr>
          <a:xfrm>
            <a:off x="3767138" y="4945063"/>
            <a:ext cx="1871662" cy="576262"/>
          </a:xfrm>
          <a:prstGeom prst="roundRect">
            <a:avLst/>
          </a:prstGeom>
          <a:solidFill>
            <a:schemeClr val="bg1"/>
          </a:solidFill>
          <a:ln>
            <a:solidFill>
              <a:srgbClr val="CA4692"/>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CA4692"/>
                </a:solidFill>
                <a:latin typeface="Twinkl" pitchFamily="2" charset="0"/>
              </a:rPr>
              <a:t>October</a:t>
            </a:r>
          </a:p>
        </p:txBody>
      </p:sp>
      <p:sp>
        <p:nvSpPr>
          <p:cNvPr id="111" name="november"/>
          <p:cNvSpPr/>
          <p:nvPr/>
        </p:nvSpPr>
        <p:spPr>
          <a:xfrm>
            <a:off x="3767138" y="5524500"/>
            <a:ext cx="1871662" cy="576263"/>
          </a:xfrm>
          <a:prstGeom prst="roundRect">
            <a:avLst/>
          </a:prstGeom>
          <a:solidFill>
            <a:schemeClr val="bg1"/>
          </a:solidFill>
          <a:ln>
            <a:solidFill>
              <a:srgbClr val="64196B"/>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64196B"/>
                </a:solidFill>
                <a:latin typeface="Twinkl" pitchFamily="2" charset="0"/>
              </a:rPr>
              <a:t>November</a:t>
            </a:r>
          </a:p>
        </p:txBody>
      </p:sp>
      <p:sp>
        <p:nvSpPr>
          <p:cNvPr id="112" name="december"/>
          <p:cNvSpPr/>
          <p:nvPr/>
        </p:nvSpPr>
        <p:spPr>
          <a:xfrm>
            <a:off x="3767138" y="6103938"/>
            <a:ext cx="1871662" cy="576262"/>
          </a:xfrm>
          <a:prstGeom prst="roundRect">
            <a:avLst/>
          </a:prstGeom>
          <a:solidFill>
            <a:schemeClr val="bg1"/>
          </a:solidFill>
          <a:ln>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7768AD"/>
                </a:solidFill>
                <a:latin typeface="Twinkl" pitchFamily="2" charset="0"/>
              </a:rPr>
              <a:t>December</a:t>
            </a:r>
          </a:p>
        </p:txBody>
      </p:sp>
      <p:sp>
        <p:nvSpPr>
          <p:cNvPr id="113" name="1"/>
          <p:cNvSpPr/>
          <p:nvPr/>
        </p:nvSpPr>
        <p:spPr>
          <a:xfrm>
            <a:off x="134938" y="3429000"/>
            <a:ext cx="477837" cy="463550"/>
          </a:xfrm>
          <a:prstGeom prst="roundRect">
            <a:avLst/>
          </a:prstGeom>
          <a:solidFill>
            <a:schemeClr val="bg1"/>
          </a:solidFill>
          <a:ln>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13F7C"/>
                </a:solidFill>
                <a:latin typeface="Twinkl" pitchFamily="2" charset="0"/>
              </a:rPr>
              <a:t>1</a:t>
            </a:r>
          </a:p>
        </p:txBody>
      </p:sp>
      <p:sp>
        <p:nvSpPr>
          <p:cNvPr id="114" name="1 (1)"/>
          <p:cNvSpPr/>
          <p:nvPr/>
        </p:nvSpPr>
        <p:spPr>
          <a:xfrm>
            <a:off x="134938" y="3963988"/>
            <a:ext cx="477837" cy="463550"/>
          </a:xfrm>
          <a:prstGeom prst="roundRect">
            <a:avLst/>
          </a:prstGeom>
          <a:solidFill>
            <a:schemeClr val="bg1"/>
          </a:solidFill>
          <a:ln>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13F7C"/>
                </a:solidFill>
                <a:latin typeface="Twinkl" pitchFamily="2" charset="0"/>
              </a:rPr>
              <a:t>1</a:t>
            </a:r>
          </a:p>
        </p:txBody>
      </p:sp>
      <p:sp>
        <p:nvSpPr>
          <p:cNvPr id="115" name="2"/>
          <p:cNvSpPr/>
          <p:nvPr/>
        </p:nvSpPr>
        <p:spPr>
          <a:xfrm>
            <a:off x="134938" y="4498975"/>
            <a:ext cx="477837" cy="463550"/>
          </a:xfrm>
          <a:prstGeom prst="roundRect">
            <a:avLst/>
          </a:prstGeom>
          <a:solidFill>
            <a:schemeClr val="bg1"/>
          </a:solidFill>
          <a:ln>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175B0"/>
                </a:solidFill>
                <a:latin typeface="Twinkl" pitchFamily="2" charset="0"/>
              </a:rPr>
              <a:t>2</a:t>
            </a:r>
          </a:p>
        </p:txBody>
      </p:sp>
      <p:sp>
        <p:nvSpPr>
          <p:cNvPr id="116" name="2"/>
          <p:cNvSpPr/>
          <p:nvPr/>
        </p:nvSpPr>
        <p:spPr>
          <a:xfrm>
            <a:off x="134938" y="5033963"/>
            <a:ext cx="477837" cy="465137"/>
          </a:xfrm>
          <a:prstGeom prst="roundRect">
            <a:avLst/>
          </a:prstGeom>
          <a:solidFill>
            <a:schemeClr val="bg1"/>
          </a:solidFill>
          <a:ln>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175B0"/>
                </a:solidFill>
                <a:latin typeface="Twinkl" pitchFamily="2" charset="0"/>
              </a:rPr>
              <a:t>2</a:t>
            </a:r>
          </a:p>
        </p:txBody>
      </p:sp>
      <p:sp>
        <p:nvSpPr>
          <p:cNvPr id="117" name="3"/>
          <p:cNvSpPr/>
          <p:nvPr/>
        </p:nvSpPr>
        <p:spPr>
          <a:xfrm>
            <a:off x="134938" y="5570538"/>
            <a:ext cx="477837" cy="463550"/>
          </a:xfrm>
          <a:prstGeom prst="roundRect">
            <a:avLst/>
          </a:prstGeom>
          <a:solidFill>
            <a:schemeClr val="bg1"/>
          </a:solidFill>
          <a:ln>
            <a:solidFill>
              <a:srgbClr val="00938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09385"/>
                </a:solidFill>
                <a:latin typeface="Twinkl" pitchFamily="2" charset="0"/>
              </a:rPr>
              <a:t>3</a:t>
            </a:r>
          </a:p>
        </p:txBody>
      </p:sp>
      <p:sp>
        <p:nvSpPr>
          <p:cNvPr id="118" name="5"/>
          <p:cNvSpPr/>
          <p:nvPr/>
        </p:nvSpPr>
        <p:spPr>
          <a:xfrm>
            <a:off x="685800" y="3963988"/>
            <a:ext cx="476250" cy="463550"/>
          </a:xfrm>
          <a:prstGeom prst="roundRect">
            <a:avLst/>
          </a:prstGeom>
          <a:solidFill>
            <a:schemeClr val="bg1"/>
          </a:solidFill>
          <a:ln>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699327"/>
                </a:solidFill>
                <a:latin typeface="Twinkl" pitchFamily="2" charset="0"/>
              </a:rPr>
              <a:t>5</a:t>
            </a:r>
          </a:p>
        </p:txBody>
      </p:sp>
      <p:sp>
        <p:nvSpPr>
          <p:cNvPr id="119" name="6"/>
          <p:cNvSpPr/>
          <p:nvPr/>
        </p:nvSpPr>
        <p:spPr>
          <a:xfrm>
            <a:off x="685800" y="4498975"/>
            <a:ext cx="476250" cy="463550"/>
          </a:xfrm>
          <a:prstGeom prst="roundRect">
            <a:avLst/>
          </a:prstGeom>
          <a:solidFill>
            <a:schemeClr val="bg1"/>
          </a:solidFill>
          <a:ln>
            <a:solidFill>
              <a:srgbClr val="FBC3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FAB001"/>
                </a:solidFill>
                <a:latin typeface="Twinkl" pitchFamily="2" charset="0"/>
              </a:rPr>
              <a:t>6</a:t>
            </a:r>
          </a:p>
        </p:txBody>
      </p:sp>
      <p:sp>
        <p:nvSpPr>
          <p:cNvPr id="120" name="7"/>
          <p:cNvSpPr/>
          <p:nvPr/>
        </p:nvSpPr>
        <p:spPr>
          <a:xfrm>
            <a:off x="685800" y="5033963"/>
            <a:ext cx="476250" cy="465137"/>
          </a:xfrm>
          <a:prstGeom prst="roundRect">
            <a:avLst/>
          </a:prstGeom>
          <a:solidFill>
            <a:schemeClr val="bg1"/>
          </a:solidFill>
          <a:ln>
            <a:solidFill>
              <a:srgbClr val="E64E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E64E16"/>
                </a:solidFill>
                <a:latin typeface="Twinkl" pitchFamily="2" charset="0"/>
              </a:rPr>
              <a:t>7</a:t>
            </a:r>
          </a:p>
        </p:txBody>
      </p:sp>
      <p:sp>
        <p:nvSpPr>
          <p:cNvPr id="121" name="8"/>
          <p:cNvSpPr/>
          <p:nvPr/>
        </p:nvSpPr>
        <p:spPr>
          <a:xfrm>
            <a:off x="685800" y="5570538"/>
            <a:ext cx="476250" cy="463550"/>
          </a:xfrm>
          <a:prstGeom prst="roundRect">
            <a:avLst/>
          </a:prstGeom>
          <a:solidFill>
            <a:schemeClr val="bg1"/>
          </a:solidFill>
          <a:ln>
            <a:solidFill>
              <a:srgbClr val="E521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E52122"/>
                </a:solidFill>
                <a:latin typeface="Twinkl" pitchFamily="2" charset="0"/>
              </a:rPr>
              <a:t>8</a:t>
            </a:r>
          </a:p>
        </p:txBody>
      </p:sp>
      <p:sp>
        <p:nvSpPr>
          <p:cNvPr id="122" name="9"/>
          <p:cNvSpPr/>
          <p:nvPr/>
        </p:nvSpPr>
        <p:spPr>
          <a:xfrm>
            <a:off x="1239838" y="5561013"/>
            <a:ext cx="477837" cy="465137"/>
          </a:xfrm>
          <a:prstGeom prst="roundRect">
            <a:avLst/>
          </a:prstGeom>
          <a:solidFill>
            <a:schemeClr val="bg1"/>
          </a:solidFill>
          <a:ln>
            <a:solidFill>
              <a:srgbClr val="CA46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CA4692"/>
                </a:solidFill>
                <a:latin typeface="Twinkl" pitchFamily="2" charset="0"/>
              </a:rPr>
              <a:t>9</a:t>
            </a:r>
          </a:p>
        </p:txBody>
      </p:sp>
      <p:sp>
        <p:nvSpPr>
          <p:cNvPr id="123" name="4"/>
          <p:cNvSpPr/>
          <p:nvPr/>
        </p:nvSpPr>
        <p:spPr>
          <a:xfrm>
            <a:off x="685800" y="3429000"/>
            <a:ext cx="476250" cy="463550"/>
          </a:xfrm>
          <a:prstGeom prst="roundRect">
            <a:avLst/>
          </a:prstGeom>
          <a:solidFill>
            <a:schemeClr val="bg1"/>
          </a:solidFill>
          <a:ln>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09541"/>
                </a:solidFill>
                <a:latin typeface="Twinkl" pitchFamily="2" charset="0"/>
              </a:rPr>
              <a:t>4</a:t>
            </a:r>
          </a:p>
        </p:txBody>
      </p:sp>
      <p:sp>
        <p:nvSpPr>
          <p:cNvPr id="124" name="nd"/>
          <p:cNvSpPr/>
          <p:nvPr/>
        </p:nvSpPr>
        <p:spPr>
          <a:xfrm>
            <a:off x="1239838" y="3963988"/>
            <a:ext cx="500062" cy="463550"/>
          </a:xfrm>
          <a:prstGeom prst="roundRect">
            <a:avLst/>
          </a:prstGeom>
          <a:solidFill>
            <a:schemeClr val="bg1"/>
          </a:solidFill>
          <a:ln>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500" b="1" dirty="0" err="1">
                <a:solidFill>
                  <a:srgbClr val="7768AD"/>
                </a:solidFill>
                <a:latin typeface="Twinkl" pitchFamily="2" charset="0"/>
              </a:rPr>
              <a:t>nd</a:t>
            </a:r>
            <a:endParaRPr lang="en-GB" sz="1500" b="1" dirty="0">
              <a:solidFill>
                <a:srgbClr val="7768AD"/>
              </a:solidFill>
              <a:latin typeface="Twinkl" pitchFamily="2" charset="0"/>
            </a:endParaRPr>
          </a:p>
        </p:txBody>
      </p:sp>
      <p:sp>
        <p:nvSpPr>
          <p:cNvPr id="125" name="rd"/>
          <p:cNvSpPr/>
          <p:nvPr/>
        </p:nvSpPr>
        <p:spPr>
          <a:xfrm>
            <a:off x="1239838" y="4498975"/>
            <a:ext cx="477837" cy="463550"/>
          </a:xfrm>
          <a:prstGeom prst="roundRect">
            <a:avLst/>
          </a:prstGeom>
          <a:solidFill>
            <a:schemeClr val="bg1"/>
          </a:solidFill>
          <a:ln>
            <a:solidFill>
              <a:srgbClr val="00521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b="1" dirty="0" err="1">
                <a:solidFill>
                  <a:srgbClr val="00521B"/>
                </a:solidFill>
                <a:latin typeface="Twinkl" pitchFamily="2" charset="0"/>
              </a:rPr>
              <a:t>rd</a:t>
            </a:r>
            <a:endParaRPr lang="en-GB" sz="1400" b="1" dirty="0">
              <a:solidFill>
                <a:srgbClr val="00521B"/>
              </a:solidFill>
              <a:latin typeface="Twinkl" pitchFamily="2" charset="0"/>
            </a:endParaRPr>
          </a:p>
        </p:txBody>
      </p:sp>
      <p:sp>
        <p:nvSpPr>
          <p:cNvPr id="126" name="th"/>
          <p:cNvSpPr/>
          <p:nvPr/>
        </p:nvSpPr>
        <p:spPr>
          <a:xfrm>
            <a:off x="1239838" y="5033963"/>
            <a:ext cx="477837" cy="465137"/>
          </a:xfrm>
          <a:prstGeom prst="roundRect">
            <a:avLst/>
          </a:prstGeom>
          <a:solidFill>
            <a:schemeClr val="bg1"/>
          </a:solidFill>
          <a:ln>
            <a:solidFill>
              <a:srgbClr val="D81D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500" b="1" dirty="0" err="1">
                <a:solidFill>
                  <a:srgbClr val="D81D32"/>
                </a:solidFill>
                <a:latin typeface="Twinkl" pitchFamily="2" charset="0"/>
              </a:rPr>
              <a:t>th</a:t>
            </a:r>
            <a:endParaRPr lang="en-GB" sz="1500" b="1" dirty="0">
              <a:solidFill>
                <a:srgbClr val="D81D32"/>
              </a:solidFill>
              <a:latin typeface="Twinkl" pitchFamily="2" charset="0"/>
            </a:endParaRPr>
          </a:p>
        </p:txBody>
      </p:sp>
      <p:sp>
        <p:nvSpPr>
          <p:cNvPr id="127" name="st"/>
          <p:cNvSpPr/>
          <p:nvPr/>
        </p:nvSpPr>
        <p:spPr>
          <a:xfrm>
            <a:off x="1239838" y="3429000"/>
            <a:ext cx="477837" cy="463550"/>
          </a:xfrm>
          <a:prstGeom prst="roundRect">
            <a:avLst/>
          </a:prstGeom>
          <a:solidFill>
            <a:schemeClr val="bg1"/>
          </a:solidFill>
          <a:ln>
            <a:solidFill>
              <a:srgbClr val="64196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500" b="1" dirty="0" err="1">
                <a:solidFill>
                  <a:srgbClr val="64196B"/>
                </a:solidFill>
                <a:latin typeface="Twinkl" pitchFamily="2" charset="0"/>
              </a:rPr>
              <a:t>st</a:t>
            </a:r>
            <a:endParaRPr lang="en-GB" sz="1500" b="1" dirty="0">
              <a:solidFill>
                <a:srgbClr val="64196B"/>
              </a:solidFill>
              <a:latin typeface="Twinkl" pitchFamily="2" charset="0"/>
            </a:endParaRPr>
          </a:p>
        </p:txBody>
      </p:sp>
      <p:sp>
        <p:nvSpPr>
          <p:cNvPr id="128" name="0"/>
          <p:cNvSpPr/>
          <p:nvPr/>
        </p:nvSpPr>
        <p:spPr>
          <a:xfrm>
            <a:off x="673100" y="6113463"/>
            <a:ext cx="477838" cy="463550"/>
          </a:xfrm>
          <a:prstGeom prst="roundRect">
            <a:avLst/>
          </a:prstGeom>
          <a:solidFill>
            <a:schemeClr val="bg1"/>
          </a:solidFill>
          <a:ln>
            <a:solidFill>
              <a:srgbClr val="E400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E4004F"/>
                </a:solidFill>
                <a:latin typeface="Twinkl" pitchFamily="2" charset="0"/>
              </a:rPr>
              <a:t>0</a:t>
            </a:r>
          </a:p>
        </p:txBody>
      </p:sp>
      <p:sp>
        <p:nvSpPr>
          <p:cNvPr id="129" name="3"/>
          <p:cNvSpPr/>
          <p:nvPr/>
        </p:nvSpPr>
        <p:spPr>
          <a:xfrm>
            <a:off x="134938" y="6113463"/>
            <a:ext cx="477837" cy="463550"/>
          </a:xfrm>
          <a:prstGeom prst="roundRect">
            <a:avLst/>
          </a:prstGeom>
          <a:solidFill>
            <a:schemeClr val="bg1"/>
          </a:solidFill>
          <a:ln>
            <a:solidFill>
              <a:srgbClr val="00938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09385"/>
                </a:solidFill>
                <a:latin typeface="Twinkl" pitchFamily="2" charset="0"/>
              </a:rPr>
              <a:t>3</a:t>
            </a:r>
          </a:p>
        </p:txBody>
      </p:sp>
    </p:spTree>
    <p:extLst>
      <p:ext uri="{BB962C8B-B14F-4D97-AF65-F5344CB8AC3E}">
        <p14:creationId xmlns:p14="http://schemas.microsoft.com/office/powerpoint/2010/main" val="35874106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9"/>
                    </p:tgtEl>
                  </p:cond>
                </p:stCondLst>
                <p:endSync evt="end" delay="0">
                  <p:rtn val="all"/>
                </p:endSync>
                <p:childTnLst>
                  <p:par>
                    <p:cTn id="3" fill="hold" nodeType="clickPar">
                      <p:stCondLst>
                        <p:cond delay="0"/>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1.66667E-6 7.40741E-7 L 0.09323 -0.48032 " pathEditMode="relative" rAng="0" ptsTypes="AA">
                                      <p:cBhvr>
                                        <p:cTn id="6" dur="2000" fill="hold"/>
                                        <p:tgtEl>
                                          <p:spTgt spid="69"/>
                                        </p:tgtEl>
                                        <p:attrNameLst>
                                          <p:attrName>ppt_x</p:attrName>
                                          <p:attrName>ppt_y</p:attrName>
                                        </p:attrNameLst>
                                      </p:cBhvr>
                                      <p:rCtr x="4653" y="-24028"/>
                                    </p:animMotion>
                                  </p:childTnLst>
                                </p:cTn>
                              </p:par>
                            </p:childTnLst>
                          </p:cTn>
                        </p:par>
                      </p:childTnLst>
                    </p:cTn>
                  </p:par>
                </p:childTnLst>
              </p:cTn>
              <p:nextCondLst>
                <p:cond evt="onClick" delay="0">
                  <p:tgtEl>
                    <p:spTgt spid="69"/>
                  </p:tgtEl>
                </p:cond>
              </p:nextCondLst>
            </p:seq>
            <p:seq concurrent="1" nextAc="seek">
              <p:cTn id="7" restart="whenNotActive" fill="hold" evtFilter="cancelBubble" nodeType="interactiveSeq">
                <p:stCondLst>
                  <p:cond evt="onClick" delay="0">
                    <p:tgtEl>
                      <p:spTgt spid="7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0" presetClass="path" presetSubtype="0" accel="50000" decel="50000" fill="hold" nodeType="clickEffect">
                                  <p:stCondLst>
                                    <p:cond delay="0"/>
                                  </p:stCondLst>
                                  <p:childTnLst>
                                    <p:animMotion origin="layout" path="M 5.55556E-7 -1.85185E-6 L -0.10191 -0.35069 " pathEditMode="relative" rAng="0" ptsTypes="AA">
                                      <p:cBhvr>
                                        <p:cTn id="11" dur="2000" fill="hold"/>
                                        <p:tgtEl>
                                          <p:spTgt spid="72"/>
                                        </p:tgtEl>
                                        <p:attrNameLst>
                                          <p:attrName>ppt_x</p:attrName>
                                          <p:attrName>ppt_y</p:attrName>
                                        </p:attrNameLst>
                                      </p:cBhvr>
                                      <p:rCtr x="-5104" y="-17546"/>
                                    </p:animMotion>
                                  </p:childTnLst>
                                </p:cTn>
                              </p:par>
                            </p:childTnLst>
                          </p:cTn>
                        </p:par>
                      </p:childTnLst>
                    </p:cTn>
                  </p:par>
                </p:childTnLst>
              </p:cTn>
              <p:nextCondLst>
                <p:cond evt="onClick" delay="0">
                  <p:tgtEl>
                    <p:spTgt spid="72"/>
                  </p:tgtEl>
                </p:cond>
              </p:nextCondLst>
            </p:seq>
            <p:seq concurrent="1" nextAc="seek">
              <p:cTn id="12" restart="whenNotActive" fill="hold" evtFilter="cancelBubble" nodeType="interactiveSeq">
                <p:stCondLst>
                  <p:cond evt="onClick" delay="0">
                    <p:tgtEl>
                      <p:spTgt spid="71"/>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0" presetClass="path" presetSubtype="0" accel="50000" decel="50000" fill="hold" nodeType="clickEffect">
                                  <p:stCondLst>
                                    <p:cond delay="0"/>
                                  </p:stCondLst>
                                  <p:childTnLst>
                                    <p:animMotion origin="layout" path="M 1.94444E-6 -3.33333E-6 L 0.0783 -0.69213 " pathEditMode="relative" rAng="0" ptsTypes="AA">
                                      <p:cBhvr>
                                        <p:cTn id="16" dur="2000" fill="hold"/>
                                        <p:tgtEl>
                                          <p:spTgt spid="71"/>
                                        </p:tgtEl>
                                        <p:attrNameLst>
                                          <p:attrName>ppt_x</p:attrName>
                                          <p:attrName>ppt_y</p:attrName>
                                        </p:attrNameLst>
                                      </p:cBhvr>
                                      <p:rCtr x="3906" y="-34606"/>
                                    </p:animMotion>
                                  </p:childTnLst>
                                </p:cTn>
                              </p:par>
                            </p:childTnLst>
                          </p:cTn>
                        </p:par>
                      </p:childTnLst>
                    </p:cTn>
                  </p:par>
                </p:childTnLst>
              </p:cTn>
              <p:nextCondLst>
                <p:cond evt="onClick" delay="0">
                  <p:tgtEl>
                    <p:spTgt spid="71"/>
                  </p:tgtEl>
                </p:cond>
              </p:nextCondLst>
            </p:seq>
            <p:seq concurrent="1" nextAc="seek">
              <p:cTn id="17" restart="whenNotActive" fill="hold" evtFilter="cancelBubble" nodeType="interactiveSeq">
                <p:stCondLst>
                  <p:cond evt="onClick" delay="0">
                    <p:tgtEl>
                      <p:spTgt spid="73"/>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0" presetClass="path" presetSubtype="0" accel="50000" decel="50000" fill="hold" nodeType="clickEffect">
                                  <p:stCondLst>
                                    <p:cond delay="0"/>
                                  </p:stCondLst>
                                  <p:childTnLst>
                                    <p:animMotion origin="layout" path="M -3.61111E-6 3.7037E-6 L 0.02188 -0.33658 " pathEditMode="relative" rAng="0" ptsTypes="AA">
                                      <p:cBhvr>
                                        <p:cTn id="21" dur="2000" fill="hold"/>
                                        <p:tgtEl>
                                          <p:spTgt spid="73"/>
                                        </p:tgtEl>
                                        <p:attrNameLst>
                                          <p:attrName>ppt_x</p:attrName>
                                          <p:attrName>ppt_y</p:attrName>
                                        </p:attrNameLst>
                                      </p:cBhvr>
                                      <p:rCtr x="1094" y="-16829"/>
                                    </p:animMotion>
                                  </p:childTnLst>
                                </p:cTn>
                              </p:par>
                            </p:childTnLst>
                          </p:cTn>
                        </p:par>
                      </p:childTnLst>
                    </p:cTn>
                  </p:par>
                </p:childTnLst>
              </p:cTn>
              <p:nextCondLst>
                <p:cond evt="onClick" delay="0">
                  <p:tgtEl>
                    <p:spTgt spid="73"/>
                  </p:tgtEl>
                </p:cond>
              </p:nextCondLst>
            </p:seq>
            <p:seq concurrent="1" nextAc="seek">
              <p:cTn id="22" restart="whenNotActive" fill="hold" evtFilter="cancelBubble" nodeType="interactiveSeq">
                <p:stCondLst>
                  <p:cond evt="onClick" delay="0">
                    <p:tgtEl>
                      <p:spTgt spid="74"/>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0" presetClass="path" presetSubtype="0" accel="50000" decel="50000" fill="hold" nodeType="clickEffect">
                                  <p:stCondLst>
                                    <p:cond delay="0"/>
                                  </p:stCondLst>
                                  <p:childTnLst>
                                    <p:animMotion origin="layout" path="M 4.72222E-6 -2.96296E-6 L -0.06407 -0.51805 " pathEditMode="relative" rAng="0" ptsTypes="AA">
                                      <p:cBhvr>
                                        <p:cTn id="26" dur="2000" fill="hold"/>
                                        <p:tgtEl>
                                          <p:spTgt spid="74"/>
                                        </p:tgtEl>
                                        <p:attrNameLst>
                                          <p:attrName>ppt_x</p:attrName>
                                          <p:attrName>ppt_y</p:attrName>
                                        </p:attrNameLst>
                                      </p:cBhvr>
                                      <p:rCtr x="-3212" y="-25903"/>
                                    </p:animMotion>
                                  </p:childTnLst>
                                </p:cTn>
                              </p:par>
                            </p:childTnLst>
                          </p:cTn>
                        </p:par>
                      </p:childTnLst>
                    </p:cTn>
                  </p:par>
                </p:childTnLst>
              </p:cTn>
              <p:nextCondLst>
                <p:cond evt="onClick" delay="0">
                  <p:tgtEl>
                    <p:spTgt spid="74"/>
                  </p:tgtEl>
                </p:cond>
              </p:nextCondLst>
            </p:seq>
            <p:seq concurrent="1" nextAc="seek">
              <p:cTn id="27" restart="whenNotActive" fill="hold" evtFilter="cancelBubble" nodeType="interactiveSeq">
                <p:stCondLst>
                  <p:cond evt="onClick" delay="0">
                    <p:tgtEl>
                      <p:spTgt spid="70"/>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0" presetClass="path" presetSubtype="0" accel="50000" decel="50000" fill="hold" nodeType="clickEffect">
                                  <p:stCondLst>
                                    <p:cond delay="0"/>
                                  </p:stCondLst>
                                  <p:childTnLst>
                                    <p:animMotion origin="layout" path="M 1.11022E-16 -3.7037E-7 L -0.1026 -0.68333 " pathEditMode="relative" rAng="0" ptsTypes="AA">
                                      <p:cBhvr>
                                        <p:cTn id="31" dur="2000" fill="hold"/>
                                        <p:tgtEl>
                                          <p:spTgt spid="70"/>
                                        </p:tgtEl>
                                        <p:attrNameLst>
                                          <p:attrName>ppt_x</p:attrName>
                                          <p:attrName>ppt_y</p:attrName>
                                        </p:attrNameLst>
                                      </p:cBhvr>
                                      <p:rCtr x="-5139" y="-34167"/>
                                    </p:animMotion>
                                  </p:childTnLst>
                                </p:cTn>
                              </p:par>
                            </p:childTnLst>
                          </p:cTn>
                        </p:par>
                      </p:childTnLst>
                    </p:cTn>
                  </p:par>
                </p:childTnLst>
              </p:cTn>
              <p:nextCondLst>
                <p:cond evt="onClick" delay="0">
                  <p:tgtEl>
                    <p:spTgt spid="70"/>
                  </p:tgtEl>
                </p:cond>
              </p:nextCondLst>
            </p:seq>
            <p:seq concurrent="1" nextAc="seek">
              <p:cTn id="32" restart="whenNotActive" fill="hold" evtFilter="cancelBubble" nodeType="interactiveSeq">
                <p:stCondLst>
                  <p:cond evt="onClick" delay="0">
                    <p:tgtEl>
                      <p:spTgt spid="5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2" presetClass="path" presetSubtype="0" accel="50000" decel="50000" fill="hold" grpId="0" nodeType="clickEffect">
                                  <p:stCondLst>
                                    <p:cond delay="0"/>
                                  </p:stCondLst>
                                  <p:childTnLst>
                                    <p:animMotion origin="layout" path="M -3.33333E-6 0.00139 L 0.03351 -0.12083 " pathEditMode="relative" rAng="0" ptsTypes="AA">
                                      <p:cBhvr>
                                        <p:cTn id="36" dur="2000" fill="hold"/>
                                        <p:tgtEl>
                                          <p:spTgt spid="59"/>
                                        </p:tgtEl>
                                        <p:attrNameLst>
                                          <p:attrName>ppt_x</p:attrName>
                                          <p:attrName>ppt_y</p:attrName>
                                        </p:attrNameLst>
                                      </p:cBhvr>
                                      <p:rCtr x="1667" y="-6111"/>
                                    </p:animMotion>
                                  </p:childTnLst>
                                </p:cTn>
                              </p:par>
                            </p:childTnLst>
                          </p:cTn>
                        </p:par>
                      </p:childTnLst>
                    </p:cTn>
                  </p:par>
                </p:childTnLst>
              </p:cTn>
              <p:nextCondLst>
                <p:cond evt="onClick" delay="0">
                  <p:tgtEl>
                    <p:spTgt spid="59"/>
                  </p:tgtEl>
                </p:cond>
              </p:nextCondLst>
            </p:seq>
            <p:seq concurrent="1" nextAc="seek">
              <p:cTn id="37" restart="whenNotActive" fill="hold" evtFilter="cancelBubble" nodeType="interactiveSeq">
                <p:stCondLst>
                  <p:cond evt="onClick" delay="0">
                    <p:tgtEl>
                      <p:spTgt spid="57"/>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42" presetClass="path" presetSubtype="0" accel="50000" decel="50000" fill="hold" grpId="0" nodeType="clickEffect">
                                  <p:stCondLst>
                                    <p:cond delay="0"/>
                                  </p:stCondLst>
                                  <p:childTnLst>
                                    <p:animMotion origin="layout" path="M 4.44444E-6 -4.81481E-6 L -0.14497 -0.1162 " pathEditMode="relative" rAng="0" ptsTypes="AA">
                                      <p:cBhvr>
                                        <p:cTn id="41" dur="2000" fill="hold"/>
                                        <p:tgtEl>
                                          <p:spTgt spid="57"/>
                                        </p:tgtEl>
                                        <p:attrNameLst>
                                          <p:attrName>ppt_x</p:attrName>
                                          <p:attrName>ppt_y</p:attrName>
                                        </p:attrNameLst>
                                      </p:cBhvr>
                                      <p:rCtr x="-7257" y="-5810"/>
                                    </p:animMotion>
                                  </p:childTnLst>
                                </p:cTn>
                              </p:par>
                            </p:childTnLst>
                          </p:cTn>
                        </p:par>
                      </p:childTnLst>
                    </p:cTn>
                  </p:par>
                </p:childTnLst>
              </p:cTn>
              <p:nextCondLst>
                <p:cond evt="onClick" delay="0">
                  <p:tgtEl>
                    <p:spTgt spid="57"/>
                  </p:tgtEl>
                </p:cond>
              </p:nextCondLst>
            </p:seq>
            <p:seq concurrent="1" nextAc="seek">
              <p:cTn id="42" restart="whenNotActive" fill="hold" evtFilter="cancelBubble" nodeType="interactiveSeq">
                <p:stCondLst>
                  <p:cond evt="onClick" delay="0">
                    <p:tgtEl>
                      <p:spTgt spid="58"/>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42" presetClass="path" presetSubtype="0" accel="50000" decel="50000" fill="hold" grpId="0" nodeType="clickEffect">
                                  <p:stCondLst>
                                    <p:cond delay="0"/>
                                  </p:stCondLst>
                                  <p:childTnLst>
                                    <p:animMotion origin="layout" path="M 3.05556E-6 -4.81481E-6 L -0.35417 -0.11689 " pathEditMode="relative" rAng="0" ptsTypes="AA">
                                      <p:cBhvr>
                                        <p:cTn id="46" dur="2000" fill="hold"/>
                                        <p:tgtEl>
                                          <p:spTgt spid="58"/>
                                        </p:tgtEl>
                                        <p:attrNameLst>
                                          <p:attrName>ppt_x</p:attrName>
                                          <p:attrName>ppt_y</p:attrName>
                                        </p:attrNameLst>
                                      </p:cBhvr>
                                      <p:rCtr x="-17708" y="-5856"/>
                                    </p:animMotion>
                                  </p:childTnLst>
                                </p:cTn>
                              </p:par>
                            </p:childTnLst>
                          </p:cTn>
                        </p:par>
                      </p:childTnLst>
                    </p:cTn>
                  </p:par>
                </p:childTnLst>
              </p:cTn>
              <p:nextCondLst>
                <p:cond evt="onClick" delay="0">
                  <p:tgtEl>
                    <p:spTgt spid="58"/>
                  </p:tgtEl>
                </p:cond>
              </p:nextCondLst>
            </p:seq>
            <p:seq concurrent="1" nextAc="seek">
              <p:cTn id="47" restart="whenNotActive" fill="hold" evtFilter="cancelBubble" nodeType="interactiveSeq">
                <p:stCondLst>
                  <p:cond evt="onClick" delay="0">
                    <p:tgtEl>
                      <p:spTgt spid="60"/>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42" presetClass="path" presetSubtype="0" accel="50000" decel="50000" fill="hold" grpId="0" nodeType="clickEffect">
                                  <p:stCondLst>
                                    <p:cond delay="0"/>
                                  </p:stCondLst>
                                  <p:childTnLst>
                                    <p:animMotion origin="layout" path="M 4.44444E-6 4.07407E-6 L -0.05122 -0.21945 " pathEditMode="relative" rAng="0" ptsTypes="AA">
                                      <p:cBhvr>
                                        <p:cTn id="51" dur="2000" fill="hold"/>
                                        <p:tgtEl>
                                          <p:spTgt spid="60"/>
                                        </p:tgtEl>
                                        <p:attrNameLst>
                                          <p:attrName>ppt_x</p:attrName>
                                          <p:attrName>ppt_y</p:attrName>
                                        </p:attrNameLst>
                                      </p:cBhvr>
                                      <p:rCtr x="-2569" y="-10972"/>
                                    </p:animMotion>
                                  </p:childTnLst>
                                </p:cTn>
                              </p:par>
                            </p:childTnLst>
                          </p:cTn>
                        </p:par>
                      </p:childTnLst>
                    </p:cTn>
                  </p:par>
                </p:childTnLst>
              </p:cTn>
              <p:nextCondLst>
                <p:cond evt="onClick" delay="0">
                  <p:tgtEl>
                    <p:spTgt spid="60"/>
                  </p:tgtEl>
                </p:cond>
              </p:nextCondLst>
            </p:seq>
            <p:seq concurrent="1" nextAc="seek">
              <p:cTn id="52" restart="whenNotActive" fill="hold" evtFilter="cancelBubble" nodeType="interactiveSeq">
                <p:stCondLst>
                  <p:cond evt="onClick" delay="0">
                    <p:tgtEl>
                      <p:spTgt spid="61"/>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path" presetSubtype="0" accel="50000" decel="50000" fill="hold" grpId="0" nodeType="clickEffect">
                                  <p:stCondLst>
                                    <p:cond delay="0"/>
                                  </p:stCondLst>
                                  <p:childTnLst>
                                    <p:animMotion origin="layout" path="M 3.33333E-6 4.07407E-6 L -0.24983 -0.21551 " pathEditMode="relative" rAng="0" ptsTypes="AA">
                                      <p:cBhvr>
                                        <p:cTn id="56" dur="2000" fill="hold"/>
                                        <p:tgtEl>
                                          <p:spTgt spid="61"/>
                                        </p:tgtEl>
                                        <p:attrNameLst>
                                          <p:attrName>ppt_x</p:attrName>
                                          <p:attrName>ppt_y</p:attrName>
                                        </p:attrNameLst>
                                      </p:cBhvr>
                                      <p:rCtr x="-12500" y="-10787"/>
                                    </p:animMotion>
                                  </p:childTnLst>
                                </p:cTn>
                              </p:par>
                            </p:childTnLst>
                          </p:cTn>
                        </p:par>
                      </p:childTnLst>
                    </p:cTn>
                  </p:par>
                </p:childTnLst>
              </p:cTn>
              <p:nextCondLst>
                <p:cond evt="onClick" delay="0">
                  <p:tgtEl>
                    <p:spTgt spid="61"/>
                  </p:tgtEl>
                </p:cond>
              </p:nextCondLst>
            </p:seq>
            <p:seq concurrent="1" nextAc="seek">
              <p:cTn id="57" restart="whenNotActive" fill="hold" evtFilter="cancelBubble" nodeType="interactiveSeq">
                <p:stCondLst>
                  <p:cond evt="onClick" delay="0">
                    <p:tgtEl>
                      <p:spTgt spid="113"/>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2" presetClass="path" presetSubtype="0" accel="50000" decel="50000" fill="hold" grpId="0" nodeType="clickEffect">
                                  <p:stCondLst>
                                    <p:cond delay="0"/>
                                  </p:stCondLst>
                                  <p:childTnLst>
                                    <p:animMotion origin="layout" path="M 1.38889E-6 3.7037E-6 L 0.24253 -0.3375 " pathEditMode="relative" rAng="0" ptsTypes="AA">
                                      <p:cBhvr>
                                        <p:cTn id="61" dur="2000" fill="hold"/>
                                        <p:tgtEl>
                                          <p:spTgt spid="113"/>
                                        </p:tgtEl>
                                        <p:attrNameLst>
                                          <p:attrName>ppt_x</p:attrName>
                                          <p:attrName>ppt_y</p:attrName>
                                        </p:attrNameLst>
                                      </p:cBhvr>
                                      <p:rCtr x="12118" y="-16875"/>
                                    </p:animMotion>
                                  </p:childTnLst>
                                </p:cTn>
                              </p:par>
                            </p:childTnLst>
                          </p:cTn>
                        </p:par>
                      </p:childTnLst>
                    </p:cTn>
                  </p:par>
                </p:childTnLst>
              </p:cTn>
              <p:nextCondLst>
                <p:cond evt="onClick" delay="0">
                  <p:tgtEl>
                    <p:spTgt spid="113"/>
                  </p:tgtEl>
                </p:cond>
              </p:nextCondLst>
            </p:seq>
            <p:seq concurrent="1" nextAc="seek">
              <p:cTn id="62" restart="whenNotActive" fill="hold" evtFilter="cancelBubble" nodeType="interactiveSeq">
                <p:stCondLst>
                  <p:cond evt="onClick" delay="0">
                    <p:tgtEl>
                      <p:spTgt spid="114"/>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42" presetClass="path" presetSubtype="0" accel="50000" decel="50000" fill="hold" grpId="0" nodeType="clickEffect">
                                  <p:stCondLst>
                                    <p:cond delay="0"/>
                                  </p:stCondLst>
                                  <p:childTnLst>
                                    <p:animMotion origin="layout" path="M 1.38889E-6 4.44444E-6 L 0.29965 -0.41551 " pathEditMode="relative" rAng="0" ptsTypes="AA">
                                      <p:cBhvr>
                                        <p:cTn id="66" dur="2000" fill="hold"/>
                                        <p:tgtEl>
                                          <p:spTgt spid="114"/>
                                        </p:tgtEl>
                                        <p:attrNameLst>
                                          <p:attrName>ppt_x</p:attrName>
                                          <p:attrName>ppt_y</p:attrName>
                                        </p:attrNameLst>
                                      </p:cBhvr>
                                      <p:rCtr x="14983" y="-20787"/>
                                    </p:animMotion>
                                  </p:childTnLst>
                                </p:cTn>
                              </p:par>
                            </p:childTnLst>
                          </p:cTn>
                        </p:par>
                      </p:childTnLst>
                    </p:cTn>
                  </p:par>
                </p:childTnLst>
              </p:cTn>
              <p:nextCondLst>
                <p:cond evt="onClick" delay="0">
                  <p:tgtEl>
                    <p:spTgt spid="114"/>
                  </p:tgtEl>
                </p:cond>
              </p:nextCondLst>
            </p:seq>
            <p:seq concurrent="1" nextAc="seek">
              <p:cTn id="67" restart="whenNotActive" fill="hold" evtFilter="cancelBubble" nodeType="interactiveSeq">
                <p:stCondLst>
                  <p:cond evt="onClick" delay="0">
                    <p:tgtEl>
                      <p:spTgt spid="115"/>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accel="50000" decel="50000" fill="hold" grpId="0" nodeType="clickEffect">
                                  <p:stCondLst>
                                    <p:cond delay="0"/>
                                  </p:stCondLst>
                                  <p:childTnLst>
                                    <p:animMotion origin="layout" path="M 1.38889E-6 -4.81481E-6 L 0.24496 -0.4912 " pathEditMode="relative" rAng="0" ptsTypes="AA">
                                      <p:cBhvr>
                                        <p:cTn id="71" dur="2000" fill="hold"/>
                                        <p:tgtEl>
                                          <p:spTgt spid="115"/>
                                        </p:tgtEl>
                                        <p:attrNameLst>
                                          <p:attrName>ppt_x</p:attrName>
                                          <p:attrName>ppt_y</p:attrName>
                                        </p:attrNameLst>
                                      </p:cBhvr>
                                      <p:rCtr x="12240" y="-24560"/>
                                    </p:animMotion>
                                  </p:childTnLst>
                                </p:cTn>
                              </p:par>
                            </p:childTnLst>
                          </p:cTn>
                        </p:par>
                      </p:childTnLst>
                    </p:cTn>
                  </p:par>
                </p:childTnLst>
              </p:cTn>
              <p:nextCondLst>
                <p:cond evt="onClick" delay="0">
                  <p:tgtEl>
                    <p:spTgt spid="115"/>
                  </p:tgtEl>
                </p:cond>
              </p:nextCondLst>
            </p:seq>
            <p:seq concurrent="1" nextAc="seek">
              <p:cTn id="72" restart="whenNotActive" fill="hold" evtFilter="cancelBubble" nodeType="interactiveSeq">
                <p:stCondLst>
                  <p:cond evt="onClick" delay="0">
                    <p:tgtEl>
                      <p:spTgt spid="116"/>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42" presetClass="path" presetSubtype="0" accel="50000" decel="50000" fill="hold" grpId="0" nodeType="clickEffect">
                                  <p:stCondLst>
                                    <p:cond delay="0"/>
                                  </p:stCondLst>
                                  <p:childTnLst>
                                    <p:animMotion origin="layout" path="M 1.38889E-6 -4.07407E-6 L 0.29965 -0.56921 " pathEditMode="relative" rAng="0" ptsTypes="AA">
                                      <p:cBhvr>
                                        <p:cTn id="76" dur="2000" fill="hold"/>
                                        <p:tgtEl>
                                          <p:spTgt spid="116"/>
                                        </p:tgtEl>
                                        <p:attrNameLst>
                                          <p:attrName>ppt_x</p:attrName>
                                          <p:attrName>ppt_y</p:attrName>
                                        </p:attrNameLst>
                                      </p:cBhvr>
                                      <p:rCtr x="14983" y="-28472"/>
                                    </p:animMotion>
                                  </p:childTnLst>
                                </p:cTn>
                              </p:par>
                            </p:childTnLst>
                          </p:cTn>
                        </p:par>
                      </p:childTnLst>
                    </p:cTn>
                  </p:par>
                </p:childTnLst>
              </p:cTn>
              <p:nextCondLst>
                <p:cond evt="onClick" delay="0">
                  <p:tgtEl>
                    <p:spTgt spid="116"/>
                  </p:tgtEl>
                </p:cond>
              </p:nextCondLst>
            </p:seq>
            <p:seq concurrent="1" nextAc="seek">
              <p:cTn id="77" restart="whenNotActive" fill="hold" evtFilter="cancelBubble" nodeType="interactiveSeq">
                <p:stCondLst>
                  <p:cond evt="onClick" delay="0">
                    <p:tgtEl>
                      <p:spTgt spid="11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42" presetClass="path" presetSubtype="0" accel="50000" decel="50000" fill="hold" grpId="0" nodeType="clickEffect">
                                  <p:stCondLst>
                                    <p:cond delay="0"/>
                                  </p:stCondLst>
                                  <p:childTnLst>
                                    <p:animMotion origin="layout" path="M 1.38889E-6 -4.81481E-6 L 0.2434 -0.64745 " pathEditMode="relative" rAng="0" ptsTypes="AA">
                                      <p:cBhvr>
                                        <p:cTn id="81" dur="2000" fill="hold"/>
                                        <p:tgtEl>
                                          <p:spTgt spid="117"/>
                                        </p:tgtEl>
                                        <p:attrNameLst>
                                          <p:attrName>ppt_x</p:attrName>
                                          <p:attrName>ppt_y</p:attrName>
                                        </p:attrNameLst>
                                      </p:cBhvr>
                                      <p:rCtr x="12170" y="-32384"/>
                                    </p:animMotion>
                                  </p:childTnLst>
                                </p:cTn>
                              </p:par>
                            </p:childTnLst>
                          </p:cTn>
                        </p:par>
                      </p:childTnLst>
                    </p:cTn>
                  </p:par>
                </p:childTnLst>
              </p:cTn>
              <p:nextCondLst>
                <p:cond evt="onClick" delay="0">
                  <p:tgtEl>
                    <p:spTgt spid="117"/>
                  </p:tgtEl>
                </p:cond>
              </p:nextCondLst>
            </p:seq>
            <p:seq concurrent="1" nextAc="seek">
              <p:cTn id="82" restart="whenNotActive" fill="hold" evtFilter="cancelBubble" nodeType="interactiveSeq">
                <p:stCondLst>
                  <p:cond evt="onClick" delay="0">
                    <p:tgtEl>
                      <p:spTgt spid="129"/>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42" presetClass="path" presetSubtype="0" accel="50000" decel="50000" fill="hold" grpId="0" nodeType="clickEffect">
                                  <p:stCondLst>
                                    <p:cond delay="0"/>
                                  </p:stCondLst>
                                  <p:childTnLst>
                                    <p:animMotion origin="layout" path="M 1.38889E-6 -1.48148E-6 L 0.30069 -0.72662 " pathEditMode="relative" rAng="0" ptsTypes="AA">
                                      <p:cBhvr>
                                        <p:cTn id="86" dur="2000" fill="hold"/>
                                        <p:tgtEl>
                                          <p:spTgt spid="129"/>
                                        </p:tgtEl>
                                        <p:attrNameLst>
                                          <p:attrName>ppt_x</p:attrName>
                                          <p:attrName>ppt_y</p:attrName>
                                        </p:attrNameLst>
                                      </p:cBhvr>
                                      <p:rCtr x="15035" y="-36343"/>
                                    </p:animMotion>
                                  </p:childTnLst>
                                </p:cTn>
                              </p:par>
                            </p:childTnLst>
                          </p:cTn>
                        </p:par>
                      </p:childTnLst>
                    </p:cTn>
                  </p:par>
                </p:childTnLst>
              </p:cTn>
              <p:nextCondLst>
                <p:cond evt="onClick" delay="0">
                  <p:tgtEl>
                    <p:spTgt spid="129"/>
                  </p:tgtEl>
                </p:cond>
              </p:nextCondLst>
            </p:seq>
            <p:seq concurrent="1" nextAc="seek">
              <p:cTn id="87" restart="whenNotActive" fill="hold" evtFilter="cancelBubble" nodeType="interactiveSeq">
                <p:stCondLst>
                  <p:cond evt="onClick" delay="0">
                    <p:tgtEl>
                      <p:spTgt spid="123"/>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42" presetClass="path" presetSubtype="0" accel="50000" decel="50000" fill="hold" grpId="0" nodeType="clickEffect">
                                  <p:stCondLst>
                                    <p:cond delay="0"/>
                                  </p:stCondLst>
                                  <p:childTnLst>
                                    <p:animMotion origin="layout" path="M -1.66667E-6 3.7037E-6 L 0.24045 -0.3375 " pathEditMode="relative" rAng="0" ptsTypes="AA">
                                      <p:cBhvr>
                                        <p:cTn id="91" dur="2000" fill="hold"/>
                                        <p:tgtEl>
                                          <p:spTgt spid="123"/>
                                        </p:tgtEl>
                                        <p:attrNameLst>
                                          <p:attrName>ppt_x</p:attrName>
                                          <p:attrName>ppt_y</p:attrName>
                                        </p:attrNameLst>
                                      </p:cBhvr>
                                      <p:rCtr x="12014" y="-16875"/>
                                    </p:animMotion>
                                  </p:childTnLst>
                                </p:cTn>
                              </p:par>
                            </p:childTnLst>
                          </p:cTn>
                        </p:par>
                      </p:childTnLst>
                    </p:cTn>
                  </p:par>
                </p:childTnLst>
              </p:cTn>
              <p:nextCondLst>
                <p:cond evt="onClick" delay="0">
                  <p:tgtEl>
                    <p:spTgt spid="123"/>
                  </p:tgtEl>
                </p:cond>
              </p:nextCondLst>
            </p:seq>
            <p:seq concurrent="1" nextAc="seek">
              <p:cTn id="92" restart="whenNotActive" fill="hold" evtFilter="cancelBubble" nodeType="interactiveSeq">
                <p:stCondLst>
                  <p:cond evt="onClick" delay="0">
                    <p:tgtEl>
                      <p:spTgt spid="118"/>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42" presetClass="path" presetSubtype="0" accel="50000" decel="50000" fill="hold" grpId="0" nodeType="clickEffect">
                                  <p:stCondLst>
                                    <p:cond delay="0"/>
                                  </p:stCondLst>
                                  <p:childTnLst>
                                    <p:animMotion origin="layout" path="M -1.66667E-6 4.44444E-6 L 0.24045 -0.4132 " pathEditMode="relative" rAng="0" ptsTypes="AA">
                                      <p:cBhvr>
                                        <p:cTn id="96" dur="2000" fill="hold"/>
                                        <p:tgtEl>
                                          <p:spTgt spid="118"/>
                                        </p:tgtEl>
                                        <p:attrNameLst>
                                          <p:attrName>ppt_x</p:attrName>
                                          <p:attrName>ppt_y</p:attrName>
                                        </p:attrNameLst>
                                      </p:cBhvr>
                                      <p:rCtr x="12014" y="-20671"/>
                                    </p:animMotion>
                                  </p:childTnLst>
                                </p:cTn>
                              </p:par>
                            </p:childTnLst>
                          </p:cTn>
                        </p:par>
                      </p:childTnLst>
                    </p:cTn>
                  </p:par>
                </p:childTnLst>
              </p:cTn>
              <p:nextCondLst>
                <p:cond evt="onClick" delay="0">
                  <p:tgtEl>
                    <p:spTgt spid="118"/>
                  </p:tgtEl>
                </p:cond>
              </p:nextCondLst>
            </p:seq>
            <p:seq concurrent="1" nextAc="seek">
              <p:cTn id="97" restart="whenNotActive" fill="hold" evtFilter="cancelBubble" nodeType="interactiveSeq">
                <p:stCondLst>
                  <p:cond evt="onClick" delay="0">
                    <p:tgtEl>
                      <p:spTgt spid="119"/>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42" presetClass="path" presetSubtype="0" accel="50000" decel="50000" fill="hold" grpId="0" nodeType="clickEffect">
                                  <p:stCondLst>
                                    <p:cond delay="0"/>
                                  </p:stCondLst>
                                  <p:childTnLst>
                                    <p:animMotion origin="layout" path="M -1.66667E-6 -4.81481E-6 L 0.23941 -0.49351 " pathEditMode="relative" rAng="0" ptsTypes="AA">
                                      <p:cBhvr>
                                        <p:cTn id="101" dur="2000" fill="hold"/>
                                        <p:tgtEl>
                                          <p:spTgt spid="119"/>
                                        </p:tgtEl>
                                        <p:attrNameLst>
                                          <p:attrName>ppt_x</p:attrName>
                                          <p:attrName>ppt_y</p:attrName>
                                        </p:attrNameLst>
                                      </p:cBhvr>
                                      <p:rCtr x="11962" y="-24676"/>
                                    </p:animMotion>
                                  </p:childTnLst>
                                </p:cTn>
                              </p:par>
                            </p:childTnLst>
                          </p:cTn>
                        </p:par>
                      </p:childTnLst>
                    </p:cTn>
                  </p:par>
                </p:childTnLst>
              </p:cTn>
              <p:nextCondLst>
                <p:cond evt="onClick" delay="0">
                  <p:tgtEl>
                    <p:spTgt spid="119"/>
                  </p:tgtEl>
                </p:cond>
              </p:nextCondLst>
            </p:seq>
            <p:seq concurrent="1" nextAc="seek">
              <p:cTn id="102" restart="whenNotActive" fill="hold" evtFilter="cancelBubble" nodeType="interactiveSeq">
                <p:stCondLst>
                  <p:cond evt="onClick" delay="0">
                    <p:tgtEl>
                      <p:spTgt spid="120"/>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42" presetClass="path" presetSubtype="0" accel="50000" decel="50000" fill="hold" grpId="0" nodeType="clickEffect">
                                  <p:stCondLst>
                                    <p:cond delay="0"/>
                                  </p:stCondLst>
                                  <p:childTnLst>
                                    <p:animMotion origin="layout" path="M -1.66667E-6 -4.07407E-6 L 0.24202 -0.56921 " pathEditMode="relative" rAng="0" ptsTypes="AA">
                                      <p:cBhvr>
                                        <p:cTn id="106" dur="2000" fill="hold"/>
                                        <p:tgtEl>
                                          <p:spTgt spid="120"/>
                                        </p:tgtEl>
                                        <p:attrNameLst>
                                          <p:attrName>ppt_x</p:attrName>
                                          <p:attrName>ppt_y</p:attrName>
                                        </p:attrNameLst>
                                      </p:cBhvr>
                                      <p:rCtr x="12101" y="-28472"/>
                                    </p:animMotion>
                                  </p:childTnLst>
                                </p:cTn>
                              </p:par>
                            </p:childTnLst>
                          </p:cTn>
                        </p:par>
                      </p:childTnLst>
                    </p:cTn>
                  </p:par>
                </p:childTnLst>
              </p:cTn>
              <p:nextCondLst>
                <p:cond evt="onClick" delay="0">
                  <p:tgtEl>
                    <p:spTgt spid="120"/>
                  </p:tgtEl>
                </p:cond>
              </p:nextCondLst>
            </p:seq>
            <p:seq concurrent="1" nextAc="seek">
              <p:cTn id="107" restart="whenNotActive" fill="hold" evtFilter="cancelBubble" nodeType="interactiveSeq">
                <p:stCondLst>
                  <p:cond evt="onClick" delay="0">
                    <p:tgtEl>
                      <p:spTgt spid="121"/>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42" presetClass="path" presetSubtype="0" accel="50000" decel="50000" fill="hold" grpId="0" nodeType="clickEffect">
                                  <p:stCondLst>
                                    <p:cond delay="0"/>
                                  </p:stCondLst>
                                  <p:childTnLst>
                                    <p:animMotion origin="layout" path="M -1.66667E-6 -4.81481E-6 L 0.23941 -0.64745 " pathEditMode="relative" rAng="0" ptsTypes="AA">
                                      <p:cBhvr>
                                        <p:cTn id="111" dur="2000" fill="hold"/>
                                        <p:tgtEl>
                                          <p:spTgt spid="121"/>
                                        </p:tgtEl>
                                        <p:attrNameLst>
                                          <p:attrName>ppt_x</p:attrName>
                                          <p:attrName>ppt_y</p:attrName>
                                        </p:attrNameLst>
                                      </p:cBhvr>
                                      <p:rCtr x="11962" y="-32384"/>
                                    </p:animMotion>
                                  </p:childTnLst>
                                </p:cTn>
                              </p:par>
                            </p:childTnLst>
                          </p:cTn>
                        </p:par>
                      </p:childTnLst>
                    </p:cTn>
                  </p:par>
                </p:childTnLst>
              </p:cTn>
              <p:nextCondLst>
                <p:cond evt="onClick" delay="0">
                  <p:tgtEl>
                    <p:spTgt spid="121"/>
                  </p:tgtEl>
                </p:cond>
              </p:nextCondLst>
            </p:seq>
            <p:seq concurrent="1" nextAc="seek">
              <p:cTn id="112" restart="whenNotActive" fill="hold" evtFilter="cancelBubble" nodeType="interactiveSeq">
                <p:stCondLst>
                  <p:cond evt="onClick" delay="0">
                    <p:tgtEl>
                      <p:spTgt spid="128"/>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42" presetClass="path" presetSubtype="0" accel="50000" decel="50000" fill="hold" grpId="0" nodeType="clickEffect">
                                  <p:stCondLst>
                                    <p:cond delay="0"/>
                                  </p:stCondLst>
                                  <p:childTnLst>
                                    <p:animMotion origin="layout" path="M -2.77778E-6 -1.48148E-6 L 0.24045 -0.72662 " pathEditMode="relative" rAng="0" ptsTypes="AA">
                                      <p:cBhvr>
                                        <p:cTn id="116" dur="2000" fill="hold"/>
                                        <p:tgtEl>
                                          <p:spTgt spid="128"/>
                                        </p:tgtEl>
                                        <p:attrNameLst>
                                          <p:attrName>ppt_x</p:attrName>
                                          <p:attrName>ppt_y</p:attrName>
                                        </p:attrNameLst>
                                      </p:cBhvr>
                                      <p:rCtr x="12014" y="-36343"/>
                                    </p:animMotion>
                                  </p:childTnLst>
                                </p:cTn>
                              </p:par>
                            </p:childTnLst>
                          </p:cTn>
                        </p:par>
                      </p:childTnLst>
                    </p:cTn>
                  </p:par>
                </p:childTnLst>
              </p:cTn>
              <p:nextCondLst>
                <p:cond evt="onClick" delay="0">
                  <p:tgtEl>
                    <p:spTgt spid="128"/>
                  </p:tgtEl>
                </p:cond>
              </p:nextCondLst>
            </p:seq>
            <p:seq concurrent="1" nextAc="seek">
              <p:cTn id="117" restart="whenNotActive" fill="hold" evtFilter="cancelBubble" nodeType="interactiveSeq">
                <p:stCondLst>
                  <p:cond evt="onClick" delay="0">
                    <p:tgtEl>
                      <p:spTgt spid="127"/>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42" presetClass="path" presetSubtype="0" accel="50000" decel="50000" fill="hold" grpId="0" nodeType="clickEffect">
                                  <p:stCondLst>
                                    <p:cond delay="0"/>
                                  </p:stCondLst>
                                  <p:childTnLst>
                                    <p:animMotion origin="layout" path="M -1.94444E-6 3.7037E-6 L 0.20278 -0.38959 " pathEditMode="relative" rAng="0" ptsTypes="AA">
                                      <p:cBhvr>
                                        <p:cTn id="121" dur="2000" fill="hold"/>
                                        <p:tgtEl>
                                          <p:spTgt spid="127"/>
                                        </p:tgtEl>
                                        <p:attrNameLst>
                                          <p:attrName>ppt_x</p:attrName>
                                          <p:attrName>ppt_y</p:attrName>
                                        </p:attrNameLst>
                                      </p:cBhvr>
                                      <p:rCtr x="10139" y="-19491"/>
                                    </p:animMotion>
                                  </p:childTnLst>
                                </p:cTn>
                              </p:par>
                            </p:childTnLst>
                          </p:cTn>
                        </p:par>
                      </p:childTnLst>
                    </p:cTn>
                  </p:par>
                </p:childTnLst>
              </p:cTn>
              <p:nextCondLst>
                <p:cond evt="onClick" delay="0">
                  <p:tgtEl>
                    <p:spTgt spid="127"/>
                  </p:tgtEl>
                </p:cond>
              </p:nextCondLst>
            </p:seq>
            <p:seq concurrent="1" nextAc="seek">
              <p:cTn id="122" restart="whenNotActive" fill="hold" evtFilter="cancelBubble" nodeType="interactiveSeq">
                <p:stCondLst>
                  <p:cond evt="onClick" delay="0">
                    <p:tgtEl>
                      <p:spTgt spid="124"/>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42" presetClass="path" presetSubtype="0" accel="50000" decel="50000" fill="hold" grpId="0" nodeType="clickEffect">
                                  <p:stCondLst>
                                    <p:cond delay="0"/>
                                  </p:stCondLst>
                                  <p:childTnLst>
                                    <p:animMotion origin="layout" path="M 2.77778E-6 4.44444E-6 L 0.20503 -0.4676 " pathEditMode="relative" rAng="0" ptsTypes="AA">
                                      <p:cBhvr>
                                        <p:cTn id="126" dur="2000" fill="hold"/>
                                        <p:tgtEl>
                                          <p:spTgt spid="124"/>
                                        </p:tgtEl>
                                        <p:attrNameLst>
                                          <p:attrName>ppt_x</p:attrName>
                                          <p:attrName>ppt_y</p:attrName>
                                        </p:attrNameLst>
                                      </p:cBhvr>
                                      <p:rCtr x="10243" y="-23380"/>
                                    </p:animMotion>
                                  </p:childTnLst>
                                </p:cTn>
                              </p:par>
                            </p:childTnLst>
                          </p:cTn>
                        </p:par>
                      </p:childTnLst>
                    </p:cTn>
                  </p:par>
                </p:childTnLst>
              </p:cTn>
              <p:nextCondLst>
                <p:cond evt="onClick" delay="0">
                  <p:tgtEl>
                    <p:spTgt spid="124"/>
                  </p:tgtEl>
                </p:cond>
              </p:nextCondLst>
            </p:seq>
            <p:seq concurrent="1" nextAc="seek">
              <p:cTn id="127" restart="whenNotActive" fill="hold" evtFilter="cancelBubble" nodeType="interactiveSeq">
                <p:stCondLst>
                  <p:cond evt="onClick" delay="0">
                    <p:tgtEl>
                      <p:spTgt spid="125"/>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42" presetClass="path" presetSubtype="0" accel="50000" decel="50000" fill="hold" grpId="0" nodeType="clickEffect">
                                  <p:stCondLst>
                                    <p:cond delay="0"/>
                                  </p:stCondLst>
                                  <p:childTnLst>
                                    <p:animMotion origin="layout" path="M -1.94444E-6 -4.81481E-6 L 0.20504 -0.5456 " pathEditMode="relative" rAng="0" ptsTypes="AA">
                                      <p:cBhvr>
                                        <p:cTn id="131" dur="2000" fill="hold"/>
                                        <p:tgtEl>
                                          <p:spTgt spid="125"/>
                                        </p:tgtEl>
                                        <p:attrNameLst>
                                          <p:attrName>ppt_x</p:attrName>
                                          <p:attrName>ppt_y</p:attrName>
                                        </p:attrNameLst>
                                      </p:cBhvr>
                                      <p:rCtr x="10243" y="-27292"/>
                                    </p:animMotion>
                                  </p:childTnLst>
                                </p:cTn>
                              </p:par>
                            </p:childTnLst>
                          </p:cTn>
                        </p:par>
                      </p:childTnLst>
                    </p:cTn>
                  </p:par>
                </p:childTnLst>
              </p:cTn>
              <p:nextCondLst>
                <p:cond evt="onClick" delay="0">
                  <p:tgtEl>
                    <p:spTgt spid="125"/>
                  </p:tgtEl>
                </p:cond>
              </p:nextCondLst>
            </p:seq>
            <p:seq concurrent="1" nextAc="seek">
              <p:cTn id="132" restart="whenNotActive" fill="hold" evtFilter="cancelBubble" nodeType="interactiveSeq">
                <p:stCondLst>
                  <p:cond evt="onClick" delay="0">
                    <p:tgtEl>
                      <p:spTgt spid="126"/>
                    </p:tgtEl>
                  </p:cond>
                </p:stCondLst>
                <p:endSync evt="end" delay="0">
                  <p:rtn val="all"/>
                </p:endSync>
                <p:childTnLst>
                  <p:par>
                    <p:cTn id="133" fill="hold" nodeType="clickPar">
                      <p:stCondLst>
                        <p:cond delay="0"/>
                      </p:stCondLst>
                      <p:childTnLst>
                        <p:par>
                          <p:cTn id="134" fill="hold" nodeType="withGroup">
                            <p:stCondLst>
                              <p:cond delay="0"/>
                            </p:stCondLst>
                            <p:childTnLst>
                              <p:par>
                                <p:cTn id="135" presetID="42" presetClass="path" presetSubtype="0" accel="50000" decel="50000" fill="hold" grpId="0" nodeType="clickEffect">
                                  <p:stCondLst>
                                    <p:cond delay="0"/>
                                  </p:stCondLst>
                                  <p:childTnLst>
                                    <p:animMotion origin="layout" path="M -1.94444E-6 -4.07407E-6 L 0.20434 -0.62361 " pathEditMode="relative" rAng="0" ptsTypes="AA">
                                      <p:cBhvr>
                                        <p:cTn id="136" dur="2000" fill="hold"/>
                                        <p:tgtEl>
                                          <p:spTgt spid="126"/>
                                        </p:tgtEl>
                                        <p:attrNameLst>
                                          <p:attrName>ppt_x</p:attrName>
                                          <p:attrName>ppt_y</p:attrName>
                                        </p:attrNameLst>
                                      </p:cBhvr>
                                      <p:rCtr x="10208" y="-31181"/>
                                    </p:animMotion>
                                  </p:childTnLst>
                                </p:cTn>
                              </p:par>
                            </p:childTnLst>
                          </p:cTn>
                        </p:par>
                      </p:childTnLst>
                    </p:cTn>
                  </p:par>
                </p:childTnLst>
              </p:cTn>
              <p:nextCondLst>
                <p:cond evt="onClick" delay="0">
                  <p:tgtEl>
                    <p:spTgt spid="126"/>
                  </p:tgtEl>
                </p:cond>
              </p:nextCondLst>
            </p:seq>
            <p:seq concurrent="1" nextAc="seek">
              <p:cTn id="137" restart="whenNotActive" fill="hold" evtFilter="cancelBubble" nodeType="interactiveSeq">
                <p:stCondLst>
                  <p:cond evt="onClick" delay="0">
                    <p:tgtEl>
                      <p:spTgt spid="122"/>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42" presetClass="path" presetSubtype="0" accel="50000" decel="50000" fill="hold" grpId="0" nodeType="withEffect">
                                  <p:stCondLst>
                                    <p:cond delay="0"/>
                                  </p:stCondLst>
                                  <p:childTnLst>
                                    <p:animMotion origin="layout" path="M -1.94444E-6 4.07407E-6 L 0.18143 -0.64607 " pathEditMode="relative" rAng="0" ptsTypes="AA">
                                      <p:cBhvr>
                                        <p:cTn id="141" dur="2000" fill="hold"/>
                                        <p:tgtEl>
                                          <p:spTgt spid="122"/>
                                        </p:tgtEl>
                                        <p:attrNameLst>
                                          <p:attrName>ppt_x</p:attrName>
                                          <p:attrName>ppt_y</p:attrName>
                                        </p:attrNameLst>
                                      </p:cBhvr>
                                      <p:rCtr x="9063" y="-32315"/>
                                    </p:animMotion>
                                  </p:childTnLst>
                                </p:cTn>
                              </p:par>
                            </p:childTnLst>
                          </p:cTn>
                        </p:par>
                      </p:childTnLst>
                    </p:cTn>
                  </p:par>
                </p:childTnLst>
              </p:cTn>
              <p:nextCondLst>
                <p:cond evt="onClick" delay="0">
                  <p:tgtEl>
                    <p:spTgt spid="122"/>
                  </p:tgtEl>
                </p:cond>
              </p:nextCondLst>
            </p:seq>
            <p:seq concurrent="1" nextAc="seek">
              <p:cTn id="142" restart="whenNotActive" fill="hold" evtFilter="cancelBubble" nodeType="interactiveSeq">
                <p:stCondLst>
                  <p:cond evt="onClick" delay="0">
                    <p:tgtEl>
                      <p:spTgt spid="56"/>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42" presetClass="path" presetSubtype="0" accel="50000" decel="50000" fill="hold" grpId="0" nodeType="clickEffect">
                                  <p:stCondLst>
                                    <p:cond delay="0"/>
                                  </p:stCondLst>
                                  <p:childTnLst>
                                    <p:animMotion origin="layout" path="M 5E-6 -1.11111E-6 L 0.19619 -0.325 " pathEditMode="relative" rAng="0" ptsTypes="AA">
                                      <p:cBhvr>
                                        <p:cTn id="146" dur="2000" fill="hold"/>
                                        <p:tgtEl>
                                          <p:spTgt spid="56"/>
                                        </p:tgtEl>
                                        <p:attrNameLst>
                                          <p:attrName>ppt_x</p:attrName>
                                          <p:attrName>ppt_y</p:attrName>
                                        </p:attrNameLst>
                                      </p:cBhvr>
                                      <p:rCtr x="9809" y="-16250"/>
                                    </p:animMotion>
                                  </p:childTnLst>
                                </p:cTn>
                              </p:par>
                            </p:childTnLst>
                          </p:cTn>
                        </p:par>
                      </p:childTnLst>
                    </p:cTn>
                  </p:par>
                </p:childTnLst>
              </p:cTn>
              <p:nextCondLst>
                <p:cond evt="onClick" delay="0">
                  <p:tgtEl>
                    <p:spTgt spid="56"/>
                  </p:tgtEl>
                </p:cond>
              </p:nextCondLst>
            </p:seq>
            <p:seq concurrent="1" nextAc="seek">
              <p:cTn id="147" restart="whenNotActive" fill="hold" evtFilter="cancelBubble" nodeType="interactiveSeq">
                <p:stCondLst>
                  <p:cond evt="onClick" delay="0">
                    <p:tgtEl>
                      <p:spTgt spid="62"/>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accel="50000" decel="50000" fill="hold" grpId="0" nodeType="clickEffect">
                                  <p:stCondLst>
                                    <p:cond delay="0"/>
                                  </p:stCondLst>
                                  <p:childTnLst>
                                    <p:animMotion origin="layout" path="M -1.38889E-6 -1.85185E-6 L 0.19636 -0.4169 " pathEditMode="relative" rAng="0" ptsTypes="AA">
                                      <p:cBhvr>
                                        <p:cTn id="151" dur="2000" fill="hold"/>
                                        <p:tgtEl>
                                          <p:spTgt spid="62"/>
                                        </p:tgtEl>
                                        <p:attrNameLst>
                                          <p:attrName>ppt_x</p:attrName>
                                          <p:attrName>ppt_y</p:attrName>
                                        </p:attrNameLst>
                                      </p:cBhvr>
                                      <p:rCtr x="9809" y="-20856"/>
                                    </p:animMotion>
                                  </p:childTnLst>
                                </p:cTn>
                              </p:par>
                            </p:childTnLst>
                          </p:cTn>
                        </p:par>
                      </p:childTnLst>
                    </p:cTn>
                  </p:par>
                </p:childTnLst>
              </p:cTn>
              <p:nextCondLst>
                <p:cond evt="onClick" delay="0">
                  <p:tgtEl>
                    <p:spTgt spid="62"/>
                  </p:tgtEl>
                </p:cond>
              </p:nextCondLst>
            </p:seq>
            <p:seq concurrent="1" nextAc="seek">
              <p:cTn id="152" restart="whenNotActive" fill="hold" evtFilter="cancelBubble" nodeType="interactiveSeq">
                <p:stCondLst>
                  <p:cond evt="onClick" delay="0">
                    <p:tgtEl>
                      <p:spTgt spid="63"/>
                    </p:tgtEl>
                  </p:cond>
                </p:stCondLst>
                <p:endSync evt="end" delay="0">
                  <p:rtn val="all"/>
                </p:endSync>
                <p:childTnLst>
                  <p:par>
                    <p:cTn id="153" fill="hold" nodeType="clickPar">
                      <p:stCondLst>
                        <p:cond delay="0"/>
                      </p:stCondLst>
                      <p:childTnLst>
                        <p:par>
                          <p:cTn id="154" fill="hold" nodeType="withGroup">
                            <p:stCondLst>
                              <p:cond delay="0"/>
                            </p:stCondLst>
                            <p:childTnLst>
                              <p:par>
                                <p:cTn id="155" presetID="42" presetClass="path" presetSubtype="0" accel="50000" decel="50000" fill="hold" grpId="0" nodeType="clickEffect">
                                  <p:stCondLst>
                                    <p:cond delay="0"/>
                                  </p:stCondLst>
                                  <p:childTnLst>
                                    <p:animMotion origin="layout" path="M 0.0033 -0.00903 L 0.19601 -0.49514 " pathEditMode="relative" rAng="0" ptsTypes="AA">
                                      <p:cBhvr>
                                        <p:cTn id="156" dur="2000" fill="hold"/>
                                        <p:tgtEl>
                                          <p:spTgt spid="63"/>
                                        </p:tgtEl>
                                        <p:attrNameLst>
                                          <p:attrName>ppt_x</p:attrName>
                                          <p:attrName>ppt_y</p:attrName>
                                        </p:attrNameLst>
                                      </p:cBhvr>
                                      <p:rCtr x="9635" y="-24306"/>
                                    </p:animMotion>
                                  </p:childTnLst>
                                </p:cTn>
                              </p:par>
                            </p:childTnLst>
                          </p:cTn>
                        </p:par>
                      </p:childTnLst>
                    </p:cTn>
                  </p:par>
                </p:childTnLst>
              </p:cTn>
              <p:nextCondLst>
                <p:cond evt="onClick" delay="0">
                  <p:tgtEl>
                    <p:spTgt spid="63"/>
                  </p:tgtEl>
                </p:cond>
              </p:nextCondLst>
            </p:seq>
            <p:seq concurrent="1" nextAc="seek">
              <p:cTn id="157" restart="whenNotActive" fill="hold" evtFilter="cancelBubble" nodeType="interactiveSeq">
                <p:stCondLst>
                  <p:cond evt="onClick" delay="0">
                    <p:tgtEl>
                      <p:spTgt spid="64"/>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42" presetClass="path" presetSubtype="0" accel="50000" decel="50000" fill="hold" grpId="0" nodeType="clickEffect">
                                  <p:stCondLst>
                                    <p:cond delay="0"/>
                                  </p:stCondLst>
                                  <p:childTnLst>
                                    <p:animMotion origin="layout" path="M -0.00781 -0.01273 L 0.19619 -0.57731 " pathEditMode="relative" rAng="0" ptsTypes="AA">
                                      <p:cBhvr>
                                        <p:cTn id="161" dur="2000" fill="hold"/>
                                        <p:tgtEl>
                                          <p:spTgt spid="64"/>
                                        </p:tgtEl>
                                        <p:attrNameLst>
                                          <p:attrName>ppt_x</p:attrName>
                                          <p:attrName>ppt_y</p:attrName>
                                        </p:attrNameLst>
                                      </p:cBhvr>
                                      <p:rCtr x="10191" y="-28241"/>
                                    </p:animMotion>
                                  </p:childTnLst>
                                </p:cTn>
                              </p:par>
                            </p:childTnLst>
                          </p:cTn>
                        </p:par>
                      </p:childTnLst>
                    </p:cTn>
                  </p:par>
                </p:childTnLst>
              </p:cTn>
              <p:nextCondLst>
                <p:cond evt="onClick" delay="0">
                  <p:tgtEl>
                    <p:spTgt spid="64"/>
                  </p:tgtEl>
                </p:cond>
              </p:nextCondLst>
            </p:seq>
            <p:seq concurrent="1" nextAc="seek">
              <p:cTn id="162" restart="whenNotActive" fill="hold" evtFilter="cancelBubble" nodeType="interactiveSeq">
                <p:stCondLst>
                  <p:cond evt="onClick" delay="0">
                    <p:tgtEl>
                      <p:spTgt spid="65"/>
                    </p:tgtEl>
                  </p:cond>
                </p:stCondLst>
                <p:endSync evt="end" delay="0">
                  <p:rtn val="all"/>
                </p:endSync>
                <p:childTnLst>
                  <p:par>
                    <p:cTn id="163" fill="hold" nodeType="clickPar">
                      <p:stCondLst>
                        <p:cond delay="0"/>
                      </p:stCondLst>
                      <p:childTnLst>
                        <p:par>
                          <p:cTn id="164" fill="hold" nodeType="withGroup">
                            <p:stCondLst>
                              <p:cond delay="0"/>
                            </p:stCondLst>
                            <p:childTnLst>
                              <p:par>
                                <p:cTn id="165" presetID="42" presetClass="path" presetSubtype="0" accel="50000" decel="50000" fill="hold" grpId="0" nodeType="clickEffect">
                                  <p:stCondLst>
                                    <p:cond delay="0"/>
                                  </p:stCondLst>
                                  <p:childTnLst>
                                    <p:animMotion origin="layout" path="M -1.38889E-6 -0.01366 L 0.19636 -0.66436 " pathEditMode="relative" rAng="0" ptsTypes="AA">
                                      <p:cBhvr>
                                        <p:cTn id="166" dur="2000" fill="hold"/>
                                        <p:tgtEl>
                                          <p:spTgt spid="65"/>
                                        </p:tgtEl>
                                        <p:attrNameLst>
                                          <p:attrName>ppt_x</p:attrName>
                                          <p:attrName>ppt_y</p:attrName>
                                        </p:attrNameLst>
                                      </p:cBhvr>
                                      <p:rCtr x="9809" y="-32546"/>
                                    </p:animMotion>
                                  </p:childTnLst>
                                </p:cTn>
                              </p:par>
                            </p:childTnLst>
                          </p:cTn>
                        </p:par>
                      </p:childTnLst>
                    </p:cTn>
                  </p:par>
                </p:childTnLst>
              </p:cTn>
              <p:nextCondLst>
                <p:cond evt="onClick" delay="0">
                  <p:tgtEl>
                    <p:spTgt spid="65"/>
                  </p:tgtEl>
                </p:cond>
              </p:nextCondLst>
            </p:seq>
            <p:seq concurrent="1" nextAc="seek">
              <p:cTn id="167" restart="whenNotActive" fill="hold" evtFilter="cancelBubble" nodeType="interactiveSeq">
                <p:stCondLst>
                  <p:cond evt="onClick" delay="0">
                    <p:tgtEl>
                      <p:spTgt spid="66"/>
                    </p:tgtEl>
                  </p:cond>
                </p:stCondLst>
                <p:endSync evt="end" delay="0">
                  <p:rtn val="all"/>
                </p:endSync>
                <p:childTnLst>
                  <p:par>
                    <p:cTn id="168" fill="hold" nodeType="clickPar">
                      <p:stCondLst>
                        <p:cond delay="0"/>
                      </p:stCondLst>
                      <p:childTnLst>
                        <p:par>
                          <p:cTn id="169" fill="hold" nodeType="withGroup">
                            <p:stCondLst>
                              <p:cond delay="0"/>
                            </p:stCondLst>
                            <p:childTnLst>
                              <p:par>
                                <p:cTn id="170" presetID="42" presetClass="path" presetSubtype="0" accel="50000" decel="50000" fill="hold" grpId="0" nodeType="clickEffect">
                                  <p:stCondLst>
                                    <p:cond delay="0"/>
                                  </p:stCondLst>
                                  <p:childTnLst>
                                    <p:animMotion origin="layout" path="M -1.38889E-6 -0.01366 L 0.19636 -0.74885 " pathEditMode="relative" rAng="0" ptsTypes="AA">
                                      <p:cBhvr>
                                        <p:cTn id="171" dur="2000" fill="hold"/>
                                        <p:tgtEl>
                                          <p:spTgt spid="66"/>
                                        </p:tgtEl>
                                        <p:attrNameLst>
                                          <p:attrName>ppt_x</p:attrName>
                                          <p:attrName>ppt_y</p:attrName>
                                        </p:attrNameLst>
                                      </p:cBhvr>
                                      <p:rCtr x="9809" y="-36759"/>
                                    </p:animMotion>
                                  </p:childTnLst>
                                </p:cTn>
                              </p:par>
                            </p:childTnLst>
                          </p:cTn>
                        </p:par>
                      </p:childTnLst>
                    </p:cTn>
                  </p:par>
                </p:childTnLst>
              </p:cTn>
              <p:nextCondLst>
                <p:cond evt="onClick" delay="0">
                  <p:tgtEl>
                    <p:spTgt spid="66"/>
                  </p:tgtEl>
                </p:cond>
              </p:nextCondLst>
            </p:seq>
            <p:seq concurrent="1" nextAc="seek">
              <p:cTn id="172" restart="whenNotActive" fill="hold" evtFilter="cancelBubble" nodeType="interactiveSeq">
                <p:stCondLst>
                  <p:cond evt="onClick" delay="0">
                    <p:tgtEl>
                      <p:spTgt spid="67"/>
                    </p:tgtEl>
                  </p:cond>
                </p:stCondLst>
                <p:endSync evt="end" delay="0">
                  <p:rtn val="all"/>
                </p:endSync>
                <p:childTnLst>
                  <p:par>
                    <p:cTn id="173" fill="hold" nodeType="clickPar">
                      <p:stCondLst>
                        <p:cond delay="0"/>
                      </p:stCondLst>
                      <p:childTnLst>
                        <p:par>
                          <p:cTn id="174" fill="hold" nodeType="withGroup">
                            <p:stCondLst>
                              <p:cond delay="0"/>
                            </p:stCondLst>
                            <p:childTnLst>
                              <p:par>
                                <p:cTn id="175" presetID="42" presetClass="path" presetSubtype="0" accel="50000" decel="50000" fill="hold" grpId="0" nodeType="clickEffect">
                                  <p:stCondLst>
                                    <p:cond delay="0"/>
                                  </p:stCondLst>
                                  <p:childTnLst>
                                    <p:animMotion origin="layout" path="M -1.11111E-6 3.33333E-6 L -0.01493 -0.32431 " pathEditMode="relative" rAng="0" ptsTypes="AA">
                                      <p:cBhvr>
                                        <p:cTn id="176" dur="2000" fill="hold"/>
                                        <p:tgtEl>
                                          <p:spTgt spid="67"/>
                                        </p:tgtEl>
                                        <p:attrNameLst>
                                          <p:attrName>ppt_x</p:attrName>
                                          <p:attrName>ppt_y</p:attrName>
                                        </p:attrNameLst>
                                      </p:cBhvr>
                                      <p:rCtr x="-590" y="-16134"/>
                                    </p:animMotion>
                                  </p:childTnLst>
                                </p:cTn>
                              </p:par>
                            </p:childTnLst>
                          </p:cTn>
                        </p:par>
                      </p:childTnLst>
                    </p:cTn>
                  </p:par>
                </p:childTnLst>
              </p:cTn>
              <p:nextCondLst>
                <p:cond evt="onClick" delay="0">
                  <p:tgtEl>
                    <p:spTgt spid="67"/>
                  </p:tgtEl>
                </p:cond>
              </p:nextCondLst>
            </p:seq>
            <p:seq concurrent="1" nextAc="seek">
              <p:cTn id="177" restart="whenNotActive" fill="hold" evtFilter="cancelBubble" nodeType="interactiveSeq">
                <p:stCondLst>
                  <p:cond evt="onClick" delay="0">
                    <p:tgtEl>
                      <p:spTgt spid="68"/>
                    </p:tgtEl>
                  </p:cond>
                </p:stCondLst>
                <p:endSync evt="end" delay="0">
                  <p:rtn val="all"/>
                </p:endSync>
                <p:childTnLst>
                  <p:par>
                    <p:cTn id="178" fill="hold" nodeType="clickPar">
                      <p:stCondLst>
                        <p:cond delay="0"/>
                      </p:stCondLst>
                      <p:childTnLst>
                        <p:par>
                          <p:cTn id="179" fill="hold" nodeType="withGroup">
                            <p:stCondLst>
                              <p:cond delay="0"/>
                            </p:stCondLst>
                            <p:childTnLst>
                              <p:par>
                                <p:cTn id="180" presetID="42" presetClass="path" presetSubtype="0" accel="50000" decel="50000" fill="hold" grpId="0" nodeType="clickEffect">
                                  <p:stCondLst>
                                    <p:cond delay="0"/>
                                  </p:stCondLst>
                                  <p:childTnLst>
                                    <p:animMotion origin="layout" path="M 0.00139 -0.00162 L -0.01493 -0.4088 " pathEditMode="relative" rAng="0" ptsTypes="AA">
                                      <p:cBhvr>
                                        <p:cTn id="181" dur="2000" fill="hold"/>
                                        <p:tgtEl>
                                          <p:spTgt spid="68"/>
                                        </p:tgtEl>
                                        <p:attrNameLst>
                                          <p:attrName>ppt_x</p:attrName>
                                          <p:attrName>ppt_y</p:attrName>
                                        </p:attrNameLst>
                                      </p:cBhvr>
                                      <p:rCtr x="-816" y="-20370"/>
                                    </p:animMotion>
                                  </p:childTnLst>
                                </p:cTn>
                              </p:par>
                            </p:childTnLst>
                          </p:cTn>
                        </p:par>
                      </p:childTnLst>
                    </p:cTn>
                  </p:par>
                </p:childTnLst>
              </p:cTn>
              <p:nextCondLst>
                <p:cond evt="onClick" delay="0">
                  <p:tgtEl>
                    <p:spTgt spid="68"/>
                  </p:tgtEl>
                </p:cond>
              </p:nextCondLst>
            </p:seq>
            <p:seq concurrent="1" nextAc="seek">
              <p:cTn id="182" restart="whenNotActive" fill="hold" evtFilter="cancelBubble" nodeType="interactiveSeq">
                <p:stCondLst>
                  <p:cond evt="onClick" delay="0">
                    <p:tgtEl>
                      <p:spTgt spid="75"/>
                    </p:tgtEl>
                  </p:cond>
                </p:stCondLst>
                <p:endSync evt="end" delay="0">
                  <p:rtn val="all"/>
                </p:endSync>
                <p:childTnLst>
                  <p:par>
                    <p:cTn id="183" fill="hold" nodeType="clickPar">
                      <p:stCondLst>
                        <p:cond delay="0"/>
                      </p:stCondLst>
                      <p:childTnLst>
                        <p:par>
                          <p:cTn id="184" fill="hold" nodeType="withGroup">
                            <p:stCondLst>
                              <p:cond delay="0"/>
                            </p:stCondLst>
                            <p:childTnLst>
                              <p:par>
                                <p:cTn id="185" presetID="42" presetClass="path" presetSubtype="0" accel="50000" decel="50000" fill="hold" grpId="0" nodeType="clickEffect">
                                  <p:stCondLst>
                                    <p:cond delay="0"/>
                                  </p:stCondLst>
                                  <p:childTnLst>
                                    <p:animMotion origin="layout" path="M -1.38889E-6 -2.22222E-6 L -0.00885 -0.49097 " pathEditMode="relative" rAng="0" ptsTypes="AA">
                                      <p:cBhvr>
                                        <p:cTn id="186" dur="2000" fill="hold"/>
                                        <p:tgtEl>
                                          <p:spTgt spid="75"/>
                                        </p:tgtEl>
                                        <p:attrNameLst>
                                          <p:attrName>ppt_x</p:attrName>
                                          <p:attrName>ppt_y</p:attrName>
                                        </p:attrNameLst>
                                      </p:cBhvr>
                                      <p:rCtr x="-573" y="-24560"/>
                                    </p:animMotion>
                                  </p:childTnLst>
                                </p:cTn>
                              </p:par>
                            </p:childTnLst>
                          </p:cTn>
                        </p:par>
                      </p:childTnLst>
                    </p:cTn>
                  </p:par>
                </p:childTnLst>
              </p:cTn>
              <p:nextCondLst>
                <p:cond evt="onClick" delay="0">
                  <p:tgtEl>
                    <p:spTgt spid="75"/>
                  </p:tgtEl>
                </p:cond>
              </p:nextCondLst>
            </p:seq>
            <p:seq concurrent="1" nextAc="seek">
              <p:cTn id="187" restart="whenNotActive" fill="hold" evtFilter="cancelBubble" nodeType="interactiveSeq">
                <p:stCondLst>
                  <p:cond evt="onClick" delay="0">
                    <p:tgtEl>
                      <p:spTgt spid="76"/>
                    </p:tgtEl>
                  </p:cond>
                </p:stCondLst>
                <p:endSync evt="end" delay="0">
                  <p:rtn val="all"/>
                </p:endSync>
                <p:childTnLst>
                  <p:par>
                    <p:cTn id="188" fill="hold" nodeType="clickPar">
                      <p:stCondLst>
                        <p:cond delay="0"/>
                      </p:stCondLst>
                      <p:childTnLst>
                        <p:par>
                          <p:cTn id="189" fill="hold" nodeType="withGroup">
                            <p:stCondLst>
                              <p:cond delay="0"/>
                            </p:stCondLst>
                            <p:childTnLst>
                              <p:par>
                                <p:cTn id="190" presetID="42" presetClass="path" presetSubtype="0" accel="50000" decel="50000" fill="hold" grpId="0" nodeType="clickEffect">
                                  <p:stCondLst>
                                    <p:cond delay="0"/>
                                  </p:stCondLst>
                                  <p:childTnLst>
                                    <p:animMotion origin="layout" path="M -1.38889E-6 7.56773E-17 L -0.01598 -0.57801 " pathEditMode="relative" rAng="0" ptsTypes="AA">
                                      <p:cBhvr>
                                        <p:cTn id="191" dur="2000" fill="hold"/>
                                        <p:tgtEl>
                                          <p:spTgt spid="76"/>
                                        </p:tgtEl>
                                        <p:attrNameLst>
                                          <p:attrName>ppt_x</p:attrName>
                                          <p:attrName>ppt_y</p:attrName>
                                        </p:attrNameLst>
                                      </p:cBhvr>
                                      <p:rCtr x="-868" y="-28889"/>
                                    </p:animMotion>
                                  </p:childTnLst>
                                </p:cTn>
                              </p:par>
                            </p:childTnLst>
                          </p:cTn>
                        </p:par>
                      </p:childTnLst>
                    </p:cTn>
                  </p:par>
                </p:childTnLst>
              </p:cTn>
              <p:nextCondLst>
                <p:cond evt="onClick" delay="0">
                  <p:tgtEl>
                    <p:spTgt spid="76"/>
                  </p:tgtEl>
                </p:cond>
              </p:nextCondLst>
            </p:seq>
            <p:seq concurrent="1" nextAc="seek">
              <p:cTn id="192" restart="whenNotActive" fill="hold" evtFilter="cancelBubble" nodeType="interactiveSeq">
                <p:stCondLst>
                  <p:cond evt="onClick" delay="0">
                    <p:tgtEl>
                      <p:spTgt spid="111"/>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42" presetClass="path" presetSubtype="0" accel="50000" decel="50000" fill="hold" grpId="0" nodeType="clickEffect">
                                  <p:stCondLst>
                                    <p:cond delay="0"/>
                                  </p:stCondLst>
                                  <p:childTnLst>
                                    <p:animMotion origin="layout" path="M 0.00121 -0.00092 L -0.01546 -0.66319 " pathEditMode="relative" rAng="0" ptsTypes="AA">
                                      <p:cBhvr>
                                        <p:cTn id="196" dur="2000" fill="hold"/>
                                        <p:tgtEl>
                                          <p:spTgt spid="111"/>
                                        </p:tgtEl>
                                        <p:attrNameLst>
                                          <p:attrName>ppt_x</p:attrName>
                                          <p:attrName>ppt_y</p:attrName>
                                        </p:attrNameLst>
                                      </p:cBhvr>
                                      <p:rCtr x="-833" y="-33125"/>
                                    </p:animMotion>
                                  </p:childTnLst>
                                </p:cTn>
                              </p:par>
                            </p:childTnLst>
                          </p:cTn>
                        </p:par>
                      </p:childTnLst>
                    </p:cTn>
                  </p:par>
                </p:childTnLst>
              </p:cTn>
              <p:nextCondLst>
                <p:cond evt="onClick" delay="0">
                  <p:tgtEl>
                    <p:spTgt spid="111"/>
                  </p:tgtEl>
                </p:cond>
              </p:nextCondLst>
            </p:seq>
            <p:seq concurrent="1" nextAc="seek">
              <p:cTn id="197" restart="whenNotActive" fill="hold" evtFilter="cancelBubble" nodeType="interactiveSeq">
                <p:stCondLst>
                  <p:cond evt="onClick" delay="0">
                    <p:tgtEl>
                      <p:spTgt spid="112"/>
                    </p:tgtEl>
                  </p:cond>
                </p:stCondLst>
                <p:endSync evt="end" delay="0">
                  <p:rtn val="all"/>
                </p:endSync>
                <p:childTnLst>
                  <p:par>
                    <p:cTn id="198" fill="hold" nodeType="clickPar">
                      <p:stCondLst>
                        <p:cond delay="0"/>
                      </p:stCondLst>
                      <p:childTnLst>
                        <p:par>
                          <p:cTn id="199" fill="hold" nodeType="withGroup">
                            <p:stCondLst>
                              <p:cond delay="0"/>
                            </p:stCondLst>
                            <p:childTnLst>
                              <p:par>
                                <p:cTn id="200" presetID="42" presetClass="path" presetSubtype="0" accel="50000" decel="50000" fill="hold" grpId="0" nodeType="clickEffect">
                                  <p:stCondLst>
                                    <p:cond delay="0"/>
                                  </p:stCondLst>
                                  <p:childTnLst>
                                    <p:animMotion origin="layout" path="M 3.88889E-6 -4.44444E-6 L -0.01493 -0.74699 " pathEditMode="relative" rAng="0" ptsTypes="AA">
                                      <p:cBhvr>
                                        <p:cTn id="201" dur="2000" fill="hold"/>
                                        <p:tgtEl>
                                          <p:spTgt spid="112"/>
                                        </p:tgtEl>
                                        <p:attrNameLst>
                                          <p:attrName>ppt_x</p:attrName>
                                          <p:attrName>ppt_y</p:attrName>
                                        </p:attrNameLst>
                                      </p:cBhvr>
                                      <p:rCtr x="-747" y="-37361"/>
                                    </p:animMotion>
                                  </p:childTnLst>
                                </p:cTn>
                              </p:par>
                            </p:childTnLst>
                          </p:cTn>
                        </p:par>
                      </p:childTnLst>
                    </p:cTn>
                  </p:par>
                </p:childTnLst>
              </p:cTn>
              <p:nextCondLst>
                <p:cond evt="onClick" delay="0">
                  <p:tgtEl>
                    <p:spTgt spid="112"/>
                  </p:tgtEl>
                </p:cond>
              </p:nextCondLst>
            </p:seq>
          </p:childTnLst>
        </p:cTn>
      </p:par>
    </p:tnLst>
    <p:bldLst>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75" grpId="0" animBg="1"/>
      <p:bldP spid="76"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Z:\# Action Folder!\PDF &amp; Preview\PNG\Untitled-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1825" y="150813"/>
            <a:ext cx="3309938"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2" descr="Z:\# Action Folder!\PDF &amp; Preview\PNG\Untitled-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1825" y="3111500"/>
            <a:ext cx="3249613"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9"/>
          <p:cNvSpPr/>
          <p:nvPr/>
        </p:nvSpPr>
        <p:spPr>
          <a:xfrm>
            <a:off x="776288" y="150813"/>
            <a:ext cx="3455987" cy="6127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 name="Rounded Rectangle 13"/>
          <p:cNvSpPr/>
          <p:nvPr/>
        </p:nvSpPr>
        <p:spPr>
          <a:xfrm>
            <a:off x="5711825" y="2535238"/>
            <a:ext cx="3309938" cy="433387"/>
          </a:xfrm>
          <a:prstGeom prst="roundRect">
            <a:avLst/>
          </a:prstGeom>
          <a:solidFill>
            <a:schemeClr val="bg1"/>
          </a:solidFill>
          <a:ln>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9" name="Rounded Rectangle 9"/>
          <p:cNvSpPr/>
          <p:nvPr/>
        </p:nvSpPr>
        <p:spPr>
          <a:xfrm>
            <a:off x="176213" y="989013"/>
            <a:ext cx="2097087" cy="635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 name="Rounded Rectangle 9"/>
          <p:cNvSpPr/>
          <p:nvPr/>
        </p:nvSpPr>
        <p:spPr>
          <a:xfrm>
            <a:off x="55563" y="1725613"/>
            <a:ext cx="5581650" cy="1428750"/>
          </a:xfrm>
          <a:prstGeom prst="roundRect">
            <a:avLst/>
          </a:prstGeom>
          <a:solidFill>
            <a:schemeClr val="bg1"/>
          </a:solidFill>
          <a:ln w="1905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b="1" dirty="0"/>
          </a:p>
        </p:txBody>
      </p:sp>
      <p:sp>
        <p:nvSpPr>
          <p:cNvPr id="31" name="Rounded Rectangle 9"/>
          <p:cNvSpPr/>
          <p:nvPr/>
        </p:nvSpPr>
        <p:spPr>
          <a:xfrm>
            <a:off x="2371725" y="1128713"/>
            <a:ext cx="992188" cy="4460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2" name="Rounded Rectangle 9"/>
          <p:cNvSpPr/>
          <p:nvPr/>
        </p:nvSpPr>
        <p:spPr>
          <a:xfrm>
            <a:off x="3579813" y="973138"/>
            <a:ext cx="1973262" cy="5921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3" name="Rounded Rectangle 9"/>
          <p:cNvSpPr/>
          <p:nvPr/>
        </p:nvSpPr>
        <p:spPr>
          <a:xfrm>
            <a:off x="3113088" y="749300"/>
            <a:ext cx="469900" cy="463550"/>
          </a:xfrm>
          <a:prstGeom prst="roundRect">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4" name="Rounded Rectangle 9"/>
          <p:cNvSpPr/>
          <p:nvPr/>
        </p:nvSpPr>
        <p:spPr>
          <a:xfrm>
            <a:off x="68263" y="3217863"/>
            <a:ext cx="1738312" cy="3475037"/>
          </a:xfrm>
          <a:prstGeom prst="roundRect">
            <a:avLst/>
          </a:prstGeom>
          <a:solidFill>
            <a:schemeClr val="bg1"/>
          </a:solidFill>
          <a:ln>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69" name="snow"/>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837238" y="4526887"/>
            <a:ext cx="1108075" cy="67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clou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0138" y="5670550"/>
            <a:ext cx="144621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csunandclou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7238" y="5703888"/>
            <a:ext cx="1487487"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su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7300" y="3179763"/>
            <a:ext cx="1201738"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lightn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6325" y="3197225"/>
            <a:ext cx="1293813"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rai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16775" y="4422775"/>
            <a:ext cx="1592263"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4" name="TextBox 12"/>
          <p:cNvSpPr txBox="1">
            <a:spLocks noChangeArrowheads="1"/>
          </p:cNvSpPr>
          <p:nvPr/>
        </p:nvSpPr>
        <p:spPr bwMode="auto">
          <a:xfrm>
            <a:off x="973138" y="115888"/>
            <a:ext cx="31321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a:latin typeface="Twinkl" pitchFamily="2" charset="0"/>
              </a:rPr>
              <a:t>Today is</a:t>
            </a:r>
          </a:p>
        </p:txBody>
      </p:sp>
      <p:sp>
        <p:nvSpPr>
          <p:cNvPr id="9235" name="TextBox 14"/>
          <p:cNvSpPr txBox="1">
            <a:spLocks noChangeArrowheads="1"/>
          </p:cNvSpPr>
          <p:nvPr/>
        </p:nvSpPr>
        <p:spPr bwMode="auto">
          <a:xfrm>
            <a:off x="5711825" y="2520950"/>
            <a:ext cx="34686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300">
                <a:latin typeface="Twinkl" pitchFamily="2" charset="0"/>
              </a:rPr>
              <a:t>Today’s weather is…</a:t>
            </a:r>
          </a:p>
        </p:txBody>
      </p:sp>
      <p:sp>
        <p:nvSpPr>
          <p:cNvPr id="56" name="jan"/>
          <p:cNvSpPr/>
          <p:nvPr/>
        </p:nvSpPr>
        <p:spPr>
          <a:xfrm>
            <a:off x="1835150" y="3217863"/>
            <a:ext cx="1873250" cy="576262"/>
          </a:xfrm>
          <a:prstGeom prst="roundRect">
            <a:avLst/>
          </a:prstGeom>
          <a:solidFill>
            <a:schemeClr val="bg1"/>
          </a:solidFill>
          <a:ln>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13F7C"/>
                </a:solidFill>
                <a:latin typeface="Twinkl" pitchFamily="2" charset="0"/>
              </a:rPr>
              <a:t>January</a:t>
            </a:r>
          </a:p>
        </p:txBody>
      </p:sp>
      <p:sp>
        <p:nvSpPr>
          <p:cNvPr id="57" name="tuesday"/>
          <p:cNvSpPr/>
          <p:nvPr/>
        </p:nvSpPr>
        <p:spPr>
          <a:xfrm>
            <a:off x="1739900" y="1806575"/>
            <a:ext cx="1652588" cy="620713"/>
          </a:xfrm>
          <a:prstGeom prst="roundRect">
            <a:avLst/>
          </a:prstGeom>
          <a:solidFill>
            <a:schemeClr val="bg1"/>
          </a:solidFill>
          <a:ln>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8D358B"/>
                </a:solidFill>
                <a:latin typeface="Twinkl" pitchFamily="2" charset="0"/>
              </a:rPr>
              <a:t>Tuesday</a:t>
            </a:r>
          </a:p>
        </p:txBody>
      </p:sp>
      <p:sp>
        <p:nvSpPr>
          <p:cNvPr id="58" name="wednesday"/>
          <p:cNvSpPr/>
          <p:nvPr/>
        </p:nvSpPr>
        <p:spPr>
          <a:xfrm>
            <a:off x="3425825" y="1806575"/>
            <a:ext cx="2105025" cy="620713"/>
          </a:xfrm>
          <a:prstGeom prst="roundRect">
            <a:avLst/>
          </a:prstGeom>
          <a:solidFill>
            <a:schemeClr val="bg1"/>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84D15"/>
                </a:solidFill>
                <a:latin typeface="Twinkl" pitchFamily="2" charset="0"/>
              </a:rPr>
              <a:t>Wednesday</a:t>
            </a:r>
          </a:p>
        </p:txBody>
      </p:sp>
      <p:sp>
        <p:nvSpPr>
          <p:cNvPr id="59" name="Monday"/>
          <p:cNvSpPr/>
          <p:nvPr/>
        </p:nvSpPr>
        <p:spPr>
          <a:xfrm>
            <a:off x="160338" y="1806575"/>
            <a:ext cx="1546225" cy="620713"/>
          </a:xfrm>
          <a:prstGeom prst="roundRect">
            <a:avLst/>
          </a:prstGeom>
          <a:solidFill>
            <a:schemeClr val="bg1"/>
          </a:solidFill>
          <a:ln>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13F7C"/>
                </a:solidFill>
                <a:latin typeface="Twinkl" pitchFamily="2" charset="0"/>
              </a:rPr>
              <a:t>Monday</a:t>
            </a:r>
          </a:p>
        </p:txBody>
      </p:sp>
      <p:sp>
        <p:nvSpPr>
          <p:cNvPr id="60" name="thursday"/>
          <p:cNvSpPr/>
          <p:nvPr/>
        </p:nvSpPr>
        <p:spPr>
          <a:xfrm>
            <a:off x="749300" y="2482850"/>
            <a:ext cx="1919288" cy="619125"/>
          </a:xfrm>
          <a:prstGeom prst="roundRect">
            <a:avLst/>
          </a:prstGeom>
          <a:solidFill>
            <a:schemeClr val="bg1"/>
          </a:solidFill>
          <a:ln>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09541"/>
                </a:solidFill>
                <a:latin typeface="Twinkl" pitchFamily="2" charset="0"/>
              </a:rPr>
              <a:t>Thursday</a:t>
            </a:r>
          </a:p>
        </p:txBody>
      </p:sp>
      <p:sp>
        <p:nvSpPr>
          <p:cNvPr id="61" name="Friday"/>
          <p:cNvSpPr/>
          <p:nvPr/>
        </p:nvSpPr>
        <p:spPr>
          <a:xfrm>
            <a:off x="2698750" y="2482850"/>
            <a:ext cx="1651000" cy="619125"/>
          </a:xfrm>
          <a:prstGeom prst="roundRect">
            <a:avLst/>
          </a:prstGeom>
          <a:solidFill>
            <a:schemeClr val="bg1"/>
          </a:solidFill>
          <a:ln>
            <a:solidFill>
              <a:srgbClr val="E5007E"/>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5007E"/>
                </a:solidFill>
                <a:latin typeface="Twinkl" pitchFamily="2" charset="0"/>
              </a:rPr>
              <a:t>Friday</a:t>
            </a:r>
          </a:p>
        </p:txBody>
      </p:sp>
      <p:sp>
        <p:nvSpPr>
          <p:cNvPr id="62" name="feb"/>
          <p:cNvSpPr/>
          <p:nvPr/>
        </p:nvSpPr>
        <p:spPr>
          <a:xfrm>
            <a:off x="1835150" y="3797300"/>
            <a:ext cx="1871663" cy="576263"/>
          </a:xfrm>
          <a:prstGeom prst="roundRect">
            <a:avLst/>
          </a:prstGeom>
          <a:solidFill>
            <a:schemeClr val="bg1"/>
          </a:solidFill>
          <a:ln>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300" b="1" dirty="0">
                <a:solidFill>
                  <a:srgbClr val="0175B0"/>
                </a:solidFill>
                <a:latin typeface="Twinkl" pitchFamily="2" charset="0"/>
              </a:rPr>
              <a:t>February</a:t>
            </a:r>
          </a:p>
        </p:txBody>
      </p:sp>
      <p:sp>
        <p:nvSpPr>
          <p:cNvPr id="63" name="march"/>
          <p:cNvSpPr/>
          <p:nvPr/>
        </p:nvSpPr>
        <p:spPr>
          <a:xfrm>
            <a:off x="1835150" y="4376738"/>
            <a:ext cx="1890713" cy="576262"/>
          </a:xfrm>
          <a:prstGeom prst="roundRect">
            <a:avLst/>
          </a:prstGeom>
          <a:solidFill>
            <a:schemeClr val="bg1"/>
          </a:solidFill>
          <a:ln>
            <a:solidFill>
              <a:srgbClr val="009385"/>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09385"/>
                </a:solidFill>
                <a:latin typeface="Twinkl" pitchFamily="2" charset="0"/>
              </a:rPr>
              <a:t>March</a:t>
            </a:r>
          </a:p>
        </p:txBody>
      </p:sp>
      <p:sp>
        <p:nvSpPr>
          <p:cNvPr id="64" name="april"/>
          <p:cNvSpPr/>
          <p:nvPr/>
        </p:nvSpPr>
        <p:spPr>
          <a:xfrm>
            <a:off x="1835150" y="4957763"/>
            <a:ext cx="1873250" cy="574675"/>
          </a:xfrm>
          <a:prstGeom prst="roundRect">
            <a:avLst/>
          </a:prstGeom>
          <a:solidFill>
            <a:schemeClr val="bg1"/>
          </a:solidFill>
          <a:ln>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09541"/>
                </a:solidFill>
                <a:latin typeface="Twinkl" pitchFamily="2" charset="0"/>
              </a:rPr>
              <a:t>April</a:t>
            </a:r>
          </a:p>
        </p:txBody>
      </p:sp>
      <p:sp>
        <p:nvSpPr>
          <p:cNvPr id="65" name="may"/>
          <p:cNvSpPr/>
          <p:nvPr/>
        </p:nvSpPr>
        <p:spPr>
          <a:xfrm>
            <a:off x="1835150" y="5537200"/>
            <a:ext cx="1871663" cy="576263"/>
          </a:xfrm>
          <a:prstGeom prst="roundRect">
            <a:avLst/>
          </a:prstGeom>
          <a:solidFill>
            <a:schemeClr val="bg1"/>
          </a:solidFill>
          <a:ln>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699327"/>
                </a:solidFill>
                <a:latin typeface="Twinkl" pitchFamily="2" charset="0"/>
              </a:rPr>
              <a:t>May</a:t>
            </a:r>
          </a:p>
        </p:txBody>
      </p:sp>
      <p:sp>
        <p:nvSpPr>
          <p:cNvPr id="66" name="june"/>
          <p:cNvSpPr/>
          <p:nvPr/>
        </p:nvSpPr>
        <p:spPr>
          <a:xfrm>
            <a:off x="1835150" y="6116638"/>
            <a:ext cx="1871663" cy="576262"/>
          </a:xfrm>
          <a:prstGeom prst="roundRect">
            <a:avLst/>
          </a:prstGeom>
          <a:solidFill>
            <a:schemeClr val="bg1"/>
          </a:solidFill>
          <a:ln>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FAB001"/>
                </a:solidFill>
                <a:latin typeface="Twinkl" pitchFamily="2" charset="0"/>
              </a:rPr>
              <a:t>June</a:t>
            </a:r>
          </a:p>
        </p:txBody>
      </p:sp>
      <p:sp>
        <p:nvSpPr>
          <p:cNvPr id="67" name="july"/>
          <p:cNvSpPr/>
          <p:nvPr/>
        </p:nvSpPr>
        <p:spPr>
          <a:xfrm>
            <a:off x="3767138" y="3241675"/>
            <a:ext cx="1871662" cy="539750"/>
          </a:xfrm>
          <a:prstGeom prst="roundRect">
            <a:avLst/>
          </a:prstGeom>
          <a:solidFill>
            <a:schemeClr val="bg1"/>
          </a:solidFill>
          <a:ln>
            <a:solidFill>
              <a:srgbClr val="E64E16"/>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64E16"/>
                </a:solidFill>
                <a:latin typeface="Twinkl" pitchFamily="2" charset="0"/>
              </a:rPr>
              <a:t>July</a:t>
            </a:r>
          </a:p>
        </p:txBody>
      </p:sp>
      <p:sp>
        <p:nvSpPr>
          <p:cNvPr id="68" name="august"/>
          <p:cNvSpPr/>
          <p:nvPr/>
        </p:nvSpPr>
        <p:spPr>
          <a:xfrm>
            <a:off x="3767138" y="3784600"/>
            <a:ext cx="1871662" cy="576263"/>
          </a:xfrm>
          <a:prstGeom prst="roundRect">
            <a:avLst/>
          </a:prstGeom>
          <a:solidFill>
            <a:schemeClr val="bg1"/>
          </a:solidFill>
          <a:ln>
            <a:solidFill>
              <a:srgbClr val="E52122"/>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52122"/>
                </a:solidFill>
                <a:latin typeface="Twinkl" pitchFamily="2" charset="0"/>
              </a:rPr>
              <a:t>August</a:t>
            </a:r>
          </a:p>
        </p:txBody>
      </p:sp>
      <p:sp>
        <p:nvSpPr>
          <p:cNvPr id="75" name="september"/>
          <p:cNvSpPr/>
          <p:nvPr/>
        </p:nvSpPr>
        <p:spPr>
          <a:xfrm>
            <a:off x="3708400" y="4365625"/>
            <a:ext cx="1965325" cy="574675"/>
          </a:xfrm>
          <a:prstGeom prst="roundRect">
            <a:avLst/>
          </a:prstGeom>
          <a:solidFill>
            <a:schemeClr val="bg1"/>
          </a:solidFill>
          <a:ln>
            <a:solidFill>
              <a:srgbClr val="E4004F"/>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4004F"/>
                </a:solidFill>
                <a:latin typeface="Twinkl" pitchFamily="2" charset="0"/>
              </a:rPr>
              <a:t>September</a:t>
            </a:r>
          </a:p>
        </p:txBody>
      </p:sp>
      <p:sp>
        <p:nvSpPr>
          <p:cNvPr id="76" name="october"/>
          <p:cNvSpPr/>
          <p:nvPr/>
        </p:nvSpPr>
        <p:spPr>
          <a:xfrm>
            <a:off x="3767138" y="4945063"/>
            <a:ext cx="1871662" cy="576262"/>
          </a:xfrm>
          <a:prstGeom prst="roundRect">
            <a:avLst/>
          </a:prstGeom>
          <a:solidFill>
            <a:schemeClr val="bg1"/>
          </a:solidFill>
          <a:ln>
            <a:solidFill>
              <a:srgbClr val="CA4692"/>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CA4692"/>
                </a:solidFill>
                <a:latin typeface="Twinkl" pitchFamily="2" charset="0"/>
              </a:rPr>
              <a:t>October</a:t>
            </a:r>
          </a:p>
        </p:txBody>
      </p:sp>
      <p:sp>
        <p:nvSpPr>
          <p:cNvPr id="111" name="november"/>
          <p:cNvSpPr/>
          <p:nvPr/>
        </p:nvSpPr>
        <p:spPr>
          <a:xfrm>
            <a:off x="3767138" y="5524500"/>
            <a:ext cx="1871662" cy="576263"/>
          </a:xfrm>
          <a:prstGeom prst="roundRect">
            <a:avLst/>
          </a:prstGeom>
          <a:solidFill>
            <a:schemeClr val="bg1"/>
          </a:solidFill>
          <a:ln>
            <a:solidFill>
              <a:srgbClr val="64196B"/>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64196B"/>
                </a:solidFill>
                <a:latin typeface="Twinkl" pitchFamily="2" charset="0"/>
              </a:rPr>
              <a:t>November</a:t>
            </a:r>
          </a:p>
        </p:txBody>
      </p:sp>
      <p:sp>
        <p:nvSpPr>
          <p:cNvPr id="112" name="december"/>
          <p:cNvSpPr/>
          <p:nvPr/>
        </p:nvSpPr>
        <p:spPr>
          <a:xfrm>
            <a:off x="3767138" y="6103938"/>
            <a:ext cx="1871662" cy="576262"/>
          </a:xfrm>
          <a:prstGeom prst="roundRect">
            <a:avLst/>
          </a:prstGeom>
          <a:solidFill>
            <a:schemeClr val="bg1"/>
          </a:solidFill>
          <a:ln>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7768AD"/>
                </a:solidFill>
                <a:latin typeface="Twinkl" pitchFamily="2" charset="0"/>
              </a:rPr>
              <a:t>December</a:t>
            </a:r>
          </a:p>
        </p:txBody>
      </p:sp>
      <p:sp>
        <p:nvSpPr>
          <p:cNvPr id="113" name="1"/>
          <p:cNvSpPr/>
          <p:nvPr/>
        </p:nvSpPr>
        <p:spPr>
          <a:xfrm>
            <a:off x="134938" y="3429000"/>
            <a:ext cx="477837" cy="463550"/>
          </a:xfrm>
          <a:prstGeom prst="roundRect">
            <a:avLst/>
          </a:prstGeom>
          <a:solidFill>
            <a:schemeClr val="bg1"/>
          </a:solidFill>
          <a:ln>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13F7C"/>
                </a:solidFill>
                <a:latin typeface="Twinkl" pitchFamily="2" charset="0"/>
              </a:rPr>
              <a:t>1</a:t>
            </a:r>
          </a:p>
        </p:txBody>
      </p:sp>
      <p:sp>
        <p:nvSpPr>
          <p:cNvPr id="114" name="1 (1)"/>
          <p:cNvSpPr/>
          <p:nvPr/>
        </p:nvSpPr>
        <p:spPr>
          <a:xfrm>
            <a:off x="134938" y="3963988"/>
            <a:ext cx="477837" cy="463550"/>
          </a:xfrm>
          <a:prstGeom prst="roundRect">
            <a:avLst/>
          </a:prstGeom>
          <a:solidFill>
            <a:schemeClr val="bg1"/>
          </a:solidFill>
          <a:ln>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13F7C"/>
                </a:solidFill>
                <a:latin typeface="Twinkl" pitchFamily="2" charset="0"/>
              </a:rPr>
              <a:t>1</a:t>
            </a:r>
          </a:p>
        </p:txBody>
      </p:sp>
      <p:sp>
        <p:nvSpPr>
          <p:cNvPr id="115" name="2"/>
          <p:cNvSpPr/>
          <p:nvPr/>
        </p:nvSpPr>
        <p:spPr>
          <a:xfrm>
            <a:off x="134938" y="4498975"/>
            <a:ext cx="477837" cy="463550"/>
          </a:xfrm>
          <a:prstGeom prst="roundRect">
            <a:avLst/>
          </a:prstGeom>
          <a:solidFill>
            <a:schemeClr val="bg1"/>
          </a:solidFill>
          <a:ln>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175B0"/>
                </a:solidFill>
                <a:latin typeface="Twinkl" pitchFamily="2" charset="0"/>
              </a:rPr>
              <a:t>2</a:t>
            </a:r>
          </a:p>
        </p:txBody>
      </p:sp>
      <p:sp>
        <p:nvSpPr>
          <p:cNvPr id="116" name="2"/>
          <p:cNvSpPr/>
          <p:nvPr/>
        </p:nvSpPr>
        <p:spPr>
          <a:xfrm>
            <a:off x="134938" y="5033963"/>
            <a:ext cx="477837" cy="465137"/>
          </a:xfrm>
          <a:prstGeom prst="roundRect">
            <a:avLst/>
          </a:prstGeom>
          <a:solidFill>
            <a:schemeClr val="bg1"/>
          </a:solidFill>
          <a:ln>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175B0"/>
                </a:solidFill>
                <a:latin typeface="Twinkl" pitchFamily="2" charset="0"/>
              </a:rPr>
              <a:t>2</a:t>
            </a:r>
          </a:p>
        </p:txBody>
      </p:sp>
      <p:sp>
        <p:nvSpPr>
          <p:cNvPr id="117" name="3"/>
          <p:cNvSpPr/>
          <p:nvPr/>
        </p:nvSpPr>
        <p:spPr>
          <a:xfrm>
            <a:off x="134938" y="5570538"/>
            <a:ext cx="477837" cy="463550"/>
          </a:xfrm>
          <a:prstGeom prst="roundRect">
            <a:avLst/>
          </a:prstGeom>
          <a:solidFill>
            <a:schemeClr val="bg1"/>
          </a:solidFill>
          <a:ln>
            <a:solidFill>
              <a:srgbClr val="00938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09385"/>
                </a:solidFill>
                <a:latin typeface="Twinkl" pitchFamily="2" charset="0"/>
              </a:rPr>
              <a:t>3</a:t>
            </a:r>
          </a:p>
        </p:txBody>
      </p:sp>
      <p:sp>
        <p:nvSpPr>
          <p:cNvPr id="118" name="5"/>
          <p:cNvSpPr/>
          <p:nvPr/>
        </p:nvSpPr>
        <p:spPr>
          <a:xfrm>
            <a:off x="685800" y="3963988"/>
            <a:ext cx="476250" cy="463550"/>
          </a:xfrm>
          <a:prstGeom prst="roundRect">
            <a:avLst/>
          </a:prstGeom>
          <a:solidFill>
            <a:schemeClr val="bg1"/>
          </a:solidFill>
          <a:ln>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699327"/>
                </a:solidFill>
                <a:latin typeface="Twinkl" pitchFamily="2" charset="0"/>
              </a:rPr>
              <a:t>5</a:t>
            </a:r>
          </a:p>
        </p:txBody>
      </p:sp>
      <p:sp>
        <p:nvSpPr>
          <p:cNvPr id="119" name="6"/>
          <p:cNvSpPr/>
          <p:nvPr/>
        </p:nvSpPr>
        <p:spPr>
          <a:xfrm>
            <a:off x="685800" y="4498975"/>
            <a:ext cx="476250" cy="463550"/>
          </a:xfrm>
          <a:prstGeom prst="roundRect">
            <a:avLst/>
          </a:prstGeom>
          <a:solidFill>
            <a:schemeClr val="bg1"/>
          </a:solidFill>
          <a:ln>
            <a:solidFill>
              <a:srgbClr val="FBC3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FAB001"/>
                </a:solidFill>
                <a:latin typeface="Twinkl" pitchFamily="2" charset="0"/>
              </a:rPr>
              <a:t>6</a:t>
            </a:r>
          </a:p>
        </p:txBody>
      </p:sp>
      <p:sp>
        <p:nvSpPr>
          <p:cNvPr id="120" name="7"/>
          <p:cNvSpPr/>
          <p:nvPr/>
        </p:nvSpPr>
        <p:spPr>
          <a:xfrm>
            <a:off x="685800" y="5033963"/>
            <a:ext cx="476250" cy="465137"/>
          </a:xfrm>
          <a:prstGeom prst="roundRect">
            <a:avLst/>
          </a:prstGeom>
          <a:solidFill>
            <a:schemeClr val="bg1"/>
          </a:solidFill>
          <a:ln>
            <a:solidFill>
              <a:srgbClr val="E64E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E64E16"/>
                </a:solidFill>
                <a:latin typeface="Twinkl" pitchFamily="2" charset="0"/>
              </a:rPr>
              <a:t>7</a:t>
            </a:r>
          </a:p>
        </p:txBody>
      </p:sp>
      <p:sp>
        <p:nvSpPr>
          <p:cNvPr id="121" name="8"/>
          <p:cNvSpPr/>
          <p:nvPr/>
        </p:nvSpPr>
        <p:spPr>
          <a:xfrm>
            <a:off x="685800" y="5570538"/>
            <a:ext cx="476250" cy="463550"/>
          </a:xfrm>
          <a:prstGeom prst="roundRect">
            <a:avLst/>
          </a:prstGeom>
          <a:solidFill>
            <a:schemeClr val="bg1"/>
          </a:solidFill>
          <a:ln>
            <a:solidFill>
              <a:srgbClr val="E521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E52122"/>
                </a:solidFill>
                <a:latin typeface="Twinkl" pitchFamily="2" charset="0"/>
              </a:rPr>
              <a:t>8</a:t>
            </a:r>
          </a:p>
        </p:txBody>
      </p:sp>
      <p:sp>
        <p:nvSpPr>
          <p:cNvPr id="122" name="9"/>
          <p:cNvSpPr/>
          <p:nvPr/>
        </p:nvSpPr>
        <p:spPr>
          <a:xfrm>
            <a:off x="1239838" y="5561013"/>
            <a:ext cx="477837" cy="465137"/>
          </a:xfrm>
          <a:prstGeom prst="roundRect">
            <a:avLst/>
          </a:prstGeom>
          <a:solidFill>
            <a:schemeClr val="bg1"/>
          </a:solidFill>
          <a:ln>
            <a:solidFill>
              <a:srgbClr val="CA46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CA4692"/>
                </a:solidFill>
                <a:latin typeface="Twinkl" pitchFamily="2" charset="0"/>
              </a:rPr>
              <a:t>9</a:t>
            </a:r>
          </a:p>
        </p:txBody>
      </p:sp>
      <p:sp>
        <p:nvSpPr>
          <p:cNvPr id="123" name="4"/>
          <p:cNvSpPr/>
          <p:nvPr/>
        </p:nvSpPr>
        <p:spPr>
          <a:xfrm>
            <a:off x="685800" y="3429000"/>
            <a:ext cx="476250" cy="463550"/>
          </a:xfrm>
          <a:prstGeom prst="roundRect">
            <a:avLst/>
          </a:prstGeom>
          <a:solidFill>
            <a:schemeClr val="bg1"/>
          </a:solidFill>
          <a:ln>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09541"/>
                </a:solidFill>
                <a:latin typeface="Twinkl" pitchFamily="2" charset="0"/>
              </a:rPr>
              <a:t>4</a:t>
            </a:r>
          </a:p>
        </p:txBody>
      </p:sp>
      <p:sp>
        <p:nvSpPr>
          <p:cNvPr id="124" name="nd"/>
          <p:cNvSpPr/>
          <p:nvPr/>
        </p:nvSpPr>
        <p:spPr>
          <a:xfrm>
            <a:off x="1239838" y="3963988"/>
            <a:ext cx="500062" cy="463550"/>
          </a:xfrm>
          <a:prstGeom prst="roundRect">
            <a:avLst/>
          </a:prstGeom>
          <a:solidFill>
            <a:schemeClr val="bg1"/>
          </a:solidFill>
          <a:ln>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500" b="1" dirty="0" err="1">
                <a:solidFill>
                  <a:srgbClr val="7768AD"/>
                </a:solidFill>
                <a:latin typeface="Twinkl" pitchFamily="2" charset="0"/>
              </a:rPr>
              <a:t>nd</a:t>
            </a:r>
            <a:endParaRPr lang="en-GB" sz="1500" b="1" dirty="0">
              <a:solidFill>
                <a:srgbClr val="7768AD"/>
              </a:solidFill>
              <a:latin typeface="Twinkl" pitchFamily="2" charset="0"/>
            </a:endParaRPr>
          </a:p>
        </p:txBody>
      </p:sp>
      <p:sp>
        <p:nvSpPr>
          <p:cNvPr id="125" name="rd"/>
          <p:cNvSpPr/>
          <p:nvPr/>
        </p:nvSpPr>
        <p:spPr>
          <a:xfrm>
            <a:off x="1239838" y="4498975"/>
            <a:ext cx="477837" cy="463550"/>
          </a:xfrm>
          <a:prstGeom prst="roundRect">
            <a:avLst/>
          </a:prstGeom>
          <a:solidFill>
            <a:schemeClr val="bg1"/>
          </a:solidFill>
          <a:ln>
            <a:solidFill>
              <a:srgbClr val="00521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b="1" dirty="0" err="1">
                <a:solidFill>
                  <a:srgbClr val="00521B"/>
                </a:solidFill>
                <a:latin typeface="Twinkl" pitchFamily="2" charset="0"/>
              </a:rPr>
              <a:t>rd</a:t>
            </a:r>
            <a:endParaRPr lang="en-GB" sz="1400" b="1" dirty="0">
              <a:solidFill>
                <a:srgbClr val="00521B"/>
              </a:solidFill>
              <a:latin typeface="Twinkl" pitchFamily="2" charset="0"/>
            </a:endParaRPr>
          </a:p>
        </p:txBody>
      </p:sp>
      <p:sp>
        <p:nvSpPr>
          <p:cNvPr id="126" name="th"/>
          <p:cNvSpPr/>
          <p:nvPr/>
        </p:nvSpPr>
        <p:spPr>
          <a:xfrm>
            <a:off x="1239838" y="5033963"/>
            <a:ext cx="477837" cy="465137"/>
          </a:xfrm>
          <a:prstGeom prst="roundRect">
            <a:avLst/>
          </a:prstGeom>
          <a:solidFill>
            <a:schemeClr val="bg1"/>
          </a:solidFill>
          <a:ln>
            <a:solidFill>
              <a:srgbClr val="D81D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500" b="1" dirty="0" err="1">
                <a:solidFill>
                  <a:srgbClr val="D81D32"/>
                </a:solidFill>
                <a:latin typeface="Twinkl" pitchFamily="2" charset="0"/>
              </a:rPr>
              <a:t>th</a:t>
            </a:r>
            <a:endParaRPr lang="en-GB" sz="1500" b="1" dirty="0">
              <a:solidFill>
                <a:srgbClr val="D81D32"/>
              </a:solidFill>
              <a:latin typeface="Twinkl" pitchFamily="2" charset="0"/>
            </a:endParaRPr>
          </a:p>
        </p:txBody>
      </p:sp>
      <p:sp>
        <p:nvSpPr>
          <p:cNvPr id="127" name="st"/>
          <p:cNvSpPr/>
          <p:nvPr/>
        </p:nvSpPr>
        <p:spPr>
          <a:xfrm>
            <a:off x="1239838" y="3429000"/>
            <a:ext cx="477837" cy="463550"/>
          </a:xfrm>
          <a:prstGeom prst="roundRect">
            <a:avLst/>
          </a:prstGeom>
          <a:solidFill>
            <a:schemeClr val="bg1"/>
          </a:solidFill>
          <a:ln>
            <a:solidFill>
              <a:srgbClr val="64196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500" b="1" dirty="0" err="1">
                <a:solidFill>
                  <a:srgbClr val="64196B"/>
                </a:solidFill>
                <a:latin typeface="Twinkl" pitchFamily="2" charset="0"/>
              </a:rPr>
              <a:t>st</a:t>
            </a:r>
            <a:endParaRPr lang="en-GB" sz="1500" b="1" dirty="0">
              <a:solidFill>
                <a:srgbClr val="64196B"/>
              </a:solidFill>
              <a:latin typeface="Twinkl" pitchFamily="2" charset="0"/>
            </a:endParaRPr>
          </a:p>
        </p:txBody>
      </p:sp>
      <p:sp>
        <p:nvSpPr>
          <p:cNvPr id="128" name="0"/>
          <p:cNvSpPr/>
          <p:nvPr/>
        </p:nvSpPr>
        <p:spPr>
          <a:xfrm>
            <a:off x="673100" y="6113463"/>
            <a:ext cx="477838" cy="463550"/>
          </a:xfrm>
          <a:prstGeom prst="roundRect">
            <a:avLst/>
          </a:prstGeom>
          <a:solidFill>
            <a:schemeClr val="bg1"/>
          </a:solidFill>
          <a:ln>
            <a:solidFill>
              <a:srgbClr val="E400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E4004F"/>
                </a:solidFill>
                <a:latin typeface="Twinkl" pitchFamily="2" charset="0"/>
              </a:rPr>
              <a:t>0</a:t>
            </a:r>
          </a:p>
        </p:txBody>
      </p:sp>
      <p:sp>
        <p:nvSpPr>
          <p:cNvPr id="129" name="3"/>
          <p:cNvSpPr/>
          <p:nvPr/>
        </p:nvSpPr>
        <p:spPr>
          <a:xfrm>
            <a:off x="134938" y="6113463"/>
            <a:ext cx="477837" cy="463550"/>
          </a:xfrm>
          <a:prstGeom prst="roundRect">
            <a:avLst/>
          </a:prstGeom>
          <a:solidFill>
            <a:schemeClr val="bg1"/>
          </a:solidFill>
          <a:ln>
            <a:solidFill>
              <a:srgbClr val="00938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09385"/>
                </a:solidFill>
                <a:latin typeface="Twinkl" pitchFamily="2" charset="0"/>
              </a:rPr>
              <a:t>3</a:t>
            </a:r>
          </a:p>
        </p:txBody>
      </p:sp>
    </p:spTree>
    <p:extLst>
      <p:ext uri="{BB962C8B-B14F-4D97-AF65-F5344CB8AC3E}">
        <p14:creationId xmlns:p14="http://schemas.microsoft.com/office/powerpoint/2010/main" val="25993277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9"/>
                    </p:tgtEl>
                  </p:cond>
                </p:stCondLst>
                <p:endSync evt="end" delay="0">
                  <p:rtn val="all"/>
                </p:endSync>
                <p:childTnLst>
                  <p:par>
                    <p:cTn id="3" fill="hold" nodeType="clickPar">
                      <p:stCondLst>
                        <p:cond delay="0"/>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1.66667E-6 7.40741E-7 L 0.09323 -0.48032 " pathEditMode="relative" rAng="0" ptsTypes="AA">
                                      <p:cBhvr>
                                        <p:cTn id="6" dur="2000" fill="hold"/>
                                        <p:tgtEl>
                                          <p:spTgt spid="69"/>
                                        </p:tgtEl>
                                        <p:attrNameLst>
                                          <p:attrName>ppt_x</p:attrName>
                                          <p:attrName>ppt_y</p:attrName>
                                        </p:attrNameLst>
                                      </p:cBhvr>
                                      <p:rCtr x="4653" y="-24028"/>
                                    </p:animMotion>
                                  </p:childTnLst>
                                </p:cTn>
                              </p:par>
                            </p:childTnLst>
                          </p:cTn>
                        </p:par>
                      </p:childTnLst>
                    </p:cTn>
                  </p:par>
                </p:childTnLst>
              </p:cTn>
              <p:nextCondLst>
                <p:cond evt="onClick" delay="0">
                  <p:tgtEl>
                    <p:spTgt spid="69"/>
                  </p:tgtEl>
                </p:cond>
              </p:nextCondLst>
            </p:seq>
            <p:seq concurrent="1" nextAc="seek">
              <p:cTn id="7" restart="whenNotActive" fill="hold" evtFilter="cancelBubble" nodeType="interactiveSeq">
                <p:stCondLst>
                  <p:cond evt="onClick" delay="0">
                    <p:tgtEl>
                      <p:spTgt spid="7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0" presetClass="path" presetSubtype="0" accel="50000" decel="50000" fill="hold" nodeType="clickEffect">
                                  <p:stCondLst>
                                    <p:cond delay="0"/>
                                  </p:stCondLst>
                                  <p:childTnLst>
                                    <p:animMotion origin="layout" path="M 5.55556E-7 -1.85185E-6 L -0.10191 -0.35069 " pathEditMode="relative" rAng="0" ptsTypes="AA">
                                      <p:cBhvr>
                                        <p:cTn id="11" dur="2000" fill="hold"/>
                                        <p:tgtEl>
                                          <p:spTgt spid="72"/>
                                        </p:tgtEl>
                                        <p:attrNameLst>
                                          <p:attrName>ppt_x</p:attrName>
                                          <p:attrName>ppt_y</p:attrName>
                                        </p:attrNameLst>
                                      </p:cBhvr>
                                      <p:rCtr x="-5104" y="-17546"/>
                                    </p:animMotion>
                                  </p:childTnLst>
                                </p:cTn>
                              </p:par>
                            </p:childTnLst>
                          </p:cTn>
                        </p:par>
                      </p:childTnLst>
                    </p:cTn>
                  </p:par>
                </p:childTnLst>
              </p:cTn>
              <p:nextCondLst>
                <p:cond evt="onClick" delay="0">
                  <p:tgtEl>
                    <p:spTgt spid="72"/>
                  </p:tgtEl>
                </p:cond>
              </p:nextCondLst>
            </p:seq>
            <p:seq concurrent="1" nextAc="seek">
              <p:cTn id="12" restart="whenNotActive" fill="hold" evtFilter="cancelBubble" nodeType="interactiveSeq">
                <p:stCondLst>
                  <p:cond evt="onClick" delay="0">
                    <p:tgtEl>
                      <p:spTgt spid="71"/>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0" presetClass="path" presetSubtype="0" accel="50000" decel="50000" fill="hold" nodeType="clickEffect">
                                  <p:stCondLst>
                                    <p:cond delay="0"/>
                                  </p:stCondLst>
                                  <p:childTnLst>
                                    <p:animMotion origin="layout" path="M 1.94444E-6 -3.33333E-6 L 0.0783 -0.69213 " pathEditMode="relative" rAng="0" ptsTypes="AA">
                                      <p:cBhvr>
                                        <p:cTn id="16" dur="2000" fill="hold"/>
                                        <p:tgtEl>
                                          <p:spTgt spid="71"/>
                                        </p:tgtEl>
                                        <p:attrNameLst>
                                          <p:attrName>ppt_x</p:attrName>
                                          <p:attrName>ppt_y</p:attrName>
                                        </p:attrNameLst>
                                      </p:cBhvr>
                                      <p:rCtr x="3906" y="-34606"/>
                                    </p:animMotion>
                                  </p:childTnLst>
                                </p:cTn>
                              </p:par>
                            </p:childTnLst>
                          </p:cTn>
                        </p:par>
                      </p:childTnLst>
                    </p:cTn>
                  </p:par>
                </p:childTnLst>
              </p:cTn>
              <p:nextCondLst>
                <p:cond evt="onClick" delay="0">
                  <p:tgtEl>
                    <p:spTgt spid="71"/>
                  </p:tgtEl>
                </p:cond>
              </p:nextCondLst>
            </p:seq>
            <p:seq concurrent="1" nextAc="seek">
              <p:cTn id="17" restart="whenNotActive" fill="hold" evtFilter="cancelBubble" nodeType="interactiveSeq">
                <p:stCondLst>
                  <p:cond evt="onClick" delay="0">
                    <p:tgtEl>
                      <p:spTgt spid="73"/>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0" presetClass="path" presetSubtype="0" accel="50000" decel="50000" fill="hold" nodeType="clickEffect">
                                  <p:stCondLst>
                                    <p:cond delay="0"/>
                                  </p:stCondLst>
                                  <p:childTnLst>
                                    <p:animMotion origin="layout" path="M -3.61111E-6 3.7037E-6 L 0.02188 -0.33658 " pathEditMode="relative" rAng="0" ptsTypes="AA">
                                      <p:cBhvr>
                                        <p:cTn id="21" dur="2000" fill="hold"/>
                                        <p:tgtEl>
                                          <p:spTgt spid="73"/>
                                        </p:tgtEl>
                                        <p:attrNameLst>
                                          <p:attrName>ppt_x</p:attrName>
                                          <p:attrName>ppt_y</p:attrName>
                                        </p:attrNameLst>
                                      </p:cBhvr>
                                      <p:rCtr x="1094" y="-16829"/>
                                    </p:animMotion>
                                  </p:childTnLst>
                                </p:cTn>
                              </p:par>
                            </p:childTnLst>
                          </p:cTn>
                        </p:par>
                      </p:childTnLst>
                    </p:cTn>
                  </p:par>
                </p:childTnLst>
              </p:cTn>
              <p:nextCondLst>
                <p:cond evt="onClick" delay="0">
                  <p:tgtEl>
                    <p:spTgt spid="73"/>
                  </p:tgtEl>
                </p:cond>
              </p:nextCondLst>
            </p:seq>
            <p:seq concurrent="1" nextAc="seek">
              <p:cTn id="22" restart="whenNotActive" fill="hold" evtFilter="cancelBubble" nodeType="interactiveSeq">
                <p:stCondLst>
                  <p:cond evt="onClick" delay="0">
                    <p:tgtEl>
                      <p:spTgt spid="74"/>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0" presetClass="path" presetSubtype="0" accel="50000" decel="50000" fill="hold" nodeType="clickEffect">
                                  <p:stCondLst>
                                    <p:cond delay="0"/>
                                  </p:stCondLst>
                                  <p:childTnLst>
                                    <p:animMotion origin="layout" path="M 4.72222E-6 -2.96296E-6 L -0.06407 -0.51805 " pathEditMode="relative" rAng="0" ptsTypes="AA">
                                      <p:cBhvr>
                                        <p:cTn id="26" dur="2000" fill="hold"/>
                                        <p:tgtEl>
                                          <p:spTgt spid="74"/>
                                        </p:tgtEl>
                                        <p:attrNameLst>
                                          <p:attrName>ppt_x</p:attrName>
                                          <p:attrName>ppt_y</p:attrName>
                                        </p:attrNameLst>
                                      </p:cBhvr>
                                      <p:rCtr x="-3212" y="-25903"/>
                                    </p:animMotion>
                                  </p:childTnLst>
                                </p:cTn>
                              </p:par>
                            </p:childTnLst>
                          </p:cTn>
                        </p:par>
                      </p:childTnLst>
                    </p:cTn>
                  </p:par>
                </p:childTnLst>
              </p:cTn>
              <p:nextCondLst>
                <p:cond evt="onClick" delay="0">
                  <p:tgtEl>
                    <p:spTgt spid="74"/>
                  </p:tgtEl>
                </p:cond>
              </p:nextCondLst>
            </p:seq>
            <p:seq concurrent="1" nextAc="seek">
              <p:cTn id="27" restart="whenNotActive" fill="hold" evtFilter="cancelBubble" nodeType="interactiveSeq">
                <p:stCondLst>
                  <p:cond evt="onClick" delay="0">
                    <p:tgtEl>
                      <p:spTgt spid="70"/>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0" presetClass="path" presetSubtype="0" accel="50000" decel="50000" fill="hold" nodeType="clickEffect">
                                  <p:stCondLst>
                                    <p:cond delay="0"/>
                                  </p:stCondLst>
                                  <p:childTnLst>
                                    <p:animMotion origin="layout" path="M 1.11022E-16 -3.7037E-7 L -0.1026 -0.68333 " pathEditMode="relative" rAng="0" ptsTypes="AA">
                                      <p:cBhvr>
                                        <p:cTn id="31" dur="2000" fill="hold"/>
                                        <p:tgtEl>
                                          <p:spTgt spid="70"/>
                                        </p:tgtEl>
                                        <p:attrNameLst>
                                          <p:attrName>ppt_x</p:attrName>
                                          <p:attrName>ppt_y</p:attrName>
                                        </p:attrNameLst>
                                      </p:cBhvr>
                                      <p:rCtr x="-5139" y="-34167"/>
                                    </p:animMotion>
                                  </p:childTnLst>
                                </p:cTn>
                              </p:par>
                            </p:childTnLst>
                          </p:cTn>
                        </p:par>
                      </p:childTnLst>
                    </p:cTn>
                  </p:par>
                </p:childTnLst>
              </p:cTn>
              <p:nextCondLst>
                <p:cond evt="onClick" delay="0">
                  <p:tgtEl>
                    <p:spTgt spid="70"/>
                  </p:tgtEl>
                </p:cond>
              </p:nextCondLst>
            </p:seq>
            <p:seq concurrent="1" nextAc="seek">
              <p:cTn id="32" restart="whenNotActive" fill="hold" evtFilter="cancelBubble" nodeType="interactiveSeq">
                <p:stCondLst>
                  <p:cond evt="onClick" delay="0">
                    <p:tgtEl>
                      <p:spTgt spid="5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2" presetClass="path" presetSubtype="0" accel="50000" decel="50000" fill="hold" grpId="0" nodeType="clickEffect">
                                  <p:stCondLst>
                                    <p:cond delay="0"/>
                                  </p:stCondLst>
                                  <p:childTnLst>
                                    <p:animMotion origin="layout" path="M -3.33333E-6 0.00139 L 0.03351 -0.12083 " pathEditMode="relative" rAng="0" ptsTypes="AA">
                                      <p:cBhvr>
                                        <p:cTn id="36" dur="2000" fill="hold"/>
                                        <p:tgtEl>
                                          <p:spTgt spid="59"/>
                                        </p:tgtEl>
                                        <p:attrNameLst>
                                          <p:attrName>ppt_x</p:attrName>
                                          <p:attrName>ppt_y</p:attrName>
                                        </p:attrNameLst>
                                      </p:cBhvr>
                                      <p:rCtr x="1667" y="-6111"/>
                                    </p:animMotion>
                                  </p:childTnLst>
                                </p:cTn>
                              </p:par>
                            </p:childTnLst>
                          </p:cTn>
                        </p:par>
                      </p:childTnLst>
                    </p:cTn>
                  </p:par>
                </p:childTnLst>
              </p:cTn>
              <p:nextCondLst>
                <p:cond evt="onClick" delay="0">
                  <p:tgtEl>
                    <p:spTgt spid="59"/>
                  </p:tgtEl>
                </p:cond>
              </p:nextCondLst>
            </p:seq>
            <p:seq concurrent="1" nextAc="seek">
              <p:cTn id="37" restart="whenNotActive" fill="hold" evtFilter="cancelBubble" nodeType="interactiveSeq">
                <p:stCondLst>
                  <p:cond evt="onClick" delay="0">
                    <p:tgtEl>
                      <p:spTgt spid="57"/>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42" presetClass="path" presetSubtype="0" accel="50000" decel="50000" fill="hold" grpId="0" nodeType="clickEffect">
                                  <p:stCondLst>
                                    <p:cond delay="0"/>
                                  </p:stCondLst>
                                  <p:childTnLst>
                                    <p:animMotion origin="layout" path="M 4.44444E-6 -4.81481E-6 L -0.14497 -0.1162 " pathEditMode="relative" rAng="0" ptsTypes="AA">
                                      <p:cBhvr>
                                        <p:cTn id="41" dur="2000" fill="hold"/>
                                        <p:tgtEl>
                                          <p:spTgt spid="57"/>
                                        </p:tgtEl>
                                        <p:attrNameLst>
                                          <p:attrName>ppt_x</p:attrName>
                                          <p:attrName>ppt_y</p:attrName>
                                        </p:attrNameLst>
                                      </p:cBhvr>
                                      <p:rCtr x="-7257" y="-5810"/>
                                    </p:animMotion>
                                  </p:childTnLst>
                                </p:cTn>
                              </p:par>
                            </p:childTnLst>
                          </p:cTn>
                        </p:par>
                      </p:childTnLst>
                    </p:cTn>
                  </p:par>
                </p:childTnLst>
              </p:cTn>
              <p:nextCondLst>
                <p:cond evt="onClick" delay="0">
                  <p:tgtEl>
                    <p:spTgt spid="57"/>
                  </p:tgtEl>
                </p:cond>
              </p:nextCondLst>
            </p:seq>
            <p:seq concurrent="1" nextAc="seek">
              <p:cTn id="42" restart="whenNotActive" fill="hold" evtFilter="cancelBubble" nodeType="interactiveSeq">
                <p:stCondLst>
                  <p:cond evt="onClick" delay="0">
                    <p:tgtEl>
                      <p:spTgt spid="58"/>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42" presetClass="path" presetSubtype="0" accel="50000" decel="50000" fill="hold" grpId="0" nodeType="clickEffect">
                                  <p:stCondLst>
                                    <p:cond delay="0"/>
                                  </p:stCondLst>
                                  <p:childTnLst>
                                    <p:animMotion origin="layout" path="M 3.05556E-6 -4.81481E-6 L -0.35417 -0.11689 " pathEditMode="relative" rAng="0" ptsTypes="AA">
                                      <p:cBhvr>
                                        <p:cTn id="46" dur="2000" fill="hold"/>
                                        <p:tgtEl>
                                          <p:spTgt spid="58"/>
                                        </p:tgtEl>
                                        <p:attrNameLst>
                                          <p:attrName>ppt_x</p:attrName>
                                          <p:attrName>ppt_y</p:attrName>
                                        </p:attrNameLst>
                                      </p:cBhvr>
                                      <p:rCtr x="-17708" y="-5856"/>
                                    </p:animMotion>
                                  </p:childTnLst>
                                </p:cTn>
                              </p:par>
                            </p:childTnLst>
                          </p:cTn>
                        </p:par>
                      </p:childTnLst>
                    </p:cTn>
                  </p:par>
                </p:childTnLst>
              </p:cTn>
              <p:nextCondLst>
                <p:cond evt="onClick" delay="0">
                  <p:tgtEl>
                    <p:spTgt spid="58"/>
                  </p:tgtEl>
                </p:cond>
              </p:nextCondLst>
            </p:seq>
            <p:seq concurrent="1" nextAc="seek">
              <p:cTn id="47" restart="whenNotActive" fill="hold" evtFilter="cancelBubble" nodeType="interactiveSeq">
                <p:stCondLst>
                  <p:cond evt="onClick" delay="0">
                    <p:tgtEl>
                      <p:spTgt spid="60"/>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42" presetClass="path" presetSubtype="0" accel="50000" decel="50000" fill="hold" grpId="0" nodeType="clickEffect">
                                  <p:stCondLst>
                                    <p:cond delay="0"/>
                                  </p:stCondLst>
                                  <p:childTnLst>
                                    <p:animMotion origin="layout" path="M 4.44444E-6 4.07407E-6 L -0.05122 -0.21945 " pathEditMode="relative" rAng="0" ptsTypes="AA">
                                      <p:cBhvr>
                                        <p:cTn id="51" dur="2000" fill="hold"/>
                                        <p:tgtEl>
                                          <p:spTgt spid="60"/>
                                        </p:tgtEl>
                                        <p:attrNameLst>
                                          <p:attrName>ppt_x</p:attrName>
                                          <p:attrName>ppt_y</p:attrName>
                                        </p:attrNameLst>
                                      </p:cBhvr>
                                      <p:rCtr x="-2569" y="-10972"/>
                                    </p:animMotion>
                                  </p:childTnLst>
                                </p:cTn>
                              </p:par>
                            </p:childTnLst>
                          </p:cTn>
                        </p:par>
                      </p:childTnLst>
                    </p:cTn>
                  </p:par>
                </p:childTnLst>
              </p:cTn>
              <p:nextCondLst>
                <p:cond evt="onClick" delay="0">
                  <p:tgtEl>
                    <p:spTgt spid="60"/>
                  </p:tgtEl>
                </p:cond>
              </p:nextCondLst>
            </p:seq>
            <p:seq concurrent="1" nextAc="seek">
              <p:cTn id="52" restart="whenNotActive" fill="hold" evtFilter="cancelBubble" nodeType="interactiveSeq">
                <p:stCondLst>
                  <p:cond evt="onClick" delay="0">
                    <p:tgtEl>
                      <p:spTgt spid="61"/>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path" presetSubtype="0" accel="50000" decel="50000" fill="hold" grpId="0" nodeType="clickEffect">
                                  <p:stCondLst>
                                    <p:cond delay="0"/>
                                  </p:stCondLst>
                                  <p:childTnLst>
                                    <p:animMotion origin="layout" path="M 3.33333E-6 4.07407E-6 L -0.24983 -0.21551 " pathEditMode="relative" rAng="0" ptsTypes="AA">
                                      <p:cBhvr>
                                        <p:cTn id="56" dur="2000" fill="hold"/>
                                        <p:tgtEl>
                                          <p:spTgt spid="61"/>
                                        </p:tgtEl>
                                        <p:attrNameLst>
                                          <p:attrName>ppt_x</p:attrName>
                                          <p:attrName>ppt_y</p:attrName>
                                        </p:attrNameLst>
                                      </p:cBhvr>
                                      <p:rCtr x="-12500" y="-10787"/>
                                    </p:animMotion>
                                  </p:childTnLst>
                                </p:cTn>
                              </p:par>
                            </p:childTnLst>
                          </p:cTn>
                        </p:par>
                      </p:childTnLst>
                    </p:cTn>
                  </p:par>
                </p:childTnLst>
              </p:cTn>
              <p:nextCondLst>
                <p:cond evt="onClick" delay="0">
                  <p:tgtEl>
                    <p:spTgt spid="61"/>
                  </p:tgtEl>
                </p:cond>
              </p:nextCondLst>
            </p:seq>
            <p:seq concurrent="1" nextAc="seek">
              <p:cTn id="57" restart="whenNotActive" fill="hold" evtFilter="cancelBubble" nodeType="interactiveSeq">
                <p:stCondLst>
                  <p:cond evt="onClick" delay="0">
                    <p:tgtEl>
                      <p:spTgt spid="113"/>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2" presetClass="path" presetSubtype="0" accel="50000" decel="50000" fill="hold" grpId="0" nodeType="clickEffect">
                                  <p:stCondLst>
                                    <p:cond delay="0"/>
                                  </p:stCondLst>
                                  <p:childTnLst>
                                    <p:animMotion origin="layout" path="M 1.38889E-6 3.7037E-6 L 0.24253 -0.3375 " pathEditMode="relative" rAng="0" ptsTypes="AA">
                                      <p:cBhvr>
                                        <p:cTn id="61" dur="2000" fill="hold"/>
                                        <p:tgtEl>
                                          <p:spTgt spid="113"/>
                                        </p:tgtEl>
                                        <p:attrNameLst>
                                          <p:attrName>ppt_x</p:attrName>
                                          <p:attrName>ppt_y</p:attrName>
                                        </p:attrNameLst>
                                      </p:cBhvr>
                                      <p:rCtr x="12118" y="-16875"/>
                                    </p:animMotion>
                                  </p:childTnLst>
                                </p:cTn>
                              </p:par>
                            </p:childTnLst>
                          </p:cTn>
                        </p:par>
                      </p:childTnLst>
                    </p:cTn>
                  </p:par>
                </p:childTnLst>
              </p:cTn>
              <p:nextCondLst>
                <p:cond evt="onClick" delay="0">
                  <p:tgtEl>
                    <p:spTgt spid="113"/>
                  </p:tgtEl>
                </p:cond>
              </p:nextCondLst>
            </p:seq>
            <p:seq concurrent="1" nextAc="seek">
              <p:cTn id="62" restart="whenNotActive" fill="hold" evtFilter="cancelBubble" nodeType="interactiveSeq">
                <p:stCondLst>
                  <p:cond evt="onClick" delay="0">
                    <p:tgtEl>
                      <p:spTgt spid="114"/>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42" presetClass="path" presetSubtype="0" accel="50000" decel="50000" fill="hold" grpId="0" nodeType="clickEffect">
                                  <p:stCondLst>
                                    <p:cond delay="0"/>
                                  </p:stCondLst>
                                  <p:childTnLst>
                                    <p:animMotion origin="layout" path="M 1.38889E-6 4.44444E-6 L 0.29965 -0.41551 " pathEditMode="relative" rAng="0" ptsTypes="AA">
                                      <p:cBhvr>
                                        <p:cTn id="66" dur="2000" fill="hold"/>
                                        <p:tgtEl>
                                          <p:spTgt spid="114"/>
                                        </p:tgtEl>
                                        <p:attrNameLst>
                                          <p:attrName>ppt_x</p:attrName>
                                          <p:attrName>ppt_y</p:attrName>
                                        </p:attrNameLst>
                                      </p:cBhvr>
                                      <p:rCtr x="14983" y="-20787"/>
                                    </p:animMotion>
                                  </p:childTnLst>
                                </p:cTn>
                              </p:par>
                            </p:childTnLst>
                          </p:cTn>
                        </p:par>
                      </p:childTnLst>
                    </p:cTn>
                  </p:par>
                </p:childTnLst>
              </p:cTn>
              <p:nextCondLst>
                <p:cond evt="onClick" delay="0">
                  <p:tgtEl>
                    <p:spTgt spid="114"/>
                  </p:tgtEl>
                </p:cond>
              </p:nextCondLst>
            </p:seq>
            <p:seq concurrent="1" nextAc="seek">
              <p:cTn id="67" restart="whenNotActive" fill="hold" evtFilter="cancelBubble" nodeType="interactiveSeq">
                <p:stCondLst>
                  <p:cond evt="onClick" delay="0">
                    <p:tgtEl>
                      <p:spTgt spid="115"/>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accel="50000" decel="50000" fill="hold" grpId="0" nodeType="clickEffect">
                                  <p:stCondLst>
                                    <p:cond delay="0"/>
                                  </p:stCondLst>
                                  <p:childTnLst>
                                    <p:animMotion origin="layout" path="M 1.38889E-6 -4.81481E-6 L 0.24496 -0.4912 " pathEditMode="relative" rAng="0" ptsTypes="AA">
                                      <p:cBhvr>
                                        <p:cTn id="71" dur="2000" fill="hold"/>
                                        <p:tgtEl>
                                          <p:spTgt spid="115"/>
                                        </p:tgtEl>
                                        <p:attrNameLst>
                                          <p:attrName>ppt_x</p:attrName>
                                          <p:attrName>ppt_y</p:attrName>
                                        </p:attrNameLst>
                                      </p:cBhvr>
                                      <p:rCtr x="12240" y="-24560"/>
                                    </p:animMotion>
                                  </p:childTnLst>
                                </p:cTn>
                              </p:par>
                            </p:childTnLst>
                          </p:cTn>
                        </p:par>
                      </p:childTnLst>
                    </p:cTn>
                  </p:par>
                </p:childTnLst>
              </p:cTn>
              <p:nextCondLst>
                <p:cond evt="onClick" delay="0">
                  <p:tgtEl>
                    <p:spTgt spid="115"/>
                  </p:tgtEl>
                </p:cond>
              </p:nextCondLst>
            </p:seq>
            <p:seq concurrent="1" nextAc="seek">
              <p:cTn id="72" restart="whenNotActive" fill="hold" evtFilter="cancelBubble" nodeType="interactiveSeq">
                <p:stCondLst>
                  <p:cond evt="onClick" delay="0">
                    <p:tgtEl>
                      <p:spTgt spid="116"/>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42" presetClass="path" presetSubtype="0" accel="50000" decel="50000" fill="hold" grpId="0" nodeType="clickEffect">
                                  <p:stCondLst>
                                    <p:cond delay="0"/>
                                  </p:stCondLst>
                                  <p:childTnLst>
                                    <p:animMotion origin="layout" path="M 1.38889E-6 -4.07407E-6 L 0.29965 -0.56921 " pathEditMode="relative" rAng="0" ptsTypes="AA">
                                      <p:cBhvr>
                                        <p:cTn id="76" dur="2000" fill="hold"/>
                                        <p:tgtEl>
                                          <p:spTgt spid="116"/>
                                        </p:tgtEl>
                                        <p:attrNameLst>
                                          <p:attrName>ppt_x</p:attrName>
                                          <p:attrName>ppt_y</p:attrName>
                                        </p:attrNameLst>
                                      </p:cBhvr>
                                      <p:rCtr x="14983" y="-28472"/>
                                    </p:animMotion>
                                  </p:childTnLst>
                                </p:cTn>
                              </p:par>
                            </p:childTnLst>
                          </p:cTn>
                        </p:par>
                      </p:childTnLst>
                    </p:cTn>
                  </p:par>
                </p:childTnLst>
              </p:cTn>
              <p:nextCondLst>
                <p:cond evt="onClick" delay="0">
                  <p:tgtEl>
                    <p:spTgt spid="116"/>
                  </p:tgtEl>
                </p:cond>
              </p:nextCondLst>
            </p:seq>
            <p:seq concurrent="1" nextAc="seek">
              <p:cTn id="77" restart="whenNotActive" fill="hold" evtFilter="cancelBubble" nodeType="interactiveSeq">
                <p:stCondLst>
                  <p:cond evt="onClick" delay="0">
                    <p:tgtEl>
                      <p:spTgt spid="11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42" presetClass="path" presetSubtype="0" accel="50000" decel="50000" fill="hold" grpId="0" nodeType="clickEffect">
                                  <p:stCondLst>
                                    <p:cond delay="0"/>
                                  </p:stCondLst>
                                  <p:childTnLst>
                                    <p:animMotion origin="layout" path="M 1.38889E-6 -4.81481E-6 L 0.2434 -0.64745 " pathEditMode="relative" rAng="0" ptsTypes="AA">
                                      <p:cBhvr>
                                        <p:cTn id="81" dur="2000" fill="hold"/>
                                        <p:tgtEl>
                                          <p:spTgt spid="117"/>
                                        </p:tgtEl>
                                        <p:attrNameLst>
                                          <p:attrName>ppt_x</p:attrName>
                                          <p:attrName>ppt_y</p:attrName>
                                        </p:attrNameLst>
                                      </p:cBhvr>
                                      <p:rCtr x="12170" y="-32384"/>
                                    </p:animMotion>
                                  </p:childTnLst>
                                </p:cTn>
                              </p:par>
                            </p:childTnLst>
                          </p:cTn>
                        </p:par>
                      </p:childTnLst>
                    </p:cTn>
                  </p:par>
                </p:childTnLst>
              </p:cTn>
              <p:nextCondLst>
                <p:cond evt="onClick" delay="0">
                  <p:tgtEl>
                    <p:spTgt spid="117"/>
                  </p:tgtEl>
                </p:cond>
              </p:nextCondLst>
            </p:seq>
            <p:seq concurrent="1" nextAc="seek">
              <p:cTn id="82" restart="whenNotActive" fill="hold" evtFilter="cancelBubble" nodeType="interactiveSeq">
                <p:stCondLst>
                  <p:cond evt="onClick" delay="0">
                    <p:tgtEl>
                      <p:spTgt spid="129"/>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42" presetClass="path" presetSubtype="0" accel="50000" decel="50000" fill="hold" grpId="0" nodeType="clickEffect">
                                  <p:stCondLst>
                                    <p:cond delay="0"/>
                                  </p:stCondLst>
                                  <p:childTnLst>
                                    <p:animMotion origin="layout" path="M 1.38889E-6 -1.48148E-6 L 0.30069 -0.72662 " pathEditMode="relative" rAng="0" ptsTypes="AA">
                                      <p:cBhvr>
                                        <p:cTn id="86" dur="2000" fill="hold"/>
                                        <p:tgtEl>
                                          <p:spTgt spid="129"/>
                                        </p:tgtEl>
                                        <p:attrNameLst>
                                          <p:attrName>ppt_x</p:attrName>
                                          <p:attrName>ppt_y</p:attrName>
                                        </p:attrNameLst>
                                      </p:cBhvr>
                                      <p:rCtr x="15035" y="-36343"/>
                                    </p:animMotion>
                                  </p:childTnLst>
                                </p:cTn>
                              </p:par>
                            </p:childTnLst>
                          </p:cTn>
                        </p:par>
                      </p:childTnLst>
                    </p:cTn>
                  </p:par>
                </p:childTnLst>
              </p:cTn>
              <p:nextCondLst>
                <p:cond evt="onClick" delay="0">
                  <p:tgtEl>
                    <p:spTgt spid="129"/>
                  </p:tgtEl>
                </p:cond>
              </p:nextCondLst>
            </p:seq>
            <p:seq concurrent="1" nextAc="seek">
              <p:cTn id="87" restart="whenNotActive" fill="hold" evtFilter="cancelBubble" nodeType="interactiveSeq">
                <p:stCondLst>
                  <p:cond evt="onClick" delay="0">
                    <p:tgtEl>
                      <p:spTgt spid="123"/>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42" presetClass="path" presetSubtype="0" accel="50000" decel="50000" fill="hold" grpId="0" nodeType="clickEffect">
                                  <p:stCondLst>
                                    <p:cond delay="0"/>
                                  </p:stCondLst>
                                  <p:childTnLst>
                                    <p:animMotion origin="layout" path="M -1.66667E-6 3.7037E-6 L 0.24045 -0.3375 " pathEditMode="relative" rAng="0" ptsTypes="AA">
                                      <p:cBhvr>
                                        <p:cTn id="91" dur="2000" fill="hold"/>
                                        <p:tgtEl>
                                          <p:spTgt spid="123"/>
                                        </p:tgtEl>
                                        <p:attrNameLst>
                                          <p:attrName>ppt_x</p:attrName>
                                          <p:attrName>ppt_y</p:attrName>
                                        </p:attrNameLst>
                                      </p:cBhvr>
                                      <p:rCtr x="12014" y="-16875"/>
                                    </p:animMotion>
                                  </p:childTnLst>
                                </p:cTn>
                              </p:par>
                            </p:childTnLst>
                          </p:cTn>
                        </p:par>
                      </p:childTnLst>
                    </p:cTn>
                  </p:par>
                </p:childTnLst>
              </p:cTn>
              <p:nextCondLst>
                <p:cond evt="onClick" delay="0">
                  <p:tgtEl>
                    <p:spTgt spid="123"/>
                  </p:tgtEl>
                </p:cond>
              </p:nextCondLst>
            </p:seq>
            <p:seq concurrent="1" nextAc="seek">
              <p:cTn id="92" restart="whenNotActive" fill="hold" evtFilter="cancelBubble" nodeType="interactiveSeq">
                <p:stCondLst>
                  <p:cond evt="onClick" delay="0">
                    <p:tgtEl>
                      <p:spTgt spid="118"/>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42" presetClass="path" presetSubtype="0" accel="50000" decel="50000" fill="hold" grpId="0" nodeType="clickEffect">
                                  <p:stCondLst>
                                    <p:cond delay="0"/>
                                  </p:stCondLst>
                                  <p:childTnLst>
                                    <p:animMotion origin="layout" path="M -1.66667E-6 4.44444E-6 L 0.24045 -0.4132 " pathEditMode="relative" rAng="0" ptsTypes="AA">
                                      <p:cBhvr>
                                        <p:cTn id="96" dur="2000" fill="hold"/>
                                        <p:tgtEl>
                                          <p:spTgt spid="118"/>
                                        </p:tgtEl>
                                        <p:attrNameLst>
                                          <p:attrName>ppt_x</p:attrName>
                                          <p:attrName>ppt_y</p:attrName>
                                        </p:attrNameLst>
                                      </p:cBhvr>
                                      <p:rCtr x="12014" y="-20671"/>
                                    </p:animMotion>
                                  </p:childTnLst>
                                </p:cTn>
                              </p:par>
                            </p:childTnLst>
                          </p:cTn>
                        </p:par>
                      </p:childTnLst>
                    </p:cTn>
                  </p:par>
                </p:childTnLst>
              </p:cTn>
              <p:nextCondLst>
                <p:cond evt="onClick" delay="0">
                  <p:tgtEl>
                    <p:spTgt spid="118"/>
                  </p:tgtEl>
                </p:cond>
              </p:nextCondLst>
            </p:seq>
            <p:seq concurrent="1" nextAc="seek">
              <p:cTn id="97" restart="whenNotActive" fill="hold" evtFilter="cancelBubble" nodeType="interactiveSeq">
                <p:stCondLst>
                  <p:cond evt="onClick" delay="0">
                    <p:tgtEl>
                      <p:spTgt spid="119"/>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42" presetClass="path" presetSubtype="0" accel="50000" decel="50000" fill="hold" grpId="0" nodeType="clickEffect">
                                  <p:stCondLst>
                                    <p:cond delay="0"/>
                                  </p:stCondLst>
                                  <p:childTnLst>
                                    <p:animMotion origin="layout" path="M -1.66667E-6 -4.81481E-6 L 0.23941 -0.49351 " pathEditMode="relative" rAng="0" ptsTypes="AA">
                                      <p:cBhvr>
                                        <p:cTn id="101" dur="2000" fill="hold"/>
                                        <p:tgtEl>
                                          <p:spTgt spid="119"/>
                                        </p:tgtEl>
                                        <p:attrNameLst>
                                          <p:attrName>ppt_x</p:attrName>
                                          <p:attrName>ppt_y</p:attrName>
                                        </p:attrNameLst>
                                      </p:cBhvr>
                                      <p:rCtr x="11962" y="-24676"/>
                                    </p:animMotion>
                                  </p:childTnLst>
                                </p:cTn>
                              </p:par>
                            </p:childTnLst>
                          </p:cTn>
                        </p:par>
                      </p:childTnLst>
                    </p:cTn>
                  </p:par>
                </p:childTnLst>
              </p:cTn>
              <p:nextCondLst>
                <p:cond evt="onClick" delay="0">
                  <p:tgtEl>
                    <p:spTgt spid="119"/>
                  </p:tgtEl>
                </p:cond>
              </p:nextCondLst>
            </p:seq>
            <p:seq concurrent="1" nextAc="seek">
              <p:cTn id="102" restart="whenNotActive" fill="hold" evtFilter="cancelBubble" nodeType="interactiveSeq">
                <p:stCondLst>
                  <p:cond evt="onClick" delay="0">
                    <p:tgtEl>
                      <p:spTgt spid="120"/>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42" presetClass="path" presetSubtype="0" accel="50000" decel="50000" fill="hold" grpId="0" nodeType="clickEffect">
                                  <p:stCondLst>
                                    <p:cond delay="0"/>
                                  </p:stCondLst>
                                  <p:childTnLst>
                                    <p:animMotion origin="layout" path="M -1.66667E-6 -4.07407E-6 L 0.24202 -0.56921 " pathEditMode="relative" rAng="0" ptsTypes="AA">
                                      <p:cBhvr>
                                        <p:cTn id="106" dur="2000" fill="hold"/>
                                        <p:tgtEl>
                                          <p:spTgt spid="120"/>
                                        </p:tgtEl>
                                        <p:attrNameLst>
                                          <p:attrName>ppt_x</p:attrName>
                                          <p:attrName>ppt_y</p:attrName>
                                        </p:attrNameLst>
                                      </p:cBhvr>
                                      <p:rCtr x="12101" y="-28472"/>
                                    </p:animMotion>
                                  </p:childTnLst>
                                </p:cTn>
                              </p:par>
                            </p:childTnLst>
                          </p:cTn>
                        </p:par>
                      </p:childTnLst>
                    </p:cTn>
                  </p:par>
                </p:childTnLst>
              </p:cTn>
              <p:nextCondLst>
                <p:cond evt="onClick" delay="0">
                  <p:tgtEl>
                    <p:spTgt spid="120"/>
                  </p:tgtEl>
                </p:cond>
              </p:nextCondLst>
            </p:seq>
            <p:seq concurrent="1" nextAc="seek">
              <p:cTn id="107" restart="whenNotActive" fill="hold" evtFilter="cancelBubble" nodeType="interactiveSeq">
                <p:stCondLst>
                  <p:cond evt="onClick" delay="0">
                    <p:tgtEl>
                      <p:spTgt spid="121"/>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42" presetClass="path" presetSubtype="0" accel="50000" decel="50000" fill="hold" grpId="0" nodeType="clickEffect">
                                  <p:stCondLst>
                                    <p:cond delay="0"/>
                                  </p:stCondLst>
                                  <p:childTnLst>
                                    <p:animMotion origin="layout" path="M -1.66667E-6 -4.81481E-6 L 0.23941 -0.64745 " pathEditMode="relative" rAng="0" ptsTypes="AA">
                                      <p:cBhvr>
                                        <p:cTn id="111" dur="2000" fill="hold"/>
                                        <p:tgtEl>
                                          <p:spTgt spid="121"/>
                                        </p:tgtEl>
                                        <p:attrNameLst>
                                          <p:attrName>ppt_x</p:attrName>
                                          <p:attrName>ppt_y</p:attrName>
                                        </p:attrNameLst>
                                      </p:cBhvr>
                                      <p:rCtr x="11962" y="-32384"/>
                                    </p:animMotion>
                                  </p:childTnLst>
                                </p:cTn>
                              </p:par>
                            </p:childTnLst>
                          </p:cTn>
                        </p:par>
                      </p:childTnLst>
                    </p:cTn>
                  </p:par>
                </p:childTnLst>
              </p:cTn>
              <p:nextCondLst>
                <p:cond evt="onClick" delay="0">
                  <p:tgtEl>
                    <p:spTgt spid="121"/>
                  </p:tgtEl>
                </p:cond>
              </p:nextCondLst>
            </p:seq>
            <p:seq concurrent="1" nextAc="seek">
              <p:cTn id="112" restart="whenNotActive" fill="hold" evtFilter="cancelBubble" nodeType="interactiveSeq">
                <p:stCondLst>
                  <p:cond evt="onClick" delay="0">
                    <p:tgtEl>
                      <p:spTgt spid="128"/>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42" presetClass="path" presetSubtype="0" accel="50000" decel="50000" fill="hold" grpId="0" nodeType="clickEffect">
                                  <p:stCondLst>
                                    <p:cond delay="0"/>
                                  </p:stCondLst>
                                  <p:childTnLst>
                                    <p:animMotion origin="layout" path="M -2.77778E-6 -1.48148E-6 L 0.24045 -0.72662 " pathEditMode="relative" rAng="0" ptsTypes="AA">
                                      <p:cBhvr>
                                        <p:cTn id="116" dur="2000" fill="hold"/>
                                        <p:tgtEl>
                                          <p:spTgt spid="128"/>
                                        </p:tgtEl>
                                        <p:attrNameLst>
                                          <p:attrName>ppt_x</p:attrName>
                                          <p:attrName>ppt_y</p:attrName>
                                        </p:attrNameLst>
                                      </p:cBhvr>
                                      <p:rCtr x="12014" y="-36343"/>
                                    </p:animMotion>
                                  </p:childTnLst>
                                </p:cTn>
                              </p:par>
                            </p:childTnLst>
                          </p:cTn>
                        </p:par>
                      </p:childTnLst>
                    </p:cTn>
                  </p:par>
                </p:childTnLst>
              </p:cTn>
              <p:nextCondLst>
                <p:cond evt="onClick" delay="0">
                  <p:tgtEl>
                    <p:spTgt spid="128"/>
                  </p:tgtEl>
                </p:cond>
              </p:nextCondLst>
            </p:seq>
            <p:seq concurrent="1" nextAc="seek">
              <p:cTn id="117" restart="whenNotActive" fill="hold" evtFilter="cancelBubble" nodeType="interactiveSeq">
                <p:stCondLst>
                  <p:cond evt="onClick" delay="0">
                    <p:tgtEl>
                      <p:spTgt spid="127"/>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42" presetClass="path" presetSubtype="0" accel="50000" decel="50000" fill="hold" grpId="0" nodeType="clickEffect">
                                  <p:stCondLst>
                                    <p:cond delay="0"/>
                                  </p:stCondLst>
                                  <p:childTnLst>
                                    <p:animMotion origin="layout" path="M -1.94444E-6 3.7037E-6 L 0.20278 -0.38959 " pathEditMode="relative" rAng="0" ptsTypes="AA">
                                      <p:cBhvr>
                                        <p:cTn id="121" dur="2000" fill="hold"/>
                                        <p:tgtEl>
                                          <p:spTgt spid="127"/>
                                        </p:tgtEl>
                                        <p:attrNameLst>
                                          <p:attrName>ppt_x</p:attrName>
                                          <p:attrName>ppt_y</p:attrName>
                                        </p:attrNameLst>
                                      </p:cBhvr>
                                      <p:rCtr x="10139" y="-19491"/>
                                    </p:animMotion>
                                  </p:childTnLst>
                                </p:cTn>
                              </p:par>
                            </p:childTnLst>
                          </p:cTn>
                        </p:par>
                      </p:childTnLst>
                    </p:cTn>
                  </p:par>
                </p:childTnLst>
              </p:cTn>
              <p:nextCondLst>
                <p:cond evt="onClick" delay="0">
                  <p:tgtEl>
                    <p:spTgt spid="127"/>
                  </p:tgtEl>
                </p:cond>
              </p:nextCondLst>
            </p:seq>
            <p:seq concurrent="1" nextAc="seek">
              <p:cTn id="122" restart="whenNotActive" fill="hold" evtFilter="cancelBubble" nodeType="interactiveSeq">
                <p:stCondLst>
                  <p:cond evt="onClick" delay="0">
                    <p:tgtEl>
                      <p:spTgt spid="124"/>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42" presetClass="path" presetSubtype="0" accel="50000" decel="50000" fill="hold" grpId="0" nodeType="clickEffect">
                                  <p:stCondLst>
                                    <p:cond delay="0"/>
                                  </p:stCondLst>
                                  <p:childTnLst>
                                    <p:animMotion origin="layout" path="M 2.77778E-6 4.44444E-6 L 0.20503 -0.4676 " pathEditMode="relative" rAng="0" ptsTypes="AA">
                                      <p:cBhvr>
                                        <p:cTn id="126" dur="2000" fill="hold"/>
                                        <p:tgtEl>
                                          <p:spTgt spid="124"/>
                                        </p:tgtEl>
                                        <p:attrNameLst>
                                          <p:attrName>ppt_x</p:attrName>
                                          <p:attrName>ppt_y</p:attrName>
                                        </p:attrNameLst>
                                      </p:cBhvr>
                                      <p:rCtr x="10243" y="-23380"/>
                                    </p:animMotion>
                                  </p:childTnLst>
                                </p:cTn>
                              </p:par>
                            </p:childTnLst>
                          </p:cTn>
                        </p:par>
                      </p:childTnLst>
                    </p:cTn>
                  </p:par>
                </p:childTnLst>
              </p:cTn>
              <p:nextCondLst>
                <p:cond evt="onClick" delay="0">
                  <p:tgtEl>
                    <p:spTgt spid="124"/>
                  </p:tgtEl>
                </p:cond>
              </p:nextCondLst>
            </p:seq>
            <p:seq concurrent="1" nextAc="seek">
              <p:cTn id="127" restart="whenNotActive" fill="hold" evtFilter="cancelBubble" nodeType="interactiveSeq">
                <p:stCondLst>
                  <p:cond evt="onClick" delay="0">
                    <p:tgtEl>
                      <p:spTgt spid="125"/>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42" presetClass="path" presetSubtype="0" accel="50000" decel="50000" fill="hold" grpId="0" nodeType="clickEffect">
                                  <p:stCondLst>
                                    <p:cond delay="0"/>
                                  </p:stCondLst>
                                  <p:childTnLst>
                                    <p:animMotion origin="layout" path="M -1.94444E-6 -4.81481E-6 L 0.20504 -0.5456 " pathEditMode="relative" rAng="0" ptsTypes="AA">
                                      <p:cBhvr>
                                        <p:cTn id="131" dur="2000" fill="hold"/>
                                        <p:tgtEl>
                                          <p:spTgt spid="125"/>
                                        </p:tgtEl>
                                        <p:attrNameLst>
                                          <p:attrName>ppt_x</p:attrName>
                                          <p:attrName>ppt_y</p:attrName>
                                        </p:attrNameLst>
                                      </p:cBhvr>
                                      <p:rCtr x="10243" y="-27292"/>
                                    </p:animMotion>
                                  </p:childTnLst>
                                </p:cTn>
                              </p:par>
                            </p:childTnLst>
                          </p:cTn>
                        </p:par>
                      </p:childTnLst>
                    </p:cTn>
                  </p:par>
                </p:childTnLst>
              </p:cTn>
              <p:nextCondLst>
                <p:cond evt="onClick" delay="0">
                  <p:tgtEl>
                    <p:spTgt spid="125"/>
                  </p:tgtEl>
                </p:cond>
              </p:nextCondLst>
            </p:seq>
            <p:seq concurrent="1" nextAc="seek">
              <p:cTn id="132" restart="whenNotActive" fill="hold" evtFilter="cancelBubble" nodeType="interactiveSeq">
                <p:stCondLst>
                  <p:cond evt="onClick" delay="0">
                    <p:tgtEl>
                      <p:spTgt spid="126"/>
                    </p:tgtEl>
                  </p:cond>
                </p:stCondLst>
                <p:endSync evt="end" delay="0">
                  <p:rtn val="all"/>
                </p:endSync>
                <p:childTnLst>
                  <p:par>
                    <p:cTn id="133" fill="hold" nodeType="clickPar">
                      <p:stCondLst>
                        <p:cond delay="0"/>
                      </p:stCondLst>
                      <p:childTnLst>
                        <p:par>
                          <p:cTn id="134" fill="hold" nodeType="withGroup">
                            <p:stCondLst>
                              <p:cond delay="0"/>
                            </p:stCondLst>
                            <p:childTnLst>
                              <p:par>
                                <p:cTn id="135" presetID="42" presetClass="path" presetSubtype="0" accel="50000" decel="50000" fill="hold" grpId="0" nodeType="clickEffect">
                                  <p:stCondLst>
                                    <p:cond delay="0"/>
                                  </p:stCondLst>
                                  <p:childTnLst>
                                    <p:animMotion origin="layout" path="M -1.94444E-6 -4.07407E-6 L 0.20434 -0.62361 " pathEditMode="relative" rAng="0" ptsTypes="AA">
                                      <p:cBhvr>
                                        <p:cTn id="136" dur="2000" fill="hold"/>
                                        <p:tgtEl>
                                          <p:spTgt spid="126"/>
                                        </p:tgtEl>
                                        <p:attrNameLst>
                                          <p:attrName>ppt_x</p:attrName>
                                          <p:attrName>ppt_y</p:attrName>
                                        </p:attrNameLst>
                                      </p:cBhvr>
                                      <p:rCtr x="10208" y="-31181"/>
                                    </p:animMotion>
                                  </p:childTnLst>
                                </p:cTn>
                              </p:par>
                            </p:childTnLst>
                          </p:cTn>
                        </p:par>
                      </p:childTnLst>
                    </p:cTn>
                  </p:par>
                </p:childTnLst>
              </p:cTn>
              <p:nextCondLst>
                <p:cond evt="onClick" delay="0">
                  <p:tgtEl>
                    <p:spTgt spid="126"/>
                  </p:tgtEl>
                </p:cond>
              </p:nextCondLst>
            </p:seq>
            <p:seq concurrent="1" nextAc="seek">
              <p:cTn id="137" restart="whenNotActive" fill="hold" evtFilter="cancelBubble" nodeType="interactiveSeq">
                <p:stCondLst>
                  <p:cond evt="onClick" delay="0">
                    <p:tgtEl>
                      <p:spTgt spid="122"/>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42" presetClass="path" presetSubtype="0" accel="50000" decel="50000" fill="hold" grpId="0" nodeType="withEffect">
                                  <p:stCondLst>
                                    <p:cond delay="0"/>
                                  </p:stCondLst>
                                  <p:childTnLst>
                                    <p:animMotion origin="layout" path="M -1.94444E-6 4.07407E-6 L 0.18143 -0.64607 " pathEditMode="relative" rAng="0" ptsTypes="AA">
                                      <p:cBhvr>
                                        <p:cTn id="141" dur="2000" fill="hold"/>
                                        <p:tgtEl>
                                          <p:spTgt spid="122"/>
                                        </p:tgtEl>
                                        <p:attrNameLst>
                                          <p:attrName>ppt_x</p:attrName>
                                          <p:attrName>ppt_y</p:attrName>
                                        </p:attrNameLst>
                                      </p:cBhvr>
                                      <p:rCtr x="9063" y="-32315"/>
                                    </p:animMotion>
                                  </p:childTnLst>
                                </p:cTn>
                              </p:par>
                            </p:childTnLst>
                          </p:cTn>
                        </p:par>
                      </p:childTnLst>
                    </p:cTn>
                  </p:par>
                </p:childTnLst>
              </p:cTn>
              <p:nextCondLst>
                <p:cond evt="onClick" delay="0">
                  <p:tgtEl>
                    <p:spTgt spid="122"/>
                  </p:tgtEl>
                </p:cond>
              </p:nextCondLst>
            </p:seq>
            <p:seq concurrent="1" nextAc="seek">
              <p:cTn id="142" restart="whenNotActive" fill="hold" evtFilter="cancelBubble" nodeType="interactiveSeq">
                <p:stCondLst>
                  <p:cond evt="onClick" delay="0">
                    <p:tgtEl>
                      <p:spTgt spid="56"/>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42" presetClass="path" presetSubtype="0" accel="50000" decel="50000" fill="hold" grpId="0" nodeType="clickEffect">
                                  <p:stCondLst>
                                    <p:cond delay="0"/>
                                  </p:stCondLst>
                                  <p:childTnLst>
                                    <p:animMotion origin="layout" path="M 5E-6 -1.11111E-6 L 0.19619 -0.325 " pathEditMode="relative" rAng="0" ptsTypes="AA">
                                      <p:cBhvr>
                                        <p:cTn id="146" dur="2000" fill="hold"/>
                                        <p:tgtEl>
                                          <p:spTgt spid="56"/>
                                        </p:tgtEl>
                                        <p:attrNameLst>
                                          <p:attrName>ppt_x</p:attrName>
                                          <p:attrName>ppt_y</p:attrName>
                                        </p:attrNameLst>
                                      </p:cBhvr>
                                      <p:rCtr x="9809" y="-16250"/>
                                    </p:animMotion>
                                  </p:childTnLst>
                                </p:cTn>
                              </p:par>
                            </p:childTnLst>
                          </p:cTn>
                        </p:par>
                      </p:childTnLst>
                    </p:cTn>
                  </p:par>
                </p:childTnLst>
              </p:cTn>
              <p:nextCondLst>
                <p:cond evt="onClick" delay="0">
                  <p:tgtEl>
                    <p:spTgt spid="56"/>
                  </p:tgtEl>
                </p:cond>
              </p:nextCondLst>
            </p:seq>
            <p:seq concurrent="1" nextAc="seek">
              <p:cTn id="147" restart="whenNotActive" fill="hold" evtFilter="cancelBubble" nodeType="interactiveSeq">
                <p:stCondLst>
                  <p:cond evt="onClick" delay="0">
                    <p:tgtEl>
                      <p:spTgt spid="62"/>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accel="50000" decel="50000" fill="hold" grpId="0" nodeType="clickEffect">
                                  <p:stCondLst>
                                    <p:cond delay="0"/>
                                  </p:stCondLst>
                                  <p:childTnLst>
                                    <p:animMotion origin="layout" path="M -1.38889E-6 -1.85185E-6 L 0.19636 -0.4169 " pathEditMode="relative" rAng="0" ptsTypes="AA">
                                      <p:cBhvr>
                                        <p:cTn id="151" dur="2000" fill="hold"/>
                                        <p:tgtEl>
                                          <p:spTgt spid="62"/>
                                        </p:tgtEl>
                                        <p:attrNameLst>
                                          <p:attrName>ppt_x</p:attrName>
                                          <p:attrName>ppt_y</p:attrName>
                                        </p:attrNameLst>
                                      </p:cBhvr>
                                      <p:rCtr x="9809" y="-20856"/>
                                    </p:animMotion>
                                  </p:childTnLst>
                                </p:cTn>
                              </p:par>
                            </p:childTnLst>
                          </p:cTn>
                        </p:par>
                      </p:childTnLst>
                    </p:cTn>
                  </p:par>
                </p:childTnLst>
              </p:cTn>
              <p:nextCondLst>
                <p:cond evt="onClick" delay="0">
                  <p:tgtEl>
                    <p:spTgt spid="62"/>
                  </p:tgtEl>
                </p:cond>
              </p:nextCondLst>
            </p:seq>
            <p:seq concurrent="1" nextAc="seek">
              <p:cTn id="152" restart="whenNotActive" fill="hold" evtFilter="cancelBubble" nodeType="interactiveSeq">
                <p:stCondLst>
                  <p:cond evt="onClick" delay="0">
                    <p:tgtEl>
                      <p:spTgt spid="63"/>
                    </p:tgtEl>
                  </p:cond>
                </p:stCondLst>
                <p:endSync evt="end" delay="0">
                  <p:rtn val="all"/>
                </p:endSync>
                <p:childTnLst>
                  <p:par>
                    <p:cTn id="153" fill="hold" nodeType="clickPar">
                      <p:stCondLst>
                        <p:cond delay="0"/>
                      </p:stCondLst>
                      <p:childTnLst>
                        <p:par>
                          <p:cTn id="154" fill="hold" nodeType="withGroup">
                            <p:stCondLst>
                              <p:cond delay="0"/>
                            </p:stCondLst>
                            <p:childTnLst>
                              <p:par>
                                <p:cTn id="155" presetID="42" presetClass="path" presetSubtype="0" accel="50000" decel="50000" fill="hold" grpId="0" nodeType="clickEffect">
                                  <p:stCondLst>
                                    <p:cond delay="0"/>
                                  </p:stCondLst>
                                  <p:childTnLst>
                                    <p:animMotion origin="layout" path="M 0.0033 -0.00903 L 0.19601 -0.49514 " pathEditMode="relative" rAng="0" ptsTypes="AA">
                                      <p:cBhvr>
                                        <p:cTn id="156" dur="2000" fill="hold"/>
                                        <p:tgtEl>
                                          <p:spTgt spid="63"/>
                                        </p:tgtEl>
                                        <p:attrNameLst>
                                          <p:attrName>ppt_x</p:attrName>
                                          <p:attrName>ppt_y</p:attrName>
                                        </p:attrNameLst>
                                      </p:cBhvr>
                                      <p:rCtr x="9635" y="-24306"/>
                                    </p:animMotion>
                                  </p:childTnLst>
                                </p:cTn>
                              </p:par>
                            </p:childTnLst>
                          </p:cTn>
                        </p:par>
                      </p:childTnLst>
                    </p:cTn>
                  </p:par>
                </p:childTnLst>
              </p:cTn>
              <p:nextCondLst>
                <p:cond evt="onClick" delay="0">
                  <p:tgtEl>
                    <p:spTgt spid="63"/>
                  </p:tgtEl>
                </p:cond>
              </p:nextCondLst>
            </p:seq>
            <p:seq concurrent="1" nextAc="seek">
              <p:cTn id="157" restart="whenNotActive" fill="hold" evtFilter="cancelBubble" nodeType="interactiveSeq">
                <p:stCondLst>
                  <p:cond evt="onClick" delay="0">
                    <p:tgtEl>
                      <p:spTgt spid="64"/>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42" presetClass="path" presetSubtype="0" accel="50000" decel="50000" fill="hold" grpId="0" nodeType="clickEffect">
                                  <p:stCondLst>
                                    <p:cond delay="0"/>
                                  </p:stCondLst>
                                  <p:childTnLst>
                                    <p:animMotion origin="layout" path="M -0.00781 -0.01273 L 0.19619 -0.57731 " pathEditMode="relative" rAng="0" ptsTypes="AA">
                                      <p:cBhvr>
                                        <p:cTn id="161" dur="2000" fill="hold"/>
                                        <p:tgtEl>
                                          <p:spTgt spid="64"/>
                                        </p:tgtEl>
                                        <p:attrNameLst>
                                          <p:attrName>ppt_x</p:attrName>
                                          <p:attrName>ppt_y</p:attrName>
                                        </p:attrNameLst>
                                      </p:cBhvr>
                                      <p:rCtr x="10191" y="-28241"/>
                                    </p:animMotion>
                                  </p:childTnLst>
                                </p:cTn>
                              </p:par>
                            </p:childTnLst>
                          </p:cTn>
                        </p:par>
                      </p:childTnLst>
                    </p:cTn>
                  </p:par>
                </p:childTnLst>
              </p:cTn>
              <p:nextCondLst>
                <p:cond evt="onClick" delay="0">
                  <p:tgtEl>
                    <p:spTgt spid="64"/>
                  </p:tgtEl>
                </p:cond>
              </p:nextCondLst>
            </p:seq>
            <p:seq concurrent="1" nextAc="seek">
              <p:cTn id="162" restart="whenNotActive" fill="hold" evtFilter="cancelBubble" nodeType="interactiveSeq">
                <p:stCondLst>
                  <p:cond evt="onClick" delay="0">
                    <p:tgtEl>
                      <p:spTgt spid="65"/>
                    </p:tgtEl>
                  </p:cond>
                </p:stCondLst>
                <p:endSync evt="end" delay="0">
                  <p:rtn val="all"/>
                </p:endSync>
                <p:childTnLst>
                  <p:par>
                    <p:cTn id="163" fill="hold" nodeType="clickPar">
                      <p:stCondLst>
                        <p:cond delay="0"/>
                      </p:stCondLst>
                      <p:childTnLst>
                        <p:par>
                          <p:cTn id="164" fill="hold" nodeType="withGroup">
                            <p:stCondLst>
                              <p:cond delay="0"/>
                            </p:stCondLst>
                            <p:childTnLst>
                              <p:par>
                                <p:cTn id="165" presetID="42" presetClass="path" presetSubtype="0" accel="50000" decel="50000" fill="hold" grpId="0" nodeType="clickEffect">
                                  <p:stCondLst>
                                    <p:cond delay="0"/>
                                  </p:stCondLst>
                                  <p:childTnLst>
                                    <p:animMotion origin="layout" path="M -1.38889E-6 -0.01366 L 0.19636 -0.66436 " pathEditMode="relative" rAng="0" ptsTypes="AA">
                                      <p:cBhvr>
                                        <p:cTn id="166" dur="2000" fill="hold"/>
                                        <p:tgtEl>
                                          <p:spTgt spid="65"/>
                                        </p:tgtEl>
                                        <p:attrNameLst>
                                          <p:attrName>ppt_x</p:attrName>
                                          <p:attrName>ppt_y</p:attrName>
                                        </p:attrNameLst>
                                      </p:cBhvr>
                                      <p:rCtr x="9809" y="-32546"/>
                                    </p:animMotion>
                                  </p:childTnLst>
                                </p:cTn>
                              </p:par>
                            </p:childTnLst>
                          </p:cTn>
                        </p:par>
                      </p:childTnLst>
                    </p:cTn>
                  </p:par>
                </p:childTnLst>
              </p:cTn>
              <p:nextCondLst>
                <p:cond evt="onClick" delay="0">
                  <p:tgtEl>
                    <p:spTgt spid="65"/>
                  </p:tgtEl>
                </p:cond>
              </p:nextCondLst>
            </p:seq>
            <p:seq concurrent="1" nextAc="seek">
              <p:cTn id="167" restart="whenNotActive" fill="hold" evtFilter="cancelBubble" nodeType="interactiveSeq">
                <p:stCondLst>
                  <p:cond evt="onClick" delay="0">
                    <p:tgtEl>
                      <p:spTgt spid="66"/>
                    </p:tgtEl>
                  </p:cond>
                </p:stCondLst>
                <p:endSync evt="end" delay="0">
                  <p:rtn val="all"/>
                </p:endSync>
                <p:childTnLst>
                  <p:par>
                    <p:cTn id="168" fill="hold" nodeType="clickPar">
                      <p:stCondLst>
                        <p:cond delay="0"/>
                      </p:stCondLst>
                      <p:childTnLst>
                        <p:par>
                          <p:cTn id="169" fill="hold" nodeType="withGroup">
                            <p:stCondLst>
                              <p:cond delay="0"/>
                            </p:stCondLst>
                            <p:childTnLst>
                              <p:par>
                                <p:cTn id="170" presetID="42" presetClass="path" presetSubtype="0" accel="50000" decel="50000" fill="hold" grpId="0" nodeType="clickEffect">
                                  <p:stCondLst>
                                    <p:cond delay="0"/>
                                  </p:stCondLst>
                                  <p:childTnLst>
                                    <p:animMotion origin="layout" path="M -1.38889E-6 -0.01366 L 0.19636 -0.74885 " pathEditMode="relative" rAng="0" ptsTypes="AA">
                                      <p:cBhvr>
                                        <p:cTn id="171" dur="2000" fill="hold"/>
                                        <p:tgtEl>
                                          <p:spTgt spid="66"/>
                                        </p:tgtEl>
                                        <p:attrNameLst>
                                          <p:attrName>ppt_x</p:attrName>
                                          <p:attrName>ppt_y</p:attrName>
                                        </p:attrNameLst>
                                      </p:cBhvr>
                                      <p:rCtr x="9809" y="-36759"/>
                                    </p:animMotion>
                                  </p:childTnLst>
                                </p:cTn>
                              </p:par>
                            </p:childTnLst>
                          </p:cTn>
                        </p:par>
                      </p:childTnLst>
                    </p:cTn>
                  </p:par>
                </p:childTnLst>
              </p:cTn>
              <p:nextCondLst>
                <p:cond evt="onClick" delay="0">
                  <p:tgtEl>
                    <p:spTgt spid="66"/>
                  </p:tgtEl>
                </p:cond>
              </p:nextCondLst>
            </p:seq>
            <p:seq concurrent="1" nextAc="seek">
              <p:cTn id="172" restart="whenNotActive" fill="hold" evtFilter="cancelBubble" nodeType="interactiveSeq">
                <p:stCondLst>
                  <p:cond evt="onClick" delay="0">
                    <p:tgtEl>
                      <p:spTgt spid="67"/>
                    </p:tgtEl>
                  </p:cond>
                </p:stCondLst>
                <p:endSync evt="end" delay="0">
                  <p:rtn val="all"/>
                </p:endSync>
                <p:childTnLst>
                  <p:par>
                    <p:cTn id="173" fill="hold" nodeType="clickPar">
                      <p:stCondLst>
                        <p:cond delay="0"/>
                      </p:stCondLst>
                      <p:childTnLst>
                        <p:par>
                          <p:cTn id="174" fill="hold" nodeType="withGroup">
                            <p:stCondLst>
                              <p:cond delay="0"/>
                            </p:stCondLst>
                            <p:childTnLst>
                              <p:par>
                                <p:cTn id="175" presetID="42" presetClass="path" presetSubtype="0" accel="50000" decel="50000" fill="hold" grpId="0" nodeType="clickEffect">
                                  <p:stCondLst>
                                    <p:cond delay="0"/>
                                  </p:stCondLst>
                                  <p:childTnLst>
                                    <p:animMotion origin="layout" path="M -1.11111E-6 3.33333E-6 L -0.01493 -0.32431 " pathEditMode="relative" rAng="0" ptsTypes="AA">
                                      <p:cBhvr>
                                        <p:cTn id="176" dur="2000" fill="hold"/>
                                        <p:tgtEl>
                                          <p:spTgt spid="67"/>
                                        </p:tgtEl>
                                        <p:attrNameLst>
                                          <p:attrName>ppt_x</p:attrName>
                                          <p:attrName>ppt_y</p:attrName>
                                        </p:attrNameLst>
                                      </p:cBhvr>
                                      <p:rCtr x="-590" y="-16134"/>
                                    </p:animMotion>
                                  </p:childTnLst>
                                </p:cTn>
                              </p:par>
                            </p:childTnLst>
                          </p:cTn>
                        </p:par>
                      </p:childTnLst>
                    </p:cTn>
                  </p:par>
                </p:childTnLst>
              </p:cTn>
              <p:nextCondLst>
                <p:cond evt="onClick" delay="0">
                  <p:tgtEl>
                    <p:spTgt spid="67"/>
                  </p:tgtEl>
                </p:cond>
              </p:nextCondLst>
            </p:seq>
            <p:seq concurrent="1" nextAc="seek">
              <p:cTn id="177" restart="whenNotActive" fill="hold" evtFilter="cancelBubble" nodeType="interactiveSeq">
                <p:stCondLst>
                  <p:cond evt="onClick" delay="0">
                    <p:tgtEl>
                      <p:spTgt spid="68"/>
                    </p:tgtEl>
                  </p:cond>
                </p:stCondLst>
                <p:endSync evt="end" delay="0">
                  <p:rtn val="all"/>
                </p:endSync>
                <p:childTnLst>
                  <p:par>
                    <p:cTn id="178" fill="hold" nodeType="clickPar">
                      <p:stCondLst>
                        <p:cond delay="0"/>
                      </p:stCondLst>
                      <p:childTnLst>
                        <p:par>
                          <p:cTn id="179" fill="hold" nodeType="withGroup">
                            <p:stCondLst>
                              <p:cond delay="0"/>
                            </p:stCondLst>
                            <p:childTnLst>
                              <p:par>
                                <p:cTn id="180" presetID="42" presetClass="path" presetSubtype="0" accel="50000" decel="50000" fill="hold" grpId="0" nodeType="clickEffect">
                                  <p:stCondLst>
                                    <p:cond delay="0"/>
                                  </p:stCondLst>
                                  <p:childTnLst>
                                    <p:animMotion origin="layout" path="M 0.00139 -0.00162 L -0.01493 -0.4088 " pathEditMode="relative" rAng="0" ptsTypes="AA">
                                      <p:cBhvr>
                                        <p:cTn id="181" dur="2000" fill="hold"/>
                                        <p:tgtEl>
                                          <p:spTgt spid="68"/>
                                        </p:tgtEl>
                                        <p:attrNameLst>
                                          <p:attrName>ppt_x</p:attrName>
                                          <p:attrName>ppt_y</p:attrName>
                                        </p:attrNameLst>
                                      </p:cBhvr>
                                      <p:rCtr x="-816" y="-20370"/>
                                    </p:animMotion>
                                  </p:childTnLst>
                                </p:cTn>
                              </p:par>
                            </p:childTnLst>
                          </p:cTn>
                        </p:par>
                      </p:childTnLst>
                    </p:cTn>
                  </p:par>
                </p:childTnLst>
              </p:cTn>
              <p:nextCondLst>
                <p:cond evt="onClick" delay="0">
                  <p:tgtEl>
                    <p:spTgt spid="68"/>
                  </p:tgtEl>
                </p:cond>
              </p:nextCondLst>
            </p:seq>
            <p:seq concurrent="1" nextAc="seek">
              <p:cTn id="182" restart="whenNotActive" fill="hold" evtFilter="cancelBubble" nodeType="interactiveSeq">
                <p:stCondLst>
                  <p:cond evt="onClick" delay="0">
                    <p:tgtEl>
                      <p:spTgt spid="75"/>
                    </p:tgtEl>
                  </p:cond>
                </p:stCondLst>
                <p:endSync evt="end" delay="0">
                  <p:rtn val="all"/>
                </p:endSync>
                <p:childTnLst>
                  <p:par>
                    <p:cTn id="183" fill="hold" nodeType="clickPar">
                      <p:stCondLst>
                        <p:cond delay="0"/>
                      </p:stCondLst>
                      <p:childTnLst>
                        <p:par>
                          <p:cTn id="184" fill="hold" nodeType="withGroup">
                            <p:stCondLst>
                              <p:cond delay="0"/>
                            </p:stCondLst>
                            <p:childTnLst>
                              <p:par>
                                <p:cTn id="185" presetID="42" presetClass="path" presetSubtype="0" accel="50000" decel="50000" fill="hold" grpId="0" nodeType="clickEffect">
                                  <p:stCondLst>
                                    <p:cond delay="0"/>
                                  </p:stCondLst>
                                  <p:childTnLst>
                                    <p:animMotion origin="layout" path="M -1.38889E-6 -2.22222E-6 L -0.00885 -0.49097 " pathEditMode="relative" rAng="0" ptsTypes="AA">
                                      <p:cBhvr>
                                        <p:cTn id="186" dur="2000" fill="hold"/>
                                        <p:tgtEl>
                                          <p:spTgt spid="75"/>
                                        </p:tgtEl>
                                        <p:attrNameLst>
                                          <p:attrName>ppt_x</p:attrName>
                                          <p:attrName>ppt_y</p:attrName>
                                        </p:attrNameLst>
                                      </p:cBhvr>
                                      <p:rCtr x="-573" y="-24560"/>
                                    </p:animMotion>
                                  </p:childTnLst>
                                </p:cTn>
                              </p:par>
                            </p:childTnLst>
                          </p:cTn>
                        </p:par>
                      </p:childTnLst>
                    </p:cTn>
                  </p:par>
                </p:childTnLst>
              </p:cTn>
              <p:nextCondLst>
                <p:cond evt="onClick" delay="0">
                  <p:tgtEl>
                    <p:spTgt spid="75"/>
                  </p:tgtEl>
                </p:cond>
              </p:nextCondLst>
            </p:seq>
            <p:seq concurrent="1" nextAc="seek">
              <p:cTn id="187" restart="whenNotActive" fill="hold" evtFilter="cancelBubble" nodeType="interactiveSeq">
                <p:stCondLst>
                  <p:cond evt="onClick" delay="0">
                    <p:tgtEl>
                      <p:spTgt spid="76"/>
                    </p:tgtEl>
                  </p:cond>
                </p:stCondLst>
                <p:endSync evt="end" delay="0">
                  <p:rtn val="all"/>
                </p:endSync>
                <p:childTnLst>
                  <p:par>
                    <p:cTn id="188" fill="hold" nodeType="clickPar">
                      <p:stCondLst>
                        <p:cond delay="0"/>
                      </p:stCondLst>
                      <p:childTnLst>
                        <p:par>
                          <p:cTn id="189" fill="hold" nodeType="withGroup">
                            <p:stCondLst>
                              <p:cond delay="0"/>
                            </p:stCondLst>
                            <p:childTnLst>
                              <p:par>
                                <p:cTn id="190" presetID="42" presetClass="path" presetSubtype="0" accel="50000" decel="50000" fill="hold" grpId="0" nodeType="clickEffect">
                                  <p:stCondLst>
                                    <p:cond delay="0"/>
                                  </p:stCondLst>
                                  <p:childTnLst>
                                    <p:animMotion origin="layout" path="M -1.38889E-6 7.56773E-17 L -0.01598 -0.57801 " pathEditMode="relative" rAng="0" ptsTypes="AA">
                                      <p:cBhvr>
                                        <p:cTn id="191" dur="2000" fill="hold"/>
                                        <p:tgtEl>
                                          <p:spTgt spid="76"/>
                                        </p:tgtEl>
                                        <p:attrNameLst>
                                          <p:attrName>ppt_x</p:attrName>
                                          <p:attrName>ppt_y</p:attrName>
                                        </p:attrNameLst>
                                      </p:cBhvr>
                                      <p:rCtr x="-868" y="-28889"/>
                                    </p:animMotion>
                                  </p:childTnLst>
                                </p:cTn>
                              </p:par>
                            </p:childTnLst>
                          </p:cTn>
                        </p:par>
                      </p:childTnLst>
                    </p:cTn>
                  </p:par>
                </p:childTnLst>
              </p:cTn>
              <p:nextCondLst>
                <p:cond evt="onClick" delay="0">
                  <p:tgtEl>
                    <p:spTgt spid="76"/>
                  </p:tgtEl>
                </p:cond>
              </p:nextCondLst>
            </p:seq>
            <p:seq concurrent="1" nextAc="seek">
              <p:cTn id="192" restart="whenNotActive" fill="hold" evtFilter="cancelBubble" nodeType="interactiveSeq">
                <p:stCondLst>
                  <p:cond evt="onClick" delay="0">
                    <p:tgtEl>
                      <p:spTgt spid="111"/>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42" presetClass="path" presetSubtype="0" accel="50000" decel="50000" fill="hold" grpId="0" nodeType="clickEffect">
                                  <p:stCondLst>
                                    <p:cond delay="0"/>
                                  </p:stCondLst>
                                  <p:childTnLst>
                                    <p:animMotion origin="layout" path="M 0.00121 -0.00092 L -0.01546 -0.66319 " pathEditMode="relative" rAng="0" ptsTypes="AA">
                                      <p:cBhvr>
                                        <p:cTn id="196" dur="2000" fill="hold"/>
                                        <p:tgtEl>
                                          <p:spTgt spid="111"/>
                                        </p:tgtEl>
                                        <p:attrNameLst>
                                          <p:attrName>ppt_x</p:attrName>
                                          <p:attrName>ppt_y</p:attrName>
                                        </p:attrNameLst>
                                      </p:cBhvr>
                                      <p:rCtr x="-833" y="-33125"/>
                                    </p:animMotion>
                                  </p:childTnLst>
                                </p:cTn>
                              </p:par>
                            </p:childTnLst>
                          </p:cTn>
                        </p:par>
                      </p:childTnLst>
                    </p:cTn>
                  </p:par>
                </p:childTnLst>
              </p:cTn>
              <p:nextCondLst>
                <p:cond evt="onClick" delay="0">
                  <p:tgtEl>
                    <p:spTgt spid="111"/>
                  </p:tgtEl>
                </p:cond>
              </p:nextCondLst>
            </p:seq>
            <p:seq concurrent="1" nextAc="seek">
              <p:cTn id="197" restart="whenNotActive" fill="hold" evtFilter="cancelBubble" nodeType="interactiveSeq">
                <p:stCondLst>
                  <p:cond evt="onClick" delay="0">
                    <p:tgtEl>
                      <p:spTgt spid="112"/>
                    </p:tgtEl>
                  </p:cond>
                </p:stCondLst>
                <p:endSync evt="end" delay="0">
                  <p:rtn val="all"/>
                </p:endSync>
                <p:childTnLst>
                  <p:par>
                    <p:cTn id="198" fill="hold" nodeType="clickPar">
                      <p:stCondLst>
                        <p:cond delay="0"/>
                      </p:stCondLst>
                      <p:childTnLst>
                        <p:par>
                          <p:cTn id="199" fill="hold" nodeType="withGroup">
                            <p:stCondLst>
                              <p:cond delay="0"/>
                            </p:stCondLst>
                            <p:childTnLst>
                              <p:par>
                                <p:cTn id="200" presetID="42" presetClass="path" presetSubtype="0" accel="50000" decel="50000" fill="hold" grpId="0" nodeType="clickEffect">
                                  <p:stCondLst>
                                    <p:cond delay="0"/>
                                  </p:stCondLst>
                                  <p:childTnLst>
                                    <p:animMotion origin="layout" path="M 3.88889E-6 -4.44444E-6 L -0.01493 -0.74699 " pathEditMode="relative" rAng="0" ptsTypes="AA">
                                      <p:cBhvr>
                                        <p:cTn id="201" dur="2000" fill="hold"/>
                                        <p:tgtEl>
                                          <p:spTgt spid="112"/>
                                        </p:tgtEl>
                                        <p:attrNameLst>
                                          <p:attrName>ppt_x</p:attrName>
                                          <p:attrName>ppt_y</p:attrName>
                                        </p:attrNameLst>
                                      </p:cBhvr>
                                      <p:rCtr x="-747" y="-37361"/>
                                    </p:animMotion>
                                  </p:childTnLst>
                                </p:cTn>
                              </p:par>
                            </p:childTnLst>
                          </p:cTn>
                        </p:par>
                      </p:childTnLst>
                    </p:cTn>
                  </p:par>
                </p:childTnLst>
              </p:cTn>
              <p:nextCondLst>
                <p:cond evt="onClick" delay="0">
                  <p:tgtEl>
                    <p:spTgt spid="112"/>
                  </p:tgtEl>
                </p:cond>
              </p:nextCondLst>
            </p:seq>
          </p:childTnLst>
        </p:cTn>
      </p:par>
    </p:tnLst>
    <p:bldLst>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75" grpId="0" animBg="1"/>
      <p:bldP spid="76"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Z:\# Action Folder!\PDF &amp; Preview\PNG\Untitled-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1825" y="150813"/>
            <a:ext cx="3309938"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descr="Z:\# Action Folder!\PDF &amp; Preview\PNG\Untitled-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1825" y="3111500"/>
            <a:ext cx="3249613"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9"/>
          <p:cNvSpPr/>
          <p:nvPr/>
        </p:nvSpPr>
        <p:spPr>
          <a:xfrm>
            <a:off x="776288" y="150813"/>
            <a:ext cx="3455987" cy="6127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 name="Rounded Rectangle 13"/>
          <p:cNvSpPr/>
          <p:nvPr/>
        </p:nvSpPr>
        <p:spPr>
          <a:xfrm>
            <a:off x="5711825" y="2535238"/>
            <a:ext cx="3309938" cy="433387"/>
          </a:xfrm>
          <a:prstGeom prst="roundRect">
            <a:avLst/>
          </a:prstGeom>
          <a:solidFill>
            <a:schemeClr val="bg1"/>
          </a:solidFill>
          <a:ln>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9" name="Rounded Rectangle 9"/>
          <p:cNvSpPr/>
          <p:nvPr/>
        </p:nvSpPr>
        <p:spPr>
          <a:xfrm>
            <a:off x="176213" y="989013"/>
            <a:ext cx="2097087" cy="635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 name="Rounded Rectangle 9"/>
          <p:cNvSpPr/>
          <p:nvPr/>
        </p:nvSpPr>
        <p:spPr>
          <a:xfrm>
            <a:off x="55563" y="1725613"/>
            <a:ext cx="5581650" cy="1428750"/>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b="1" dirty="0"/>
          </a:p>
        </p:txBody>
      </p:sp>
      <p:sp>
        <p:nvSpPr>
          <p:cNvPr id="31" name="Rounded Rectangle 9"/>
          <p:cNvSpPr/>
          <p:nvPr/>
        </p:nvSpPr>
        <p:spPr>
          <a:xfrm>
            <a:off x="2371725" y="1128713"/>
            <a:ext cx="992188" cy="4460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2" name="Rounded Rectangle 9"/>
          <p:cNvSpPr/>
          <p:nvPr/>
        </p:nvSpPr>
        <p:spPr>
          <a:xfrm>
            <a:off x="3579813" y="973138"/>
            <a:ext cx="1973262" cy="5921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3" name="Rounded Rectangle 9"/>
          <p:cNvSpPr/>
          <p:nvPr/>
        </p:nvSpPr>
        <p:spPr>
          <a:xfrm>
            <a:off x="3113088" y="749300"/>
            <a:ext cx="469900" cy="463550"/>
          </a:xfrm>
          <a:prstGeom prst="roundRect">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4" name="Rounded Rectangle 9"/>
          <p:cNvSpPr/>
          <p:nvPr/>
        </p:nvSpPr>
        <p:spPr>
          <a:xfrm>
            <a:off x="68263" y="3217863"/>
            <a:ext cx="1738312" cy="3475037"/>
          </a:xfrm>
          <a:prstGeom prst="roundRect">
            <a:avLst/>
          </a:prstGeom>
          <a:solidFill>
            <a:schemeClr val="bg1"/>
          </a:solidFill>
          <a:ln>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69" name="snow"/>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837238" y="4526887"/>
            <a:ext cx="1108075" cy="67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clou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0138" y="5670550"/>
            <a:ext cx="144621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csunandclou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7238" y="5703888"/>
            <a:ext cx="1487487"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su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7300" y="3179763"/>
            <a:ext cx="1201738"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lightn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6325" y="3197225"/>
            <a:ext cx="1293813"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rai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16775" y="4422775"/>
            <a:ext cx="1592263"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8" name="TextBox 12"/>
          <p:cNvSpPr txBox="1">
            <a:spLocks noChangeArrowheads="1"/>
          </p:cNvSpPr>
          <p:nvPr/>
        </p:nvSpPr>
        <p:spPr bwMode="auto">
          <a:xfrm>
            <a:off x="973138" y="115888"/>
            <a:ext cx="31321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a:latin typeface="Twinkl" pitchFamily="2" charset="0"/>
              </a:rPr>
              <a:t>Today is</a:t>
            </a:r>
          </a:p>
        </p:txBody>
      </p:sp>
      <p:sp>
        <p:nvSpPr>
          <p:cNvPr id="10259" name="TextBox 14"/>
          <p:cNvSpPr txBox="1">
            <a:spLocks noChangeArrowheads="1"/>
          </p:cNvSpPr>
          <p:nvPr/>
        </p:nvSpPr>
        <p:spPr bwMode="auto">
          <a:xfrm>
            <a:off x="5711825" y="2520950"/>
            <a:ext cx="34686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300">
                <a:latin typeface="Twinkl" pitchFamily="2" charset="0"/>
              </a:rPr>
              <a:t>Today’s weather is…</a:t>
            </a:r>
          </a:p>
        </p:txBody>
      </p:sp>
      <p:sp>
        <p:nvSpPr>
          <p:cNvPr id="56" name="jan"/>
          <p:cNvSpPr/>
          <p:nvPr/>
        </p:nvSpPr>
        <p:spPr>
          <a:xfrm>
            <a:off x="1835150" y="3217863"/>
            <a:ext cx="1873250" cy="576262"/>
          </a:xfrm>
          <a:prstGeom prst="roundRect">
            <a:avLst/>
          </a:prstGeom>
          <a:solidFill>
            <a:schemeClr val="bg1"/>
          </a:solidFill>
          <a:ln>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13F7C"/>
                </a:solidFill>
                <a:latin typeface="Twinkl" pitchFamily="2" charset="0"/>
              </a:rPr>
              <a:t>January</a:t>
            </a:r>
          </a:p>
        </p:txBody>
      </p:sp>
      <p:sp>
        <p:nvSpPr>
          <p:cNvPr id="57" name="tuesday"/>
          <p:cNvSpPr/>
          <p:nvPr/>
        </p:nvSpPr>
        <p:spPr>
          <a:xfrm>
            <a:off x="1739900" y="1806575"/>
            <a:ext cx="1652588" cy="620713"/>
          </a:xfrm>
          <a:prstGeom prst="roundRect">
            <a:avLst/>
          </a:prstGeom>
          <a:solidFill>
            <a:schemeClr val="bg1"/>
          </a:solidFill>
          <a:ln>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8D358B"/>
                </a:solidFill>
                <a:latin typeface="Twinkl" pitchFamily="2" charset="0"/>
              </a:rPr>
              <a:t>Tuesday</a:t>
            </a:r>
          </a:p>
        </p:txBody>
      </p:sp>
      <p:sp>
        <p:nvSpPr>
          <p:cNvPr id="58" name="wednesday"/>
          <p:cNvSpPr/>
          <p:nvPr/>
        </p:nvSpPr>
        <p:spPr>
          <a:xfrm>
            <a:off x="3425825" y="1806575"/>
            <a:ext cx="2105025" cy="620713"/>
          </a:xfrm>
          <a:prstGeom prst="roundRect">
            <a:avLst/>
          </a:prstGeom>
          <a:solidFill>
            <a:schemeClr val="bg1"/>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84D15"/>
                </a:solidFill>
                <a:latin typeface="Twinkl" pitchFamily="2" charset="0"/>
              </a:rPr>
              <a:t>Wednesday</a:t>
            </a:r>
          </a:p>
        </p:txBody>
      </p:sp>
      <p:sp>
        <p:nvSpPr>
          <p:cNvPr id="59" name="Monday"/>
          <p:cNvSpPr/>
          <p:nvPr/>
        </p:nvSpPr>
        <p:spPr>
          <a:xfrm>
            <a:off x="160338" y="1806575"/>
            <a:ext cx="1546225" cy="620713"/>
          </a:xfrm>
          <a:prstGeom prst="roundRect">
            <a:avLst/>
          </a:prstGeom>
          <a:solidFill>
            <a:schemeClr val="bg1"/>
          </a:solidFill>
          <a:ln>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13F7C"/>
                </a:solidFill>
                <a:latin typeface="Twinkl" pitchFamily="2" charset="0"/>
              </a:rPr>
              <a:t>Monday</a:t>
            </a:r>
          </a:p>
        </p:txBody>
      </p:sp>
      <p:sp>
        <p:nvSpPr>
          <p:cNvPr id="60" name="thursday"/>
          <p:cNvSpPr/>
          <p:nvPr/>
        </p:nvSpPr>
        <p:spPr>
          <a:xfrm>
            <a:off x="749300" y="2482850"/>
            <a:ext cx="1919288" cy="619125"/>
          </a:xfrm>
          <a:prstGeom prst="roundRect">
            <a:avLst/>
          </a:prstGeom>
          <a:solidFill>
            <a:schemeClr val="bg1"/>
          </a:solidFill>
          <a:ln>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09541"/>
                </a:solidFill>
                <a:latin typeface="Twinkl" pitchFamily="2" charset="0"/>
              </a:rPr>
              <a:t>Thursday</a:t>
            </a:r>
          </a:p>
        </p:txBody>
      </p:sp>
      <p:sp>
        <p:nvSpPr>
          <p:cNvPr id="61" name="Friday"/>
          <p:cNvSpPr/>
          <p:nvPr/>
        </p:nvSpPr>
        <p:spPr>
          <a:xfrm>
            <a:off x="2698750" y="2482850"/>
            <a:ext cx="1651000" cy="619125"/>
          </a:xfrm>
          <a:prstGeom prst="roundRect">
            <a:avLst/>
          </a:prstGeom>
          <a:solidFill>
            <a:schemeClr val="bg1"/>
          </a:solidFill>
          <a:ln>
            <a:solidFill>
              <a:srgbClr val="E5007E"/>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5007E"/>
                </a:solidFill>
                <a:latin typeface="Twinkl" pitchFamily="2" charset="0"/>
              </a:rPr>
              <a:t>Friday</a:t>
            </a:r>
          </a:p>
        </p:txBody>
      </p:sp>
      <p:sp>
        <p:nvSpPr>
          <p:cNvPr id="62" name="feb"/>
          <p:cNvSpPr/>
          <p:nvPr/>
        </p:nvSpPr>
        <p:spPr>
          <a:xfrm>
            <a:off x="1835150" y="3797300"/>
            <a:ext cx="1871663" cy="576263"/>
          </a:xfrm>
          <a:prstGeom prst="roundRect">
            <a:avLst/>
          </a:prstGeom>
          <a:solidFill>
            <a:schemeClr val="bg1"/>
          </a:solidFill>
          <a:ln>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300" b="1" dirty="0">
                <a:solidFill>
                  <a:srgbClr val="0175B0"/>
                </a:solidFill>
                <a:latin typeface="Twinkl" pitchFamily="2" charset="0"/>
              </a:rPr>
              <a:t>February</a:t>
            </a:r>
          </a:p>
        </p:txBody>
      </p:sp>
      <p:sp>
        <p:nvSpPr>
          <p:cNvPr id="63" name="march"/>
          <p:cNvSpPr/>
          <p:nvPr/>
        </p:nvSpPr>
        <p:spPr>
          <a:xfrm>
            <a:off x="1835150" y="4376738"/>
            <a:ext cx="1890713" cy="576262"/>
          </a:xfrm>
          <a:prstGeom prst="roundRect">
            <a:avLst/>
          </a:prstGeom>
          <a:solidFill>
            <a:schemeClr val="bg1"/>
          </a:solidFill>
          <a:ln>
            <a:solidFill>
              <a:srgbClr val="009385"/>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09385"/>
                </a:solidFill>
                <a:latin typeface="Twinkl" pitchFamily="2" charset="0"/>
              </a:rPr>
              <a:t>March</a:t>
            </a:r>
          </a:p>
        </p:txBody>
      </p:sp>
      <p:sp>
        <p:nvSpPr>
          <p:cNvPr id="64" name="april"/>
          <p:cNvSpPr/>
          <p:nvPr/>
        </p:nvSpPr>
        <p:spPr>
          <a:xfrm>
            <a:off x="1835150" y="4957763"/>
            <a:ext cx="1873250" cy="574675"/>
          </a:xfrm>
          <a:prstGeom prst="roundRect">
            <a:avLst/>
          </a:prstGeom>
          <a:solidFill>
            <a:schemeClr val="bg1"/>
          </a:solidFill>
          <a:ln>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009541"/>
                </a:solidFill>
                <a:latin typeface="Twinkl" pitchFamily="2" charset="0"/>
              </a:rPr>
              <a:t>April</a:t>
            </a:r>
          </a:p>
        </p:txBody>
      </p:sp>
      <p:sp>
        <p:nvSpPr>
          <p:cNvPr id="65" name="may"/>
          <p:cNvSpPr/>
          <p:nvPr/>
        </p:nvSpPr>
        <p:spPr>
          <a:xfrm>
            <a:off x="1835150" y="5537200"/>
            <a:ext cx="1871663" cy="576263"/>
          </a:xfrm>
          <a:prstGeom prst="roundRect">
            <a:avLst/>
          </a:prstGeom>
          <a:solidFill>
            <a:schemeClr val="bg1"/>
          </a:solidFill>
          <a:ln>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699327"/>
                </a:solidFill>
                <a:latin typeface="Twinkl" pitchFamily="2" charset="0"/>
              </a:rPr>
              <a:t>May</a:t>
            </a:r>
          </a:p>
        </p:txBody>
      </p:sp>
      <p:sp>
        <p:nvSpPr>
          <p:cNvPr id="66" name="june"/>
          <p:cNvSpPr/>
          <p:nvPr/>
        </p:nvSpPr>
        <p:spPr>
          <a:xfrm>
            <a:off x="1835150" y="6116638"/>
            <a:ext cx="1871663" cy="576262"/>
          </a:xfrm>
          <a:prstGeom prst="roundRect">
            <a:avLst/>
          </a:prstGeom>
          <a:solidFill>
            <a:schemeClr val="bg1"/>
          </a:solidFill>
          <a:ln>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FAB001"/>
                </a:solidFill>
                <a:latin typeface="Twinkl" pitchFamily="2" charset="0"/>
              </a:rPr>
              <a:t>June</a:t>
            </a:r>
          </a:p>
        </p:txBody>
      </p:sp>
      <p:sp>
        <p:nvSpPr>
          <p:cNvPr id="67" name="july"/>
          <p:cNvSpPr/>
          <p:nvPr/>
        </p:nvSpPr>
        <p:spPr>
          <a:xfrm>
            <a:off x="3767138" y="3241675"/>
            <a:ext cx="1871662" cy="539750"/>
          </a:xfrm>
          <a:prstGeom prst="roundRect">
            <a:avLst/>
          </a:prstGeom>
          <a:solidFill>
            <a:schemeClr val="bg1"/>
          </a:solidFill>
          <a:ln>
            <a:solidFill>
              <a:srgbClr val="E64E16"/>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64E16"/>
                </a:solidFill>
                <a:latin typeface="Twinkl" pitchFamily="2" charset="0"/>
              </a:rPr>
              <a:t>July</a:t>
            </a:r>
          </a:p>
        </p:txBody>
      </p:sp>
      <p:sp>
        <p:nvSpPr>
          <p:cNvPr id="68" name="august"/>
          <p:cNvSpPr/>
          <p:nvPr/>
        </p:nvSpPr>
        <p:spPr>
          <a:xfrm>
            <a:off x="3767138" y="3784600"/>
            <a:ext cx="1871662" cy="576263"/>
          </a:xfrm>
          <a:prstGeom prst="roundRect">
            <a:avLst/>
          </a:prstGeom>
          <a:solidFill>
            <a:schemeClr val="bg1"/>
          </a:solidFill>
          <a:ln>
            <a:solidFill>
              <a:srgbClr val="E52122"/>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52122"/>
                </a:solidFill>
                <a:latin typeface="Twinkl" pitchFamily="2" charset="0"/>
              </a:rPr>
              <a:t>August</a:t>
            </a:r>
          </a:p>
        </p:txBody>
      </p:sp>
      <p:sp>
        <p:nvSpPr>
          <p:cNvPr id="75" name="september"/>
          <p:cNvSpPr/>
          <p:nvPr/>
        </p:nvSpPr>
        <p:spPr>
          <a:xfrm>
            <a:off x="3708400" y="4365625"/>
            <a:ext cx="1965325" cy="574675"/>
          </a:xfrm>
          <a:prstGeom prst="roundRect">
            <a:avLst/>
          </a:prstGeom>
          <a:solidFill>
            <a:schemeClr val="bg1"/>
          </a:solidFill>
          <a:ln>
            <a:solidFill>
              <a:srgbClr val="E4004F"/>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E4004F"/>
                </a:solidFill>
                <a:latin typeface="Twinkl" pitchFamily="2" charset="0"/>
              </a:rPr>
              <a:t>September</a:t>
            </a:r>
          </a:p>
        </p:txBody>
      </p:sp>
      <p:sp>
        <p:nvSpPr>
          <p:cNvPr id="76" name="october"/>
          <p:cNvSpPr/>
          <p:nvPr/>
        </p:nvSpPr>
        <p:spPr>
          <a:xfrm>
            <a:off x="3767138" y="4945063"/>
            <a:ext cx="1871662" cy="576262"/>
          </a:xfrm>
          <a:prstGeom prst="roundRect">
            <a:avLst/>
          </a:prstGeom>
          <a:solidFill>
            <a:schemeClr val="bg1"/>
          </a:solidFill>
          <a:ln>
            <a:solidFill>
              <a:srgbClr val="CA4692"/>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CA4692"/>
                </a:solidFill>
                <a:latin typeface="Twinkl" pitchFamily="2" charset="0"/>
              </a:rPr>
              <a:t>October</a:t>
            </a:r>
          </a:p>
        </p:txBody>
      </p:sp>
      <p:sp>
        <p:nvSpPr>
          <p:cNvPr id="111" name="november"/>
          <p:cNvSpPr/>
          <p:nvPr/>
        </p:nvSpPr>
        <p:spPr>
          <a:xfrm>
            <a:off x="3767138" y="5524500"/>
            <a:ext cx="1871662" cy="576263"/>
          </a:xfrm>
          <a:prstGeom prst="roundRect">
            <a:avLst/>
          </a:prstGeom>
          <a:solidFill>
            <a:schemeClr val="bg1"/>
          </a:solidFill>
          <a:ln>
            <a:solidFill>
              <a:srgbClr val="64196B"/>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64196B"/>
                </a:solidFill>
                <a:latin typeface="Twinkl" pitchFamily="2" charset="0"/>
              </a:rPr>
              <a:t>November</a:t>
            </a:r>
          </a:p>
        </p:txBody>
      </p:sp>
      <p:sp>
        <p:nvSpPr>
          <p:cNvPr id="112" name="december"/>
          <p:cNvSpPr/>
          <p:nvPr/>
        </p:nvSpPr>
        <p:spPr>
          <a:xfrm>
            <a:off x="3767138" y="6103938"/>
            <a:ext cx="1871662" cy="576262"/>
          </a:xfrm>
          <a:prstGeom prst="roundRect">
            <a:avLst/>
          </a:prstGeom>
          <a:solidFill>
            <a:schemeClr val="bg1"/>
          </a:solidFill>
          <a:ln>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2400" b="1" dirty="0">
                <a:solidFill>
                  <a:srgbClr val="7768AD"/>
                </a:solidFill>
                <a:latin typeface="Twinkl" pitchFamily="2" charset="0"/>
              </a:rPr>
              <a:t>December</a:t>
            </a:r>
          </a:p>
        </p:txBody>
      </p:sp>
      <p:sp>
        <p:nvSpPr>
          <p:cNvPr id="113" name="1"/>
          <p:cNvSpPr/>
          <p:nvPr/>
        </p:nvSpPr>
        <p:spPr>
          <a:xfrm>
            <a:off x="134938" y="3429000"/>
            <a:ext cx="477837" cy="463550"/>
          </a:xfrm>
          <a:prstGeom prst="roundRect">
            <a:avLst/>
          </a:prstGeom>
          <a:solidFill>
            <a:schemeClr val="bg1"/>
          </a:solidFill>
          <a:ln>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13F7C"/>
                </a:solidFill>
                <a:latin typeface="Twinkl" pitchFamily="2" charset="0"/>
              </a:rPr>
              <a:t>1</a:t>
            </a:r>
          </a:p>
        </p:txBody>
      </p:sp>
      <p:sp>
        <p:nvSpPr>
          <p:cNvPr id="114" name="1 (1)"/>
          <p:cNvSpPr/>
          <p:nvPr/>
        </p:nvSpPr>
        <p:spPr>
          <a:xfrm>
            <a:off x="134938" y="3963988"/>
            <a:ext cx="477837" cy="463550"/>
          </a:xfrm>
          <a:prstGeom prst="roundRect">
            <a:avLst/>
          </a:prstGeom>
          <a:solidFill>
            <a:schemeClr val="bg1"/>
          </a:solidFill>
          <a:ln>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13F7C"/>
                </a:solidFill>
                <a:latin typeface="Twinkl" pitchFamily="2" charset="0"/>
              </a:rPr>
              <a:t>1</a:t>
            </a:r>
          </a:p>
        </p:txBody>
      </p:sp>
      <p:sp>
        <p:nvSpPr>
          <p:cNvPr id="115" name="2"/>
          <p:cNvSpPr/>
          <p:nvPr/>
        </p:nvSpPr>
        <p:spPr>
          <a:xfrm>
            <a:off x="134938" y="4498975"/>
            <a:ext cx="477837" cy="463550"/>
          </a:xfrm>
          <a:prstGeom prst="roundRect">
            <a:avLst/>
          </a:prstGeom>
          <a:solidFill>
            <a:schemeClr val="bg1"/>
          </a:solidFill>
          <a:ln>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175B0"/>
                </a:solidFill>
                <a:latin typeface="Twinkl" pitchFamily="2" charset="0"/>
              </a:rPr>
              <a:t>2</a:t>
            </a:r>
          </a:p>
        </p:txBody>
      </p:sp>
      <p:sp>
        <p:nvSpPr>
          <p:cNvPr id="116" name="2"/>
          <p:cNvSpPr/>
          <p:nvPr/>
        </p:nvSpPr>
        <p:spPr>
          <a:xfrm>
            <a:off x="134938" y="5033963"/>
            <a:ext cx="477837" cy="465137"/>
          </a:xfrm>
          <a:prstGeom prst="roundRect">
            <a:avLst/>
          </a:prstGeom>
          <a:solidFill>
            <a:schemeClr val="bg1"/>
          </a:solidFill>
          <a:ln>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175B0"/>
                </a:solidFill>
                <a:latin typeface="Twinkl" pitchFamily="2" charset="0"/>
              </a:rPr>
              <a:t>2</a:t>
            </a:r>
          </a:p>
        </p:txBody>
      </p:sp>
      <p:sp>
        <p:nvSpPr>
          <p:cNvPr id="117" name="3"/>
          <p:cNvSpPr/>
          <p:nvPr/>
        </p:nvSpPr>
        <p:spPr>
          <a:xfrm>
            <a:off x="134938" y="5570538"/>
            <a:ext cx="477837" cy="463550"/>
          </a:xfrm>
          <a:prstGeom prst="roundRect">
            <a:avLst/>
          </a:prstGeom>
          <a:solidFill>
            <a:schemeClr val="bg1"/>
          </a:solidFill>
          <a:ln>
            <a:solidFill>
              <a:srgbClr val="00938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09385"/>
                </a:solidFill>
                <a:latin typeface="Twinkl" pitchFamily="2" charset="0"/>
              </a:rPr>
              <a:t>3</a:t>
            </a:r>
          </a:p>
        </p:txBody>
      </p:sp>
      <p:sp>
        <p:nvSpPr>
          <p:cNvPr id="118" name="5"/>
          <p:cNvSpPr/>
          <p:nvPr/>
        </p:nvSpPr>
        <p:spPr>
          <a:xfrm>
            <a:off x="685800" y="3963988"/>
            <a:ext cx="476250" cy="463550"/>
          </a:xfrm>
          <a:prstGeom prst="roundRect">
            <a:avLst/>
          </a:prstGeom>
          <a:solidFill>
            <a:schemeClr val="bg1"/>
          </a:solidFill>
          <a:ln>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699327"/>
                </a:solidFill>
                <a:latin typeface="Twinkl" pitchFamily="2" charset="0"/>
              </a:rPr>
              <a:t>5</a:t>
            </a:r>
          </a:p>
        </p:txBody>
      </p:sp>
      <p:sp>
        <p:nvSpPr>
          <p:cNvPr id="119" name="6"/>
          <p:cNvSpPr/>
          <p:nvPr/>
        </p:nvSpPr>
        <p:spPr>
          <a:xfrm>
            <a:off x="685800" y="4498975"/>
            <a:ext cx="476250" cy="463550"/>
          </a:xfrm>
          <a:prstGeom prst="roundRect">
            <a:avLst/>
          </a:prstGeom>
          <a:solidFill>
            <a:schemeClr val="bg1"/>
          </a:solidFill>
          <a:ln>
            <a:solidFill>
              <a:srgbClr val="FBC3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FAB001"/>
                </a:solidFill>
                <a:latin typeface="Twinkl" pitchFamily="2" charset="0"/>
              </a:rPr>
              <a:t>6</a:t>
            </a:r>
          </a:p>
        </p:txBody>
      </p:sp>
      <p:sp>
        <p:nvSpPr>
          <p:cNvPr id="120" name="7"/>
          <p:cNvSpPr/>
          <p:nvPr/>
        </p:nvSpPr>
        <p:spPr>
          <a:xfrm>
            <a:off x="685800" y="5033963"/>
            <a:ext cx="476250" cy="465137"/>
          </a:xfrm>
          <a:prstGeom prst="roundRect">
            <a:avLst/>
          </a:prstGeom>
          <a:solidFill>
            <a:schemeClr val="bg1"/>
          </a:solidFill>
          <a:ln>
            <a:solidFill>
              <a:srgbClr val="E64E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E64E16"/>
                </a:solidFill>
                <a:latin typeface="Twinkl" pitchFamily="2" charset="0"/>
              </a:rPr>
              <a:t>7</a:t>
            </a:r>
          </a:p>
        </p:txBody>
      </p:sp>
      <p:sp>
        <p:nvSpPr>
          <p:cNvPr id="121" name="8"/>
          <p:cNvSpPr/>
          <p:nvPr/>
        </p:nvSpPr>
        <p:spPr>
          <a:xfrm>
            <a:off x="685800" y="5570538"/>
            <a:ext cx="476250" cy="463550"/>
          </a:xfrm>
          <a:prstGeom prst="roundRect">
            <a:avLst/>
          </a:prstGeom>
          <a:solidFill>
            <a:schemeClr val="bg1"/>
          </a:solidFill>
          <a:ln>
            <a:solidFill>
              <a:srgbClr val="E521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E52122"/>
                </a:solidFill>
                <a:latin typeface="Twinkl" pitchFamily="2" charset="0"/>
              </a:rPr>
              <a:t>8</a:t>
            </a:r>
          </a:p>
        </p:txBody>
      </p:sp>
      <p:sp>
        <p:nvSpPr>
          <p:cNvPr id="122" name="9"/>
          <p:cNvSpPr/>
          <p:nvPr/>
        </p:nvSpPr>
        <p:spPr>
          <a:xfrm>
            <a:off x="1239838" y="5561013"/>
            <a:ext cx="477837" cy="465137"/>
          </a:xfrm>
          <a:prstGeom prst="roundRect">
            <a:avLst/>
          </a:prstGeom>
          <a:solidFill>
            <a:schemeClr val="bg1"/>
          </a:solidFill>
          <a:ln>
            <a:solidFill>
              <a:srgbClr val="CA46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CA4692"/>
                </a:solidFill>
                <a:latin typeface="Twinkl" pitchFamily="2" charset="0"/>
              </a:rPr>
              <a:t>9</a:t>
            </a:r>
          </a:p>
        </p:txBody>
      </p:sp>
      <p:sp>
        <p:nvSpPr>
          <p:cNvPr id="123" name="4"/>
          <p:cNvSpPr/>
          <p:nvPr/>
        </p:nvSpPr>
        <p:spPr>
          <a:xfrm>
            <a:off x="685800" y="3429000"/>
            <a:ext cx="476250" cy="463550"/>
          </a:xfrm>
          <a:prstGeom prst="roundRect">
            <a:avLst/>
          </a:prstGeom>
          <a:solidFill>
            <a:schemeClr val="bg1"/>
          </a:solidFill>
          <a:ln>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09541"/>
                </a:solidFill>
                <a:latin typeface="Twinkl" pitchFamily="2" charset="0"/>
              </a:rPr>
              <a:t>4</a:t>
            </a:r>
          </a:p>
        </p:txBody>
      </p:sp>
      <p:sp>
        <p:nvSpPr>
          <p:cNvPr id="124" name="nd"/>
          <p:cNvSpPr/>
          <p:nvPr/>
        </p:nvSpPr>
        <p:spPr>
          <a:xfrm>
            <a:off x="1239838" y="3963988"/>
            <a:ext cx="500062" cy="463550"/>
          </a:xfrm>
          <a:prstGeom prst="roundRect">
            <a:avLst/>
          </a:prstGeom>
          <a:solidFill>
            <a:schemeClr val="bg1"/>
          </a:solidFill>
          <a:ln>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500" b="1" dirty="0" err="1">
                <a:solidFill>
                  <a:srgbClr val="7768AD"/>
                </a:solidFill>
                <a:latin typeface="Twinkl" pitchFamily="2" charset="0"/>
              </a:rPr>
              <a:t>nd</a:t>
            </a:r>
            <a:endParaRPr lang="en-GB" sz="1500" b="1" dirty="0">
              <a:solidFill>
                <a:srgbClr val="7768AD"/>
              </a:solidFill>
              <a:latin typeface="Twinkl" pitchFamily="2" charset="0"/>
            </a:endParaRPr>
          </a:p>
        </p:txBody>
      </p:sp>
      <p:sp>
        <p:nvSpPr>
          <p:cNvPr id="125" name="rd"/>
          <p:cNvSpPr/>
          <p:nvPr/>
        </p:nvSpPr>
        <p:spPr>
          <a:xfrm>
            <a:off x="1239838" y="4498975"/>
            <a:ext cx="477837" cy="463550"/>
          </a:xfrm>
          <a:prstGeom prst="roundRect">
            <a:avLst/>
          </a:prstGeom>
          <a:solidFill>
            <a:schemeClr val="bg1"/>
          </a:solidFill>
          <a:ln>
            <a:solidFill>
              <a:srgbClr val="00521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b="1" dirty="0" err="1">
                <a:solidFill>
                  <a:srgbClr val="00521B"/>
                </a:solidFill>
                <a:latin typeface="Twinkl" pitchFamily="2" charset="0"/>
              </a:rPr>
              <a:t>rd</a:t>
            </a:r>
            <a:endParaRPr lang="en-GB" sz="1400" b="1" dirty="0">
              <a:solidFill>
                <a:srgbClr val="00521B"/>
              </a:solidFill>
              <a:latin typeface="Twinkl" pitchFamily="2" charset="0"/>
            </a:endParaRPr>
          </a:p>
        </p:txBody>
      </p:sp>
      <p:sp>
        <p:nvSpPr>
          <p:cNvPr id="126" name="th"/>
          <p:cNvSpPr/>
          <p:nvPr/>
        </p:nvSpPr>
        <p:spPr>
          <a:xfrm>
            <a:off x="1239838" y="5033963"/>
            <a:ext cx="477837" cy="465137"/>
          </a:xfrm>
          <a:prstGeom prst="roundRect">
            <a:avLst/>
          </a:prstGeom>
          <a:solidFill>
            <a:schemeClr val="bg1"/>
          </a:solidFill>
          <a:ln>
            <a:solidFill>
              <a:srgbClr val="D81D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500" b="1" dirty="0" err="1">
                <a:solidFill>
                  <a:srgbClr val="D81D32"/>
                </a:solidFill>
                <a:latin typeface="Twinkl" pitchFamily="2" charset="0"/>
              </a:rPr>
              <a:t>th</a:t>
            </a:r>
            <a:endParaRPr lang="en-GB" sz="1500" b="1" dirty="0">
              <a:solidFill>
                <a:srgbClr val="D81D32"/>
              </a:solidFill>
              <a:latin typeface="Twinkl" pitchFamily="2" charset="0"/>
            </a:endParaRPr>
          </a:p>
        </p:txBody>
      </p:sp>
      <p:sp>
        <p:nvSpPr>
          <p:cNvPr id="127" name="st"/>
          <p:cNvSpPr/>
          <p:nvPr/>
        </p:nvSpPr>
        <p:spPr>
          <a:xfrm>
            <a:off x="1239838" y="3429000"/>
            <a:ext cx="477837" cy="463550"/>
          </a:xfrm>
          <a:prstGeom prst="roundRect">
            <a:avLst/>
          </a:prstGeom>
          <a:solidFill>
            <a:schemeClr val="bg1"/>
          </a:solidFill>
          <a:ln>
            <a:solidFill>
              <a:srgbClr val="64196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500" b="1" dirty="0" err="1">
                <a:solidFill>
                  <a:srgbClr val="64196B"/>
                </a:solidFill>
                <a:latin typeface="Twinkl" pitchFamily="2" charset="0"/>
              </a:rPr>
              <a:t>st</a:t>
            </a:r>
            <a:endParaRPr lang="en-GB" sz="1500" b="1" dirty="0">
              <a:solidFill>
                <a:srgbClr val="64196B"/>
              </a:solidFill>
              <a:latin typeface="Twinkl" pitchFamily="2" charset="0"/>
            </a:endParaRPr>
          </a:p>
        </p:txBody>
      </p:sp>
      <p:sp>
        <p:nvSpPr>
          <p:cNvPr id="128" name="0"/>
          <p:cNvSpPr/>
          <p:nvPr/>
        </p:nvSpPr>
        <p:spPr>
          <a:xfrm>
            <a:off x="673100" y="6113463"/>
            <a:ext cx="477838" cy="463550"/>
          </a:xfrm>
          <a:prstGeom prst="roundRect">
            <a:avLst/>
          </a:prstGeom>
          <a:solidFill>
            <a:schemeClr val="bg1"/>
          </a:solidFill>
          <a:ln>
            <a:solidFill>
              <a:srgbClr val="E400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E4004F"/>
                </a:solidFill>
                <a:latin typeface="Twinkl" pitchFamily="2" charset="0"/>
              </a:rPr>
              <a:t>0</a:t>
            </a:r>
          </a:p>
        </p:txBody>
      </p:sp>
      <p:sp>
        <p:nvSpPr>
          <p:cNvPr id="129" name="3"/>
          <p:cNvSpPr/>
          <p:nvPr/>
        </p:nvSpPr>
        <p:spPr>
          <a:xfrm>
            <a:off x="134938" y="6113463"/>
            <a:ext cx="477837" cy="463550"/>
          </a:xfrm>
          <a:prstGeom prst="roundRect">
            <a:avLst/>
          </a:prstGeom>
          <a:solidFill>
            <a:schemeClr val="bg1"/>
          </a:solidFill>
          <a:ln>
            <a:solidFill>
              <a:srgbClr val="00938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009385"/>
                </a:solidFill>
                <a:latin typeface="Twinkl" pitchFamily="2" charset="0"/>
              </a:rPr>
              <a:t>3</a:t>
            </a:r>
          </a:p>
        </p:txBody>
      </p:sp>
    </p:spTree>
    <p:extLst>
      <p:ext uri="{BB962C8B-B14F-4D97-AF65-F5344CB8AC3E}">
        <p14:creationId xmlns:p14="http://schemas.microsoft.com/office/powerpoint/2010/main" val="35891074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9"/>
                    </p:tgtEl>
                  </p:cond>
                </p:stCondLst>
                <p:endSync evt="end" delay="0">
                  <p:rtn val="all"/>
                </p:endSync>
                <p:childTnLst>
                  <p:par>
                    <p:cTn id="3" fill="hold" nodeType="clickPar">
                      <p:stCondLst>
                        <p:cond delay="0"/>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1.66667E-6 7.40741E-7 L 0.09323 -0.48032 " pathEditMode="relative" rAng="0" ptsTypes="AA">
                                      <p:cBhvr>
                                        <p:cTn id="6" dur="2000" fill="hold"/>
                                        <p:tgtEl>
                                          <p:spTgt spid="69"/>
                                        </p:tgtEl>
                                        <p:attrNameLst>
                                          <p:attrName>ppt_x</p:attrName>
                                          <p:attrName>ppt_y</p:attrName>
                                        </p:attrNameLst>
                                      </p:cBhvr>
                                      <p:rCtr x="4653" y="-24028"/>
                                    </p:animMotion>
                                  </p:childTnLst>
                                </p:cTn>
                              </p:par>
                            </p:childTnLst>
                          </p:cTn>
                        </p:par>
                      </p:childTnLst>
                    </p:cTn>
                  </p:par>
                </p:childTnLst>
              </p:cTn>
              <p:nextCondLst>
                <p:cond evt="onClick" delay="0">
                  <p:tgtEl>
                    <p:spTgt spid="69"/>
                  </p:tgtEl>
                </p:cond>
              </p:nextCondLst>
            </p:seq>
            <p:seq concurrent="1" nextAc="seek">
              <p:cTn id="7" restart="whenNotActive" fill="hold" evtFilter="cancelBubble" nodeType="interactiveSeq">
                <p:stCondLst>
                  <p:cond evt="onClick" delay="0">
                    <p:tgtEl>
                      <p:spTgt spid="7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0" presetClass="path" presetSubtype="0" accel="50000" decel="50000" fill="hold" nodeType="clickEffect">
                                  <p:stCondLst>
                                    <p:cond delay="0"/>
                                  </p:stCondLst>
                                  <p:childTnLst>
                                    <p:animMotion origin="layout" path="M 5.55556E-7 -1.85185E-6 L -0.10191 -0.35069 " pathEditMode="relative" rAng="0" ptsTypes="AA">
                                      <p:cBhvr>
                                        <p:cTn id="11" dur="2000" fill="hold"/>
                                        <p:tgtEl>
                                          <p:spTgt spid="72"/>
                                        </p:tgtEl>
                                        <p:attrNameLst>
                                          <p:attrName>ppt_x</p:attrName>
                                          <p:attrName>ppt_y</p:attrName>
                                        </p:attrNameLst>
                                      </p:cBhvr>
                                      <p:rCtr x="-5104" y="-17546"/>
                                    </p:animMotion>
                                  </p:childTnLst>
                                </p:cTn>
                              </p:par>
                            </p:childTnLst>
                          </p:cTn>
                        </p:par>
                      </p:childTnLst>
                    </p:cTn>
                  </p:par>
                </p:childTnLst>
              </p:cTn>
              <p:nextCondLst>
                <p:cond evt="onClick" delay="0">
                  <p:tgtEl>
                    <p:spTgt spid="72"/>
                  </p:tgtEl>
                </p:cond>
              </p:nextCondLst>
            </p:seq>
            <p:seq concurrent="1" nextAc="seek">
              <p:cTn id="12" restart="whenNotActive" fill="hold" evtFilter="cancelBubble" nodeType="interactiveSeq">
                <p:stCondLst>
                  <p:cond evt="onClick" delay="0">
                    <p:tgtEl>
                      <p:spTgt spid="71"/>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0" presetClass="path" presetSubtype="0" accel="50000" decel="50000" fill="hold" nodeType="clickEffect">
                                  <p:stCondLst>
                                    <p:cond delay="0"/>
                                  </p:stCondLst>
                                  <p:childTnLst>
                                    <p:animMotion origin="layout" path="M 1.94444E-6 -3.33333E-6 L 0.0783 -0.69213 " pathEditMode="relative" rAng="0" ptsTypes="AA">
                                      <p:cBhvr>
                                        <p:cTn id="16" dur="2000" fill="hold"/>
                                        <p:tgtEl>
                                          <p:spTgt spid="71"/>
                                        </p:tgtEl>
                                        <p:attrNameLst>
                                          <p:attrName>ppt_x</p:attrName>
                                          <p:attrName>ppt_y</p:attrName>
                                        </p:attrNameLst>
                                      </p:cBhvr>
                                      <p:rCtr x="3906" y="-34606"/>
                                    </p:animMotion>
                                  </p:childTnLst>
                                </p:cTn>
                              </p:par>
                            </p:childTnLst>
                          </p:cTn>
                        </p:par>
                      </p:childTnLst>
                    </p:cTn>
                  </p:par>
                </p:childTnLst>
              </p:cTn>
              <p:nextCondLst>
                <p:cond evt="onClick" delay="0">
                  <p:tgtEl>
                    <p:spTgt spid="71"/>
                  </p:tgtEl>
                </p:cond>
              </p:nextCondLst>
            </p:seq>
            <p:seq concurrent="1" nextAc="seek">
              <p:cTn id="17" restart="whenNotActive" fill="hold" evtFilter="cancelBubble" nodeType="interactiveSeq">
                <p:stCondLst>
                  <p:cond evt="onClick" delay="0">
                    <p:tgtEl>
                      <p:spTgt spid="73"/>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0" presetClass="path" presetSubtype="0" accel="50000" decel="50000" fill="hold" nodeType="clickEffect">
                                  <p:stCondLst>
                                    <p:cond delay="0"/>
                                  </p:stCondLst>
                                  <p:childTnLst>
                                    <p:animMotion origin="layout" path="M -3.61111E-6 3.7037E-6 L 0.02188 -0.33658 " pathEditMode="relative" rAng="0" ptsTypes="AA">
                                      <p:cBhvr>
                                        <p:cTn id="21" dur="2000" fill="hold"/>
                                        <p:tgtEl>
                                          <p:spTgt spid="73"/>
                                        </p:tgtEl>
                                        <p:attrNameLst>
                                          <p:attrName>ppt_x</p:attrName>
                                          <p:attrName>ppt_y</p:attrName>
                                        </p:attrNameLst>
                                      </p:cBhvr>
                                      <p:rCtr x="1094" y="-16829"/>
                                    </p:animMotion>
                                  </p:childTnLst>
                                </p:cTn>
                              </p:par>
                            </p:childTnLst>
                          </p:cTn>
                        </p:par>
                      </p:childTnLst>
                    </p:cTn>
                  </p:par>
                </p:childTnLst>
              </p:cTn>
              <p:nextCondLst>
                <p:cond evt="onClick" delay="0">
                  <p:tgtEl>
                    <p:spTgt spid="73"/>
                  </p:tgtEl>
                </p:cond>
              </p:nextCondLst>
            </p:seq>
            <p:seq concurrent="1" nextAc="seek">
              <p:cTn id="22" restart="whenNotActive" fill="hold" evtFilter="cancelBubble" nodeType="interactiveSeq">
                <p:stCondLst>
                  <p:cond evt="onClick" delay="0">
                    <p:tgtEl>
                      <p:spTgt spid="74"/>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0" presetClass="path" presetSubtype="0" accel="50000" decel="50000" fill="hold" nodeType="clickEffect">
                                  <p:stCondLst>
                                    <p:cond delay="0"/>
                                  </p:stCondLst>
                                  <p:childTnLst>
                                    <p:animMotion origin="layout" path="M 4.72222E-6 -2.96296E-6 L -0.06407 -0.51805 " pathEditMode="relative" rAng="0" ptsTypes="AA">
                                      <p:cBhvr>
                                        <p:cTn id="26" dur="2000" fill="hold"/>
                                        <p:tgtEl>
                                          <p:spTgt spid="74"/>
                                        </p:tgtEl>
                                        <p:attrNameLst>
                                          <p:attrName>ppt_x</p:attrName>
                                          <p:attrName>ppt_y</p:attrName>
                                        </p:attrNameLst>
                                      </p:cBhvr>
                                      <p:rCtr x="-3212" y="-25903"/>
                                    </p:animMotion>
                                  </p:childTnLst>
                                </p:cTn>
                              </p:par>
                            </p:childTnLst>
                          </p:cTn>
                        </p:par>
                      </p:childTnLst>
                    </p:cTn>
                  </p:par>
                </p:childTnLst>
              </p:cTn>
              <p:nextCondLst>
                <p:cond evt="onClick" delay="0">
                  <p:tgtEl>
                    <p:spTgt spid="74"/>
                  </p:tgtEl>
                </p:cond>
              </p:nextCondLst>
            </p:seq>
            <p:seq concurrent="1" nextAc="seek">
              <p:cTn id="27" restart="whenNotActive" fill="hold" evtFilter="cancelBubble" nodeType="interactiveSeq">
                <p:stCondLst>
                  <p:cond evt="onClick" delay="0">
                    <p:tgtEl>
                      <p:spTgt spid="70"/>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0" presetClass="path" presetSubtype="0" accel="50000" decel="50000" fill="hold" nodeType="clickEffect">
                                  <p:stCondLst>
                                    <p:cond delay="0"/>
                                  </p:stCondLst>
                                  <p:childTnLst>
                                    <p:animMotion origin="layout" path="M 1.11022E-16 -3.7037E-7 L -0.1026 -0.68333 " pathEditMode="relative" rAng="0" ptsTypes="AA">
                                      <p:cBhvr>
                                        <p:cTn id="31" dur="2000" fill="hold"/>
                                        <p:tgtEl>
                                          <p:spTgt spid="70"/>
                                        </p:tgtEl>
                                        <p:attrNameLst>
                                          <p:attrName>ppt_x</p:attrName>
                                          <p:attrName>ppt_y</p:attrName>
                                        </p:attrNameLst>
                                      </p:cBhvr>
                                      <p:rCtr x="-5139" y="-34167"/>
                                    </p:animMotion>
                                  </p:childTnLst>
                                </p:cTn>
                              </p:par>
                            </p:childTnLst>
                          </p:cTn>
                        </p:par>
                      </p:childTnLst>
                    </p:cTn>
                  </p:par>
                </p:childTnLst>
              </p:cTn>
              <p:nextCondLst>
                <p:cond evt="onClick" delay="0">
                  <p:tgtEl>
                    <p:spTgt spid="70"/>
                  </p:tgtEl>
                </p:cond>
              </p:nextCondLst>
            </p:seq>
            <p:seq concurrent="1" nextAc="seek">
              <p:cTn id="32" restart="whenNotActive" fill="hold" evtFilter="cancelBubble" nodeType="interactiveSeq">
                <p:stCondLst>
                  <p:cond evt="onClick" delay="0">
                    <p:tgtEl>
                      <p:spTgt spid="5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2" presetClass="path" presetSubtype="0" accel="50000" decel="50000" fill="hold" grpId="0" nodeType="clickEffect">
                                  <p:stCondLst>
                                    <p:cond delay="0"/>
                                  </p:stCondLst>
                                  <p:childTnLst>
                                    <p:animMotion origin="layout" path="M -3.33333E-6 0.00139 L 0.03351 -0.12083 " pathEditMode="relative" rAng="0" ptsTypes="AA">
                                      <p:cBhvr>
                                        <p:cTn id="36" dur="2000" fill="hold"/>
                                        <p:tgtEl>
                                          <p:spTgt spid="59"/>
                                        </p:tgtEl>
                                        <p:attrNameLst>
                                          <p:attrName>ppt_x</p:attrName>
                                          <p:attrName>ppt_y</p:attrName>
                                        </p:attrNameLst>
                                      </p:cBhvr>
                                      <p:rCtr x="1667" y="-6111"/>
                                    </p:animMotion>
                                  </p:childTnLst>
                                </p:cTn>
                              </p:par>
                            </p:childTnLst>
                          </p:cTn>
                        </p:par>
                      </p:childTnLst>
                    </p:cTn>
                  </p:par>
                </p:childTnLst>
              </p:cTn>
              <p:nextCondLst>
                <p:cond evt="onClick" delay="0">
                  <p:tgtEl>
                    <p:spTgt spid="59"/>
                  </p:tgtEl>
                </p:cond>
              </p:nextCondLst>
            </p:seq>
            <p:seq concurrent="1" nextAc="seek">
              <p:cTn id="37" restart="whenNotActive" fill="hold" evtFilter="cancelBubble" nodeType="interactiveSeq">
                <p:stCondLst>
                  <p:cond evt="onClick" delay="0">
                    <p:tgtEl>
                      <p:spTgt spid="57"/>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42" presetClass="path" presetSubtype="0" accel="50000" decel="50000" fill="hold" grpId="0" nodeType="clickEffect">
                                  <p:stCondLst>
                                    <p:cond delay="0"/>
                                  </p:stCondLst>
                                  <p:childTnLst>
                                    <p:animMotion origin="layout" path="M 4.44444E-6 -4.81481E-6 L -0.14497 -0.1162 " pathEditMode="relative" rAng="0" ptsTypes="AA">
                                      <p:cBhvr>
                                        <p:cTn id="41" dur="2000" fill="hold"/>
                                        <p:tgtEl>
                                          <p:spTgt spid="57"/>
                                        </p:tgtEl>
                                        <p:attrNameLst>
                                          <p:attrName>ppt_x</p:attrName>
                                          <p:attrName>ppt_y</p:attrName>
                                        </p:attrNameLst>
                                      </p:cBhvr>
                                      <p:rCtr x="-7257" y="-5810"/>
                                    </p:animMotion>
                                  </p:childTnLst>
                                </p:cTn>
                              </p:par>
                            </p:childTnLst>
                          </p:cTn>
                        </p:par>
                      </p:childTnLst>
                    </p:cTn>
                  </p:par>
                </p:childTnLst>
              </p:cTn>
              <p:nextCondLst>
                <p:cond evt="onClick" delay="0">
                  <p:tgtEl>
                    <p:spTgt spid="57"/>
                  </p:tgtEl>
                </p:cond>
              </p:nextCondLst>
            </p:seq>
            <p:seq concurrent="1" nextAc="seek">
              <p:cTn id="42" restart="whenNotActive" fill="hold" evtFilter="cancelBubble" nodeType="interactiveSeq">
                <p:stCondLst>
                  <p:cond evt="onClick" delay="0">
                    <p:tgtEl>
                      <p:spTgt spid="58"/>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42" presetClass="path" presetSubtype="0" accel="50000" decel="50000" fill="hold" grpId="0" nodeType="clickEffect">
                                  <p:stCondLst>
                                    <p:cond delay="0"/>
                                  </p:stCondLst>
                                  <p:childTnLst>
                                    <p:animMotion origin="layout" path="M 3.05556E-6 -4.81481E-6 L -0.35417 -0.11689 " pathEditMode="relative" rAng="0" ptsTypes="AA">
                                      <p:cBhvr>
                                        <p:cTn id="46" dur="2000" fill="hold"/>
                                        <p:tgtEl>
                                          <p:spTgt spid="58"/>
                                        </p:tgtEl>
                                        <p:attrNameLst>
                                          <p:attrName>ppt_x</p:attrName>
                                          <p:attrName>ppt_y</p:attrName>
                                        </p:attrNameLst>
                                      </p:cBhvr>
                                      <p:rCtr x="-17708" y="-5856"/>
                                    </p:animMotion>
                                  </p:childTnLst>
                                </p:cTn>
                              </p:par>
                            </p:childTnLst>
                          </p:cTn>
                        </p:par>
                      </p:childTnLst>
                    </p:cTn>
                  </p:par>
                </p:childTnLst>
              </p:cTn>
              <p:nextCondLst>
                <p:cond evt="onClick" delay="0">
                  <p:tgtEl>
                    <p:spTgt spid="58"/>
                  </p:tgtEl>
                </p:cond>
              </p:nextCondLst>
            </p:seq>
            <p:seq concurrent="1" nextAc="seek">
              <p:cTn id="47" restart="whenNotActive" fill="hold" evtFilter="cancelBubble" nodeType="interactiveSeq">
                <p:stCondLst>
                  <p:cond evt="onClick" delay="0">
                    <p:tgtEl>
                      <p:spTgt spid="60"/>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42" presetClass="path" presetSubtype="0" accel="50000" decel="50000" fill="hold" grpId="0" nodeType="clickEffect">
                                  <p:stCondLst>
                                    <p:cond delay="0"/>
                                  </p:stCondLst>
                                  <p:childTnLst>
                                    <p:animMotion origin="layout" path="M 4.44444E-6 4.07407E-6 L -0.05122 -0.21945 " pathEditMode="relative" rAng="0" ptsTypes="AA">
                                      <p:cBhvr>
                                        <p:cTn id="51" dur="2000" fill="hold"/>
                                        <p:tgtEl>
                                          <p:spTgt spid="60"/>
                                        </p:tgtEl>
                                        <p:attrNameLst>
                                          <p:attrName>ppt_x</p:attrName>
                                          <p:attrName>ppt_y</p:attrName>
                                        </p:attrNameLst>
                                      </p:cBhvr>
                                      <p:rCtr x="-2569" y="-10972"/>
                                    </p:animMotion>
                                  </p:childTnLst>
                                </p:cTn>
                              </p:par>
                            </p:childTnLst>
                          </p:cTn>
                        </p:par>
                      </p:childTnLst>
                    </p:cTn>
                  </p:par>
                </p:childTnLst>
              </p:cTn>
              <p:nextCondLst>
                <p:cond evt="onClick" delay="0">
                  <p:tgtEl>
                    <p:spTgt spid="60"/>
                  </p:tgtEl>
                </p:cond>
              </p:nextCondLst>
            </p:seq>
            <p:seq concurrent="1" nextAc="seek">
              <p:cTn id="52" restart="whenNotActive" fill="hold" evtFilter="cancelBubble" nodeType="interactiveSeq">
                <p:stCondLst>
                  <p:cond evt="onClick" delay="0">
                    <p:tgtEl>
                      <p:spTgt spid="61"/>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path" presetSubtype="0" accel="50000" decel="50000" fill="hold" grpId="0" nodeType="clickEffect">
                                  <p:stCondLst>
                                    <p:cond delay="0"/>
                                  </p:stCondLst>
                                  <p:childTnLst>
                                    <p:animMotion origin="layout" path="M 3.33333E-6 4.07407E-6 L -0.24983 -0.21551 " pathEditMode="relative" rAng="0" ptsTypes="AA">
                                      <p:cBhvr>
                                        <p:cTn id="56" dur="2000" fill="hold"/>
                                        <p:tgtEl>
                                          <p:spTgt spid="61"/>
                                        </p:tgtEl>
                                        <p:attrNameLst>
                                          <p:attrName>ppt_x</p:attrName>
                                          <p:attrName>ppt_y</p:attrName>
                                        </p:attrNameLst>
                                      </p:cBhvr>
                                      <p:rCtr x="-12500" y="-10787"/>
                                    </p:animMotion>
                                  </p:childTnLst>
                                </p:cTn>
                              </p:par>
                            </p:childTnLst>
                          </p:cTn>
                        </p:par>
                      </p:childTnLst>
                    </p:cTn>
                  </p:par>
                </p:childTnLst>
              </p:cTn>
              <p:nextCondLst>
                <p:cond evt="onClick" delay="0">
                  <p:tgtEl>
                    <p:spTgt spid="61"/>
                  </p:tgtEl>
                </p:cond>
              </p:nextCondLst>
            </p:seq>
            <p:seq concurrent="1" nextAc="seek">
              <p:cTn id="57" restart="whenNotActive" fill="hold" evtFilter="cancelBubble" nodeType="interactiveSeq">
                <p:stCondLst>
                  <p:cond evt="onClick" delay="0">
                    <p:tgtEl>
                      <p:spTgt spid="113"/>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2" presetClass="path" presetSubtype="0" accel="50000" decel="50000" fill="hold" grpId="0" nodeType="clickEffect">
                                  <p:stCondLst>
                                    <p:cond delay="0"/>
                                  </p:stCondLst>
                                  <p:childTnLst>
                                    <p:animMotion origin="layout" path="M 1.38889E-6 3.7037E-6 L 0.24253 -0.3375 " pathEditMode="relative" rAng="0" ptsTypes="AA">
                                      <p:cBhvr>
                                        <p:cTn id="61" dur="2000" fill="hold"/>
                                        <p:tgtEl>
                                          <p:spTgt spid="113"/>
                                        </p:tgtEl>
                                        <p:attrNameLst>
                                          <p:attrName>ppt_x</p:attrName>
                                          <p:attrName>ppt_y</p:attrName>
                                        </p:attrNameLst>
                                      </p:cBhvr>
                                      <p:rCtr x="12118" y="-16875"/>
                                    </p:animMotion>
                                  </p:childTnLst>
                                </p:cTn>
                              </p:par>
                            </p:childTnLst>
                          </p:cTn>
                        </p:par>
                      </p:childTnLst>
                    </p:cTn>
                  </p:par>
                </p:childTnLst>
              </p:cTn>
              <p:nextCondLst>
                <p:cond evt="onClick" delay="0">
                  <p:tgtEl>
                    <p:spTgt spid="113"/>
                  </p:tgtEl>
                </p:cond>
              </p:nextCondLst>
            </p:seq>
            <p:seq concurrent="1" nextAc="seek">
              <p:cTn id="62" restart="whenNotActive" fill="hold" evtFilter="cancelBubble" nodeType="interactiveSeq">
                <p:stCondLst>
                  <p:cond evt="onClick" delay="0">
                    <p:tgtEl>
                      <p:spTgt spid="114"/>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42" presetClass="path" presetSubtype="0" accel="50000" decel="50000" fill="hold" grpId="0" nodeType="clickEffect">
                                  <p:stCondLst>
                                    <p:cond delay="0"/>
                                  </p:stCondLst>
                                  <p:childTnLst>
                                    <p:animMotion origin="layout" path="M 1.38889E-6 4.44444E-6 L 0.29965 -0.41551 " pathEditMode="relative" rAng="0" ptsTypes="AA">
                                      <p:cBhvr>
                                        <p:cTn id="66" dur="2000" fill="hold"/>
                                        <p:tgtEl>
                                          <p:spTgt spid="114"/>
                                        </p:tgtEl>
                                        <p:attrNameLst>
                                          <p:attrName>ppt_x</p:attrName>
                                          <p:attrName>ppt_y</p:attrName>
                                        </p:attrNameLst>
                                      </p:cBhvr>
                                      <p:rCtr x="14983" y="-20787"/>
                                    </p:animMotion>
                                  </p:childTnLst>
                                </p:cTn>
                              </p:par>
                            </p:childTnLst>
                          </p:cTn>
                        </p:par>
                      </p:childTnLst>
                    </p:cTn>
                  </p:par>
                </p:childTnLst>
              </p:cTn>
              <p:nextCondLst>
                <p:cond evt="onClick" delay="0">
                  <p:tgtEl>
                    <p:spTgt spid="114"/>
                  </p:tgtEl>
                </p:cond>
              </p:nextCondLst>
            </p:seq>
            <p:seq concurrent="1" nextAc="seek">
              <p:cTn id="67" restart="whenNotActive" fill="hold" evtFilter="cancelBubble" nodeType="interactiveSeq">
                <p:stCondLst>
                  <p:cond evt="onClick" delay="0">
                    <p:tgtEl>
                      <p:spTgt spid="115"/>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accel="50000" decel="50000" fill="hold" grpId="0" nodeType="clickEffect">
                                  <p:stCondLst>
                                    <p:cond delay="0"/>
                                  </p:stCondLst>
                                  <p:childTnLst>
                                    <p:animMotion origin="layout" path="M 1.38889E-6 -4.81481E-6 L 0.24496 -0.4912 " pathEditMode="relative" rAng="0" ptsTypes="AA">
                                      <p:cBhvr>
                                        <p:cTn id="71" dur="2000" fill="hold"/>
                                        <p:tgtEl>
                                          <p:spTgt spid="115"/>
                                        </p:tgtEl>
                                        <p:attrNameLst>
                                          <p:attrName>ppt_x</p:attrName>
                                          <p:attrName>ppt_y</p:attrName>
                                        </p:attrNameLst>
                                      </p:cBhvr>
                                      <p:rCtr x="12240" y="-24560"/>
                                    </p:animMotion>
                                  </p:childTnLst>
                                </p:cTn>
                              </p:par>
                            </p:childTnLst>
                          </p:cTn>
                        </p:par>
                      </p:childTnLst>
                    </p:cTn>
                  </p:par>
                </p:childTnLst>
              </p:cTn>
              <p:nextCondLst>
                <p:cond evt="onClick" delay="0">
                  <p:tgtEl>
                    <p:spTgt spid="115"/>
                  </p:tgtEl>
                </p:cond>
              </p:nextCondLst>
            </p:seq>
            <p:seq concurrent="1" nextAc="seek">
              <p:cTn id="72" restart="whenNotActive" fill="hold" evtFilter="cancelBubble" nodeType="interactiveSeq">
                <p:stCondLst>
                  <p:cond evt="onClick" delay="0">
                    <p:tgtEl>
                      <p:spTgt spid="116"/>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42" presetClass="path" presetSubtype="0" accel="50000" decel="50000" fill="hold" grpId="0" nodeType="clickEffect">
                                  <p:stCondLst>
                                    <p:cond delay="0"/>
                                  </p:stCondLst>
                                  <p:childTnLst>
                                    <p:animMotion origin="layout" path="M 1.38889E-6 -4.07407E-6 L 0.29965 -0.56921 " pathEditMode="relative" rAng="0" ptsTypes="AA">
                                      <p:cBhvr>
                                        <p:cTn id="76" dur="2000" fill="hold"/>
                                        <p:tgtEl>
                                          <p:spTgt spid="116"/>
                                        </p:tgtEl>
                                        <p:attrNameLst>
                                          <p:attrName>ppt_x</p:attrName>
                                          <p:attrName>ppt_y</p:attrName>
                                        </p:attrNameLst>
                                      </p:cBhvr>
                                      <p:rCtr x="14983" y="-28472"/>
                                    </p:animMotion>
                                  </p:childTnLst>
                                </p:cTn>
                              </p:par>
                            </p:childTnLst>
                          </p:cTn>
                        </p:par>
                      </p:childTnLst>
                    </p:cTn>
                  </p:par>
                </p:childTnLst>
              </p:cTn>
              <p:nextCondLst>
                <p:cond evt="onClick" delay="0">
                  <p:tgtEl>
                    <p:spTgt spid="116"/>
                  </p:tgtEl>
                </p:cond>
              </p:nextCondLst>
            </p:seq>
            <p:seq concurrent="1" nextAc="seek">
              <p:cTn id="77" restart="whenNotActive" fill="hold" evtFilter="cancelBubble" nodeType="interactiveSeq">
                <p:stCondLst>
                  <p:cond evt="onClick" delay="0">
                    <p:tgtEl>
                      <p:spTgt spid="11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42" presetClass="path" presetSubtype="0" accel="50000" decel="50000" fill="hold" grpId="0" nodeType="clickEffect">
                                  <p:stCondLst>
                                    <p:cond delay="0"/>
                                  </p:stCondLst>
                                  <p:childTnLst>
                                    <p:animMotion origin="layout" path="M 1.38889E-6 -4.81481E-6 L 0.2434 -0.64745 " pathEditMode="relative" rAng="0" ptsTypes="AA">
                                      <p:cBhvr>
                                        <p:cTn id="81" dur="2000" fill="hold"/>
                                        <p:tgtEl>
                                          <p:spTgt spid="117"/>
                                        </p:tgtEl>
                                        <p:attrNameLst>
                                          <p:attrName>ppt_x</p:attrName>
                                          <p:attrName>ppt_y</p:attrName>
                                        </p:attrNameLst>
                                      </p:cBhvr>
                                      <p:rCtr x="12170" y="-32384"/>
                                    </p:animMotion>
                                  </p:childTnLst>
                                </p:cTn>
                              </p:par>
                            </p:childTnLst>
                          </p:cTn>
                        </p:par>
                      </p:childTnLst>
                    </p:cTn>
                  </p:par>
                </p:childTnLst>
              </p:cTn>
              <p:nextCondLst>
                <p:cond evt="onClick" delay="0">
                  <p:tgtEl>
                    <p:spTgt spid="117"/>
                  </p:tgtEl>
                </p:cond>
              </p:nextCondLst>
            </p:seq>
            <p:seq concurrent="1" nextAc="seek">
              <p:cTn id="82" restart="whenNotActive" fill="hold" evtFilter="cancelBubble" nodeType="interactiveSeq">
                <p:stCondLst>
                  <p:cond evt="onClick" delay="0">
                    <p:tgtEl>
                      <p:spTgt spid="129"/>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42" presetClass="path" presetSubtype="0" accel="50000" decel="50000" fill="hold" grpId="0" nodeType="clickEffect">
                                  <p:stCondLst>
                                    <p:cond delay="0"/>
                                  </p:stCondLst>
                                  <p:childTnLst>
                                    <p:animMotion origin="layout" path="M 1.38889E-6 -1.48148E-6 L 0.30069 -0.72662 " pathEditMode="relative" rAng="0" ptsTypes="AA">
                                      <p:cBhvr>
                                        <p:cTn id="86" dur="2000" fill="hold"/>
                                        <p:tgtEl>
                                          <p:spTgt spid="129"/>
                                        </p:tgtEl>
                                        <p:attrNameLst>
                                          <p:attrName>ppt_x</p:attrName>
                                          <p:attrName>ppt_y</p:attrName>
                                        </p:attrNameLst>
                                      </p:cBhvr>
                                      <p:rCtr x="15035" y="-36343"/>
                                    </p:animMotion>
                                  </p:childTnLst>
                                </p:cTn>
                              </p:par>
                            </p:childTnLst>
                          </p:cTn>
                        </p:par>
                      </p:childTnLst>
                    </p:cTn>
                  </p:par>
                </p:childTnLst>
              </p:cTn>
              <p:nextCondLst>
                <p:cond evt="onClick" delay="0">
                  <p:tgtEl>
                    <p:spTgt spid="129"/>
                  </p:tgtEl>
                </p:cond>
              </p:nextCondLst>
            </p:seq>
            <p:seq concurrent="1" nextAc="seek">
              <p:cTn id="87" restart="whenNotActive" fill="hold" evtFilter="cancelBubble" nodeType="interactiveSeq">
                <p:stCondLst>
                  <p:cond evt="onClick" delay="0">
                    <p:tgtEl>
                      <p:spTgt spid="123"/>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42" presetClass="path" presetSubtype="0" accel="50000" decel="50000" fill="hold" grpId="0" nodeType="clickEffect">
                                  <p:stCondLst>
                                    <p:cond delay="0"/>
                                  </p:stCondLst>
                                  <p:childTnLst>
                                    <p:animMotion origin="layout" path="M -1.66667E-6 3.7037E-6 L 0.24045 -0.3375 " pathEditMode="relative" rAng="0" ptsTypes="AA">
                                      <p:cBhvr>
                                        <p:cTn id="91" dur="2000" fill="hold"/>
                                        <p:tgtEl>
                                          <p:spTgt spid="123"/>
                                        </p:tgtEl>
                                        <p:attrNameLst>
                                          <p:attrName>ppt_x</p:attrName>
                                          <p:attrName>ppt_y</p:attrName>
                                        </p:attrNameLst>
                                      </p:cBhvr>
                                      <p:rCtr x="12014" y="-16875"/>
                                    </p:animMotion>
                                  </p:childTnLst>
                                </p:cTn>
                              </p:par>
                            </p:childTnLst>
                          </p:cTn>
                        </p:par>
                      </p:childTnLst>
                    </p:cTn>
                  </p:par>
                </p:childTnLst>
              </p:cTn>
              <p:nextCondLst>
                <p:cond evt="onClick" delay="0">
                  <p:tgtEl>
                    <p:spTgt spid="123"/>
                  </p:tgtEl>
                </p:cond>
              </p:nextCondLst>
            </p:seq>
            <p:seq concurrent="1" nextAc="seek">
              <p:cTn id="92" restart="whenNotActive" fill="hold" evtFilter="cancelBubble" nodeType="interactiveSeq">
                <p:stCondLst>
                  <p:cond evt="onClick" delay="0">
                    <p:tgtEl>
                      <p:spTgt spid="118"/>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42" presetClass="path" presetSubtype="0" accel="50000" decel="50000" fill="hold" grpId="0" nodeType="clickEffect">
                                  <p:stCondLst>
                                    <p:cond delay="0"/>
                                  </p:stCondLst>
                                  <p:childTnLst>
                                    <p:animMotion origin="layout" path="M -1.66667E-6 4.44444E-6 L 0.24045 -0.4132 " pathEditMode="relative" rAng="0" ptsTypes="AA">
                                      <p:cBhvr>
                                        <p:cTn id="96" dur="2000" fill="hold"/>
                                        <p:tgtEl>
                                          <p:spTgt spid="118"/>
                                        </p:tgtEl>
                                        <p:attrNameLst>
                                          <p:attrName>ppt_x</p:attrName>
                                          <p:attrName>ppt_y</p:attrName>
                                        </p:attrNameLst>
                                      </p:cBhvr>
                                      <p:rCtr x="12014" y="-20671"/>
                                    </p:animMotion>
                                  </p:childTnLst>
                                </p:cTn>
                              </p:par>
                            </p:childTnLst>
                          </p:cTn>
                        </p:par>
                      </p:childTnLst>
                    </p:cTn>
                  </p:par>
                </p:childTnLst>
              </p:cTn>
              <p:nextCondLst>
                <p:cond evt="onClick" delay="0">
                  <p:tgtEl>
                    <p:spTgt spid="118"/>
                  </p:tgtEl>
                </p:cond>
              </p:nextCondLst>
            </p:seq>
            <p:seq concurrent="1" nextAc="seek">
              <p:cTn id="97" restart="whenNotActive" fill="hold" evtFilter="cancelBubble" nodeType="interactiveSeq">
                <p:stCondLst>
                  <p:cond evt="onClick" delay="0">
                    <p:tgtEl>
                      <p:spTgt spid="119"/>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42" presetClass="path" presetSubtype="0" accel="50000" decel="50000" fill="hold" grpId="0" nodeType="clickEffect">
                                  <p:stCondLst>
                                    <p:cond delay="0"/>
                                  </p:stCondLst>
                                  <p:childTnLst>
                                    <p:animMotion origin="layout" path="M -1.66667E-6 -4.81481E-6 L 0.23941 -0.49351 " pathEditMode="relative" rAng="0" ptsTypes="AA">
                                      <p:cBhvr>
                                        <p:cTn id="101" dur="2000" fill="hold"/>
                                        <p:tgtEl>
                                          <p:spTgt spid="119"/>
                                        </p:tgtEl>
                                        <p:attrNameLst>
                                          <p:attrName>ppt_x</p:attrName>
                                          <p:attrName>ppt_y</p:attrName>
                                        </p:attrNameLst>
                                      </p:cBhvr>
                                      <p:rCtr x="11962" y="-24676"/>
                                    </p:animMotion>
                                  </p:childTnLst>
                                </p:cTn>
                              </p:par>
                            </p:childTnLst>
                          </p:cTn>
                        </p:par>
                      </p:childTnLst>
                    </p:cTn>
                  </p:par>
                </p:childTnLst>
              </p:cTn>
              <p:nextCondLst>
                <p:cond evt="onClick" delay="0">
                  <p:tgtEl>
                    <p:spTgt spid="119"/>
                  </p:tgtEl>
                </p:cond>
              </p:nextCondLst>
            </p:seq>
            <p:seq concurrent="1" nextAc="seek">
              <p:cTn id="102" restart="whenNotActive" fill="hold" evtFilter="cancelBubble" nodeType="interactiveSeq">
                <p:stCondLst>
                  <p:cond evt="onClick" delay="0">
                    <p:tgtEl>
                      <p:spTgt spid="120"/>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42" presetClass="path" presetSubtype="0" accel="50000" decel="50000" fill="hold" grpId="0" nodeType="clickEffect">
                                  <p:stCondLst>
                                    <p:cond delay="0"/>
                                  </p:stCondLst>
                                  <p:childTnLst>
                                    <p:animMotion origin="layout" path="M -1.66667E-6 -4.07407E-6 L 0.24202 -0.56921 " pathEditMode="relative" rAng="0" ptsTypes="AA">
                                      <p:cBhvr>
                                        <p:cTn id="106" dur="2000" fill="hold"/>
                                        <p:tgtEl>
                                          <p:spTgt spid="120"/>
                                        </p:tgtEl>
                                        <p:attrNameLst>
                                          <p:attrName>ppt_x</p:attrName>
                                          <p:attrName>ppt_y</p:attrName>
                                        </p:attrNameLst>
                                      </p:cBhvr>
                                      <p:rCtr x="12101" y="-28472"/>
                                    </p:animMotion>
                                  </p:childTnLst>
                                </p:cTn>
                              </p:par>
                            </p:childTnLst>
                          </p:cTn>
                        </p:par>
                      </p:childTnLst>
                    </p:cTn>
                  </p:par>
                </p:childTnLst>
              </p:cTn>
              <p:nextCondLst>
                <p:cond evt="onClick" delay="0">
                  <p:tgtEl>
                    <p:spTgt spid="120"/>
                  </p:tgtEl>
                </p:cond>
              </p:nextCondLst>
            </p:seq>
            <p:seq concurrent="1" nextAc="seek">
              <p:cTn id="107" restart="whenNotActive" fill="hold" evtFilter="cancelBubble" nodeType="interactiveSeq">
                <p:stCondLst>
                  <p:cond evt="onClick" delay="0">
                    <p:tgtEl>
                      <p:spTgt spid="121"/>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42" presetClass="path" presetSubtype="0" accel="50000" decel="50000" fill="hold" grpId="0" nodeType="clickEffect">
                                  <p:stCondLst>
                                    <p:cond delay="0"/>
                                  </p:stCondLst>
                                  <p:childTnLst>
                                    <p:animMotion origin="layout" path="M -1.66667E-6 -4.81481E-6 L 0.23941 -0.64745 " pathEditMode="relative" rAng="0" ptsTypes="AA">
                                      <p:cBhvr>
                                        <p:cTn id="111" dur="2000" fill="hold"/>
                                        <p:tgtEl>
                                          <p:spTgt spid="121"/>
                                        </p:tgtEl>
                                        <p:attrNameLst>
                                          <p:attrName>ppt_x</p:attrName>
                                          <p:attrName>ppt_y</p:attrName>
                                        </p:attrNameLst>
                                      </p:cBhvr>
                                      <p:rCtr x="11962" y="-32384"/>
                                    </p:animMotion>
                                  </p:childTnLst>
                                </p:cTn>
                              </p:par>
                            </p:childTnLst>
                          </p:cTn>
                        </p:par>
                      </p:childTnLst>
                    </p:cTn>
                  </p:par>
                </p:childTnLst>
              </p:cTn>
              <p:nextCondLst>
                <p:cond evt="onClick" delay="0">
                  <p:tgtEl>
                    <p:spTgt spid="121"/>
                  </p:tgtEl>
                </p:cond>
              </p:nextCondLst>
            </p:seq>
            <p:seq concurrent="1" nextAc="seek">
              <p:cTn id="112" restart="whenNotActive" fill="hold" evtFilter="cancelBubble" nodeType="interactiveSeq">
                <p:stCondLst>
                  <p:cond evt="onClick" delay="0">
                    <p:tgtEl>
                      <p:spTgt spid="128"/>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42" presetClass="path" presetSubtype="0" accel="50000" decel="50000" fill="hold" grpId="0" nodeType="clickEffect">
                                  <p:stCondLst>
                                    <p:cond delay="0"/>
                                  </p:stCondLst>
                                  <p:childTnLst>
                                    <p:animMotion origin="layout" path="M -2.77778E-6 -1.48148E-6 L 0.24045 -0.72662 " pathEditMode="relative" rAng="0" ptsTypes="AA">
                                      <p:cBhvr>
                                        <p:cTn id="116" dur="2000" fill="hold"/>
                                        <p:tgtEl>
                                          <p:spTgt spid="128"/>
                                        </p:tgtEl>
                                        <p:attrNameLst>
                                          <p:attrName>ppt_x</p:attrName>
                                          <p:attrName>ppt_y</p:attrName>
                                        </p:attrNameLst>
                                      </p:cBhvr>
                                      <p:rCtr x="12014" y="-36343"/>
                                    </p:animMotion>
                                  </p:childTnLst>
                                </p:cTn>
                              </p:par>
                            </p:childTnLst>
                          </p:cTn>
                        </p:par>
                      </p:childTnLst>
                    </p:cTn>
                  </p:par>
                </p:childTnLst>
              </p:cTn>
              <p:nextCondLst>
                <p:cond evt="onClick" delay="0">
                  <p:tgtEl>
                    <p:spTgt spid="128"/>
                  </p:tgtEl>
                </p:cond>
              </p:nextCondLst>
            </p:seq>
            <p:seq concurrent="1" nextAc="seek">
              <p:cTn id="117" restart="whenNotActive" fill="hold" evtFilter="cancelBubble" nodeType="interactiveSeq">
                <p:stCondLst>
                  <p:cond evt="onClick" delay="0">
                    <p:tgtEl>
                      <p:spTgt spid="127"/>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42" presetClass="path" presetSubtype="0" accel="50000" decel="50000" fill="hold" grpId="0" nodeType="clickEffect">
                                  <p:stCondLst>
                                    <p:cond delay="0"/>
                                  </p:stCondLst>
                                  <p:childTnLst>
                                    <p:animMotion origin="layout" path="M -1.94444E-6 3.7037E-6 L 0.20278 -0.38959 " pathEditMode="relative" rAng="0" ptsTypes="AA">
                                      <p:cBhvr>
                                        <p:cTn id="121" dur="2000" fill="hold"/>
                                        <p:tgtEl>
                                          <p:spTgt spid="127"/>
                                        </p:tgtEl>
                                        <p:attrNameLst>
                                          <p:attrName>ppt_x</p:attrName>
                                          <p:attrName>ppt_y</p:attrName>
                                        </p:attrNameLst>
                                      </p:cBhvr>
                                      <p:rCtr x="10139" y="-19491"/>
                                    </p:animMotion>
                                  </p:childTnLst>
                                </p:cTn>
                              </p:par>
                            </p:childTnLst>
                          </p:cTn>
                        </p:par>
                      </p:childTnLst>
                    </p:cTn>
                  </p:par>
                </p:childTnLst>
              </p:cTn>
              <p:nextCondLst>
                <p:cond evt="onClick" delay="0">
                  <p:tgtEl>
                    <p:spTgt spid="127"/>
                  </p:tgtEl>
                </p:cond>
              </p:nextCondLst>
            </p:seq>
            <p:seq concurrent="1" nextAc="seek">
              <p:cTn id="122" restart="whenNotActive" fill="hold" evtFilter="cancelBubble" nodeType="interactiveSeq">
                <p:stCondLst>
                  <p:cond evt="onClick" delay="0">
                    <p:tgtEl>
                      <p:spTgt spid="124"/>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42" presetClass="path" presetSubtype="0" accel="50000" decel="50000" fill="hold" grpId="0" nodeType="clickEffect">
                                  <p:stCondLst>
                                    <p:cond delay="0"/>
                                  </p:stCondLst>
                                  <p:childTnLst>
                                    <p:animMotion origin="layout" path="M 2.77778E-6 4.44444E-6 L 0.20503 -0.4676 " pathEditMode="relative" rAng="0" ptsTypes="AA">
                                      <p:cBhvr>
                                        <p:cTn id="126" dur="2000" fill="hold"/>
                                        <p:tgtEl>
                                          <p:spTgt spid="124"/>
                                        </p:tgtEl>
                                        <p:attrNameLst>
                                          <p:attrName>ppt_x</p:attrName>
                                          <p:attrName>ppt_y</p:attrName>
                                        </p:attrNameLst>
                                      </p:cBhvr>
                                      <p:rCtr x="10243" y="-23380"/>
                                    </p:animMotion>
                                  </p:childTnLst>
                                </p:cTn>
                              </p:par>
                            </p:childTnLst>
                          </p:cTn>
                        </p:par>
                      </p:childTnLst>
                    </p:cTn>
                  </p:par>
                </p:childTnLst>
              </p:cTn>
              <p:nextCondLst>
                <p:cond evt="onClick" delay="0">
                  <p:tgtEl>
                    <p:spTgt spid="124"/>
                  </p:tgtEl>
                </p:cond>
              </p:nextCondLst>
            </p:seq>
            <p:seq concurrent="1" nextAc="seek">
              <p:cTn id="127" restart="whenNotActive" fill="hold" evtFilter="cancelBubble" nodeType="interactiveSeq">
                <p:stCondLst>
                  <p:cond evt="onClick" delay="0">
                    <p:tgtEl>
                      <p:spTgt spid="125"/>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42" presetClass="path" presetSubtype="0" accel="50000" decel="50000" fill="hold" grpId="0" nodeType="clickEffect">
                                  <p:stCondLst>
                                    <p:cond delay="0"/>
                                  </p:stCondLst>
                                  <p:childTnLst>
                                    <p:animMotion origin="layout" path="M -1.94444E-6 -4.81481E-6 L 0.20504 -0.5456 " pathEditMode="relative" rAng="0" ptsTypes="AA">
                                      <p:cBhvr>
                                        <p:cTn id="131" dur="2000" fill="hold"/>
                                        <p:tgtEl>
                                          <p:spTgt spid="125"/>
                                        </p:tgtEl>
                                        <p:attrNameLst>
                                          <p:attrName>ppt_x</p:attrName>
                                          <p:attrName>ppt_y</p:attrName>
                                        </p:attrNameLst>
                                      </p:cBhvr>
                                      <p:rCtr x="10243" y="-27292"/>
                                    </p:animMotion>
                                  </p:childTnLst>
                                </p:cTn>
                              </p:par>
                            </p:childTnLst>
                          </p:cTn>
                        </p:par>
                      </p:childTnLst>
                    </p:cTn>
                  </p:par>
                </p:childTnLst>
              </p:cTn>
              <p:nextCondLst>
                <p:cond evt="onClick" delay="0">
                  <p:tgtEl>
                    <p:spTgt spid="125"/>
                  </p:tgtEl>
                </p:cond>
              </p:nextCondLst>
            </p:seq>
            <p:seq concurrent="1" nextAc="seek">
              <p:cTn id="132" restart="whenNotActive" fill="hold" evtFilter="cancelBubble" nodeType="interactiveSeq">
                <p:stCondLst>
                  <p:cond evt="onClick" delay="0">
                    <p:tgtEl>
                      <p:spTgt spid="126"/>
                    </p:tgtEl>
                  </p:cond>
                </p:stCondLst>
                <p:endSync evt="end" delay="0">
                  <p:rtn val="all"/>
                </p:endSync>
                <p:childTnLst>
                  <p:par>
                    <p:cTn id="133" fill="hold" nodeType="clickPar">
                      <p:stCondLst>
                        <p:cond delay="0"/>
                      </p:stCondLst>
                      <p:childTnLst>
                        <p:par>
                          <p:cTn id="134" fill="hold" nodeType="withGroup">
                            <p:stCondLst>
                              <p:cond delay="0"/>
                            </p:stCondLst>
                            <p:childTnLst>
                              <p:par>
                                <p:cTn id="135" presetID="42" presetClass="path" presetSubtype="0" accel="50000" decel="50000" fill="hold" grpId="0" nodeType="clickEffect">
                                  <p:stCondLst>
                                    <p:cond delay="0"/>
                                  </p:stCondLst>
                                  <p:childTnLst>
                                    <p:animMotion origin="layout" path="M -1.94444E-6 -4.07407E-6 L 0.20434 -0.62361 " pathEditMode="relative" rAng="0" ptsTypes="AA">
                                      <p:cBhvr>
                                        <p:cTn id="136" dur="2000" fill="hold"/>
                                        <p:tgtEl>
                                          <p:spTgt spid="126"/>
                                        </p:tgtEl>
                                        <p:attrNameLst>
                                          <p:attrName>ppt_x</p:attrName>
                                          <p:attrName>ppt_y</p:attrName>
                                        </p:attrNameLst>
                                      </p:cBhvr>
                                      <p:rCtr x="10208" y="-31181"/>
                                    </p:animMotion>
                                  </p:childTnLst>
                                </p:cTn>
                              </p:par>
                            </p:childTnLst>
                          </p:cTn>
                        </p:par>
                      </p:childTnLst>
                    </p:cTn>
                  </p:par>
                </p:childTnLst>
              </p:cTn>
              <p:nextCondLst>
                <p:cond evt="onClick" delay="0">
                  <p:tgtEl>
                    <p:spTgt spid="126"/>
                  </p:tgtEl>
                </p:cond>
              </p:nextCondLst>
            </p:seq>
            <p:seq concurrent="1" nextAc="seek">
              <p:cTn id="137" restart="whenNotActive" fill="hold" evtFilter="cancelBubble" nodeType="interactiveSeq">
                <p:stCondLst>
                  <p:cond evt="onClick" delay="0">
                    <p:tgtEl>
                      <p:spTgt spid="122"/>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42" presetClass="path" presetSubtype="0" accel="50000" decel="50000" fill="hold" grpId="0" nodeType="withEffect">
                                  <p:stCondLst>
                                    <p:cond delay="0"/>
                                  </p:stCondLst>
                                  <p:childTnLst>
                                    <p:animMotion origin="layout" path="M -1.94444E-6 4.07407E-6 L 0.18143 -0.64607 " pathEditMode="relative" rAng="0" ptsTypes="AA">
                                      <p:cBhvr>
                                        <p:cTn id="141" dur="2000" fill="hold"/>
                                        <p:tgtEl>
                                          <p:spTgt spid="122"/>
                                        </p:tgtEl>
                                        <p:attrNameLst>
                                          <p:attrName>ppt_x</p:attrName>
                                          <p:attrName>ppt_y</p:attrName>
                                        </p:attrNameLst>
                                      </p:cBhvr>
                                      <p:rCtr x="9063" y="-32315"/>
                                    </p:animMotion>
                                  </p:childTnLst>
                                </p:cTn>
                              </p:par>
                            </p:childTnLst>
                          </p:cTn>
                        </p:par>
                      </p:childTnLst>
                    </p:cTn>
                  </p:par>
                </p:childTnLst>
              </p:cTn>
              <p:nextCondLst>
                <p:cond evt="onClick" delay="0">
                  <p:tgtEl>
                    <p:spTgt spid="122"/>
                  </p:tgtEl>
                </p:cond>
              </p:nextCondLst>
            </p:seq>
            <p:seq concurrent="1" nextAc="seek">
              <p:cTn id="142" restart="whenNotActive" fill="hold" evtFilter="cancelBubble" nodeType="interactiveSeq">
                <p:stCondLst>
                  <p:cond evt="onClick" delay="0">
                    <p:tgtEl>
                      <p:spTgt spid="56"/>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42" presetClass="path" presetSubtype="0" accel="50000" decel="50000" fill="hold" grpId="0" nodeType="clickEffect">
                                  <p:stCondLst>
                                    <p:cond delay="0"/>
                                  </p:stCondLst>
                                  <p:childTnLst>
                                    <p:animMotion origin="layout" path="M 5E-6 -1.11111E-6 L 0.19619 -0.325 " pathEditMode="relative" rAng="0" ptsTypes="AA">
                                      <p:cBhvr>
                                        <p:cTn id="146" dur="2000" fill="hold"/>
                                        <p:tgtEl>
                                          <p:spTgt spid="56"/>
                                        </p:tgtEl>
                                        <p:attrNameLst>
                                          <p:attrName>ppt_x</p:attrName>
                                          <p:attrName>ppt_y</p:attrName>
                                        </p:attrNameLst>
                                      </p:cBhvr>
                                      <p:rCtr x="9809" y="-16250"/>
                                    </p:animMotion>
                                  </p:childTnLst>
                                </p:cTn>
                              </p:par>
                            </p:childTnLst>
                          </p:cTn>
                        </p:par>
                      </p:childTnLst>
                    </p:cTn>
                  </p:par>
                </p:childTnLst>
              </p:cTn>
              <p:nextCondLst>
                <p:cond evt="onClick" delay="0">
                  <p:tgtEl>
                    <p:spTgt spid="56"/>
                  </p:tgtEl>
                </p:cond>
              </p:nextCondLst>
            </p:seq>
            <p:seq concurrent="1" nextAc="seek">
              <p:cTn id="147" restart="whenNotActive" fill="hold" evtFilter="cancelBubble" nodeType="interactiveSeq">
                <p:stCondLst>
                  <p:cond evt="onClick" delay="0">
                    <p:tgtEl>
                      <p:spTgt spid="62"/>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accel="50000" decel="50000" fill="hold" grpId="0" nodeType="clickEffect">
                                  <p:stCondLst>
                                    <p:cond delay="0"/>
                                  </p:stCondLst>
                                  <p:childTnLst>
                                    <p:animMotion origin="layout" path="M -1.38889E-6 -1.85185E-6 L 0.19636 -0.4169 " pathEditMode="relative" rAng="0" ptsTypes="AA">
                                      <p:cBhvr>
                                        <p:cTn id="151" dur="2000" fill="hold"/>
                                        <p:tgtEl>
                                          <p:spTgt spid="62"/>
                                        </p:tgtEl>
                                        <p:attrNameLst>
                                          <p:attrName>ppt_x</p:attrName>
                                          <p:attrName>ppt_y</p:attrName>
                                        </p:attrNameLst>
                                      </p:cBhvr>
                                      <p:rCtr x="9809" y="-20856"/>
                                    </p:animMotion>
                                  </p:childTnLst>
                                </p:cTn>
                              </p:par>
                            </p:childTnLst>
                          </p:cTn>
                        </p:par>
                      </p:childTnLst>
                    </p:cTn>
                  </p:par>
                </p:childTnLst>
              </p:cTn>
              <p:nextCondLst>
                <p:cond evt="onClick" delay="0">
                  <p:tgtEl>
                    <p:spTgt spid="62"/>
                  </p:tgtEl>
                </p:cond>
              </p:nextCondLst>
            </p:seq>
            <p:seq concurrent="1" nextAc="seek">
              <p:cTn id="152" restart="whenNotActive" fill="hold" evtFilter="cancelBubble" nodeType="interactiveSeq">
                <p:stCondLst>
                  <p:cond evt="onClick" delay="0">
                    <p:tgtEl>
                      <p:spTgt spid="63"/>
                    </p:tgtEl>
                  </p:cond>
                </p:stCondLst>
                <p:endSync evt="end" delay="0">
                  <p:rtn val="all"/>
                </p:endSync>
                <p:childTnLst>
                  <p:par>
                    <p:cTn id="153" fill="hold" nodeType="clickPar">
                      <p:stCondLst>
                        <p:cond delay="0"/>
                      </p:stCondLst>
                      <p:childTnLst>
                        <p:par>
                          <p:cTn id="154" fill="hold" nodeType="withGroup">
                            <p:stCondLst>
                              <p:cond delay="0"/>
                            </p:stCondLst>
                            <p:childTnLst>
                              <p:par>
                                <p:cTn id="155" presetID="42" presetClass="path" presetSubtype="0" accel="50000" decel="50000" fill="hold" grpId="0" nodeType="clickEffect">
                                  <p:stCondLst>
                                    <p:cond delay="0"/>
                                  </p:stCondLst>
                                  <p:childTnLst>
                                    <p:animMotion origin="layout" path="M 0.0033 -0.00903 L 0.19601 -0.49514 " pathEditMode="relative" rAng="0" ptsTypes="AA">
                                      <p:cBhvr>
                                        <p:cTn id="156" dur="2000" fill="hold"/>
                                        <p:tgtEl>
                                          <p:spTgt spid="63"/>
                                        </p:tgtEl>
                                        <p:attrNameLst>
                                          <p:attrName>ppt_x</p:attrName>
                                          <p:attrName>ppt_y</p:attrName>
                                        </p:attrNameLst>
                                      </p:cBhvr>
                                      <p:rCtr x="9635" y="-24306"/>
                                    </p:animMotion>
                                  </p:childTnLst>
                                </p:cTn>
                              </p:par>
                            </p:childTnLst>
                          </p:cTn>
                        </p:par>
                      </p:childTnLst>
                    </p:cTn>
                  </p:par>
                </p:childTnLst>
              </p:cTn>
              <p:nextCondLst>
                <p:cond evt="onClick" delay="0">
                  <p:tgtEl>
                    <p:spTgt spid="63"/>
                  </p:tgtEl>
                </p:cond>
              </p:nextCondLst>
            </p:seq>
            <p:seq concurrent="1" nextAc="seek">
              <p:cTn id="157" restart="whenNotActive" fill="hold" evtFilter="cancelBubble" nodeType="interactiveSeq">
                <p:stCondLst>
                  <p:cond evt="onClick" delay="0">
                    <p:tgtEl>
                      <p:spTgt spid="64"/>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42" presetClass="path" presetSubtype="0" accel="50000" decel="50000" fill="hold" grpId="0" nodeType="clickEffect">
                                  <p:stCondLst>
                                    <p:cond delay="0"/>
                                  </p:stCondLst>
                                  <p:childTnLst>
                                    <p:animMotion origin="layout" path="M -0.00781 -0.01273 L 0.19619 -0.57731 " pathEditMode="relative" rAng="0" ptsTypes="AA">
                                      <p:cBhvr>
                                        <p:cTn id="161" dur="2000" fill="hold"/>
                                        <p:tgtEl>
                                          <p:spTgt spid="64"/>
                                        </p:tgtEl>
                                        <p:attrNameLst>
                                          <p:attrName>ppt_x</p:attrName>
                                          <p:attrName>ppt_y</p:attrName>
                                        </p:attrNameLst>
                                      </p:cBhvr>
                                      <p:rCtr x="10191" y="-28241"/>
                                    </p:animMotion>
                                  </p:childTnLst>
                                </p:cTn>
                              </p:par>
                            </p:childTnLst>
                          </p:cTn>
                        </p:par>
                      </p:childTnLst>
                    </p:cTn>
                  </p:par>
                </p:childTnLst>
              </p:cTn>
              <p:nextCondLst>
                <p:cond evt="onClick" delay="0">
                  <p:tgtEl>
                    <p:spTgt spid="64"/>
                  </p:tgtEl>
                </p:cond>
              </p:nextCondLst>
            </p:seq>
            <p:seq concurrent="1" nextAc="seek">
              <p:cTn id="162" restart="whenNotActive" fill="hold" evtFilter="cancelBubble" nodeType="interactiveSeq">
                <p:stCondLst>
                  <p:cond evt="onClick" delay="0">
                    <p:tgtEl>
                      <p:spTgt spid="65"/>
                    </p:tgtEl>
                  </p:cond>
                </p:stCondLst>
                <p:endSync evt="end" delay="0">
                  <p:rtn val="all"/>
                </p:endSync>
                <p:childTnLst>
                  <p:par>
                    <p:cTn id="163" fill="hold" nodeType="clickPar">
                      <p:stCondLst>
                        <p:cond delay="0"/>
                      </p:stCondLst>
                      <p:childTnLst>
                        <p:par>
                          <p:cTn id="164" fill="hold" nodeType="withGroup">
                            <p:stCondLst>
                              <p:cond delay="0"/>
                            </p:stCondLst>
                            <p:childTnLst>
                              <p:par>
                                <p:cTn id="165" presetID="42" presetClass="path" presetSubtype="0" accel="50000" decel="50000" fill="hold" grpId="0" nodeType="clickEffect">
                                  <p:stCondLst>
                                    <p:cond delay="0"/>
                                  </p:stCondLst>
                                  <p:childTnLst>
                                    <p:animMotion origin="layout" path="M -1.38889E-6 -0.01366 L 0.19636 -0.66436 " pathEditMode="relative" rAng="0" ptsTypes="AA">
                                      <p:cBhvr>
                                        <p:cTn id="166" dur="2000" fill="hold"/>
                                        <p:tgtEl>
                                          <p:spTgt spid="65"/>
                                        </p:tgtEl>
                                        <p:attrNameLst>
                                          <p:attrName>ppt_x</p:attrName>
                                          <p:attrName>ppt_y</p:attrName>
                                        </p:attrNameLst>
                                      </p:cBhvr>
                                      <p:rCtr x="9809" y="-32546"/>
                                    </p:animMotion>
                                  </p:childTnLst>
                                </p:cTn>
                              </p:par>
                            </p:childTnLst>
                          </p:cTn>
                        </p:par>
                      </p:childTnLst>
                    </p:cTn>
                  </p:par>
                </p:childTnLst>
              </p:cTn>
              <p:nextCondLst>
                <p:cond evt="onClick" delay="0">
                  <p:tgtEl>
                    <p:spTgt spid="65"/>
                  </p:tgtEl>
                </p:cond>
              </p:nextCondLst>
            </p:seq>
            <p:seq concurrent="1" nextAc="seek">
              <p:cTn id="167" restart="whenNotActive" fill="hold" evtFilter="cancelBubble" nodeType="interactiveSeq">
                <p:stCondLst>
                  <p:cond evt="onClick" delay="0">
                    <p:tgtEl>
                      <p:spTgt spid="66"/>
                    </p:tgtEl>
                  </p:cond>
                </p:stCondLst>
                <p:endSync evt="end" delay="0">
                  <p:rtn val="all"/>
                </p:endSync>
                <p:childTnLst>
                  <p:par>
                    <p:cTn id="168" fill="hold" nodeType="clickPar">
                      <p:stCondLst>
                        <p:cond delay="0"/>
                      </p:stCondLst>
                      <p:childTnLst>
                        <p:par>
                          <p:cTn id="169" fill="hold" nodeType="withGroup">
                            <p:stCondLst>
                              <p:cond delay="0"/>
                            </p:stCondLst>
                            <p:childTnLst>
                              <p:par>
                                <p:cTn id="170" presetID="42" presetClass="path" presetSubtype="0" accel="50000" decel="50000" fill="hold" grpId="0" nodeType="clickEffect">
                                  <p:stCondLst>
                                    <p:cond delay="0"/>
                                  </p:stCondLst>
                                  <p:childTnLst>
                                    <p:animMotion origin="layout" path="M -1.38889E-6 -0.01366 L 0.19636 -0.74885 " pathEditMode="relative" rAng="0" ptsTypes="AA">
                                      <p:cBhvr>
                                        <p:cTn id="171" dur="2000" fill="hold"/>
                                        <p:tgtEl>
                                          <p:spTgt spid="66"/>
                                        </p:tgtEl>
                                        <p:attrNameLst>
                                          <p:attrName>ppt_x</p:attrName>
                                          <p:attrName>ppt_y</p:attrName>
                                        </p:attrNameLst>
                                      </p:cBhvr>
                                      <p:rCtr x="9809" y="-36759"/>
                                    </p:animMotion>
                                  </p:childTnLst>
                                </p:cTn>
                              </p:par>
                            </p:childTnLst>
                          </p:cTn>
                        </p:par>
                      </p:childTnLst>
                    </p:cTn>
                  </p:par>
                </p:childTnLst>
              </p:cTn>
              <p:nextCondLst>
                <p:cond evt="onClick" delay="0">
                  <p:tgtEl>
                    <p:spTgt spid="66"/>
                  </p:tgtEl>
                </p:cond>
              </p:nextCondLst>
            </p:seq>
            <p:seq concurrent="1" nextAc="seek">
              <p:cTn id="172" restart="whenNotActive" fill="hold" evtFilter="cancelBubble" nodeType="interactiveSeq">
                <p:stCondLst>
                  <p:cond evt="onClick" delay="0">
                    <p:tgtEl>
                      <p:spTgt spid="67"/>
                    </p:tgtEl>
                  </p:cond>
                </p:stCondLst>
                <p:endSync evt="end" delay="0">
                  <p:rtn val="all"/>
                </p:endSync>
                <p:childTnLst>
                  <p:par>
                    <p:cTn id="173" fill="hold" nodeType="clickPar">
                      <p:stCondLst>
                        <p:cond delay="0"/>
                      </p:stCondLst>
                      <p:childTnLst>
                        <p:par>
                          <p:cTn id="174" fill="hold" nodeType="withGroup">
                            <p:stCondLst>
                              <p:cond delay="0"/>
                            </p:stCondLst>
                            <p:childTnLst>
                              <p:par>
                                <p:cTn id="175" presetID="42" presetClass="path" presetSubtype="0" accel="50000" decel="50000" fill="hold" grpId="0" nodeType="clickEffect">
                                  <p:stCondLst>
                                    <p:cond delay="0"/>
                                  </p:stCondLst>
                                  <p:childTnLst>
                                    <p:animMotion origin="layout" path="M -1.11111E-6 3.33333E-6 L -0.01493 -0.32431 " pathEditMode="relative" rAng="0" ptsTypes="AA">
                                      <p:cBhvr>
                                        <p:cTn id="176" dur="2000" fill="hold"/>
                                        <p:tgtEl>
                                          <p:spTgt spid="67"/>
                                        </p:tgtEl>
                                        <p:attrNameLst>
                                          <p:attrName>ppt_x</p:attrName>
                                          <p:attrName>ppt_y</p:attrName>
                                        </p:attrNameLst>
                                      </p:cBhvr>
                                      <p:rCtr x="-590" y="-16134"/>
                                    </p:animMotion>
                                  </p:childTnLst>
                                </p:cTn>
                              </p:par>
                            </p:childTnLst>
                          </p:cTn>
                        </p:par>
                      </p:childTnLst>
                    </p:cTn>
                  </p:par>
                </p:childTnLst>
              </p:cTn>
              <p:nextCondLst>
                <p:cond evt="onClick" delay="0">
                  <p:tgtEl>
                    <p:spTgt spid="67"/>
                  </p:tgtEl>
                </p:cond>
              </p:nextCondLst>
            </p:seq>
            <p:seq concurrent="1" nextAc="seek">
              <p:cTn id="177" restart="whenNotActive" fill="hold" evtFilter="cancelBubble" nodeType="interactiveSeq">
                <p:stCondLst>
                  <p:cond evt="onClick" delay="0">
                    <p:tgtEl>
                      <p:spTgt spid="68"/>
                    </p:tgtEl>
                  </p:cond>
                </p:stCondLst>
                <p:endSync evt="end" delay="0">
                  <p:rtn val="all"/>
                </p:endSync>
                <p:childTnLst>
                  <p:par>
                    <p:cTn id="178" fill="hold" nodeType="clickPar">
                      <p:stCondLst>
                        <p:cond delay="0"/>
                      </p:stCondLst>
                      <p:childTnLst>
                        <p:par>
                          <p:cTn id="179" fill="hold" nodeType="withGroup">
                            <p:stCondLst>
                              <p:cond delay="0"/>
                            </p:stCondLst>
                            <p:childTnLst>
                              <p:par>
                                <p:cTn id="180" presetID="42" presetClass="path" presetSubtype="0" accel="50000" decel="50000" fill="hold" grpId="0" nodeType="clickEffect">
                                  <p:stCondLst>
                                    <p:cond delay="0"/>
                                  </p:stCondLst>
                                  <p:childTnLst>
                                    <p:animMotion origin="layout" path="M 0.00139 -0.00162 L -0.01493 -0.4088 " pathEditMode="relative" rAng="0" ptsTypes="AA">
                                      <p:cBhvr>
                                        <p:cTn id="181" dur="2000" fill="hold"/>
                                        <p:tgtEl>
                                          <p:spTgt spid="68"/>
                                        </p:tgtEl>
                                        <p:attrNameLst>
                                          <p:attrName>ppt_x</p:attrName>
                                          <p:attrName>ppt_y</p:attrName>
                                        </p:attrNameLst>
                                      </p:cBhvr>
                                      <p:rCtr x="-816" y="-20370"/>
                                    </p:animMotion>
                                  </p:childTnLst>
                                </p:cTn>
                              </p:par>
                            </p:childTnLst>
                          </p:cTn>
                        </p:par>
                      </p:childTnLst>
                    </p:cTn>
                  </p:par>
                </p:childTnLst>
              </p:cTn>
              <p:nextCondLst>
                <p:cond evt="onClick" delay="0">
                  <p:tgtEl>
                    <p:spTgt spid="68"/>
                  </p:tgtEl>
                </p:cond>
              </p:nextCondLst>
            </p:seq>
            <p:seq concurrent="1" nextAc="seek">
              <p:cTn id="182" restart="whenNotActive" fill="hold" evtFilter="cancelBubble" nodeType="interactiveSeq">
                <p:stCondLst>
                  <p:cond evt="onClick" delay="0">
                    <p:tgtEl>
                      <p:spTgt spid="75"/>
                    </p:tgtEl>
                  </p:cond>
                </p:stCondLst>
                <p:endSync evt="end" delay="0">
                  <p:rtn val="all"/>
                </p:endSync>
                <p:childTnLst>
                  <p:par>
                    <p:cTn id="183" fill="hold" nodeType="clickPar">
                      <p:stCondLst>
                        <p:cond delay="0"/>
                      </p:stCondLst>
                      <p:childTnLst>
                        <p:par>
                          <p:cTn id="184" fill="hold" nodeType="withGroup">
                            <p:stCondLst>
                              <p:cond delay="0"/>
                            </p:stCondLst>
                            <p:childTnLst>
                              <p:par>
                                <p:cTn id="185" presetID="42" presetClass="path" presetSubtype="0" accel="50000" decel="50000" fill="hold" grpId="0" nodeType="clickEffect">
                                  <p:stCondLst>
                                    <p:cond delay="0"/>
                                  </p:stCondLst>
                                  <p:childTnLst>
                                    <p:animMotion origin="layout" path="M -1.38889E-6 -2.22222E-6 L -0.00885 -0.49097 " pathEditMode="relative" rAng="0" ptsTypes="AA">
                                      <p:cBhvr>
                                        <p:cTn id="186" dur="2000" fill="hold"/>
                                        <p:tgtEl>
                                          <p:spTgt spid="75"/>
                                        </p:tgtEl>
                                        <p:attrNameLst>
                                          <p:attrName>ppt_x</p:attrName>
                                          <p:attrName>ppt_y</p:attrName>
                                        </p:attrNameLst>
                                      </p:cBhvr>
                                      <p:rCtr x="-573" y="-24560"/>
                                    </p:animMotion>
                                  </p:childTnLst>
                                </p:cTn>
                              </p:par>
                            </p:childTnLst>
                          </p:cTn>
                        </p:par>
                      </p:childTnLst>
                    </p:cTn>
                  </p:par>
                </p:childTnLst>
              </p:cTn>
              <p:nextCondLst>
                <p:cond evt="onClick" delay="0">
                  <p:tgtEl>
                    <p:spTgt spid="75"/>
                  </p:tgtEl>
                </p:cond>
              </p:nextCondLst>
            </p:seq>
            <p:seq concurrent="1" nextAc="seek">
              <p:cTn id="187" restart="whenNotActive" fill="hold" evtFilter="cancelBubble" nodeType="interactiveSeq">
                <p:stCondLst>
                  <p:cond evt="onClick" delay="0">
                    <p:tgtEl>
                      <p:spTgt spid="76"/>
                    </p:tgtEl>
                  </p:cond>
                </p:stCondLst>
                <p:endSync evt="end" delay="0">
                  <p:rtn val="all"/>
                </p:endSync>
                <p:childTnLst>
                  <p:par>
                    <p:cTn id="188" fill="hold" nodeType="clickPar">
                      <p:stCondLst>
                        <p:cond delay="0"/>
                      </p:stCondLst>
                      <p:childTnLst>
                        <p:par>
                          <p:cTn id="189" fill="hold" nodeType="withGroup">
                            <p:stCondLst>
                              <p:cond delay="0"/>
                            </p:stCondLst>
                            <p:childTnLst>
                              <p:par>
                                <p:cTn id="190" presetID="42" presetClass="path" presetSubtype="0" accel="50000" decel="50000" fill="hold" grpId="0" nodeType="clickEffect">
                                  <p:stCondLst>
                                    <p:cond delay="0"/>
                                  </p:stCondLst>
                                  <p:childTnLst>
                                    <p:animMotion origin="layout" path="M -1.38889E-6 7.56773E-17 L -0.01598 -0.57801 " pathEditMode="relative" rAng="0" ptsTypes="AA">
                                      <p:cBhvr>
                                        <p:cTn id="191" dur="2000" fill="hold"/>
                                        <p:tgtEl>
                                          <p:spTgt spid="76"/>
                                        </p:tgtEl>
                                        <p:attrNameLst>
                                          <p:attrName>ppt_x</p:attrName>
                                          <p:attrName>ppt_y</p:attrName>
                                        </p:attrNameLst>
                                      </p:cBhvr>
                                      <p:rCtr x="-868" y="-28889"/>
                                    </p:animMotion>
                                  </p:childTnLst>
                                </p:cTn>
                              </p:par>
                            </p:childTnLst>
                          </p:cTn>
                        </p:par>
                      </p:childTnLst>
                    </p:cTn>
                  </p:par>
                </p:childTnLst>
              </p:cTn>
              <p:nextCondLst>
                <p:cond evt="onClick" delay="0">
                  <p:tgtEl>
                    <p:spTgt spid="76"/>
                  </p:tgtEl>
                </p:cond>
              </p:nextCondLst>
            </p:seq>
            <p:seq concurrent="1" nextAc="seek">
              <p:cTn id="192" restart="whenNotActive" fill="hold" evtFilter="cancelBubble" nodeType="interactiveSeq">
                <p:stCondLst>
                  <p:cond evt="onClick" delay="0">
                    <p:tgtEl>
                      <p:spTgt spid="111"/>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42" presetClass="path" presetSubtype="0" accel="50000" decel="50000" fill="hold" grpId="0" nodeType="clickEffect">
                                  <p:stCondLst>
                                    <p:cond delay="0"/>
                                  </p:stCondLst>
                                  <p:childTnLst>
                                    <p:animMotion origin="layout" path="M 0.00121 -0.00092 L -0.01546 -0.66319 " pathEditMode="relative" rAng="0" ptsTypes="AA">
                                      <p:cBhvr>
                                        <p:cTn id="196" dur="2000" fill="hold"/>
                                        <p:tgtEl>
                                          <p:spTgt spid="111"/>
                                        </p:tgtEl>
                                        <p:attrNameLst>
                                          <p:attrName>ppt_x</p:attrName>
                                          <p:attrName>ppt_y</p:attrName>
                                        </p:attrNameLst>
                                      </p:cBhvr>
                                      <p:rCtr x="-833" y="-33125"/>
                                    </p:animMotion>
                                  </p:childTnLst>
                                </p:cTn>
                              </p:par>
                            </p:childTnLst>
                          </p:cTn>
                        </p:par>
                      </p:childTnLst>
                    </p:cTn>
                  </p:par>
                </p:childTnLst>
              </p:cTn>
              <p:nextCondLst>
                <p:cond evt="onClick" delay="0">
                  <p:tgtEl>
                    <p:spTgt spid="111"/>
                  </p:tgtEl>
                </p:cond>
              </p:nextCondLst>
            </p:seq>
            <p:seq concurrent="1" nextAc="seek">
              <p:cTn id="197" restart="whenNotActive" fill="hold" evtFilter="cancelBubble" nodeType="interactiveSeq">
                <p:stCondLst>
                  <p:cond evt="onClick" delay="0">
                    <p:tgtEl>
                      <p:spTgt spid="112"/>
                    </p:tgtEl>
                  </p:cond>
                </p:stCondLst>
                <p:endSync evt="end" delay="0">
                  <p:rtn val="all"/>
                </p:endSync>
                <p:childTnLst>
                  <p:par>
                    <p:cTn id="198" fill="hold" nodeType="clickPar">
                      <p:stCondLst>
                        <p:cond delay="0"/>
                      </p:stCondLst>
                      <p:childTnLst>
                        <p:par>
                          <p:cTn id="199" fill="hold" nodeType="withGroup">
                            <p:stCondLst>
                              <p:cond delay="0"/>
                            </p:stCondLst>
                            <p:childTnLst>
                              <p:par>
                                <p:cTn id="200" presetID="42" presetClass="path" presetSubtype="0" accel="50000" decel="50000" fill="hold" grpId="0" nodeType="clickEffect">
                                  <p:stCondLst>
                                    <p:cond delay="0"/>
                                  </p:stCondLst>
                                  <p:childTnLst>
                                    <p:animMotion origin="layout" path="M 3.88889E-6 -4.44444E-6 L -0.01493 -0.74699 " pathEditMode="relative" rAng="0" ptsTypes="AA">
                                      <p:cBhvr>
                                        <p:cTn id="201" dur="2000" fill="hold"/>
                                        <p:tgtEl>
                                          <p:spTgt spid="112"/>
                                        </p:tgtEl>
                                        <p:attrNameLst>
                                          <p:attrName>ppt_x</p:attrName>
                                          <p:attrName>ppt_y</p:attrName>
                                        </p:attrNameLst>
                                      </p:cBhvr>
                                      <p:rCtr x="-747" y="-37361"/>
                                    </p:animMotion>
                                  </p:childTnLst>
                                </p:cTn>
                              </p:par>
                            </p:childTnLst>
                          </p:cTn>
                        </p:par>
                      </p:childTnLst>
                    </p:cTn>
                  </p:par>
                </p:childTnLst>
              </p:cTn>
              <p:nextCondLst>
                <p:cond evt="onClick" delay="0">
                  <p:tgtEl>
                    <p:spTgt spid="112"/>
                  </p:tgtEl>
                </p:cond>
              </p:nextCondLst>
            </p:seq>
          </p:childTnLst>
        </p:cTn>
      </p:par>
    </p:tnLst>
    <p:bldLst>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75" grpId="0" animBg="1"/>
      <p:bldP spid="76"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1685925" y="1767296"/>
            <a:ext cx="577215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dirty="0">
                <a:solidFill>
                  <a:schemeClr val="tx1"/>
                </a:solidFill>
              </a:rPr>
              <a:t>Drag the activity images on slide 3 into the white boxes in the order you need. There are also weather images you can drag in to the weather box. Edit the date and schedule each day as needed. Resource includes a space for the date and a range of visual timetable images. </a:t>
            </a:r>
          </a:p>
          <a:p>
            <a:pPr algn="ctr" eaLnBrk="1" hangingPunct="1">
              <a:lnSpc>
                <a:spcPct val="100000"/>
              </a:lnSpc>
              <a:spcBef>
                <a:spcPct val="0"/>
              </a:spcBef>
              <a:buFontTx/>
              <a:buNone/>
            </a:pPr>
            <a:endParaRPr lang="en-GB" altLang="en-US" dirty="0">
              <a:solidFill>
                <a:schemeClr val="tx1"/>
              </a:solidFill>
            </a:endParaRPr>
          </a:p>
          <a:p>
            <a:pPr algn="ctr" eaLnBrk="1" hangingPunct="1">
              <a:lnSpc>
                <a:spcPct val="100000"/>
              </a:lnSpc>
              <a:spcBef>
                <a:spcPct val="0"/>
              </a:spcBef>
              <a:buFontTx/>
              <a:buNone/>
            </a:pPr>
            <a:r>
              <a:rPr lang="en-GB" altLang="en-US" dirty="0">
                <a:solidFill>
                  <a:schemeClr val="tx1"/>
                </a:solidFill>
              </a:rPr>
              <a:t>This resource is editable. You can copy and paste images if you need an image to be repeated in the day. </a:t>
            </a:r>
            <a:br>
              <a:rPr lang="en-GB" altLang="en-US" dirty="0">
                <a:solidFill>
                  <a:schemeClr val="tx1"/>
                </a:solidFill>
              </a:rPr>
            </a:br>
            <a:r>
              <a:rPr lang="en-GB" altLang="en-US" dirty="0">
                <a:solidFill>
                  <a:schemeClr val="tx1"/>
                </a:solidFill>
              </a:rPr>
              <a:t>You can also insert your own images to place in the boxes, if you wish to. Automatic clicking has been disabled on this slide show so you will need to navigate via the buttons. </a:t>
            </a:r>
          </a:p>
        </p:txBody>
      </p:sp>
      <p:sp>
        <p:nvSpPr>
          <p:cNvPr id="3" name="TextBox 1"/>
          <p:cNvSpPr txBox="1">
            <a:spLocks noChangeArrowheads="1"/>
          </p:cNvSpPr>
          <p:nvPr/>
        </p:nvSpPr>
        <p:spPr bwMode="auto">
          <a:xfrm>
            <a:off x="755650" y="765175"/>
            <a:ext cx="76327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None/>
            </a:pPr>
            <a:r>
              <a:rPr lang="en-GB" altLang="en-US" sz="3200" b="1" dirty="0">
                <a:solidFill>
                  <a:srgbClr val="0C93E1"/>
                </a:solidFill>
                <a:latin typeface="+mn-lt"/>
              </a:rPr>
              <a:t>Australia Day </a:t>
            </a:r>
            <a:r>
              <a:rPr lang="en-GB" sz="3200" b="1" dirty="0">
                <a:solidFill>
                  <a:srgbClr val="0C93E1"/>
                </a:solidFill>
                <a:latin typeface="+mn-lt"/>
              </a:rPr>
              <a:t>Daily Timetable</a:t>
            </a:r>
            <a:endParaRPr lang="en-GB" altLang="en-US" sz="3200" b="1" dirty="0">
              <a:solidFill>
                <a:srgbClr val="0C93E1"/>
              </a:solidFill>
              <a:latin typeface="+mn-lt"/>
            </a:endParaRPr>
          </a:p>
          <a:p>
            <a:pPr algn="ctr" eaLnBrk="1" hangingPunct="1">
              <a:lnSpc>
                <a:spcPct val="100000"/>
              </a:lnSpc>
              <a:spcBef>
                <a:spcPct val="0"/>
              </a:spcBef>
              <a:buFontTx/>
              <a:buNone/>
            </a:pPr>
            <a:endParaRPr lang="en-GB" altLang="en-US" dirty="0">
              <a:solidFill>
                <a:srgbClr val="003F16"/>
              </a:solidFill>
              <a:latin typeface="Twinkl SemiBold" pitchFamily="2" charset="0"/>
            </a:endParaRPr>
          </a:p>
        </p:txBody>
      </p:sp>
    </p:spTree>
    <p:extLst>
      <p:ext uri="{BB962C8B-B14F-4D97-AF65-F5344CB8AC3E}">
        <p14:creationId xmlns:p14="http://schemas.microsoft.com/office/powerpoint/2010/main" val="3660310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1"/>
          <p:cNvSpPr/>
          <p:nvPr/>
        </p:nvSpPr>
        <p:spPr>
          <a:xfrm>
            <a:off x="777875" y="765175"/>
            <a:ext cx="4822825" cy="1901825"/>
          </a:xfrm>
          <a:prstGeom prst="roundRect">
            <a:avLst/>
          </a:prstGeom>
          <a:solidFill>
            <a:schemeClr val="bg1"/>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44" name="TextBox 42"/>
          <p:cNvSpPr txBox="1">
            <a:spLocks noChangeArrowheads="1"/>
          </p:cNvSpPr>
          <p:nvPr/>
        </p:nvSpPr>
        <p:spPr bwMode="auto">
          <a:xfrm>
            <a:off x="777875" y="1060450"/>
            <a:ext cx="4822825"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3100" b="1" dirty="0">
                <a:solidFill>
                  <a:schemeClr val="tx1"/>
                </a:solidFill>
              </a:rPr>
              <a:t>Today is:</a:t>
            </a:r>
          </a:p>
          <a:p>
            <a:pPr algn="ctr" eaLnBrk="1" hangingPunct="1">
              <a:lnSpc>
                <a:spcPct val="100000"/>
              </a:lnSpc>
              <a:spcBef>
                <a:spcPct val="0"/>
              </a:spcBef>
              <a:buFontTx/>
              <a:buNone/>
            </a:pPr>
            <a:r>
              <a:rPr lang="en-GB" altLang="en-US" sz="3100" b="1" dirty="0">
                <a:solidFill>
                  <a:schemeClr val="tx1"/>
                </a:solidFill>
              </a:rPr>
              <a:t>Sunday 7</a:t>
            </a:r>
            <a:r>
              <a:rPr lang="en-GB" altLang="en-US" sz="3100" b="1" baseline="30000" dirty="0">
                <a:solidFill>
                  <a:schemeClr val="tx1"/>
                </a:solidFill>
              </a:rPr>
              <a:t>th</a:t>
            </a:r>
            <a:r>
              <a:rPr lang="en-GB" altLang="en-US" sz="3100" b="1" dirty="0">
                <a:solidFill>
                  <a:schemeClr val="tx1"/>
                </a:solidFill>
              </a:rPr>
              <a:t> January 2021</a:t>
            </a:r>
          </a:p>
        </p:txBody>
      </p:sp>
      <p:sp>
        <p:nvSpPr>
          <p:cNvPr id="5" name="Rounded Rectangle 43"/>
          <p:cNvSpPr/>
          <p:nvPr/>
        </p:nvSpPr>
        <p:spPr>
          <a:xfrm>
            <a:off x="5840413" y="765175"/>
            <a:ext cx="2547937" cy="1901825"/>
          </a:xfrm>
          <a:prstGeom prst="roundRect">
            <a:avLst/>
          </a:prstGeom>
          <a:solidFill>
            <a:schemeClr val="bg1"/>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46" name="TextBox 44"/>
          <p:cNvSpPr txBox="1">
            <a:spLocks noChangeArrowheads="1"/>
          </p:cNvSpPr>
          <p:nvPr/>
        </p:nvSpPr>
        <p:spPr bwMode="auto">
          <a:xfrm>
            <a:off x="5881688" y="876300"/>
            <a:ext cx="2444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b="1" dirty="0">
                <a:solidFill>
                  <a:schemeClr val="tx1"/>
                </a:solidFill>
              </a:rPr>
              <a:t>Today’s weather is:</a:t>
            </a:r>
          </a:p>
        </p:txBody>
      </p:sp>
      <p:grpSp>
        <p:nvGrpSpPr>
          <p:cNvPr id="10247" name="Group 1"/>
          <p:cNvGrpSpPr>
            <a:grpSpLocks/>
          </p:cNvGrpSpPr>
          <p:nvPr/>
        </p:nvGrpSpPr>
        <p:grpSpPr bwMode="auto">
          <a:xfrm>
            <a:off x="757238" y="3775075"/>
            <a:ext cx="7631112" cy="811213"/>
            <a:chOff x="234948" y="3923601"/>
            <a:chExt cx="8729665" cy="928687"/>
          </a:xfrm>
        </p:grpSpPr>
        <p:sp>
          <p:nvSpPr>
            <p:cNvPr id="9" name="Rectangle 8"/>
            <p:cNvSpPr/>
            <p:nvPr/>
          </p:nvSpPr>
          <p:spPr>
            <a:xfrm>
              <a:off x="7697023" y="3923601"/>
              <a:ext cx="1267590" cy="928687"/>
            </a:xfrm>
            <a:prstGeom prst="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Rectangle 9"/>
            <p:cNvSpPr/>
            <p:nvPr/>
          </p:nvSpPr>
          <p:spPr>
            <a:xfrm>
              <a:off x="6454857" y="3923601"/>
              <a:ext cx="1265775" cy="928687"/>
            </a:xfrm>
            <a:prstGeom prst="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 name="Rectangle 10"/>
            <p:cNvSpPr/>
            <p:nvPr/>
          </p:nvSpPr>
          <p:spPr>
            <a:xfrm>
              <a:off x="5210876" y="3923601"/>
              <a:ext cx="1265774" cy="928687"/>
            </a:xfrm>
            <a:prstGeom prst="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 name="Rectangle 11"/>
            <p:cNvSpPr/>
            <p:nvPr/>
          </p:nvSpPr>
          <p:spPr>
            <a:xfrm>
              <a:off x="3966893" y="3923601"/>
              <a:ext cx="1265775" cy="928687"/>
            </a:xfrm>
            <a:prstGeom prst="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 name="Rectangle 12"/>
            <p:cNvSpPr/>
            <p:nvPr/>
          </p:nvSpPr>
          <p:spPr>
            <a:xfrm>
              <a:off x="2722912" y="3923601"/>
              <a:ext cx="1265774" cy="928687"/>
            </a:xfrm>
            <a:prstGeom prst="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1478929" y="3923601"/>
              <a:ext cx="1265775" cy="928687"/>
            </a:xfrm>
            <a:prstGeom prst="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5" name="Rectangle 14"/>
            <p:cNvSpPr/>
            <p:nvPr/>
          </p:nvSpPr>
          <p:spPr>
            <a:xfrm>
              <a:off x="234948" y="3923601"/>
              <a:ext cx="1267590" cy="928687"/>
            </a:xfrm>
            <a:prstGeom prst="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grpSp>
        <p:nvGrpSpPr>
          <p:cNvPr id="10248" name="Group 84"/>
          <p:cNvGrpSpPr>
            <a:grpSpLocks/>
          </p:cNvGrpSpPr>
          <p:nvPr/>
        </p:nvGrpSpPr>
        <p:grpSpPr bwMode="auto">
          <a:xfrm>
            <a:off x="750888" y="5283200"/>
            <a:ext cx="7637462" cy="812800"/>
            <a:chOff x="234948" y="3923601"/>
            <a:chExt cx="8729665" cy="928687"/>
          </a:xfrm>
        </p:grpSpPr>
        <p:sp>
          <p:nvSpPr>
            <p:cNvPr id="17" name="Rectangle 16"/>
            <p:cNvSpPr/>
            <p:nvPr/>
          </p:nvSpPr>
          <p:spPr>
            <a:xfrm>
              <a:off x="7698077" y="3923601"/>
              <a:ext cx="1266536" cy="928687"/>
            </a:xfrm>
            <a:prstGeom prst="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 name="Rectangle 17"/>
            <p:cNvSpPr/>
            <p:nvPr/>
          </p:nvSpPr>
          <p:spPr>
            <a:xfrm>
              <a:off x="6455130" y="3923601"/>
              <a:ext cx="1264721" cy="928687"/>
            </a:xfrm>
            <a:prstGeom prst="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9" name="Rectangle 18"/>
            <p:cNvSpPr/>
            <p:nvPr/>
          </p:nvSpPr>
          <p:spPr>
            <a:xfrm>
              <a:off x="5210367" y="3923601"/>
              <a:ext cx="1266536" cy="928687"/>
            </a:xfrm>
            <a:prstGeom prst="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Rectangle 19"/>
            <p:cNvSpPr/>
            <p:nvPr/>
          </p:nvSpPr>
          <p:spPr>
            <a:xfrm>
              <a:off x="3967419" y="3923601"/>
              <a:ext cx="1264722" cy="928687"/>
            </a:xfrm>
            <a:prstGeom prst="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 name="Rectangle 20"/>
            <p:cNvSpPr/>
            <p:nvPr/>
          </p:nvSpPr>
          <p:spPr>
            <a:xfrm>
              <a:off x="2722657" y="3923601"/>
              <a:ext cx="1266536" cy="928687"/>
            </a:xfrm>
            <a:prstGeom prst="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2" name="Rectangle 21"/>
            <p:cNvSpPr/>
            <p:nvPr/>
          </p:nvSpPr>
          <p:spPr>
            <a:xfrm>
              <a:off x="1479710" y="3923601"/>
              <a:ext cx="1264721" cy="928687"/>
            </a:xfrm>
            <a:prstGeom prst="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3" name="Rectangle 22"/>
            <p:cNvSpPr/>
            <p:nvPr/>
          </p:nvSpPr>
          <p:spPr>
            <a:xfrm>
              <a:off x="234948" y="3923601"/>
              <a:ext cx="1266536" cy="928687"/>
            </a:xfrm>
            <a:prstGeom prst="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sp>
        <p:nvSpPr>
          <p:cNvPr id="10249" name="TextBox 39"/>
          <p:cNvSpPr txBox="1">
            <a:spLocks noChangeArrowheads="1"/>
          </p:cNvSpPr>
          <p:nvPr/>
        </p:nvSpPr>
        <p:spPr bwMode="auto">
          <a:xfrm>
            <a:off x="776288" y="3340100"/>
            <a:ext cx="2927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dirty="0">
                <a:solidFill>
                  <a:schemeClr val="tx1"/>
                </a:solidFill>
              </a:rPr>
              <a:t>Morning Activities</a:t>
            </a:r>
          </a:p>
        </p:txBody>
      </p:sp>
      <p:sp>
        <p:nvSpPr>
          <p:cNvPr id="10250" name="TextBox 40"/>
          <p:cNvSpPr txBox="1">
            <a:spLocks noChangeArrowheads="1"/>
          </p:cNvSpPr>
          <p:nvPr/>
        </p:nvSpPr>
        <p:spPr bwMode="auto">
          <a:xfrm>
            <a:off x="776288" y="4832350"/>
            <a:ext cx="2927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dirty="0">
                <a:solidFill>
                  <a:schemeClr val="tx1"/>
                </a:solidFill>
              </a:rPr>
              <a:t>Afternoon Activities</a:t>
            </a:r>
          </a:p>
        </p:txBody>
      </p:sp>
      <p:pic>
        <p:nvPicPr>
          <p:cNvPr id="10251" name="Picture 3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37203" y="6988175"/>
            <a:ext cx="1344613"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3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70814" y="6988175"/>
            <a:ext cx="1344613"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3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38205" y="6988175"/>
            <a:ext cx="1343025"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3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3006" y="6988175"/>
            <a:ext cx="1344613"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39"/>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31191" y="6988175"/>
            <a:ext cx="1344613"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6" name="Picture 4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71400" y="6988175"/>
            <a:ext cx="1343025"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4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04009" y="6988175"/>
            <a:ext cx="1344612"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42"/>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63800" y="6988175"/>
            <a:ext cx="1343025"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44"/>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005011" y="6988175"/>
            <a:ext cx="1344613"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p:nvPr/>
        </p:nvGrpSpPr>
        <p:grpSpPr>
          <a:xfrm>
            <a:off x="-1222375" y="-426403"/>
            <a:ext cx="1106487" cy="812166"/>
            <a:chOff x="-1222375" y="-426403"/>
            <a:chExt cx="1106487" cy="812166"/>
          </a:xfrm>
        </p:grpSpPr>
        <p:pic>
          <p:nvPicPr>
            <p:cNvPr id="10261" name="Picture 1"/>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222375" y="-414338"/>
              <a:ext cx="1106487" cy="8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4" name="TextBox 44"/>
            <p:cNvSpPr txBox="1">
              <a:spLocks noChangeArrowheads="1"/>
            </p:cNvSpPr>
            <p:nvPr/>
          </p:nvSpPr>
          <p:spPr bwMode="auto">
            <a:xfrm>
              <a:off x="-1208088" y="-426403"/>
              <a:ext cx="10826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Music Time</a:t>
              </a:r>
            </a:p>
          </p:txBody>
        </p:sp>
      </p:grpSp>
      <p:grpSp>
        <p:nvGrpSpPr>
          <p:cNvPr id="34" name="Group 33"/>
          <p:cNvGrpSpPr/>
          <p:nvPr/>
        </p:nvGrpSpPr>
        <p:grpSpPr>
          <a:xfrm>
            <a:off x="-2457450" y="473710"/>
            <a:ext cx="1106487" cy="828040"/>
            <a:chOff x="-2457450" y="473710"/>
            <a:chExt cx="1106487" cy="828040"/>
          </a:xfrm>
        </p:grpSpPr>
        <p:pic>
          <p:nvPicPr>
            <p:cNvPr id="10276" name="Picture 65"/>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57450" y="493713"/>
              <a:ext cx="1106487"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5" name="TextBox 44"/>
            <p:cNvSpPr txBox="1">
              <a:spLocks noChangeArrowheads="1"/>
            </p:cNvSpPr>
            <p:nvPr/>
          </p:nvSpPr>
          <p:spPr bwMode="auto">
            <a:xfrm>
              <a:off x="-2435225" y="473710"/>
              <a:ext cx="10842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Visitor</a:t>
              </a:r>
            </a:p>
          </p:txBody>
        </p:sp>
      </p:grpSp>
      <p:grpSp>
        <p:nvGrpSpPr>
          <p:cNvPr id="35" name="Group 34"/>
          <p:cNvGrpSpPr/>
          <p:nvPr/>
        </p:nvGrpSpPr>
        <p:grpSpPr>
          <a:xfrm>
            <a:off x="-2457450" y="1402398"/>
            <a:ext cx="1106487" cy="829627"/>
            <a:chOff x="-2457450" y="1402398"/>
            <a:chExt cx="1106487" cy="829627"/>
          </a:xfrm>
        </p:grpSpPr>
        <p:pic>
          <p:nvPicPr>
            <p:cNvPr id="10277" name="Picture 66"/>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457450" y="1422400"/>
              <a:ext cx="110648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7" name="TextBox 44"/>
            <p:cNvSpPr txBox="1">
              <a:spLocks noChangeArrowheads="1"/>
            </p:cNvSpPr>
            <p:nvPr/>
          </p:nvSpPr>
          <p:spPr bwMode="auto">
            <a:xfrm>
              <a:off x="-2435225" y="1402398"/>
              <a:ext cx="10842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Register</a:t>
              </a:r>
            </a:p>
          </p:txBody>
        </p:sp>
      </p:grpSp>
      <p:grpSp>
        <p:nvGrpSpPr>
          <p:cNvPr id="36" name="Group 35"/>
          <p:cNvGrpSpPr/>
          <p:nvPr/>
        </p:nvGrpSpPr>
        <p:grpSpPr>
          <a:xfrm>
            <a:off x="-1230313" y="1403762"/>
            <a:ext cx="1114425" cy="829627"/>
            <a:chOff x="-1230313" y="1402398"/>
            <a:chExt cx="1114425" cy="829627"/>
          </a:xfrm>
        </p:grpSpPr>
        <p:pic>
          <p:nvPicPr>
            <p:cNvPr id="10265" name="Picture 7"/>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230313" y="1420813"/>
              <a:ext cx="111442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8" name="TextBox 44"/>
            <p:cNvSpPr txBox="1">
              <a:spLocks noChangeArrowheads="1"/>
            </p:cNvSpPr>
            <p:nvPr/>
          </p:nvSpPr>
          <p:spPr bwMode="auto">
            <a:xfrm>
              <a:off x="-1208088" y="1402398"/>
              <a:ext cx="10826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Excursion</a:t>
              </a:r>
            </a:p>
          </p:txBody>
        </p:sp>
      </p:grpSp>
      <p:grpSp>
        <p:nvGrpSpPr>
          <p:cNvPr id="37" name="Group 36"/>
          <p:cNvGrpSpPr/>
          <p:nvPr/>
        </p:nvGrpSpPr>
        <p:grpSpPr>
          <a:xfrm>
            <a:off x="-2457450" y="3247073"/>
            <a:ext cx="1106487" cy="829627"/>
            <a:chOff x="-2457450" y="3247073"/>
            <a:chExt cx="1106487" cy="829627"/>
          </a:xfrm>
        </p:grpSpPr>
        <p:pic>
          <p:nvPicPr>
            <p:cNvPr id="10279" name="Picture 68"/>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457450" y="3267075"/>
              <a:ext cx="110648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1" name="TextBox 44"/>
            <p:cNvSpPr txBox="1">
              <a:spLocks noChangeArrowheads="1"/>
            </p:cNvSpPr>
            <p:nvPr/>
          </p:nvSpPr>
          <p:spPr bwMode="auto">
            <a:xfrm>
              <a:off x="-2435225" y="3247073"/>
              <a:ext cx="10842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Group Work</a:t>
              </a:r>
            </a:p>
          </p:txBody>
        </p:sp>
      </p:grpSp>
      <p:grpSp>
        <p:nvGrpSpPr>
          <p:cNvPr id="38" name="Group 37"/>
          <p:cNvGrpSpPr/>
          <p:nvPr/>
        </p:nvGrpSpPr>
        <p:grpSpPr>
          <a:xfrm>
            <a:off x="-1228725" y="3247073"/>
            <a:ext cx="1112837" cy="829627"/>
            <a:chOff x="-1228725" y="3247073"/>
            <a:chExt cx="1112837" cy="829627"/>
          </a:xfrm>
        </p:grpSpPr>
        <p:pic>
          <p:nvPicPr>
            <p:cNvPr id="10267" name="Picture 23"/>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228725" y="3267075"/>
              <a:ext cx="111283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2" name="TextBox 44"/>
            <p:cNvSpPr txBox="1">
              <a:spLocks noChangeArrowheads="1"/>
            </p:cNvSpPr>
            <p:nvPr/>
          </p:nvSpPr>
          <p:spPr bwMode="auto">
            <a:xfrm>
              <a:off x="-1208088" y="3247073"/>
              <a:ext cx="10826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Outdoor Play</a:t>
              </a:r>
            </a:p>
          </p:txBody>
        </p:sp>
      </p:grpSp>
      <p:grpSp>
        <p:nvGrpSpPr>
          <p:cNvPr id="39" name="Group 38"/>
          <p:cNvGrpSpPr/>
          <p:nvPr/>
        </p:nvGrpSpPr>
        <p:grpSpPr>
          <a:xfrm>
            <a:off x="-2457450" y="4169410"/>
            <a:ext cx="1106487" cy="826453"/>
            <a:chOff x="-2457450" y="4169410"/>
            <a:chExt cx="1106487" cy="826453"/>
          </a:xfrm>
        </p:grpSpPr>
        <p:pic>
          <p:nvPicPr>
            <p:cNvPr id="10280" name="Picture 69"/>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457450" y="4186238"/>
              <a:ext cx="110648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3" name="TextBox 44"/>
            <p:cNvSpPr txBox="1">
              <a:spLocks noChangeArrowheads="1"/>
            </p:cNvSpPr>
            <p:nvPr/>
          </p:nvSpPr>
          <p:spPr bwMode="auto">
            <a:xfrm>
              <a:off x="-2435225" y="4169410"/>
              <a:ext cx="10842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Writing</a:t>
              </a:r>
            </a:p>
          </p:txBody>
        </p:sp>
      </p:grpSp>
      <p:grpSp>
        <p:nvGrpSpPr>
          <p:cNvPr id="40" name="Group 39"/>
          <p:cNvGrpSpPr/>
          <p:nvPr/>
        </p:nvGrpSpPr>
        <p:grpSpPr>
          <a:xfrm>
            <a:off x="-1228725" y="4169410"/>
            <a:ext cx="1112837" cy="831215"/>
            <a:chOff x="-1228725" y="4169410"/>
            <a:chExt cx="1112837" cy="831215"/>
          </a:xfrm>
        </p:grpSpPr>
        <p:pic>
          <p:nvPicPr>
            <p:cNvPr id="10268" name="Picture 24"/>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228725" y="4189413"/>
              <a:ext cx="1112837"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4" name="TextBox 44"/>
            <p:cNvSpPr txBox="1">
              <a:spLocks noChangeArrowheads="1"/>
            </p:cNvSpPr>
            <p:nvPr/>
          </p:nvSpPr>
          <p:spPr bwMode="auto">
            <a:xfrm>
              <a:off x="-1208088" y="4169410"/>
              <a:ext cx="10826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I.T.</a:t>
              </a:r>
            </a:p>
          </p:txBody>
        </p:sp>
      </p:grpSp>
      <p:grpSp>
        <p:nvGrpSpPr>
          <p:cNvPr id="41" name="Group 40"/>
          <p:cNvGrpSpPr/>
          <p:nvPr/>
        </p:nvGrpSpPr>
        <p:grpSpPr>
          <a:xfrm>
            <a:off x="-2460625" y="5083810"/>
            <a:ext cx="1112837" cy="840740"/>
            <a:chOff x="-2460625" y="5083810"/>
            <a:chExt cx="1112837" cy="840740"/>
          </a:xfrm>
        </p:grpSpPr>
        <p:pic>
          <p:nvPicPr>
            <p:cNvPr id="10262" name="Picture 3"/>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2460625" y="5110163"/>
              <a:ext cx="1112837"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5" name="TextBox 44"/>
            <p:cNvSpPr txBox="1">
              <a:spLocks noChangeArrowheads="1"/>
            </p:cNvSpPr>
            <p:nvPr/>
          </p:nvSpPr>
          <p:spPr bwMode="auto">
            <a:xfrm>
              <a:off x="-2435225" y="5083810"/>
              <a:ext cx="10842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Art</a:t>
              </a:r>
            </a:p>
          </p:txBody>
        </p:sp>
      </p:grpSp>
      <p:grpSp>
        <p:nvGrpSpPr>
          <p:cNvPr id="42" name="Group 41"/>
          <p:cNvGrpSpPr/>
          <p:nvPr/>
        </p:nvGrpSpPr>
        <p:grpSpPr>
          <a:xfrm>
            <a:off x="-1228725" y="5083810"/>
            <a:ext cx="1112837" cy="839153"/>
            <a:chOff x="-1228725" y="5083810"/>
            <a:chExt cx="1112837" cy="839153"/>
          </a:xfrm>
        </p:grpSpPr>
        <p:pic>
          <p:nvPicPr>
            <p:cNvPr id="10269" name="Picture 25"/>
            <p:cNvPicPr>
              <a:picLocks noChangeAspect="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228725" y="5111750"/>
              <a:ext cx="111283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6" name="TextBox 44"/>
            <p:cNvSpPr txBox="1">
              <a:spLocks noChangeArrowheads="1"/>
            </p:cNvSpPr>
            <p:nvPr/>
          </p:nvSpPr>
          <p:spPr bwMode="auto">
            <a:xfrm>
              <a:off x="-1208088" y="5083810"/>
              <a:ext cx="10826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P.E.</a:t>
              </a:r>
            </a:p>
          </p:txBody>
        </p:sp>
      </p:grpSp>
      <p:grpSp>
        <p:nvGrpSpPr>
          <p:cNvPr id="44" name="Group 43"/>
          <p:cNvGrpSpPr/>
          <p:nvPr/>
        </p:nvGrpSpPr>
        <p:grpSpPr>
          <a:xfrm>
            <a:off x="-2463800" y="6010910"/>
            <a:ext cx="1112837" cy="837565"/>
            <a:chOff x="-2463800" y="6010910"/>
            <a:chExt cx="1112837" cy="837565"/>
          </a:xfrm>
        </p:grpSpPr>
        <p:pic>
          <p:nvPicPr>
            <p:cNvPr id="10263" name="Picture 5"/>
            <p:cNvPicPr>
              <a:picLocks noChangeAspect="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2463800" y="6038850"/>
              <a:ext cx="111283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7" name="TextBox 44"/>
            <p:cNvSpPr txBox="1">
              <a:spLocks noChangeArrowheads="1"/>
            </p:cNvSpPr>
            <p:nvPr/>
          </p:nvSpPr>
          <p:spPr bwMode="auto">
            <a:xfrm>
              <a:off x="-2435225" y="6010910"/>
              <a:ext cx="10842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Number Work</a:t>
              </a:r>
            </a:p>
          </p:txBody>
        </p:sp>
      </p:grpSp>
      <p:grpSp>
        <p:nvGrpSpPr>
          <p:cNvPr id="43" name="Group 42"/>
          <p:cNvGrpSpPr/>
          <p:nvPr/>
        </p:nvGrpSpPr>
        <p:grpSpPr>
          <a:xfrm>
            <a:off x="-1228725" y="6010910"/>
            <a:ext cx="1112837" cy="834390"/>
            <a:chOff x="-1228725" y="6010910"/>
            <a:chExt cx="1112837" cy="834390"/>
          </a:xfrm>
        </p:grpSpPr>
        <p:pic>
          <p:nvPicPr>
            <p:cNvPr id="10270" name="Picture 26"/>
            <p:cNvPicPr>
              <a:picLocks noChangeAspect="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228725" y="6035675"/>
              <a:ext cx="111283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8" name="TextBox 44"/>
            <p:cNvSpPr txBox="1">
              <a:spLocks noChangeArrowheads="1"/>
            </p:cNvSpPr>
            <p:nvPr/>
          </p:nvSpPr>
          <p:spPr bwMode="auto">
            <a:xfrm>
              <a:off x="-1208088" y="6010910"/>
              <a:ext cx="10826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Literacy Time</a:t>
              </a:r>
            </a:p>
          </p:txBody>
        </p:sp>
      </p:grpSp>
      <p:grpSp>
        <p:nvGrpSpPr>
          <p:cNvPr id="57" name="Group 56"/>
          <p:cNvGrpSpPr/>
          <p:nvPr/>
        </p:nvGrpSpPr>
        <p:grpSpPr>
          <a:xfrm>
            <a:off x="9268810" y="-426403"/>
            <a:ext cx="1106488" cy="810578"/>
            <a:chOff x="9258300" y="-426403"/>
            <a:chExt cx="1106488" cy="810578"/>
          </a:xfrm>
        </p:grpSpPr>
        <p:pic>
          <p:nvPicPr>
            <p:cNvPr id="10282" name="Picture 71"/>
            <p:cNvPicPr>
              <a:picLocks noChangeAspect="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9258300" y="-420688"/>
              <a:ext cx="110648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9" name="TextBox 44"/>
            <p:cNvSpPr txBox="1">
              <a:spLocks noChangeArrowheads="1"/>
            </p:cNvSpPr>
            <p:nvPr/>
          </p:nvSpPr>
          <p:spPr bwMode="auto">
            <a:xfrm>
              <a:off x="9274175" y="-426403"/>
              <a:ext cx="108426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Geography Time</a:t>
              </a:r>
            </a:p>
          </p:txBody>
        </p:sp>
      </p:grpSp>
      <p:grpSp>
        <p:nvGrpSpPr>
          <p:cNvPr id="56" name="Group 55"/>
          <p:cNvGrpSpPr/>
          <p:nvPr/>
        </p:nvGrpSpPr>
        <p:grpSpPr>
          <a:xfrm>
            <a:off x="10498138" y="1396676"/>
            <a:ext cx="1106487" cy="837565"/>
            <a:chOff x="10498138" y="473710"/>
            <a:chExt cx="1106487" cy="837565"/>
          </a:xfrm>
        </p:grpSpPr>
        <p:pic>
          <p:nvPicPr>
            <p:cNvPr id="10283" name="Picture 72"/>
            <p:cNvPicPr>
              <a:picLocks noChangeAspect="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10498138" y="506413"/>
              <a:ext cx="1106487"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2" name="TextBox 44"/>
            <p:cNvSpPr txBox="1">
              <a:spLocks noChangeArrowheads="1"/>
            </p:cNvSpPr>
            <p:nvPr/>
          </p:nvSpPr>
          <p:spPr bwMode="auto">
            <a:xfrm>
              <a:off x="10501313" y="473710"/>
              <a:ext cx="10826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Drama Time</a:t>
              </a:r>
            </a:p>
          </p:txBody>
        </p:sp>
      </p:grpSp>
      <p:grpSp>
        <p:nvGrpSpPr>
          <p:cNvPr id="55" name="Group 54"/>
          <p:cNvGrpSpPr/>
          <p:nvPr/>
        </p:nvGrpSpPr>
        <p:grpSpPr>
          <a:xfrm>
            <a:off x="10498138" y="2333456"/>
            <a:ext cx="1106487" cy="826452"/>
            <a:chOff x="10498138" y="1402398"/>
            <a:chExt cx="1106487" cy="826452"/>
          </a:xfrm>
        </p:grpSpPr>
        <p:pic>
          <p:nvPicPr>
            <p:cNvPr id="10285" name="Picture 74"/>
            <p:cNvPicPr>
              <a:picLocks noChangeAspect="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10498138" y="1423988"/>
              <a:ext cx="1106487"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4" name="TextBox 44"/>
            <p:cNvSpPr txBox="1">
              <a:spLocks noChangeArrowheads="1"/>
            </p:cNvSpPr>
            <p:nvPr/>
          </p:nvSpPr>
          <p:spPr bwMode="auto">
            <a:xfrm>
              <a:off x="10501313" y="1402398"/>
              <a:ext cx="10826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SURPRISE</a:t>
              </a:r>
            </a:p>
          </p:txBody>
        </p:sp>
      </p:grpSp>
      <p:grpSp>
        <p:nvGrpSpPr>
          <p:cNvPr id="54" name="Group 53"/>
          <p:cNvGrpSpPr/>
          <p:nvPr/>
        </p:nvGrpSpPr>
        <p:grpSpPr>
          <a:xfrm>
            <a:off x="9258300" y="2335848"/>
            <a:ext cx="1106488" cy="823277"/>
            <a:chOff x="9258300" y="2335848"/>
            <a:chExt cx="1106488" cy="823277"/>
          </a:xfrm>
        </p:grpSpPr>
        <p:pic>
          <p:nvPicPr>
            <p:cNvPr id="10287" name="Picture 76"/>
            <p:cNvPicPr>
              <a:picLocks noChangeAspect="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9258300" y="2354263"/>
              <a:ext cx="1106488"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5" name="TextBox 44"/>
            <p:cNvSpPr txBox="1">
              <a:spLocks noChangeArrowheads="1"/>
            </p:cNvSpPr>
            <p:nvPr/>
          </p:nvSpPr>
          <p:spPr bwMode="auto">
            <a:xfrm>
              <a:off x="9274175" y="2335848"/>
              <a:ext cx="108426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Reading</a:t>
              </a:r>
            </a:p>
          </p:txBody>
        </p:sp>
      </p:grpSp>
      <p:grpSp>
        <p:nvGrpSpPr>
          <p:cNvPr id="53" name="Group 52"/>
          <p:cNvGrpSpPr/>
          <p:nvPr/>
        </p:nvGrpSpPr>
        <p:grpSpPr>
          <a:xfrm>
            <a:off x="10498138" y="3266906"/>
            <a:ext cx="1106487" cy="818515"/>
            <a:chOff x="10498138" y="2335848"/>
            <a:chExt cx="1106487" cy="818515"/>
          </a:xfrm>
        </p:grpSpPr>
        <p:pic>
          <p:nvPicPr>
            <p:cNvPr id="10288" name="Picture 77"/>
            <p:cNvPicPr>
              <a:picLocks noChangeAspect="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10498138" y="2349500"/>
              <a:ext cx="1106487"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6" name="TextBox 44"/>
            <p:cNvSpPr txBox="1">
              <a:spLocks noChangeArrowheads="1"/>
            </p:cNvSpPr>
            <p:nvPr/>
          </p:nvSpPr>
          <p:spPr bwMode="auto">
            <a:xfrm>
              <a:off x="10501313" y="2335848"/>
              <a:ext cx="10826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800" b="1" dirty="0">
                  <a:solidFill>
                    <a:schemeClr val="tx1"/>
                  </a:solidFill>
                </a:rPr>
                <a:t>Independent Work</a:t>
              </a:r>
            </a:p>
          </p:txBody>
        </p:sp>
      </p:grpSp>
      <p:grpSp>
        <p:nvGrpSpPr>
          <p:cNvPr id="52" name="Group 51"/>
          <p:cNvGrpSpPr/>
          <p:nvPr/>
        </p:nvGrpSpPr>
        <p:grpSpPr>
          <a:xfrm>
            <a:off x="9258300" y="3247073"/>
            <a:ext cx="1106488" cy="829627"/>
            <a:chOff x="9258300" y="3247073"/>
            <a:chExt cx="1106488" cy="829627"/>
          </a:xfrm>
        </p:grpSpPr>
        <p:pic>
          <p:nvPicPr>
            <p:cNvPr id="10271" name="Picture 27"/>
            <p:cNvPicPr>
              <a:picLocks noChangeAspect="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9258300" y="3267075"/>
              <a:ext cx="1106488"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7" name="TextBox 44"/>
            <p:cNvSpPr txBox="1">
              <a:spLocks noChangeArrowheads="1"/>
            </p:cNvSpPr>
            <p:nvPr/>
          </p:nvSpPr>
          <p:spPr bwMode="auto">
            <a:xfrm>
              <a:off x="9274175" y="3247073"/>
              <a:ext cx="108426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Phonics</a:t>
              </a:r>
            </a:p>
          </p:txBody>
        </p:sp>
      </p:grpSp>
      <p:grpSp>
        <p:nvGrpSpPr>
          <p:cNvPr id="51" name="Group 50"/>
          <p:cNvGrpSpPr/>
          <p:nvPr/>
        </p:nvGrpSpPr>
        <p:grpSpPr>
          <a:xfrm>
            <a:off x="10498264" y="4163290"/>
            <a:ext cx="1106487" cy="828040"/>
            <a:chOff x="10498138" y="3247073"/>
            <a:chExt cx="1106487" cy="828040"/>
          </a:xfrm>
        </p:grpSpPr>
        <p:pic>
          <p:nvPicPr>
            <p:cNvPr id="10289" name="Picture 78"/>
            <p:cNvPicPr>
              <a:picLocks noChangeAspect="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10498138" y="3270250"/>
              <a:ext cx="1106487"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8" name="TextBox 44"/>
            <p:cNvSpPr txBox="1">
              <a:spLocks noChangeArrowheads="1"/>
            </p:cNvSpPr>
            <p:nvPr/>
          </p:nvSpPr>
          <p:spPr bwMode="auto">
            <a:xfrm>
              <a:off x="10501313" y="3247073"/>
              <a:ext cx="10826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Sensory Play</a:t>
              </a:r>
            </a:p>
          </p:txBody>
        </p:sp>
      </p:grpSp>
      <p:grpSp>
        <p:nvGrpSpPr>
          <p:cNvPr id="49" name="Group 48"/>
          <p:cNvGrpSpPr/>
          <p:nvPr/>
        </p:nvGrpSpPr>
        <p:grpSpPr>
          <a:xfrm>
            <a:off x="9258300" y="4169410"/>
            <a:ext cx="1106488" cy="828040"/>
            <a:chOff x="9258300" y="4169410"/>
            <a:chExt cx="1106488" cy="828040"/>
          </a:xfrm>
        </p:grpSpPr>
        <p:pic>
          <p:nvPicPr>
            <p:cNvPr id="10273" name="Picture 29"/>
            <p:cNvPicPr>
              <a:picLocks noChangeAspect="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9258300" y="4187825"/>
              <a:ext cx="1106488"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9" name="TextBox 44"/>
            <p:cNvSpPr txBox="1">
              <a:spLocks noChangeArrowheads="1"/>
            </p:cNvSpPr>
            <p:nvPr/>
          </p:nvSpPr>
          <p:spPr bwMode="auto">
            <a:xfrm>
              <a:off x="9274175" y="4169410"/>
              <a:ext cx="108426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Plan, Do, Review</a:t>
              </a:r>
            </a:p>
          </p:txBody>
        </p:sp>
      </p:grpSp>
      <p:grpSp>
        <p:nvGrpSpPr>
          <p:cNvPr id="50" name="Group 49"/>
          <p:cNvGrpSpPr/>
          <p:nvPr/>
        </p:nvGrpSpPr>
        <p:grpSpPr>
          <a:xfrm>
            <a:off x="10498138" y="5092376"/>
            <a:ext cx="1106487" cy="828040"/>
            <a:chOff x="10498138" y="4169410"/>
            <a:chExt cx="1106487" cy="828040"/>
          </a:xfrm>
        </p:grpSpPr>
        <p:pic>
          <p:nvPicPr>
            <p:cNvPr id="10290" name="Picture 79"/>
            <p:cNvPicPr>
              <a:picLocks noChangeAspect="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0498138" y="4192588"/>
              <a:ext cx="1106487"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0" name="TextBox 44"/>
            <p:cNvSpPr txBox="1">
              <a:spLocks noChangeArrowheads="1"/>
            </p:cNvSpPr>
            <p:nvPr/>
          </p:nvSpPr>
          <p:spPr bwMode="auto">
            <a:xfrm>
              <a:off x="10501313" y="4169410"/>
              <a:ext cx="10826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iPads</a:t>
              </a:r>
            </a:p>
          </p:txBody>
        </p:sp>
      </p:grpSp>
      <p:grpSp>
        <p:nvGrpSpPr>
          <p:cNvPr id="48" name="Group 47"/>
          <p:cNvGrpSpPr/>
          <p:nvPr/>
        </p:nvGrpSpPr>
        <p:grpSpPr>
          <a:xfrm>
            <a:off x="9258300" y="5083810"/>
            <a:ext cx="1106488" cy="835978"/>
            <a:chOff x="9258300" y="5083810"/>
            <a:chExt cx="1106488" cy="835978"/>
          </a:xfrm>
        </p:grpSpPr>
        <p:pic>
          <p:nvPicPr>
            <p:cNvPr id="10272" name="Picture 28"/>
            <p:cNvPicPr>
              <a:picLocks noChangeAspect="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9258300" y="5111750"/>
              <a:ext cx="1106488"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1" name="TextBox 44"/>
            <p:cNvSpPr txBox="1">
              <a:spLocks noChangeArrowheads="1"/>
            </p:cNvSpPr>
            <p:nvPr/>
          </p:nvSpPr>
          <p:spPr bwMode="auto">
            <a:xfrm>
              <a:off x="9274175" y="5083810"/>
              <a:ext cx="108426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Lunchtime</a:t>
              </a:r>
            </a:p>
          </p:txBody>
        </p:sp>
      </p:grpSp>
      <p:grpSp>
        <p:nvGrpSpPr>
          <p:cNvPr id="47" name="Group 46"/>
          <p:cNvGrpSpPr/>
          <p:nvPr/>
        </p:nvGrpSpPr>
        <p:grpSpPr>
          <a:xfrm>
            <a:off x="10501313" y="6006776"/>
            <a:ext cx="1106487" cy="837565"/>
            <a:chOff x="10501313" y="5083810"/>
            <a:chExt cx="1106487" cy="837565"/>
          </a:xfrm>
        </p:grpSpPr>
        <p:pic>
          <p:nvPicPr>
            <p:cNvPr id="10281" name="Picture 70"/>
            <p:cNvPicPr>
              <a:picLocks noChangeAspect="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10501313" y="5116513"/>
              <a:ext cx="1106487"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2" name="TextBox 44"/>
            <p:cNvSpPr txBox="1">
              <a:spLocks noChangeArrowheads="1"/>
            </p:cNvSpPr>
            <p:nvPr/>
          </p:nvSpPr>
          <p:spPr bwMode="auto">
            <a:xfrm>
              <a:off x="10501313" y="5083810"/>
              <a:ext cx="10826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Snack Time</a:t>
              </a:r>
            </a:p>
          </p:txBody>
        </p:sp>
      </p:grpSp>
      <p:grpSp>
        <p:nvGrpSpPr>
          <p:cNvPr id="45" name="Group 44"/>
          <p:cNvGrpSpPr/>
          <p:nvPr/>
        </p:nvGrpSpPr>
        <p:grpSpPr>
          <a:xfrm>
            <a:off x="9258300" y="6010910"/>
            <a:ext cx="1106488" cy="832803"/>
            <a:chOff x="9258300" y="6010910"/>
            <a:chExt cx="1106488" cy="832803"/>
          </a:xfrm>
        </p:grpSpPr>
        <p:pic>
          <p:nvPicPr>
            <p:cNvPr id="10274" name="Picture 30"/>
            <p:cNvPicPr>
              <a:picLocks noChangeAspect="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9258300" y="6035675"/>
              <a:ext cx="1106488"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3" name="TextBox 44"/>
            <p:cNvSpPr txBox="1">
              <a:spLocks noChangeArrowheads="1"/>
            </p:cNvSpPr>
            <p:nvPr/>
          </p:nvSpPr>
          <p:spPr bwMode="auto">
            <a:xfrm>
              <a:off x="9274175" y="6010910"/>
              <a:ext cx="108426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Maths</a:t>
              </a:r>
            </a:p>
          </p:txBody>
        </p:sp>
      </p:grpSp>
      <p:grpSp>
        <p:nvGrpSpPr>
          <p:cNvPr id="46" name="Group 45"/>
          <p:cNvGrpSpPr/>
          <p:nvPr/>
        </p:nvGrpSpPr>
        <p:grpSpPr>
          <a:xfrm>
            <a:off x="10498138" y="6952137"/>
            <a:ext cx="1106487" cy="834390"/>
            <a:chOff x="10498138" y="6010910"/>
            <a:chExt cx="1106487" cy="834390"/>
          </a:xfrm>
        </p:grpSpPr>
        <p:pic>
          <p:nvPicPr>
            <p:cNvPr id="10291" name="Picture 80"/>
            <p:cNvPicPr>
              <a:picLocks noChangeAspect="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10498138" y="6042025"/>
              <a:ext cx="1106487"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4" name="TextBox 44"/>
            <p:cNvSpPr txBox="1">
              <a:spLocks noChangeArrowheads="1"/>
            </p:cNvSpPr>
            <p:nvPr/>
          </p:nvSpPr>
          <p:spPr bwMode="auto">
            <a:xfrm>
              <a:off x="10501313" y="6010910"/>
              <a:ext cx="10826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Choosing</a:t>
              </a:r>
            </a:p>
          </p:txBody>
        </p:sp>
      </p:grpSp>
      <p:grpSp>
        <p:nvGrpSpPr>
          <p:cNvPr id="63" name="Group 62"/>
          <p:cNvGrpSpPr/>
          <p:nvPr/>
        </p:nvGrpSpPr>
        <p:grpSpPr>
          <a:xfrm>
            <a:off x="-1233489" y="2307270"/>
            <a:ext cx="1120775" cy="842327"/>
            <a:chOff x="9250363" y="-1326515"/>
            <a:chExt cx="1120775" cy="842327"/>
          </a:xfrm>
        </p:grpSpPr>
        <p:grpSp>
          <p:nvGrpSpPr>
            <p:cNvPr id="62" name="Group 61"/>
            <p:cNvGrpSpPr/>
            <p:nvPr/>
          </p:nvGrpSpPr>
          <p:grpSpPr>
            <a:xfrm>
              <a:off x="9250363" y="-1292225"/>
              <a:ext cx="1120775" cy="808037"/>
              <a:chOff x="9250363" y="-1292225"/>
              <a:chExt cx="1120775" cy="808037"/>
            </a:xfrm>
          </p:grpSpPr>
          <p:pic>
            <p:nvPicPr>
              <p:cNvPr id="10342" name="Picture 1"/>
              <p:cNvPicPr>
                <a:picLocks noChangeAspect="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9250363" y="-1292225"/>
                <a:ext cx="112077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9602788" y="-1249363"/>
                <a:ext cx="466725" cy="106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10325" name="TextBox 44"/>
            <p:cNvSpPr txBox="1">
              <a:spLocks noChangeArrowheads="1"/>
            </p:cNvSpPr>
            <p:nvPr/>
          </p:nvSpPr>
          <p:spPr bwMode="auto">
            <a:xfrm>
              <a:off x="9263774" y="-1326515"/>
              <a:ext cx="10858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Science</a:t>
              </a:r>
            </a:p>
          </p:txBody>
        </p:sp>
      </p:grpSp>
      <p:grpSp>
        <p:nvGrpSpPr>
          <p:cNvPr id="8" name="Group 7"/>
          <p:cNvGrpSpPr/>
          <p:nvPr/>
        </p:nvGrpSpPr>
        <p:grpSpPr>
          <a:xfrm>
            <a:off x="9258902" y="497925"/>
            <a:ext cx="1117600" cy="807403"/>
            <a:chOff x="9269412" y="497925"/>
            <a:chExt cx="1117600" cy="807403"/>
          </a:xfrm>
        </p:grpSpPr>
        <p:pic>
          <p:nvPicPr>
            <p:cNvPr id="112" name="Picture 81"/>
            <p:cNvPicPr>
              <a:picLocks noChangeAspect="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9280524" y="500465"/>
              <a:ext cx="110648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 name="TextBox 44"/>
            <p:cNvSpPr txBox="1">
              <a:spLocks noChangeArrowheads="1"/>
            </p:cNvSpPr>
            <p:nvPr/>
          </p:nvSpPr>
          <p:spPr bwMode="auto">
            <a:xfrm>
              <a:off x="9269412" y="497925"/>
              <a:ext cx="10826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Languages Time</a:t>
              </a:r>
            </a:p>
          </p:txBody>
        </p:sp>
        <p:pic>
          <p:nvPicPr>
            <p:cNvPr id="4" name="Picture 3"/>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9398202" y="771049"/>
              <a:ext cx="264708" cy="177800"/>
            </a:xfrm>
            <a:prstGeom prst="rect">
              <a:avLst/>
            </a:prstGeom>
          </p:spPr>
        </p:pic>
        <p:pic>
          <p:nvPicPr>
            <p:cNvPr id="6" name="Picture 5"/>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9702067" y="877009"/>
              <a:ext cx="260134" cy="168872"/>
            </a:xfrm>
            <a:prstGeom prst="rect">
              <a:avLst/>
            </a:prstGeom>
          </p:spPr>
        </p:pic>
        <p:pic>
          <p:nvPicPr>
            <p:cNvPr id="7" name="Picture 6"/>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10012116" y="1007781"/>
              <a:ext cx="262184" cy="170203"/>
            </a:xfrm>
            <a:prstGeom prst="rect">
              <a:avLst/>
            </a:prstGeom>
          </p:spPr>
        </p:pic>
      </p:grpSp>
      <p:grpSp>
        <p:nvGrpSpPr>
          <p:cNvPr id="24" name="Group 23"/>
          <p:cNvGrpSpPr/>
          <p:nvPr/>
        </p:nvGrpSpPr>
        <p:grpSpPr>
          <a:xfrm>
            <a:off x="10501313" y="496563"/>
            <a:ext cx="1117600" cy="807403"/>
            <a:chOff x="10501313" y="-426403"/>
            <a:chExt cx="1117600" cy="807403"/>
          </a:xfrm>
        </p:grpSpPr>
        <p:pic>
          <p:nvPicPr>
            <p:cNvPr id="10292" name="Picture 81"/>
            <p:cNvPicPr>
              <a:picLocks noChangeAspect="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10512425" y="-423863"/>
              <a:ext cx="110648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0" name="TextBox 44"/>
            <p:cNvSpPr txBox="1">
              <a:spLocks noChangeArrowheads="1"/>
            </p:cNvSpPr>
            <p:nvPr/>
          </p:nvSpPr>
          <p:spPr bwMode="auto">
            <a:xfrm>
              <a:off x="10501313" y="-426403"/>
              <a:ext cx="10826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Home Time</a:t>
              </a:r>
            </a:p>
          </p:txBody>
        </p:sp>
        <p:pic>
          <p:nvPicPr>
            <p:cNvPr id="16" name="Picture 15"/>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10688479" y="-195571"/>
              <a:ext cx="752952" cy="479597"/>
            </a:xfrm>
            <a:prstGeom prst="rect">
              <a:avLst/>
            </a:prstGeom>
          </p:spPr>
        </p:pic>
      </p:grpSp>
      <p:grpSp>
        <p:nvGrpSpPr>
          <p:cNvPr id="26" name="Group 25"/>
          <p:cNvGrpSpPr/>
          <p:nvPr/>
        </p:nvGrpSpPr>
        <p:grpSpPr>
          <a:xfrm>
            <a:off x="9258300" y="1422242"/>
            <a:ext cx="1117600" cy="807403"/>
            <a:chOff x="9258300" y="1422242"/>
            <a:chExt cx="1117600" cy="807403"/>
          </a:xfrm>
        </p:grpSpPr>
        <p:pic>
          <p:nvPicPr>
            <p:cNvPr id="110" name="Picture 81"/>
            <p:cNvPicPr>
              <a:picLocks noChangeAspect="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9269412" y="1424782"/>
              <a:ext cx="110648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TextBox 44"/>
            <p:cNvSpPr txBox="1">
              <a:spLocks noChangeArrowheads="1"/>
            </p:cNvSpPr>
            <p:nvPr/>
          </p:nvSpPr>
          <p:spPr bwMode="auto">
            <a:xfrm>
              <a:off x="9258300" y="1422242"/>
              <a:ext cx="10826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HASS</a:t>
              </a:r>
            </a:p>
          </p:txBody>
        </p:sp>
        <p:pic>
          <p:nvPicPr>
            <p:cNvPr id="25" name="Picture 24"/>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9442620" y="1636415"/>
              <a:ext cx="736258" cy="549274"/>
            </a:xfrm>
            <a:prstGeom prst="rect">
              <a:avLst/>
            </a:prstGeom>
          </p:spPr>
        </p:pic>
      </p:grpSp>
      <p:grpSp>
        <p:nvGrpSpPr>
          <p:cNvPr id="28" name="Group 27"/>
          <p:cNvGrpSpPr/>
          <p:nvPr/>
        </p:nvGrpSpPr>
        <p:grpSpPr>
          <a:xfrm>
            <a:off x="-2467960" y="2347709"/>
            <a:ext cx="1117600" cy="807403"/>
            <a:chOff x="-2457450" y="2347709"/>
            <a:chExt cx="1117600" cy="807403"/>
          </a:xfrm>
        </p:grpSpPr>
        <p:pic>
          <p:nvPicPr>
            <p:cNvPr id="108" name="Picture 81"/>
            <p:cNvPicPr>
              <a:picLocks noChangeAspect="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2446338" y="2350249"/>
              <a:ext cx="110648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TextBox 44"/>
            <p:cNvSpPr txBox="1">
              <a:spLocks noChangeArrowheads="1"/>
            </p:cNvSpPr>
            <p:nvPr/>
          </p:nvSpPr>
          <p:spPr bwMode="auto">
            <a:xfrm>
              <a:off x="-2457450" y="2347709"/>
              <a:ext cx="10826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Wake and Shake</a:t>
              </a:r>
            </a:p>
          </p:txBody>
        </p:sp>
        <p:pic>
          <p:nvPicPr>
            <p:cNvPr id="27" name="Picture 26"/>
            <p:cNvPicPr>
              <a:picLocks noChangeAspect="1"/>
            </p:cNvPicPr>
            <p:nvPr/>
          </p:nvPicPr>
          <p:blipFill rotWithShape="1">
            <a:blip r:embed="rId43" cstate="screen">
              <a:extLst>
                <a:ext uri="{28A0092B-C50C-407E-A947-70E740481C1C}">
                  <a14:useLocalDpi xmlns:a14="http://schemas.microsoft.com/office/drawing/2010/main"/>
                </a:ext>
              </a:extLst>
            </a:blip>
            <a:srcRect/>
            <a:stretch/>
          </p:blipFill>
          <p:spPr>
            <a:xfrm>
              <a:off x="-2366645" y="2523754"/>
              <a:ext cx="938916" cy="609653"/>
            </a:xfrm>
            <a:prstGeom prst="rect">
              <a:avLst/>
            </a:prstGeom>
          </p:spPr>
        </p:pic>
      </p:grpSp>
      <p:grpSp>
        <p:nvGrpSpPr>
          <p:cNvPr id="30" name="Group 29"/>
          <p:cNvGrpSpPr/>
          <p:nvPr/>
        </p:nvGrpSpPr>
        <p:grpSpPr>
          <a:xfrm>
            <a:off x="-1230313" y="487606"/>
            <a:ext cx="1117600" cy="807403"/>
            <a:chOff x="-1230313" y="487606"/>
            <a:chExt cx="1117600" cy="807403"/>
          </a:xfrm>
        </p:grpSpPr>
        <p:pic>
          <p:nvPicPr>
            <p:cNvPr id="106" name="Picture 81"/>
            <p:cNvPicPr>
              <a:picLocks noChangeAspect="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1219201" y="490146"/>
              <a:ext cx="110648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TextBox 44"/>
            <p:cNvSpPr txBox="1">
              <a:spLocks noChangeArrowheads="1"/>
            </p:cNvSpPr>
            <p:nvPr/>
          </p:nvSpPr>
          <p:spPr bwMode="auto">
            <a:xfrm>
              <a:off x="-1230313" y="487606"/>
              <a:ext cx="10826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Assembly</a:t>
              </a:r>
            </a:p>
          </p:txBody>
        </p:sp>
        <p:pic>
          <p:nvPicPr>
            <p:cNvPr id="29" name="Picture 28"/>
            <p:cNvPicPr>
              <a:picLocks noChangeAspect="1"/>
            </p:cNvPicPr>
            <p:nvPr/>
          </p:nvPicPr>
          <p:blipFill rotWithShape="1">
            <a:blip r:embed="rId44" cstate="screen">
              <a:extLst>
                <a:ext uri="{28A0092B-C50C-407E-A947-70E740481C1C}">
                  <a14:useLocalDpi xmlns:a14="http://schemas.microsoft.com/office/drawing/2010/main"/>
                </a:ext>
              </a:extLst>
            </a:blip>
            <a:srcRect/>
            <a:stretch/>
          </p:blipFill>
          <p:spPr>
            <a:xfrm>
              <a:off x="-1200922" y="669364"/>
              <a:ext cx="1075509" cy="614345"/>
            </a:xfrm>
            <a:prstGeom prst="rect">
              <a:avLst/>
            </a:prstGeom>
          </p:spPr>
        </p:pic>
      </p:grpSp>
      <p:grpSp>
        <p:nvGrpSpPr>
          <p:cNvPr id="32" name="Group 31"/>
          <p:cNvGrpSpPr/>
          <p:nvPr/>
        </p:nvGrpSpPr>
        <p:grpSpPr>
          <a:xfrm>
            <a:off x="10501313" y="-418764"/>
            <a:ext cx="1117600" cy="807403"/>
            <a:chOff x="10501313" y="-1293178"/>
            <a:chExt cx="1117600" cy="807403"/>
          </a:xfrm>
        </p:grpSpPr>
        <p:pic>
          <p:nvPicPr>
            <p:cNvPr id="10326" name="Picture 81"/>
            <p:cNvPicPr>
              <a:picLocks noChangeAspect="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10512425" y="-1290638"/>
              <a:ext cx="110648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7" name="TextBox 44"/>
            <p:cNvSpPr txBox="1">
              <a:spLocks noChangeArrowheads="1"/>
            </p:cNvSpPr>
            <p:nvPr/>
          </p:nvSpPr>
          <p:spPr bwMode="auto">
            <a:xfrm>
              <a:off x="10501313" y="-1293178"/>
              <a:ext cx="10826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Recess</a:t>
              </a:r>
            </a:p>
          </p:txBody>
        </p:sp>
        <p:pic>
          <p:nvPicPr>
            <p:cNvPr id="31" name="Picture 30"/>
            <p:cNvPicPr>
              <a:picLocks noChangeAspect="1"/>
            </p:cNvPicPr>
            <p:nvPr/>
          </p:nvPicPr>
          <p:blipFill rotWithShape="1">
            <a:blip r:embed="rId45" cstate="screen">
              <a:extLst>
                <a:ext uri="{28A0092B-C50C-407E-A947-70E740481C1C}">
                  <a14:useLocalDpi xmlns:a14="http://schemas.microsoft.com/office/drawing/2010/main"/>
                </a:ext>
              </a:extLst>
            </a:blip>
            <a:srcRect/>
            <a:stretch/>
          </p:blipFill>
          <p:spPr>
            <a:xfrm>
              <a:off x="10866172" y="-1061770"/>
              <a:ext cx="397566" cy="556742"/>
            </a:xfrm>
            <a:prstGeom prst="rect">
              <a:avLst/>
            </a:prstGeom>
          </p:spPr>
        </p:pic>
      </p:grpSp>
      <p:grpSp>
        <p:nvGrpSpPr>
          <p:cNvPr id="60" name="Group 59"/>
          <p:cNvGrpSpPr/>
          <p:nvPr/>
        </p:nvGrpSpPr>
        <p:grpSpPr>
          <a:xfrm>
            <a:off x="-2467960" y="-426403"/>
            <a:ext cx="1117600" cy="807403"/>
            <a:chOff x="-2457450" y="-426403"/>
            <a:chExt cx="1117600" cy="807403"/>
          </a:xfrm>
        </p:grpSpPr>
        <p:pic>
          <p:nvPicPr>
            <p:cNvPr id="104" name="Picture 81"/>
            <p:cNvPicPr>
              <a:picLocks noChangeAspect="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2446338" y="-423863"/>
              <a:ext cx="110648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TextBox 44"/>
            <p:cNvSpPr txBox="1">
              <a:spLocks noChangeArrowheads="1"/>
            </p:cNvSpPr>
            <p:nvPr/>
          </p:nvSpPr>
          <p:spPr bwMode="auto">
            <a:xfrm>
              <a:off x="-2457450" y="-426403"/>
              <a:ext cx="10826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900" b="1" dirty="0">
                  <a:solidFill>
                    <a:schemeClr val="tx1"/>
                  </a:solidFill>
                </a:rPr>
                <a:t>STEM</a:t>
              </a:r>
            </a:p>
          </p:txBody>
        </p:sp>
        <p:pic>
          <p:nvPicPr>
            <p:cNvPr id="58" name="Picture 57"/>
            <p:cNvPicPr>
              <a:picLocks noChangeAspect="1"/>
            </p:cNvPicPr>
            <p:nvPr/>
          </p:nvPicPr>
          <p:blipFill>
            <a:blip r:embed="rId46" cstate="screen">
              <a:extLst>
                <a:ext uri="{28A0092B-C50C-407E-A947-70E740481C1C}">
                  <a14:useLocalDpi xmlns:a14="http://schemas.microsoft.com/office/drawing/2010/main"/>
                </a:ext>
              </a:extLst>
            </a:blip>
            <a:stretch>
              <a:fillRect/>
            </a:stretch>
          </p:blipFill>
          <p:spPr>
            <a:xfrm rot="1707060">
              <a:off x="-2011589" y="-111134"/>
              <a:ext cx="511708" cy="280614"/>
            </a:xfrm>
            <a:prstGeom prst="rect">
              <a:avLst/>
            </a:prstGeom>
          </p:spPr>
        </p:pic>
        <p:pic>
          <p:nvPicPr>
            <p:cNvPr id="59" name="Picture 58"/>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rot="12765245">
              <a:off x="-2345683" y="24878"/>
              <a:ext cx="506770" cy="131242"/>
            </a:xfrm>
            <a:prstGeom prst="rect">
              <a:avLst/>
            </a:prstGeom>
          </p:spPr>
        </p:pic>
      </p:grpSp>
    </p:spTree>
    <p:extLst>
      <p:ext uri="{BB962C8B-B14F-4D97-AF65-F5344CB8AC3E}">
        <p14:creationId xmlns:p14="http://schemas.microsoft.com/office/powerpoint/2010/main" val="3342994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Box 86"/>
          <p:cNvSpPr txBox="1"/>
          <p:nvPr/>
        </p:nvSpPr>
        <p:spPr>
          <a:xfrm>
            <a:off x="4684677" y="224782"/>
            <a:ext cx="2746732" cy="516176"/>
          </a:xfrm>
          <a:prstGeom prst="rect">
            <a:avLst/>
          </a:prstGeom>
          <a:solidFill>
            <a:schemeClr val="bg1"/>
          </a:solidFill>
        </p:spPr>
        <p:txBody>
          <a:bodyPr wrap="square" rtlCol="0" anchor="ctr">
            <a:noAutofit/>
          </a:bodyPr>
          <a:lstStyle/>
          <a:p>
            <a:r>
              <a:rPr lang="en-GB" sz="2400" dirty="0"/>
              <a:t>Date: 00/00/00 </a:t>
            </a:r>
          </a:p>
        </p:txBody>
      </p:sp>
      <p:pic>
        <p:nvPicPr>
          <p:cNvPr id="88" name="Picture 8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9767" y="155113"/>
            <a:ext cx="797187" cy="1419523"/>
          </a:xfrm>
          <a:prstGeom prst="rect">
            <a:avLst/>
          </a:prstGeom>
        </p:spPr>
      </p:pic>
      <p:sp>
        <p:nvSpPr>
          <p:cNvPr id="24" name="TextBox 23"/>
          <p:cNvSpPr txBox="1"/>
          <p:nvPr/>
        </p:nvSpPr>
        <p:spPr>
          <a:xfrm>
            <a:off x="203415" y="142513"/>
            <a:ext cx="3129383" cy="584775"/>
          </a:xfrm>
          <a:prstGeom prst="rect">
            <a:avLst/>
          </a:prstGeom>
          <a:solidFill>
            <a:schemeClr val="bg1"/>
          </a:solidFill>
        </p:spPr>
        <p:txBody>
          <a:bodyPr wrap="none" rtlCol="0">
            <a:spAutoFit/>
          </a:bodyPr>
          <a:lstStyle/>
          <a:p>
            <a:pPr algn="ctr"/>
            <a:r>
              <a:rPr lang="en-GB" sz="3200" b="1" dirty="0">
                <a:solidFill>
                  <a:srgbClr val="0C93E1"/>
                </a:solidFill>
              </a:rPr>
              <a:t>Birthday Graph</a:t>
            </a:r>
          </a:p>
        </p:txBody>
      </p:sp>
      <p:sp>
        <p:nvSpPr>
          <p:cNvPr id="46" name="Rounded Rectangle 45"/>
          <p:cNvSpPr/>
          <p:nvPr/>
        </p:nvSpPr>
        <p:spPr>
          <a:xfrm>
            <a:off x="7674807" y="3901197"/>
            <a:ext cx="1253067" cy="2201333"/>
          </a:xfrm>
          <a:prstGeom prst="roundRect">
            <a:avLst>
              <a:gd name="adj" fmla="val 0"/>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algn="ctr"/>
            <a:r>
              <a:rPr lang="en-GB" sz="1600" dirty="0">
                <a:solidFill>
                  <a:schemeClr val="tx1"/>
                </a:solidFill>
              </a:rPr>
              <a:t>Insert names here</a:t>
            </a:r>
          </a:p>
          <a:p>
            <a:pPr algn="ctr"/>
            <a:endParaRPr lang="en-GB" sz="1600" dirty="0"/>
          </a:p>
          <a:p>
            <a:pPr algn="ctr"/>
            <a:endParaRPr lang="en-GB" sz="1600" dirty="0"/>
          </a:p>
        </p:txBody>
      </p:sp>
      <p:sp>
        <p:nvSpPr>
          <p:cNvPr id="47" name="Oval 46"/>
          <p:cNvSpPr/>
          <p:nvPr/>
        </p:nvSpPr>
        <p:spPr>
          <a:xfrm>
            <a:off x="7654729" y="5348032"/>
            <a:ext cx="1253067" cy="1253067"/>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r>
              <a:rPr lang="en-GB" sz="1500" dirty="0">
                <a:solidFill>
                  <a:schemeClr val="bg1"/>
                </a:solidFill>
              </a:rPr>
              <a:t>December</a:t>
            </a:r>
            <a:endParaRPr lang="en-GB" sz="1500" dirty="0"/>
          </a:p>
        </p:txBody>
      </p:sp>
      <p:sp>
        <p:nvSpPr>
          <p:cNvPr id="19" name="Rounded Rectangle 18"/>
          <p:cNvSpPr/>
          <p:nvPr/>
        </p:nvSpPr>
        <p:spPr>
          <a:xfrm>
            <a:off x="203682" y="951896"/>
            <a:ext cx="1253067" cy="2201333"/>
          </a:xfrm>
          <a:prstGeom prst="roundRect">
            <a:avLst>
              <a:gd name="adj" fmla="val 0"/>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algn="ctr"/>
            <a:r>
              <a:rPr lang="en-GB" sz="1600" dirty="0">
                <a:solidFill>
                  <a:schemeClr val="tx1"/>
                </a:solidFill>
              </a:rPr>
              <a:t>Insert names here</a:t>
            </a:r>
          </a:p>
        </p:txBody>
      </p:sp>
      <p:sp>
        <p:nvSpPr>
          <p:cNvPr id="12" name="Oval 11"/>
          <p:cNvSpPr/>
          <p:nvPr/>
        </p:nvSpPr>
        <p:spPr>
          <a:xfrm>
            <a:off x="203682" y="2458963"/>
            <a:ext cx="1253067" cy="1253067"/>
          </a:xfrm>
          <a:prstGeom prst="ellipse">
            <a:avLst/>
          </a:prstGeom>
          <a:solidFill>
            <a:schemeClr val="accent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r>
              <a:rPr lang="en-GB" sz="1600" dirty="0">
                <a:solidFill>
                  <a:schemeClr val="bg1"/>
                </a:solidFill>
              </a:rPr>
              <a:t>January</a:t>
            </a:r>
          </a:p>
        </p:txBody>
      </p:sp>
      <p:sp>
        <p:nvSpPr>
          <p:cNvPr id="28" name="Rounded Rectangle 27"/>
          <p:cNvSpPr/>
          <p:nvPr/>
        </p:nvSpPr>
        <p:spPr>
          <a:xfrm>
            <a:off x="1697347" y="951896"/>
            <a:ext cx="1253067" cy="2201333"/>
          </a:xfrm>
          <a:prstGeom prst="roundRect">
            <a:avLst>
              <a:gd name="adj" fmla="val 0"/>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algn="ctr"/>
            <a:r>
              <a:rPr lang="en-GB" sz="1600" dirty="0">
                <a:solidFill>
                  <a:schemeClr val="tx1"/>
                </a:solidFill>
              </a:rPr>
              <a:t>Insert names here</a:t>
            </a:r>
          </a:p>
          <a:p>
            <a:pPr algn="ctr"/>
            <a:endParaRPr lang="en-GB" sz="1600" dirty="0"/>
          </a:p>
        </p:txBody>
      </p:sp>
      <p:sp>
        <p:nvSpPr>
          <p:cNvPr id="13" name="Oval 12"/>
          <p:cNvSpPr/>
          <p:nvPr/>
        </p:nvSpPr>
        <p:spPr>
          <a:xfrm>
            <a:off x="1697347" y="2408162"/>
            <a:ext cx="1253067" cy="1253067"/>
          </a:xfrm>
          <a:prstGeom prst="ellipse">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r>
              <a:rPr lang="en-GB" sz="1600" dirty="0">
                <a:solidFill>
                  <a:schemeClr val="bg1"/>
                </a:solidFill>
              </a:rPr>
              <a:t>February</a:t>
            </a:r>
            <a:endParaRPr lang="en-GB" sz="1600" dirty="0"/>
          </a:p>
        </p:txBody>
      </p:sp>
      <p:sp>
        <p:nvSpPr>
          <p:cNvPr id="29" name="Rounded Rectangle 28"/>
          <p:cNvSpPr/>
          <p:nvPr/>
        </p:nvSpPr>
        <p:spPr>
          <a:xfrm>
            <a:off x="3191012" y="951896"/>
            <a:ext cx="1253067" cy="2201333"/>
          </a:xfrm>
          <a:prstGeom prst="roundRect">
            <a:avLst>
              <a:gd name="adj" fmla="val 0"/>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algn="ctr"/>
            <a:r>
              <a:rPr lang="en-GB" sz="1600" dirty="0">
                <a:solidFill>
                  <a:schemeClr val="tx1"/>
                </a:solidFill>
              </a:rPr>
              <a:t>Insert names here</a:t>
            </a:r>
          </a:p>
          <a:p>
            <a:pPr algn="ctr"/>
            <a:endParaRPr lang="en-GB" sz="1600" dirty="0"/>
          </a:p>
        </p:txBody>
      </p:sp>
      <p:sp>
        <p:nvSpPr>
          <p:cNvPr id="14" name="Oval 13"/>
          <p:cNvSpPr/>
          <p:nvPr/>
        </p:nvSpPr>
        <p:spPr>
          <a:xfrm>
            <a:off x="3191012" y="2442029"/>
            <a:ext cx="1253067" cy="1253067"/>
          </a:xfrm>
          <a:prstGeom prst="ellipse">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r>
              <a:rPr lang="en-GB" sz="1600" dirty="0">
                <a:solidFill>
                  <a:schemeClr val="bg1"/>
                </a:solidFill>
              </a:rPr>
              <a:t>March</a:t>
            </a:r>
            <a:endParaRPr lang="en-GB" sz="1600" dirty="0"/>
          </a:p>
        </p:txBody>
      </p:sp>
      <p:sp>
        <p:nvSpPr>
          <p:cNvPr id="30" name="Rounded Rectangle 29"/>
          <p:cNvSpPr/>
          <p:nvPr/>
        </p:nvSpPr>
        <p:spPr>
          <a:xfrm>
            <a:off x="4684677" y="951897"/>
            <a:ext cx="1253067" cy="2201333"/>
          </a:xfrm>
          <a:prstGeom prst="roundRect">
            <a:avLst>
              <a:gd name="adj" fmla="val 0"/>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algn="ctr"/>
            <a:r>
              <a:rPr lang="en-GB" sz="1600">
                <a:solidFill>
                  <a:schemeClr val="tx1"/>
                </a:solidFill>
              </a:rPr>
              <a:t>Insert names here</a:t>
            </a:r>
          </a:p>
          <a:p>
            <a:pPr algn="ctr"/>
            <a:endParaRPr lang="en-GB" sz="1600" dirty="0"/>
          </a:p>
        </p:txBody>
      </p:sp>
      <p:sp>
        <p:nvSpPr>
          <p:cNvPr id="15" name="Oval 14"/>
          <p:cNvSpPr/>
          <p:nvPr/>
        </p:nvSpPr>
        <p:spPr>
          <a:xfrm>
            <a:off x="4684677" y="2382761"/>
            <a:ext cx="1253067" cy="125306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r>
              <a:rPr lang="en-GB" sz="1600" dirty="0">
                <a:solidFill>
                  <a:schemeClr val="bg1"/>
                </a:solidFill>
              </a:rPr>
              <a:t>April</a:t>
            </a:r>
            <a:endParaRPr lang="en-GB" sz="1600" dirty="0"/>
          </a:p>
        </p:txBody>
      </p:sp>
      <p:sp>
        <p:nvSpPr>
          <p:cNvPr id="31" name="Rounded Rectangle 30"/>
          <p:cNvSpPr/>
          <p:nvPr/>
        </p:nvSpPr>
        <p:spPr>
          <a:xfrm>
            <a:off x="6178342" y="951897"/>
            <a:ext cx="1253067" cy="2201333"/>
          </a:xfrm>
          <a:prstGeom prst="roundRect">
            <a:avLst>
              <a:gd name="adj" fmla="val 0"/>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algn="ctr"/>
            <a:r>
              <a:rPr lang="en-GB" sz="1600" dirty="0">
                <a:solidFill>
                  <a:schemeClr val="tx1"/>
                </a:solidFill>
              </a:rPr>
              <a:t>Insert names here</a:t>
            </a:r>
          </a:p>
          <a:p>
            <a:pPr algn="ctr"/>
            <a:endParaRPr lang="en-GB" sz="1600" dirty="0"/>
          </a:p>
          <a:p>
            <a:pPr algn="ctr"/>
            <a:endParaRPr lang="en-GB" sz="1600" dirty="0"/>
          </a:p>
        </p:txBody>
      </p:sp>
      <p:sp>
        <p:nvSpPr>
          <p:cNvPr id="16" name="Oval 15"/>
          <p:cNvSpPr/>
          <p:nvPr/>
        </p:nvSpPr>
        <p:spPr>
          <a:xfrm>
            <a:off x="6178343" y="2408162"/>
            <a:ext cx="1253067" cy="1253067"/>
          </a:xfrm>
          <a:prstGeom prst="ellipse">
            <a:avLst/>
          </a:prstGeom>
          <a:solidFill>
            <a:srgbClr val="33CCC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r>
              <a:rPr lang="en-GB" sz="1600" dirty="0">
                <a:solidFill>
                  <a:schemeClr val="bg1"/>
                </a:solidFill>
              </a:rPr>
              <a:t>May</a:t>
            </a:r>
            <a:endParaRPr lang="en-GB" sz="1600" dirty="0"/>
          </a:p>
        </p:txBody>
      </p:sp>
      <p:sp>
        <p:nvSpPr>
          <p:cNvPr id="32" name="Rounded Rectangle 31"/>
          <p:cNvSpPr/>
          <p:nvPr/>
        </p:nvSpPr>
        <p:spPr>
          <a:xfrm>
            <a:off x="7672009" y="951896"/>
            <a:ext cx="1253067" cy="2201333"/>
          </a:xfrm>
          <a:prstGeom prst="roundRect">
            <a:avLst>
              <a:gd name="adj" fmla="val 0"/>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algn="ctr"/>
            <a:r>
              <a:rPr lang="en-GB" sz="1600" dirty="0">
                <a:solidFill>
                  <a:schemeClr val="tx1"/>
                </a:solidFill>
              </a:rPr>
              <a:t>Insert names here</a:t>
            </a:r>
          </a:p>
          <a:p>
            <a:pPr algn="ctr"/>
            <a:endParaRPr lang="en-GB" sz="1600" dirty="0"/>
          </a:p>
          <a:p>
            <a:pPr algn="ctr"/>
            <a:endParaRPr lang="en-GB" sz="1600" dirty="0"/>
          </a:p>
        </p:txBody>
      </p:sp>
      <p:sp>
        <p:nvSpPr>
          <p:cNvPr id="17" name="Oval 16"/>
          <p:cNvSpPr/>
          <p:nvPr/>
        </p:nvSpPr>
        <p:spPr>
          <a:xfrm>
            <a:off x="7672009" y="2382759"/>
            <a:ext cx="1253067" cy="1253067"/>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r>
              <a:rPr lang="en-GB" sz="1600" dirty="0">
                <a:solidFill>
                  <a:schemeClr val="bg1"/>
                </a:solidFill>
              </a:rPr>
              <a:t>June</a:t>
            </a:r>
            <a:endParaRPr lang="en-GB" sz="1600" dirty="0"/>
          </a:p>
        </p:txBody>
      </p:sp>
      <p:sp>
        <p:nvSpPr>
          <p:cNvPr id="38" name="Rounded Rectangle 37"/>
          <p:cNvSpPr/>
          <p:nvPr/>
        </p:nvSpPr>
        <p:spPr>
          <a:xfrm>
            <a:off x="204792" y="3901197"/>
            <a:ext cx="1253067" cy="2201333"/>
          </a:xfrm>
          <a:prstGeom prst="roundRect">
            <a:avLst>
              <a:gd name="adj" fmla="val 0"/>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algn="ctr"/>
            <a:r>
              <a:rPr lang="en-GB" sz="1600" dirty="0">
                <a:solidFill>
                  <a:schemeClr val="tx1"/>
                </a:solidFill>
              </a:rPr>
              <a:t>Insert names here</a:t>
            </a:r>
          </a:p>
        </p:txBody>
      </p:sp>
      <p:sp>
        <p:nvSpPr>
          <p:cNvPr id="39" name="Oval 38"/>
          <p:cNvSpPr/>
          <p:nvPr/>
        </p:nvSpPr>
        <p:spPr>
          <a:xfrm>
            <a:off x="204792" y="5408264"/>
            <a:ext cx="1253067" cy="1253067"/>
          </a:xfrm>
          <a:prstGeom prst="ellipse">
            <a:avLst/>
          </a:prstGeom>
          <a:solidFill>
            <a:schemeClr val="accent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r>
              <a:rPr lang="en-GB" sz="1600" dirty="0">
                <a:solidFill>
                  <a:schemeClr val="bg1"/>
                </a:solidFill>
              </a:rPr>
              <a:t>July</a:t>
            </a:r>
          </a:p>
        </p:txBody>
      </p:sp>
      <p:sp>
        <p:nvSpPr>
          <p:cNvPr id="36" name="Rounded Rectangle 35"/>
          <p:cNvSpPr/>
          <p:nvPr/>
        </p:nvSpPr>
        <p:spPr>
          <a:xfrm>
            <a:off x="1698795" y="3901197"/>
            <a:ext cx="1253067" cy="2201333"/>
          </a:xfrm>
          <a:prstGeom prst="roundRect">
            <a:avLst>
              <a:gd name="adj" fmla="val 0"/>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algn="ctr"/>
            <a:r>
              <a:rPr lang="en-GB" sz="1600" dirty="0">
                <a:solidFill>
                  <a:schemeClr val="tx1"/>
                </a:solidFill>
              </a:rPr>
              <a:t>Insert names here</a:t>
            </a:r>
          </a:p>
          <a:p>
            <a:pPr algn="ctr"/>
            <a:endParaRPr lang="en-GB" sz="1600" dirty="0"/>
          </a:p>
        </p:txBody>
      </p:sp>
      <p:sp>
        <p:nvSpPr>
          <p:cNvPr id="40" name="Oval 39"/>
          <p:cNvSpPr/>
          <p:nvPr/>
        </p:nvSpPr>
        <p:spPr>
          <a:xfrm>
            <a:off x="1698795" y="5357463"/>
            <a:ext cx="1253067" cy="1253067"/>
          </a:xfrm>
          <a:prstGeom prst="ellipse">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r>
              <a:rPr lang="en-GB" sz="1600" dirty="0">
                <a:solidFill>
                  <a:schemeClr val="bg1"/>
                </a:solidFill>
              </a:rPr>
              <a:t>August</a:t>
            </a:r>
            <a:endParaRPr lang="en-GB" sz="1600" dirty="0"/>
          </a:p>
        </p:txBody>
      </p:sp>
      <p:sp>
        <p:nvSpPr>
          <p:cNvPr id="37" name="Rounded Rectangle 36"/>
          <p:cNvSpPr/>
          <p:nvPr/>
        </p:nvSpPr>
        <p:spPr>
          <a:xfrm>
            <a:off x="3192798" y="3901197"/>
            <a:ext cx="1253067" cy="2201333"/>
          </a:xfrm>
          <a:prstGeom prst="roundRect">
            <a:avLst>
              <a:gd name="adj" fmla="val 0"/>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algn="ctr"/>
            <a:r>
              <a:rPr lang="en-GB" sz="1600" dirty="0">
                <a:solidFill>
                  <a:schemeClr val="tx1"/>
                </a:solidFill>
              </a:rPr>
              <a:t>Insert names here</a:t>
            </a:r>
          </a:p>
          <a:p>
            <a:pPr algn="ctr"/>
            <a:endParaRPr lang="en-GB" sz="1600" dirty="0"/>
          </a:p>
        </p:txBody>
      </p:sp>
      <p:sp>
        <p:nvSpPr>
          <p:cNvPr id="41" name="Oval 40"/>
          <p:cNvSpPr/>
          <p:nvPr/>
        </p:nvSpPr>
        <p:spPr>
          <a:xfrm>
            <a:off x="3192798" y="5391330"/>
            <a:ext cx="1253067" cy="1253067"/>
          </a:xfrm>
          <a:prstGeom prst="ellipse">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en-GB" sz="1500" dirty="0">
                <a:solidFill>
                  <a:schemeClr val="bg1"/>
                </a:solidFill>
              </a:rPr>
              <a:t>September</a:t>
            </a:r>
            <a:endParaRPr lang="en-GB" sz="1500" dirty="0"/>
          </a:p>
        </p:txBody>
      </p:sp>
      <p:sp>
        <p:nvSpPr>
          <p:cNvPr id="42" name="Rounded Rectangle 41"/>
          <p:cNvSpPr/>
          <p:nvPr/>
        </p:nvSpPr>
        <p:spPr>
          <a:xfrm>
            <a:off x="4686801" y="3901197"/>
            <a:ext cx="1253067" cy="2201333"/>
          </a:xfrm>
          <a:prstGeom prst="roundRect">
            <a:avLst>
              <a:gd name="adj" fmla="val 0"/>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algn="ctr"/>
            <a:r>
              <a:rPr lang="en-GB" sz="1600">
                <a:solidFill>
                  <a:schemeClr val="tx1"/>
                </a:solidFill>
              </a:rPr>
              <a:t>Insert names here</a:t>
            </a:r>
          </a:p>
          <a:p>
            <a:pPr algn="ctr"/>
            <a:endParaRPr lang="en-GB" sz="1600" dirty="0"/>
          </a:p>
        </p:txBody>
      </p:sp>
      <p:grpSp>
        <p:nvGrpSpPr>
          <p:cNvPr id="73" name="Group 72"/>
          <p:cNvGrpSpPr/>
          <p:nvPr/>
        </p:nvGrpSpPr>
        <p:grpSpPr>
          <a:xfrm>
            <a:off x="4686801" y="5332061"/>
            <a:ext cx="1253067" cy="1253067"/>
            <a:chOff x="4678680" y="5305936"/>
            <a:chExt cx="1253067" cy="1253067"/>
          </a:xfrm>
        </p:grpSpPr>
        <p:sp>
          <p:nvSpPr>
            <p:cNvPr id="43" name="Oval 42"/>
            <p:cNvSpPr/>
            <p:nvPr/>
          </p:nvSpPr>
          <p:spPr>
            <a:xfrm>
              <a:off x="4678680" y="5305936"/>
              <a:ext cx="1253067" cy="125306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r>
                <a:rPr lang="en-GB" sz="1600" dirty="0">
                  <a:solidFill>
                    <a:schemeClr val="bg1"/>
                  </a:solidFill>
                </a:rPr>
                <a:t>October</a:t>
              </a:r>
              <a:endParaRPr lang="en-GB" sz="1600" dirty="0"/>
            </a:p>
          </p:txBody>
        </p:sp>
        <p:pic>
          <p:nvPicPr>
            <p:cNvPr id="62" name="Picture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7366" y="5884815"/>
              <a:ext cx="534063" cy="550085"/>
            </a:xfrm>
            <a:prstGeom prst="rect">
              <a:avLst/>
            </a:prstGeom>
          </p:spPr>
        </p:pic>
      </p:grpSp>
      <p:sp>
        <p:nvSpPr>
          <p:cNvPr id="44" name="Rounded Rectangle 43"/>
          <p:cNvSpPr/>
          <p:nvPr/>
        </p:nvSpPr>
        <p:spPr>
          <a:xfrm>
            <a:off x="6180804" y="3901197"/>
            <a:ext cx="1253067" cy="2201333"/>
          </a:xfrm>
          <a:prstGeom prst="roundRect">
            <a:avLst>
              <a:gd name="adj" fmla="val 0"/>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algn="ctr"/>
            <a:r>
              <a:rPr lang="en-GB" sz="1600" dirty="0">
                <a:solidFill>
                  <a:schemeClr val="tx1"/>
                </a:solidFill>
              </a:rPr>
              <a:t>Insert names here</a:t>
            </a:r>
          </a:p>
          <a:p>
            <a:pPr algn="ctr"/>
            <a:endParaRPr lang="en-GB" sz="1600" dirty="0"/>
          </a:p>
          <a:p>
            <a:pPr algn="ctr"/>
            <a:endParaRPr lang="en-GB" sz="1600" dirty="0"/>
          </a:p>
        </p:txBody>
      </p:sp>
      <p:grpSp>
        <p:nvGrpSpPr>
          <p:cNvPr id="74" name="Group 73"/>
          <p:cNvGrpSpPr/>
          <p:nvPr/>
        </p:nvGrpSpPr>
        <p:grpSpPr>
          <a:xfrm>
            <a:off x="6180805" y="5357462"/>
            <a:ext cx="1253067" cy="1253067"/>
            <a:chOff x="6136640" y="5331337"/>
            <a:chExt cx="1253067" cy="1253067"/>
          </a:xfrm>
        </p:grpSpPr>
        <p:sp>
          <p:nvSpPr>
            <p:cNvPr id="45" name="Oval 44"/>
            <p:cNvSpPr/>
            <p:nvPr/>
          </p:nvSpPr>
          <p:spPr>
            <a:xfrm>
              <a:off x="6136640" y="5331337"/>
              <a:ext cx="1253067" cy="1253067"/>
            </a:xfrm>
            <a:prstGeom prst="ellipse">
              <a:avLst/>
            </a:prstGeom>
            <a:solidFill>
              <a:srgbClr val="33CCC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en-GB" sz="1500" dirty="0">
                  <a:solidFill>
                    <a:schemeClr val="bg1"/>
                  </a:solidFill>
                </a:rPr>
                <a:t>November</a:t>
              </a:r>
              <a:endParaRPr lang="en-GB" sz="1500" dirty="0"/>
            </a:p>
          </p:txBody>
        </p:sp>
        <p:pic>
          <p:nvPicPr>
            <p:cNvPr id="65" name="Picture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497416" y="5827263"/>
              <a:ext cx="539110" cy="657714"/>
            </a:xfrm>
            <a:prstGeom prst="rect">
              <a:avLst/>
            </a:prstGeom>
          </p:spPr>
        </p:pic>
      </p:gr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552" y="2807522"/>
            <a:ext cx="675976" cy="955963"/>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7768" y="2886987"/>
            <a:ext cx="1002644" cy="640503"/>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2798" y="2897870"/>
            <a:ext cx="1121165" cy="62962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15698" y="2742078"/>
            <a:ext cx="1280200" cy="793080"/>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96962" y="2574496"/>
            <a:ext cx="815826" cy="1157465"/>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90625" y="2945844"/>
            <a:ext cx="808441" cy="492054"/>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5247" y="6111728"/>
            <a:ext cx="528642" cy="321755"/>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20237" y="5688419"/>
            <a:ext cx="673811" cy="955978"/>
          </a:xfrm>
          <a:prstGeom prst="rect">
            <a:avLst/>
          </a:prstGeom>
        </p:spPr>
      </p:pic>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45211" y="5813494"/>
            <a:ext cx="1138939" cy="797035"/>
          </a:xfrm>
          <a:prstGeom prst="rect">
            <a:avLst/>
          </a:prstGeom>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95684" y="5798751"/>
            <a:ext cx="574311" cy="790646"/>
          </a:xfrm>
          <a:prstGeom prst="rect">
            <a:avLst/>
          </a:prstGeom>
        </p:spPr>
      </p:pic>
    </p:spTree>
    <p:extLst>
      <p:ext uri="{BB962C8B-B14F-4D97-AF65-F5344CB8AC3E}">
        <p14:creationId xmlns:p14="http://schemas.microsoft.com/office/powerpoint/2010/main" val="504796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755650" y="765175"/>
            <a:ext cx="76327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None/>
            </a:pPr>
            <a:r>
              <a:rPr lang="en-GB" altLang="en-US" sz="3200" b="1" dirty="0">
                <a:solidFill>
                  <a:srgbClr val="0C93E1"/>
                </a:solidFill>
                <a:latin typeface="+mn-lt"/>
              </a:rPr>
              <a:t>Water Colours Monitor </a:t>
            </a:r>
          </a:p>
          <a:p>
            <a:pPr algn="ctr">
              <a:lnSpc>
                <a:spcPct val="100000"/>
              </a:lnSpc>
              <a:spcBef>
                <a:spcPct val="0"/>
              </a:spcBef>
              <a:buNone/>
            </a:pPr>
            <a:r>
              <a:rPr lang="en-GB" altLang="en-US" sz="3200" b="1" dirty="0">
                <a:solidFill>
                  <a:srgbClr val="0C93E1"/>
                </a:solidFill>
                <a:latin typeface="+mn-lt"/>
              </a:rPr>
              <a:t>and Job Cards</a:t>
            </a:r>
          </a:p>
          <a:p>
            <a:pPr algn="ctr" eaLnBrk="1" hangingPunct="1">
              <a:lnSpc>
                <a:spcPct val="100000"/>
              </a:lnSpc>
              <a:spcBef>
                <a:spcPct val="0"/>
              </a:spcBef>
              <a:buFontTx/>
              <a:buNone/>
            </a:pPr>
            <a:endParaRPr lang="en-GB" altLang="en-US" dirty="0">
              <a:solidFill>
                <a:srgbClr val="003F16"/>
              </a:solidFill>
              <a:latin typeface="Twinkl SemiBold" pitchFamily="2"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6680" y="2390862"/>
            <a:ext cx="1939383" cy="2883715"/>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4627" y="2521099"/>
            <a:ext cx="3429655" cy="2474543"/>
          </a:xfrm>
          <a:prstGeom prst="rect">
            <a:avLst/>
          </a:prstGeom>
        </p:spPr>
      </p:pic>
    </p:spTree>
    <p:extLst>
      <p:ext uri="{BB962C8B-B14F-4D97-AF65-F5344CB8AC3E}">
        <p14:creationId xmlns:p14="http://schemas.microsoft.com/office/powerpoint/2010/main" val="111871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2946"/>
            <a:ext cx="4545838" cy="643016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5838" y="192946"/>
            <a:ext cx="4545837" cy="6430161"/>
          </a:xfrm>
          <a:prstGeom prst="rect">
            <a:avLst/>
          </a:prstGeom>
        </p:spPr>
      </p:pic>
      <p:sp>
        <p:nvSpPr>
          <p:cNvPr id="15" name="Text Box 2"/>
          <p:cNvSpPr txBox="1">
            <a:spLocks noChangeArrowheads="1"/>
          </p:cNvSpPr>
          <p:nvPr/>
        </p:nvSpPr>
        <p:spPr bwMode="auto">
          <a:xfrm>
            <a:off x="320511" y="465411"/>
            <a:ext cx="1625735" cy="314766"/>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US" sz="1400" b="1">
                <a:solidFill>
                  <a:srgbClr val="E6007E"/>
                </a:solidFill>
                <a:effectLst/>
                <a:latin typeface="Twinkl" pitchFamily="2" charset="0"/>
                <a:ea typeface="Calibri" panose="020F0502020204030204" pitchFamily="34" charset="0"/>
                <a:cs typeface="Times New Roman" panose="02020603050405020304" pitchFamily="18" charset="0"/>
              </a:rPr>
              <a:t>Book Monitor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 Box 2"/>
          <p:cNvSpPr txBox="1">
            <a:spLocks noChangeArrowheads="1"/>
          </p:cNvSpPr>
          <p:nvPr/>
        </p:nvSpPr>
        <p:spPr bwMode="auto">
          <a:xfrm>
            <a:off x="2568263" y="457023"/>
            <a:ext cx="1676068" cy="323154"/>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400" b="1">
                <a:solidFill>
                  <a:srgbClr val="23A7F9"/>
                </a:solidFill>
                <a:effectLst/>
                <a:latin typeface="Twinkl" pitchFamily="2" charset="0"/>
                <a:ea typeface="Calibri" panose="020F0502020204030204" pitchFamily="34" charset="0"/>
                <a:cs typeface="Times New Roman" panose="02020603050405020304" pitchFamily="18" charset="0"/>
              </a:rPr>
              <a:t>Water Monitor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Box 2"/>
          <p:cNvSpPr txBox="1">
            <a:spLocks noChangeArrowheads="1"/>
          </p:cNvSpPr>
          <p:nvPr/>
        </p:nvSpPr>
        <p:spPr bwMode="auto">
          <a:xfrm>
            <a:off x="471514" y="2604604"/>
            <a:ext cx="1474732" cy="43221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400" b="1">
                <a:solidFill>
                  <a:srgbClr val="E50050"/>
                </a:solidFill>
                <a:effectLst/>
                <a:latin typeface="Twinkl" pitchFamily="2" charset="0"/>
                <a:ea typeface="Calibri" panose="020F0502020204030204" pitchFamily="34" charset="0"/>
                <a:cs typeface="Times New Roman" panose="02020603050405020304" pitchFamily="18" charset="0"/>
              </a:rPr>
              <a:t>Office Monitor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 Box 2"/>
          <p:cNvSpPr txBox="1">
            <a:spLocks noChangeArrowheads="1"/>
          </p:cNvSpPr>
          <p:nvPr/>
        </p:nvSpPr>
        <p:spPr bwMode="auto">
          <a:xfrm>
            <a:off x="2359444" y="2629771"/>
            <a:ext cx="2093706" cy="339614"/>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200" b="1" dirty="0">
                <a:solidFill>
                  <a:srgbClr val="7868AC"/>
                </a:solidFill>
                <a:effectLst/>
                <a:latin typeface="Twinkl" pitchFamily="2" charset="0"/>
                <a:ea typeface="Calibri" panose="020F0502020204030204" pitchFamily="34" charset="0"/>
                <a:cs typeface="Times New Roman" panose="02020603050405020304" pitchFamily="18" charset="0"/>
              </a:rPr>
              <a:t>End of the Line Monitor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2"/>
          <p:cNvSpPr txBox="1">
            <a:spLocks noChangeArrowheads="1"/>
          </p:cNvSpPr>
          <p:nvPr/>
        </p:nvSpPr>
        <p:spPr bwMode="auto">
          <a:xfrm>
            <a:off x="384130" y="4756558"/>
            <a:ext cx="1498495" cy="285404"/>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400" b="1">
                <a:solidFill>
                  <a:srgbClr val="F0821A"/>
                </a:solidFill>
                <a:effectLst/>
                <a:latin typeface="Twinkl" pitchFamily="2" charset="0"/>
                <a:ea typeface="Calibri" panose="020F0502020204030204" pitchFamily="34" charset="0"/>
                <a:cs typeface="Times New Roman" panose="02020603050405020304" pitchFamily="18" charset="0"/>
              </a:rPr>
              <a:t>Pencil Monitor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 Box 2"/>
          <p:cNvSpPr txBox="1">
            <a:spLocks noChangeArrowheads="1"/>
          </p:cNvSpPr>
          <p:nvPr/>
        </p:nvSpPr>
        <p:spPr bwMode="auto">
          <a:xfrm>
            <a:off x="2761618" y="4756558"/>
            <a:ext cx="1289358" cy="364781"/>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400" b="1">
                <a:solidFill>
                  <a:srgbClr val="86BD34"/>
                </a:solidFill>
                <a:effectLst/>
                <a:latin typeface="Twinkl" pitchFamily="2" charset="0"/>
                <a:ea typeface="Calibri" panose="020F0502020204030204" pitchFamily="34" charset="0"/>
                <a:cs typeface="Times New Roman" panose="02020603050405020304" pitchFamily="18" charset="0"/>
              </a:rPr>
              <a:t>Line Leader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Box 2"/>
          <p:cNvSpPr txBox="1">
            <a:spLocks noChangeArrowheads="1"/>
          </p:cNvSpPr>
          <p:nvPr/>
        </p:nvSpPr>
        <p:spPr bwMode="auto">
          <a:xfrm>
            <a:off x="4942677" y="465411"/>
            <a:ext cx="1511306" cy="348321"/>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400" b="1" dirty="0">
                <a:solidFill>
                  <a:srgbClr val="E6007E"/>
                </a:solidFill>
                <a:effectLst/>
                <a:latin typeface="Twinkl" pitchFamily="2" charset="0"/>
                <a:ea typeface="Calibri" panose="020F0502020204030204" pitchFamily="34" charset="0"/>
                <a:cs typeface="Times New Roman" panose="02020603050405020304" pitchFamily="18" charset="0"/>
              </a:rPr>
              <a:t>Bin Monitor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 Box 2"/>
          <p:cNvSpPr txBox="1">
            <a:spLocks noChangeArrowheads="1"/>
          </p:cNvSpPr>
          <p:nvPr/>
        </p:nvSpPr>
        <p:spPr bwMode="auto">
          <a:xfrm>
            <a:off x="7306810" y="457023"/>
            <a:ext cx="1424049" cy="403028"/>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400" b="1" dirty="0">
                <a:solidFill>
                  <a:srgbClr val="23A7F9"/>
                </a:solidFill>
                <a:effectLst/>
                <a:latin typeface="Twinkl" pitchFamily="2" charset="0"/>
                <a:ea typeface="Calibri" panose="020F0502020204030204" pitchFamily="34" charset="0"/>
                <a:cs typeface="Times New Roman" panose="02020603050405020304" pitchFamily="18" charset="0"/>
              </a:rPr>
              <a:t>Chair Monitor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 Box 2"/>
          <p:cNvSpPr txBox="1">
            <a:spLocks noChangeArrowheads="1"/>
          </p:cNvSpPr>
          <p:nvPr/>
        </p:nvSpPr>
        <p:spPr bwMode="auto">
          <a:xfrm>
            <a:off x="4545838" y="2613135"/>
            <a:ext cx="2188416" cy="35625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400" b="1" dirty="0">
                <a:solidFill>
                  <a:srgbClr val="E50050"/>
                </a:solidFill>
                <a:effectLst/>
                <a:latin typeface="Twinkl" pitchFamily="2" charset="0"/>
                <a:ea typeface="Calibri" panose="020F0502020204030204" pitchFamily="34" charset="0"/>
                <a:cs typeface="Times New Roman" panose="02020603050405020304" pitchFamily="18" charset="0"/>
              </a:rPr>
              <a:t>Fruit Monitor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 Box 2"/>
          <p:cNvSpPr txBox="1">
            <a:spLocks noChangeArrowheads="1"/>
          </p:cNvSpPr>
          <p:nvPr/>
        </p:nvSpPr>
        <p:spPr bwMode="auto">
          <a:xfrm>
            <a:off x="6876416" y="2604604"/>
            <a:ext cx="2187986" cy="310948"/>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400" b="1" dirty="0">
                <a:solidFill>
                  <a:srgbClr val="7868AC"/>
                </a:solidFill>
                <a:effectLst/>
                <a:latin typeface="Twinkl" pitchFamily="2" charset="0"/>
                <a:ea typeface="Calibri" panose="020F0502020204030204" pitchFamily="34" charset="0"/>
                <a:cs typeface="Times New Roman" panose="02020603050405020304" pitchFamily="18" charset="0"/>
              </a:rPr>
              <a:t>Packed Lunches Out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 Box 2"/>
          <p:cNvSpPr txBox="1">
            <a:spLocks noChangeArrowheads="1"/>
          </p:cNvSpPr>
          <p:nvPr/>
        </p:nvSpPr>
        <p:spPr bwMode="auto">
          <a:xfrm>
            <a:off x="4545838" y="4747147"/>
            <a:ext cx="2188416" cy="29481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400" b="1" dirty="0">
                <a:solidFill>
                  <a:srgbClr val="F0821A"/>
                </a:solidFill>
                <a:effectLst/>
                <a:latin typeface="Twinkl" pitchFamily="2" charset="0"/>
                <a:ea typeface="Calibri" panose="020F0502020204030204" pitchFamily="34" charset="0"/>
                <a:cs typeface="Times New Roman" panose="02020603050405020304" pitchFamily="18" charset="0"/>
              </a:rPr>
              <a:t>Feeling Chart Ready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 Box 2"/>
          <p:cNvSpPr txBox="1">
            <a:spLocks noChangeArrowheads="1"/>
          </p:cNvSpPr>
          <p:nvPr/>
        </p:nvSpPr>
        <p:spPr bwMode="auto">
          <a:xfrm>
            <a:off x="6903689" y="4756558"/>
            <a:ext cx="2187986" cy="320537"/>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400" b="1" dirty="0">
                <a:solidFill>
                  <a:srgbClr val="86BD34"/>
                </a:solidFill>
                <a:effectLst/>
                <a:latin typeface="Twinkl" pitchFamily="2" charset="0"/>
                <a:ea typeface="Calibri" panose="020F0502020204030204" pitchFamily="34" charset="0"/>
                <a:cs typeface="Times New Roman" panose="02020603050405020304" pitchFamily="18" charset="0"/>
              </a:rPr>
              <a:t>Eco Monitor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9130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2946"/>
            <a:ext cx="4545837" cy="643016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5838" y="192946"/>
            <a:ext cx="4545837" cy="6430160"/>
          </a:xfrm>
          <a:prstGeom prst="rect">
            <a:avLst/>
          </a:prstGeom>
        </p:spPr>
      </p:pic>
      <p:sp>
        <p:nvSpPr>
          <p:cNvPr id="11" name="Text Box 2"/>
          <p:cNvSpPr txBox="1">
            <a:spLocks noChangeArrowheads="1"/>
          </p:cNvSpPr>
          <p:nvPr/>
        </p:nvSpPr>
        <p:spPr bwMode="auto">
          <a:xfrm>
            <a:off x="-100669" y="470708"/>
            <a:ext cx="2567692" cy="341721"/>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400" b="1" dirty="0">
                <a:solidFill>
                  <a:srgbClr val="E6007E"/>
                </a:solidFill>
                <a:effectLst/>
                <a:latin typeface="Twinkl" pitchFamily="2" charset="0"/>
                <a:ea typeface="Calibri" panose="020F0502020204030204" pitchFamily="34" charset="0"/>
                <a:cs typeface="Times New Roman" panose="02020603050405020304" pitchFamily="18" charset="0"/>
              </a:rPr>
              <a:t>Lunchbox Monitor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2"/>
          <p:cNvSpPr txBox="1">
            <a:spLocks noChangeArrowheads="1"/>
          </p:cNvSpPr>
          <p:nvPr/>
        </p:nvSpPr>
        <p:spPr bwMode="auto">
          <a:xfrm>
            <a:off x="2171999" y="470709"/>
            <a:ext cx="2567692" cy="341721"/>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400" b="1" dirty="0">
                <a:solidFill>
                  <a:srgbClr val="23A7F9"/>
                </a:solidFill>
                <a:effectLst/>
                <a:latin typeface="Twinkl" pitchFamily="2" charset="0"/>
                <a:ea typeface="Calibri" panose="020F0502020204030204" pitchFamily="34" charset="0"/>
                <a:cs typeface="Times New Roman" panose="02020603050405020304" pitchFamily="18" charset="0"/>
              </a:rPr>
              <a:t>Class Helper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2"/>
          <p:cNvSpPr txBox="1">
            <a:spLocks noChangeArrowheads="1"/>
          </p:cNvSpPr>
          <p:nvPr/>
        </p:nvSpPr>
        <p:spPr bwMode="auto">
          <a:xfrm>
            <a:off x="-135549" y="2617365"/>
            <a:ext cx="2567692" cy="341721"/>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400" b="1" dirty="0">
                <a:solidFill>
                  <a:srgbClr val="E50050"/>
                </a:solidFill>
                <a:effectLst/>
                <a:latin typeface="Twinkl" pitchFamily="2" charset="0"/>
                <a:ea typeface="Calibri" panose="020F0502020204030204" pitchFamily="34" charset="0"/>
                <a:cs typeface="Times New Roman" panose="02020603050405020304" pitchFamily="18" charset="0"/>
              </a:rPr>
              <a:t>Book Bag Monitor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2"/>
          <p:cNvSpPr txBox="1">
            <a:spLocks noChangeArrowheads="1"/>
          </p:cNvSpPr>
          <p:nvPr/>
        </p:nvSpPr>
        <p:spPr bwMode="auto">
          <a:xfrm>
            <a:off x="2129651" y="2617090"/>
            <a:ext cx="2567188" cy="341447"/>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400" b="1" dirty="0">
                <a:solidFill>
                  <a:srgbClr val="7868AC"/>
                </a:solidFill>
                <a:effectLst/>
                <a:latin typeface="Twinkl" pitchFamily="2" charset="0"/>
                <a:ea typeface="Calibri" panose="020F0502020204030204" pitchFamily="34" charset="0"/>
                <a:cs typeface="Times New Roman" panose="02020603050405020304" pitchFamily="18" charset="0"/>
              </a:rPr>
              <a:t>Art Monitor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 Box 2"/>
          <p:cNvSpPr txBox="1">
            <a:spLocks noChangeArrowheads="1"/>
          </p:cNvSpPr>
          <p:nvPr/>
        </p:nvSpPr>
        <p:spPr bwMode="auto">
          <a:xfrm>
            <a:off x="-151002" y="4763747"/>
            <a:ext cx="2567692" cy="341721"/>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400" b="1" dirty="0">
                <a:solidFill>
                  <a:srgbClr val="F0821A"/>
                </a:solidFill>
                <a:effectLst/>
                <a:latin typeface="Twinkl" pitchFamily="2" charset="0"/>
                <a:ea typeface="Calibri" panose="020F0502020204030204" pitchFamily="34" charset="0"/>
                <a:cs typeface="Times New Roman" panose="02020603050405020304" pitchFamily="18" charset="0"/>
              </a:rPr>
              <a:t>Book Corner Monitor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 Box 2"/>
          <p:cNvSpPr txBox="1">
            <a:spLocks noChangeArrowheads="1"/>
          </p:cNvSpPr>
          <p:nvPr/>
        </p:nvSpPr>
        <p:spPr bwMode="auto">
          <a:xfrm>
            <a:off x="2197670" y="4764021"/>
            <a:ext cx="2567188" cy="341447"/>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400" b="1" dirty="0">
                <a:solidFill>
                  <a:srgbClr val="86BD34"/>
                </a:solidFill>
                <a:effectLst/>
                <a:latin typeface="Twinkl" pitchFamily="2" charset="0"/>
                <a:ea typeface="Calibri" panose="020F0502020204030204" pitchFamily="34" charset="0"/>
                <a:cs typeface="Times New Roman" panose="02020603050405020304" pitchFamily="18" charset="0"/>
              </a:rPr>
              <a:t>Pet Monitor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 Box 2"/>
          <p:cNvSpPr txBox="1">
            <a:spLocks noChangeArrowheads="1"/>
          </p:cNvSpPr>
          <p:nvPr/>
        </p:nvSpPr>
        <p:spPr bwMode="auto">
          <a:xfrm>
            <a:off x="4474190" y="494696"/>
            <a:ext cx="2391523" cy="333332"/>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100" b="1" dirty="0">
                <a:solidFill>
                  <a:srgbClr val="E6007E"/>
                </a:solidFill>
                <a:effectLst/>
                <a:latin typeface="Twinkl" pitchFamily="2" charset="0"/>
                <a:ea typeface="Calibri" panose="020F0502020204030204" pitchFamily="34" charset="0"/>
                <a:cs typeface="Times New Roman" panose="02020603050405020304" pitchFamily="18" charset="0"/>
              </a:rPr>
              <a:t>Sports Equipment Monitor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Box 2"/>
          <p:cNvSpPr txBox="1">
            <a:spLocks noChangeArrowheads="1"/>
          </p:cNvSpPr>
          <p:nvPr/>
        </p:nvSpPr>
        <p:spPr bwMode="auto">
          <a:xfrm>
            <a:off x="6746858" y="468347"/>
            <a:ext cx="2391523" cy="333332"/>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400" b="1" dirty="0">
                <a:solidFill>
                  <a:srgbClr val="23A7F9"/>
                </a:solidFill>
                <a:effectLst/>
                <a:latin typeface="Twinkl" pitchFamily="2" charset="0"/>
                <a:ea typeface="Calibri" panose="020F0502020204030204" pitchFamily="34" charset="0"/>
                <a:cs typeface="Times New Roman" panose="02020603050405020304" pitchFamily="18" charset="0"/>
              </a:rPr>
              <a:t>Lunch Order Monitor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 Box 2"/>
          <p:cNvSpPr txBox="1">
            <a:spLocks noChangeArrowheads="1"/>
          </p:cNvSpPr>
          <p:nvPr/>
        </p:nvSpPr>
        <p:spPr bwMode="auto">
          <a:xfrm>
            <a:off x="4536289" y="2608441"/>
            <a:ext cx="2391523" cy="333332"/>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400" b="1" dirty="0">
                <a:solidFill>
                  <a:srgbClr val="E50050"/>
                </a:solidFill>
                <a:effectLst/>
                <a:latin typeface="Twinkl" pitchFamily="2" charset="0"/>
                <a:ea typeface="Calibri" panose="020F0502020204030204" pitchFamily="34" charset="0"/>
                <a:cs typeface="Times New Roman" panose="02020603050405020304" pitchFamily="18" charset="0"/>
              </a:rPr>
              <a:t>Library Helper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2"/>
          <p:cNvSpPr txBox="1">
            <a:spLocks noChangeArrowheads="1"/>
          </p:cNvSpPr>
          <p:nvPr/>
        </p:nvSpPr>
        <p:spPr bwMode="auto">
          <a:xfrm>
            <a:off x="6776811" y="2633868"/>
            <a:ext cx="2391054" cy="33306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200" b="1" dirty="0" err="1">
                <a:solidFill>
                  <a:srgbClr val="7868AC"/>
                </a:solidFill>
                <a:effectLst/>
                <a:latin typeface="Twinkl" pitchFamily="2" charset="0"/>
                <a:ea typeface="Calibri" panose="020F0502020204030204" pitchFamily="34" charset="0"/>
                <a:cs typeface="Times New Roman" panose="02020603050405020304" pitchFamily="18" charset="0"/>
              </a:rPr>
              <a:t>Ipad</a:t>
            </a:r>
            <a:r>
              <a:rPr lang="en-GB" sz="1200" b="1" dirty="0">
                <a:solidFill>
                  <a:srgbClr val="7868AC"/>
                </a:solidFill>
                <a:effectLst/>
                <a:latin typeface="Twinkl" pitchFamily="2" charset="0"/>
                <a:ea typeface="Calibri" panose="020F0502020204030204" pitchFamily="34" charset="0"/>
                <a:cs typeface="Times New Roman" panose="02020603050405020304" pitchFamily="18" charset="0"/>
              </a:rPr>
              <a:t>/Computer Monitor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 Box 2"/>
          <p:cNvSpPr txBox="1">
            <a:spLocks noChangeArrowheads="1"/>
          </p:cNvSpPr>
          <p:nvPr/>
        </p:nvSpPr>
        <p:spPr bwMode="auto">
          <a:xfrm>
            <a:off x="4486426" y="4757170"/>
            <a:ext cx="2391523" cy="333332"/>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400" b="1">
                <a:solidFill>
                  <a:srgbClr val="F0821A"/>
                </a:solidFill>
                <a:effectLst/>
                <a:latin typeface="Twinkl" pitchFamily="2" charset="0"/>
                <a:ea typeface="Calibri" panose="020F0502020204030204" pitchFamily="34" charset="0"/>
                <a:cs typeface="Times New Roman" panose="02020603050405020304" pitchFamily="18" charset="0"/>
              </a:rPr>
              <a:t>Table Monitor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2"/>
          <p:cNvSpPr txBox="1">
            <a:spLocks noChangeArrowheads="1"/>
          </p:cNvSpPr>
          <p:nvPr/>
        </p:nvSpPr>
        <p:spPr bwMode="auto">
          <a:xfrm>
            <a:off x="6818756" y="4748788"/>
            <a:ext cx="2391054" cy="33306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400" b="1" dirty="0">
                <a:solidFill>
                  <a:srgbClr val="86BD34"/>
                </a:solidFill>
                <a:effectLst/>
                <a:latin typeface="Twinkl" pitchFamily="2" charset="0"/>
                <a:ea typeface="Calibri" panose="020F0502020204030204" pitchFamily="34" charset="0"/>
                <a:cs typeface="Times New Roman" panose="02020603050405020304" pitchFamily="18" charset="0"/>
              </a:rPr>
              <a:t>Locker Monitor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8048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4025" y="184557"/>
            <a:ext cx="4545837" cy="6430160"/>
          </a:xfrm>
          <a:prstGeom prst="rect">
            <a:avLst/>
          </a:prstGeom>
        </p:spPr>
      </p:pic>
      <p:sp>
        <p:nvSpPr>
          <p:cNvPr id="4" name="Text Box 2"/>
          <p:cNvSpPr txBox="1">
            <a:spLocks noChangeArrowheads="1"/>
          </p:cNvSpPr>
          <p:nvPr/>
        </p:nvSpPr>
        <p:spPr bwMode="auto">
          <a:xfrm>
            <a:off x="2239752" y="470983"/>
            <a:ext cx="2114026" cy="341721"/>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400" b="1" dirty="0">
                <a:solidFill>
                  <a:srgbClr val="E6007E"/>
                </a:solidFill>
                <a:effectLst/>
                <a:latin typeface="Twinkl" pitchFamily="2" charset="0"/>
                <a:ea typeface="Calibri" panose="020F0502020204030204" pitchFamily="34" charset="0"/>
                <a:cs typeface="Times New Roman" panose="02020603050405020304" pitchFamily="18" charset="0"/>
              </a:rPr>
              <a:t>Roll Book Monitor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
          <p:cNvSpPr txBox="1">
            <a:spLocks noChangeArrowheads="1"/>
          </p:cNvSpPr>
          <p:nvPr/>
        </p:nvSpPr>
        <p:spPr bwMode="auto">
          <a:xfrm>
            <a:off x="4487113" y="470708"/>
            <a:ext cx="2114026" cy="341721"/>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200" b="1" dirty="0">
                <a:solidFill>
                  <a:srgbClr val="23A7F9"/>
                </a:solidFill>
                <a:effectLst/>
                <a:latin typeface="Twinkl" pitchFamily="2" charset="0"/>
                <a:ea typeface="Calibri" panose="020F0502020204030204" pitchFamily="34" charset="0"/>
                <a:cs typeface="Times New Roman" panose="02020603050405020304" pitchFamily="18" charset="0"/>
              </a:rPr>
              <a:t>Student Representative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2"/>
          <p:cNvSpPr txBox="1">
            <a:spLocks noChangeArrowheads="1"/>
          </p:cNvSpPr>
          <p:nvPr/>
        </p:nvSpPr>
        <p:spPr bwMode="auto">
          <a:xfrm>
            <a:off x="2181136" y="2608976"/>
            <a:ext cx="2114026" cy="341721"/>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400" b="1" dirty="0">
                <a:solidFill>
                  <a:srgbClr val="E50050"/>
                </a:solidFill>
                <a:effectLst/>
                <a:latin typeface="Twinkl" pitchFamily="2" charset="0"/>
                <a:ea typeface="Calibri" panose="020F0502020204030204" pitchFamily="34" charset="0"/>
                <a:cs typeface="Times New Roman" panose="02020603050405020304" pitchFamily="18" charset="0"/>
              </a:rPr>
              <a:t>School Buddy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2"/>
          <p:cNvSpPr txBox="1">
            <a:spLocks noChangeArrowheads="1"/>
          </p:cNvSpPr>
          <p:nvPr/>
        </p:nvSpPr>
        <p:spPr bwMode="auto">
          <a:xfrm>
            <a:off x="4512695" y="2608976"/>
            <a:ext cx="2113611" cy="341447"/>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400" b="1" dirty="0">
                <a:solidFill>
                  <a:srgbClr val="7868AC"/>
                </a:solidFill>
                <a:effectLst/>
                <a:latin typeface="Twinkl" pitchFamily="2" charset="0"/>
                <a:ea typeface="Calibri" panose="020F0502020204030204" pitchFamily="34" charset="0"/>
                <a:cs typeface="Times New Roman" panose="02020603050405020304" pitchFamily="18" charset="0"/>
              </a:rPr>
              <a:t>Traffic Monitor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2"/>
          <p:cNvSpPr txBox="1">
            <a:spLocks noChangeArrowheads="1"/>
          </p:cNvSpPr>
          <p:nvPr/>
        </p:nvSpPr>
        <p:spPr bwMode="auto">
          <a:xfrm>
            <a:off x="2247750" y="4746969"/>
            <a:ext cx="2114026" cy="341721"/>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400" b="1" dirty="0">
                <a:solidFill>
                  <a:srgbClr val="F0821A"/>
                </a:solidFill>
                <a:effectLst/>
                <a:latin typeface="Twinkl" pitchFamily="2" charset="0"/>
                <a:ea typeface="Calibri" panose="020F0502020204030204" pitchFamily="34" charset="0"/>
                <a:cs typeface="Times New Roman" panose="02020603050405020304" pitchFamily="18" charset="0"/>
              </a:rPr>
              <a:t>Noise Monitor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2"/>
          <p:cNvSpPr txBox="1">
            <a:spLocks noChangeArrowheads="1"/>
          </p:cNvSpPr>
          <p:nvPr/>
        </p:nvSpPr>
        <p:spPr bwMode="auto">
          <a:xfrm>
            <a:off x="4495916" y="4755358"/>
            <a:ext cx="2113611" cy="341447"/>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400" b="1" dirty="0">
                <a:solidFill>
                  <a:srgbClr val="86BD34"/>
                </a:solidFill>
                <a:effectLst/>
                <a:latin typeface="Twinkl" pitchFamily="2" charset="0"/>
                <a:ea typeface="Calibri" panose="020F0502020204030204" pitchFamily="34" charset="0"/>
                <a:cs typeface="Times New Roman" panose="02020603050405020304" pitchFamily="18" charset="0"/>
              </a:rPr>
              <a:t>Whiteboard Monitor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0412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hite Date Box"/>
          <p:cNvSpPr/>
          <p:nvPr/>
        </p:nvSpPr>
        <p:spPr>
          <a:xfrm>
            <a:off x="0" y="6127750"/>
            <a:ext cx="9144000" cy="73025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100" name="Date"/>
          <p:cNvSpPr txBox="1">
            <a:spLocks noChangeArrowheads="1"/>
          </p:cNvSpPr>
          <p:nvPr/>
        </p:nvSpPr>
        <p:spPr bwMode="auto">
          <a:xfrm>
            <a:off x="6245225" y="6299200"/>
            <a:ext cx="3800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dirty="0">
                <a:latin typeface="+mn-lt"/>
                <a:cs typeface="Arial" panose="020B0604020202020204" pitchFamily="34" charset="0"/>
              </a:rPr>
              <a:t>The weather is:</a:t>
            </a:r>
          </a:p>
        </p:txBody>
      </p:sp>
      <p:sp>
        <p:nvSpPr>
          <p:cNvPr id="4101" name="Date"/>
          <p:cNvSpPr txBox="1">
            <a:spLocks noChangeArrowheads="1"/>
          </p:cNvSpPr>
          <p:nvPr/>
        </p:nvSpPr>
        <p:spPr bwMode="auto">
          <a:xfrm>
            <a:off x="107950" y="6253163"/>
            <a:ext cx="6107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b="1" dirty="0">
                <a:latin typeface="+mn-lt"/>
                <a:cs typeface="Arial" panose="020B0604020202020204" pitchFamily="34" charset="0"/>
              </a:rPr>
              <a:t>Today is Monday 7</a:t>
            </a:r>
            <a:r>
              <a:rPr lang="en-GB" altLang="en-US" sz="2800" b="1" baseline="30000" dirty="0">
                <a:latin typeface="+mn-lt"/>
                <a:cs typeface="Arial" panose="020B0604020202020204" pitchFamily="34" charset="0"/>
              </a:rPr>
              <a:t>th</a:t>
            </a:r>
            <a:r>
              <a:rPr lang="en-GB" altLang="en-US" sz="2800" b="1" dirty="0">
                <a:latin typeface="+mn-lt"/>
                <a:cs typeface="Arial" panose="020B0604020202020204" pitchFamily="34" charset="0"/>
              </a:rPr>
              <a:t> March 2021</a:t>
            </a:r>
          </a:p>
        </p:txBody>
      </p:sp>
      <p:grpSp>
        <p:nvGrpSpPr>
          <p:cNvPr id="4" name="1"/>
          <p:cNvGrpSpPr>
            <a:grpSpLocks/>
          </p:cNvGrpSpPr>
          <p:nvPr/>
        </p:nvGrpSpPr>
        <p:grpSpPr bwMode="auto">
          <a:xfrm>
            <a:off x="908050" y="44450"/>
            <a:ext cx="896938" cy="1190625"/>
            <a:chOff x="908050" y="44450"/>
            <a:chExt cx="896938" cy="1190625"/>
          </a:xfrm>
        </p:grpSpPr>
        <p:sp>
          <p:nvSpPr>
            <p:cNvPr id="2" name="Oval 1"/>
            <p:cNvSpPr/>
            <p:nvPr/>
          </p:nvSpPr>
          <p:spPr bwMode="auto">
            <a:xfrm>
              <a:off x="908050" y="44450"/>
              <a:ext cx="896938" cy="896938"/>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44" name="TextBox 72"/>
            <p:cNvSpPr txBox="1">
              <a:spLocks noChangeArrowheads="1"/>
            </p:cNvSpPr>
            <p:nvPr/>
          </p:nvSpPr>
          <p:spPr bwMode="auto">
            <a:xfrm>
              <a:off x="927100" y="958850"/>
              <a:ext cx="833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dirty="0">
                  <a:latin typeface="+mn-lt"/>
                  <a:cs typeface="Arial" panose="020B0604020202020204" pitchFamily="34" charset="0"/>
                </a:rPr>
                <a:t>Name 1</a:t>
              </a:r>
            </a:p>
          </p:txBody>
        </p:sp>
      </p:grpSp>
      <p:grpSp>
        <p:nvGrpSpPr>
          <p:cNvPr id="5" name="2"/>
          <p:cNvGrpSpPr>
            <a:grpSpLocks/>
          </p:cNvGrpSpPr>
          <p:nvPr/>
        </p:nvGrpSpPr>
        <p:grpSpPr bwMode="auto">
          <a:xfrm>
            <a:off x="2560638" y="53975"/>
            <a:ext cx="896937" cy="1174750"/>
            <a:chOff x="2560638" y="53975"/>
            <a:chExt cx="896937" cy="1174750"/>
          </a:xfrm>
        </p:grpSpPr>
        <p:sp>
          <p:nvSpPr>
            <p:cNvPr id="138" name="Oval 137"/>
            <p:cNvSpPr/>
            <p:nvPr/>
          </p:nvSpPr>
          <p:spPr bwMode="auto">
            <a:xfrm>
              <a:off x="2560638" y="53975"/>
              <a:ext cx="896937" cy="896938"/>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42" name="TextBox 74"/>
            <p:cNvSpPr txBox="1">
              <a:spLocks noChangeArrowheads="1"/>
            </p:cNvSpPr>
            <p:nvPr/>
          </p:nvSpPr>
          <p:spPr bwMode="auto">
            <a:xfrm>
              <a:off x="2560638" y="952500"/>
              <a:ext cx="896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2</a:t>
              </a:r>
            </a:p>
          </p:txBody>
        </p:sp>
      </p:grpSp>
      <p:grpSp>
        <p:nvGrpSpPr>
          <p:cNvPr id="6" name="3"/>
          <p:cNvGrpSpPr>
            <a:grpSpLocks/>
          </p:cNvGrpSpPr>
          <p:nvPr/>
        </p:nvGrpSpPr>
        <p:grpSpPr bwMode="auto">
          <a:xfrm>
            <a:off x="4152900" y="53975"/>
            <a:ext cx="896938" cy="1174750"/>
            <a:chOff x="4152900" y="53975"/>
            <a:chExt cx="896938" cy="1174750"/>
          </a:xfrm>
        </p:grpSpPr>
        <p:sp>
          <p:nvSpPr>
            <p:cNvPr id="139" name="Oval 138"/>
            <p:cNvSpPr/>
            <p:nvPr/>
          </p:nvSpPr>
          <p:spPr bwMode="auto">
            <a:xfrm>
              <a:off x="4152900" y="53975"/>
              <a:ext cx="896938" cy="896938"/>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40" name="TextBox 76"/>
            <p:cNvSpPr txBox="1">
              <a:spLocks noChangeArrowheads="1"/>
            </p:cNvSpPr>
            <p:nvPr/>
          </p:nvSpPr>
          <p:spPr bwMode="auto">
            <a:xfrm>
              <a:off x="4152900" y="952500"/>
              <a:ext cx="896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3</a:t>
              </a:r>
            </a:p>
          </p:txBody>
        </p:sp>
      </p:grpSp>
      <p:grpSp>
        <p:nvGrpSpPr>
          <p:cNvPr id="7" name="4"/>
          <p:cNvGrpSpPr>
            <a:grpSpLocks/>
          </p:cNvGrpSpPr>
          <p:nvPr/>
        </p:nvGrpSpPr>
        <p:grpSpPr bwMode="auto">
          <a:xfrm>
            <a:off x="5746750" y="53975"/>
            <a:ext cx="896938" cy="1174750"/>
            <a:chOff x="5746750" y="53975"/>
            <a:chExt cx="896938" cy="1174750"/>
          </a:xfrm>
        </p:grpSpPr>
        <p:sp>
          <p:nvSpPr>
            <p:cNvPr id="140" name="Oval 139"/>
            <p:cNvSpPr/>
            <p:nvPr/>
          </p:nvSpPr>
          <p:spPr bwMode="auto">
            <a:xfrm>
              <a:off x="5746750" y="53975"/>
              <a:ext cx="896938" cy="896938"/>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38" name="TextBox 78"/>
            <p:cNvSpPr txBox="1">
              <a:spLocks noChangeArrowheads="1"/>
            </p:cNvSpPr>
            <p:nvPr/>
          </p:nvSpPr>
          <p:spPr bwMode="auto">
            <a:xfrm>
              <a:off x="5746750" y="952500"/>
              <a:ext cx="88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4</a:t>
              </a:r>
            </a:p>
          </p:txBody>
        </p:sp>
      </p:grpSp>
      <p:grpSp>
        <p:nvGrpSpPr>
          <p:cNvPr id="8" name="5"/>
          <p:cNvGrpSpPr>
            <a:grpSpLocks/>
          </p:cNvGrpSpPr>
          <p:nvPr/>
        </p:nvGrpSpPr>
        <p:grpSpPr bwMode="auto">
          <a:xfrm>
            <a:off x="7339013" y="53975"/>
            <a:ext cx="896937" cy="1174750"/>
            <a:chOff x="7339013" y="53975"/>
            <a:chExt cx="896937" cy="1174750"/>
          </a:xfrm>
        </p:grpSpPr>
        <p:sp>
          <p:nvSpPr>
            <p:cNvPr id="141" name="Oval 140"/>
            <p:cNvSpPr/>
            <p:nvPr/>
          </p:nvSpPr>
          <p:spPr bwMode="auto">
            <a:xfrm>
              <a:off x="7339013" y="53975"/>
              <a:ext cx="896937" cy="896938"/>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36" name="TextBox 80"/>
            <p:cNvSpPr txBox="1">
              <a:spLocks noChangeArrowheads="1"/>
            </p:cNvSpPr>
            <p:nvPr/>
          </p:nvSpPr>
          <p:spPr bwMode="auto">
            <a:xfrm>
              <a:off x="7339013" y="952500"/>
              <a:ext cx="89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5</a:t>
              </a:r>
            </a:p>
          </p:txBody>
        </p:sp>
      </p:grpSp>
      <p:grpSp>
        <p:nvGrpSpPr>
          <p:cNvPr id="9" name="6"/>
          <p:cNvGrpSpPr>
            <a:grpSpLocks/>
          </p:cNvGrpSpPr>
          <p:nvPr/>
        </p:nvGrpSpPr>
        <p:grpSpPr bwMode="auto">
          <a:xfrm>
            <a:off x="73025" y="1009650"/>
            <a:ext cx="903288" cy="1185863"/>
            <a:chOff x="73025" y="1009650"/>
            <a:chExt cx="903288" cy="1185863"/>
          </a:xfrm>
        </p:grpSpPr>
        <p:sp>
          <p:nvSpPr>
            <p:cNvPr id="143" name="Oval 142"/>
            <p:cNvSpPr/>
            <p:nvPr/>
          </p:nvSpPr>
          <p:spPr bwMode="auto">
            <a:xfrm>
              <a:off x="73025" y="1009650"/>
              <a:ext cx="896938" cy="896938"/>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34" name="TextBox 82"/>
            <p:cNvSpPr txBox="1">
              <a:spLocks noChangeArrowheads="1"/>
            </p:cNvSpPr>
            <p:nvPr/>
          </p:nvSpPr>
          <p:spPr bwMode="auto">
            <a:xfrm>
              <a:off x="79375" y="1917700"/>
              <a:ext cx="8969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6</a:t>
              </a:r>
            </a:p>
          </p:txBody>
        </p:sp>
      </p:grpSp>
      <p:grpSp>
        <p:nvGrpSpPr>
          <p:cNvPr id="10" name="7"/>
          <p:cNvGrpSpPr>
            <a:grpSpLocks/>
          </p:cNvGrpSpPr>
          <p:nvPr/>
        </p:nvGrpSpPr>
        <p:grpSpPr bwMode="auto">
          <a:xfrm>
            <a:off x="1681163" y="1009650"/>
            <a:ext cx="896937" cy="1185863"/>
            <a:chOff x="1681163" y="1009650"/>
            <a:chExt cx="896937" cy="1185863"/>
          </a:xfrm>
        </p:grpSpPr>
        <p:sp>
          <p:nvSpPr>
            <p:cNvPr id="144" name="Oval 143"/>
            <p:cNvSpPr/>
            <p:nvPr/>
          </p:nvSpPr>
          <p:spPr bwMode="auto">
            <a:xfrm>
              <a:off x="1681163" y="1009650"/>
              <a:ext cx="896937" cy="896938"/>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32" name="TextBox 84"/>
            <p:cNvSpPr txBox="1">
              <a:spLocks noChangeArrowheads="1"/>
            </p:cNvSpPr>
            <p:nvPr/>
          </p:nvSpPr>
          <p:spPr bwMode="auto">
            <a:xfrm>
              <a:off x="1681163" y="1917700"/>
              <a:ext cx="8969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7</a:t>
              </a:r>
            </a:p>
          </p:txBody>
        </p:sp>
      </p:grpSp>
      <p:grpSp>
        <p:nvGrpSpPr>
          <p:cNvPr id="11" name="8"/>
          <p:cNvGrpSpPr>
            <a:grpSpLocks/>
          </p:cNvGrpSpPr>
          <p:nvPr/>
        </p:nvGrpSpPr>
        <p:grpSpPr bwMode="auto">
          <a:xfrm>
            <a:off x="3282950" y="1009650"/>
            <a:ext cx="903288" cy="1185863"/>
            <a:chOff x="3282950" y="1009650"/>
            <a:chExt cx="903288" cy="1185863"/>
          </a:xfrm>
        </p:grpSpPr>
        <p:sp>
          <p:nvSpPr>
            <p:cNvPr id="145" name="Oval 144"/>
            <p:cNvSpPr/>
            <p:nvPr/>
          </p:nvSpPr>
          <p:spPr bwMode="auto">
            <a:xfrm>
              <a:off x="3289300" y="1009650"/>
              <a:ext cx="896938" cy="896938"/>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30" name="TextBox 86"/>
            <p:cNvSpPr txBox="1">
              <a:spLocks noChangeArrowheads="1"/>
            </p:cNvSpPr>
            <p:nvPr/>
          </p:nvSpPr>
          <p:spPr bwMode="auto">
            <a:xfrm>
              <a:off x="3282950" y="1917700"/>
              <a:ext cx="9032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8</a:t>
              </a:r>
            </a:p>
          </p:txBody>
        </p:sp>
      </p:grpSp>
      <p:grpSp>
        <p:nvGrpSpPr>
          <p:cNvPr id="12" name="9"/>
          <p:cNvGrpSpPr>
            <a:grpSpLocks/>
          </p:cNvGrpSpPr>
          <p:nvPr/>
        </p:nvGrpSpPr>
        <p:grpSpPr bwMode="auto">
          <a:xfrm>
            <a:off x="4891088" y="1009650"/>
            <a:ext cx="903287" cy="1185863"/>
            <a:chOff x="4891088" y="1009650"/>
            <a:chExt cx="903287" cy="1185863"/>
          </a:xfrm>
        </p:grpSpPr>
        <p:sp>
          <p:nvSpPr>
            <p:cNvPr id="146" name="Oval 145"/>
            <p:cNvSpPr/>
            <p:nvPr/>
          </p:nvSpPr>
          <p:spPr bwMode="auto">
            <a:xfrm>
              <a:off x="4897438" y="1009650"/>
              <a:ext cx="896937" cy="896938"/>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28" name="TextBox 88"/>
            <p:cNvSpPr txBox="1">
              <a:spLocks noChangeArrowheads="1"/>
            </p:cNvSpPr>
            <p:nvPr/>
          </p:nvSpPr>
          <p:spPr bwMode="auto">
            <a:xfrm>
              <a:off x="4891088" y="1917700"/>
              <a:ext cx="9032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9</a:t>
              </a:r>
            </a:p>
          </p:txBody>
        </p:sp>
      </p:grpSp>
      <p:grpSp>
        <p:nvGrpSpPr>
          <p:cNvPr id="13" name="10"/>
          <p:cNvGrpSpPr>
            <a:grpSpLocks/>
          </p:cNvGrpSpPr>
          <p:nvPr/>
        </p:nvGrpSpPr>
        <p:grpSpPr bwMode="auto">
          <a:xfrm>
            <a:off x="6499225" y="1009650"/>
            <a:ext cx="903288" cy="1185863"/>
            <a:chOff x="6499225" y="1009650"/>
            <a:chExt cx="903288" cy="1185863"/>
          </a:xfrm>
        </p:grpSpPr>
        <p:sp>
          <p:nvSpPr>
            <p:cNvPr id="147" name="Oval 146"/>
            <p:cNvSpPr/>
            <p:nvPr/>
          </p:nvSpPr>
          <p:spPr bwMode="auto">
            <a:xfrm>
              <a:off x="6505575" y="1009650"/>
              <a:ext cx="896938" cy="896938"/>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26" name="TextBox 90"/>
            <p:cNvSpPr txBox="1">
              <a:spLocks noChangeArrowheads="1"/>
            </p:cNvSpPr>
            <p:nvPr/>
          </p:nvSpPr>
          <p:spPr bwMode="auto">
            <a:xfrm>
              <a:off x="6499225" y="1917700"/>
              <a:ext cx="9032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10</a:t>
              </a:r>
            </a:p>
          </p:txBody>
        </p:sp>
      </p:grpSp>
      <p:grpSp>
        <p:nvGrpSpPr>
          <p:cNvPr id="14" name="11"/>
          <p:cNvGrpSpPr>
            <a:grpSpLocks/>
          </p:cNvGrpSpPr>
          <p:nvPr/>
        </p:nvGrpSpPr>
        <p:grpSpPr bwMode="auto">
          <a:xfrm>
            <a:off x="8174038" y="1008063"/>
            <a:ext cx="896937" cy="1187450"/>
            <a:chOff x="8174038" y="1008063"/>
            <a:chExt cx="896937" cy="1187450"/>
          </a:xfrm>
        </p:grpSpPr>
        <p:sp>
          <p:nvSpPr>
            <p:cNvPr id="148" name="Oval 147"/>
            <p:cNvSpPr/>
            <p:nvPr/>
          </p:nvSpPr>
          <p:spPr bwMode="auto">
            <a:xfrm>
              <a:off x="8174038" y="1008063"/>
              <a:ext cx="896937" cy="896937"/>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24" name="TextBox 92"/>
            <p:cNvSpPr txBox="1">
              <a:spLocks noChangeArrowheads="1"/>
            </p:cNvSpPr>
            <p:nvPr/>
          </p:nvSpPr>
          <p:spPr bwMode="auto">
            <a:xfrm>
              <a:off x="8174038" y="1917700"/>
              <a:ext cx="8969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11</a:t>
              </a:r>
            </a:p>
          </p:txBody>
        </p:sp>
      </p:grpSp>
      <p:grpSp>
        <p:nvGrpSpPr>
          <p:cNvPr id="15" name="12"/>
          <p:cNvGrpSpPr>
            <a:grpSpLocks/>
          </p:cNvGrpSpPr>
          <p:nvPr/>
        </p:nvGrpSpPr>
        <p:grpSpPr bwMode="auto">
          <a:xfrm>
            <a:off x="908050" y="1984375"/>
            <a:ext cx="896938" cy="1182688"/>
            <a:chOff x="908050" y="1984375"/>
            <a:chExt cx="896938" cy="1182688"/>
          </a:xfrm>
        </p:grpSpPr>
        <p:sp>
          <p:nvSpPr>
            <p:cNvPr id="150" name="Oval 149"/>
            <p:cNvSpPr/>
            <p:nvPr/>
          </p:nvSpPr>
          <p:spPr bwMode="auto">
            <a:xfrm>
              <a:off x="908050" y="1984375"/>
              <a:ext cx="896938" cy="896938"/>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22" name="TextBox 94"/>
            <p:cNvSpPr txBox="1">
              <a:spLocks noChangeArrowheads="1"/>
            </p:cNvSpPr>
            <p:nvPr/>
          </p:nvSpPr>
          <p:spPr bwMode="auto">
            <a:xfrm>
              <a:off x="908050" y="2890838"/>
              <a:ext cx="896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12</a:t>
              </a:r>
            </a:p>
          </p:txBody>
        </p:sp>
      </p:grpSp>
      <p:grpSp>
        <p:nvGrpSpPr>
          <p:cNvPr id="16" name="13"/>
          <p:cNvGrpSpPr>
            <a:grpSpLocks/>
          </p:cNvGrpSpPr>
          <p:nvPr/>
        </p:nvGrpSpPr>
        <p:grpSpPr bwMode="auto">
          <a:xfrm>
            <a:off x="2560638" y="1992313"/>
            <a:ext cx="896937" cy="1174750"/>
            <a:chOff x="2560638" y="1992313"/>
            <a:chExt cx="896937" cy="1174750"/>
          </a:xfrm>
        </p:grpSpPr>
        <p:sp>
          <p:nvSpPr>
            <p:cNvPr id="151" name="Oval 150"/>
            <p:cNvSpPr/>
            <p:nvPr/>
          </p:nvSpPr>
          <p:spPr bwMode="auto">
            <a:xfrm>
              <a:off x="2560638" y="1992313"/>
              <a:ext cx="896937" cy="896937"/>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20" name="TextBox 96"/>
            <p:cNvSpPr txBox="1">
              <a:spLocks noChangeArrowheads="1"/>
            </p:cNvSpPr>
            <p:nvPr/>
          </p:nvSpPr>
          <p:spPr bwMode="auto">
            <a:xfrm>
              <a:off x="2578100" y="2890838"/>
              <a:ext cx="879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13</a:t>
              </a:r>
            </a:p>
          </p:txBody>
        </p:sp>
      </p:grpSp>
      <p:grpSp>
        <p:nvGrpSpPr>
          <p:cNvPr id="17" name="14"/>
          <p:cNvGrpSpPr>
            <a:grpSpLocks/>
          </p:cNvGrpSpPr>
          <p:nvPr/>
        </p:nvGrpSpPr>
        <p:grpSpPr bwMode="auto">
          <a:xfrm>
            <a:off x="4152900" y="1992313"/>
            <a:ext cx="896938" cy="1174750"/>
            <a:chOff x="4152900" y="1992313"/>
            <a:chExt cx="896938" cy="1174750"/>
          </a:xfrm>
        </p:grpSpPr>
        <p:sp>
          <p:nvSpPr>
            <p:cNvPr id="152" name="Oval 151"/>
            <p:cNvSpPr/>
            <p:nvPr/>
          </p:nvSpPr>
          <p:spPr bwMode="auto">
            <a:xfrm>
              <a:off x="4152900" y="1992313"/>
              <a:ext cx="896938" cy="896937"/>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18" name="TextBox 98"/>
            <p:cNvSpPr txBox="1">
              <a:spLocks noChangeArrowheads="1"/>
            </p:cNvSpPr>
            <p:nvPr/>
          </p:nvSpPr>
          <p:spPr bwMode="auto">
            <a:xfrm>
              <a:off x="4186238" y="2889250"/>
              <a:ext cx="863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14</a:t>
              </a:r>
            </a:p>
          </p:txBody>
        </p:sp>
      </p:grpSp>
      <p:grpSp>
        <p:nvGrpSpPr>
          <p:cNvPr id="18" name="15"/>
          <p:cNvGrpSpPr>
            <a:grpSpLocks/>
          </p:cNvGrpSpPr>
          <p:nvPr/>
        </p:nvGrpSpPr>
        <p:grpSpPr bwMode="auto">
          <a:xfrm>
            <a:off x="5746750" y="1992313"/>
            <a:ext cx="896938" cy="1174750"/>
            <a:chOff x="5746750" y="1992313"/>
            <a:chExt cx="896938" cy="1174750"/>
          </a:xfrm>
        </p:grpSpPr>
        <p:sp>
          <p:nvSpPr>
            <p:cNvPr id="153" name="Oval 152"/>
            <p:cNvSpPr/>
            <p:nvPr/>
          </p:nvSpPr>
          <p:spPr bwMode="auto">
            <a:xfrm>
              <a:off x="5746750" y="1992313"/>
              <a:ext cx="896938" cy="896937"/>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16" name="TextBox 100"/>
            <p:cNvSpPr txBox="1">
              <a:spLocks noChangeArrowheads="1"/>
            </p:cNvSpPr>
            <p:nvPr/>
          </p:nvSpPr>
          <p:spPr bwMode="auto">
            <a:xfrm>
              <a:off x="5746750" y="2889250"/>
              <a:ext cx="889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15</a:t>
              </a:r>
            </a:p>
          </p:txBody>
        </p:sp>
      </p:grpSp>
      <p:grpSp>
        <p:nvGrpSpPr>
          <p:cNvPr id="19" name="16"/>
          <p:cNvGrpSpPr>
            <a:grpSpLocks/>
          </p:cNvGrpSpPr>
          <p:nvPr/>
        </p:nvGrpSpPr>
        <p:grpSpPr bwMode="auto">
          <a:xfrm>
            <a:off x="7339013" y="1992313"/>
            <a:ext cx="896937" cy="1174750"/>
            <a:chOff x="7339013" y="1992313"/>
            <a:chExt cx="896937" cy="1174750"/>
          </a:xfrm>
        </p:grpSpPr>
        <p:sp>
          <p:nvSpPr>
            <p:cNvPr id="154" name="Oval 153"/>
            <p:cNvSpPr/>
            <p:nvPr/>
          </p:nvSpPr>
          <p:spPr bwMode="auto">
            <a:xfrm>
              <a:off x="7339013" y="1992313"/>
              <a:ext cx="896937" cy="896937"/>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14" name="TextBox 102"/>
            <p:cNvSpPr txBox="1">
              <a:spLocks noChangeArrowheads="1"/>
            </p:cNvSpPr>
            <p:nvPr/>
          </p:nvSpPr>
          <p:spPr bwMode="auto">
            <a:xfrm>
              <a:off x="7339013" y="2889250"/>
              <a:ext cx="8921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16</a:t>
              </a:r>
            </a:p>
          </p:txBody>
        </p:sp>
      </p:grpSp>
      <p:grpSp>
        <p:nvGrpSpPr>
          <p:cNvPr id="20" name="17"/>
          <p:cNvGrpSpPr>
            <a:grpSpLocks/>
          </p:cNvGrpSpPr>
          <p:nvPr/>
        </p:nvGrpSpPr>
        <p:grpSpPr bwMode="auto">
          <a:xfrm>
            <a:off x="73025" y="2963863"/>
            <a:ext cx="896938" cy="1179512"/>
            <a:chOff x="73025" y="2963863"/>
            <a:chExt cx="896938" cy="1179512"/>
          </a:xfrm>
        </p:grpSpPr>
        <p:sp>
          <p:nvSpPr>
            <p:cNvPr id="164" name="Oval 163"/>
            <p:cNvSpPr/>
            <p:nvPr/>
          </p:nvSpPr>
          <p:spPr bwMode="auto">
            <a:xfrm>
              <a:off x="73025" y="2963863"/>
              <a:ext cx="896938" cy="896937"/>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12" name="TextBox 104"/>
            <p:cNvSpPr txBox="1">
              <a:spLocks noChangeArrowheads="1"/>
            </p:cNvSpPr>
            <p:nvPr/>
          </p:nvSpPr>
          <p:spPr bwMode="auto">
            <a:xfrm>
              <a:off x="73025" y="3867150"/>
              <a:ext cx="896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17</a:t>
              </a:r>
            </a:p>
          </p:txBody>
        </p:sp>
      </p:grpSp>
      <p:grpSp>
        <p:nvGrpSpPr>
          <p:cNvPr id="21" name="18"/>
          <p:cNvGrpSpPr>
            <a:grpSpLocks/>
          </p:cNvGrpSpPr>
          <p:nvPr/>
        </p:nvGrpSpPr>
        <p:grpSpPr bwMode="auto">
          <a:xfrm>
            <a:off x="1681163" y="2963863"/>
            <a:ext cx="896937" cy="1179512"/>
            <a:chOff x="1681163" y="2963863"/>
            <a:chExt cx="896937" cy="1179512"/>
          </a:xfrm>
        </p:grpSpPr>
        <p:sp>
          <p:nvSpPr>
            <p:cNvPr id="165" name="Oval 164"/>
            <p:cNvSpPr/>
            <p:nvPr/>
          </p:nvSpPr>
          <p:spPr bwMode="auto">
            <a:xfrm>
              <a:off x="1681163" y="2963863"/>
              <a:ext cx="896937" cy="896937"/>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10" name="TextBox 106"/>
            <p:cNvSpPr txBox="1">
              <a:spLocks noChangeArrowheads="1"/>
            </p:cNvSpPr>
            <p:nvPr/>
          </p:nvSpPr>
          <p:spPr bwMode="auto">
            <a:xfrm>
              <a:off x="1687513" y="3867150"/>
              <a:ext cx="88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18</a:t>
              </a:r>
            </a:p>
          </p:txBody>
        </p:sp>
      </p:grpSp>
      <p:grpSp>
        <p:nvGrpSpPr>
          <p:cNvPr id="22" name="19"/>
          <p:cNvGrpSpPr>
            <a:grpSpLocks/>
          </p:cNvGrpSpPr>
          <p:nvPr/>
        </p:nvGrpSpPr>
        <p:grpSpPr bwMode="auto">
          <a:xfrm>
            <a:off x="3282950" y="2963863"/>
            <a:ext cx="903288" cy="1179512"/>
            <a:chOff x="3282950" y="2963863"/>
            <a:chExt cx="903288" cy="1179512"/>
          </a:xfrm>
        </p:grpSpPr>
        <p:sp>
          <p:nvSpPr>
            <p:cNvPr id="166" name="Oval 165"/>
            <p:cNvSpPr/>
            <p:nvPr/>
          </p:nvSpPr>
          <p:spPr bwMode="auto">
            <a:xfrm>
              <a:off x="3289300" y="2963863"/>
              <a:ext cx="896938" cy="896937"/>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08" name="TextBox 108"/>
            <p:cNvSpPr txBox="1">
              <a:spLocks noChangeArrowheads="1"/>
            </p:cNvSpPr>
            <p:nvPr/>
          </p:nvSpPr>
          <p:spPr bwMode="auto">
            <a:xfrm>
              <a:off x="3282950" y="3867150"/>
              <a:ext cx="903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19</a:t>
              </a:r>
            </a:p>
          </p:txBody>
        </p:sp>
      </p:grpSp>
      <p:grpSp>
        <p:nvGrpSpPr>
          <p:cNvPr id="23" name="20"/>
          <p:cNvGrpSpPr>
            <a:grpSpLocks/>
          </p:cNvGrpSpPr>
          <p:nvPr/>
        </p:nvGrpSpPr>
        <p:grpSpPr bwMode="auto">
          <a:xfrm>
            <a:off x="4891088" y="2963863"/>
            <a:ext cx="903287" cy="1179512"/>
            <a:chOff x="4891088" y="2963863"/>
            <a:chExt cx="903287" cy="1179512"/>
          </a:xfrm>
        </p:grpSpPr>
        <p:sp>
          <p:nvSpPr>
            <p:cNvPr id="167" name="Oval 166"/>
            <p:cNvSpPr/>
            <p:nvPr/>
          </p:nvSpPr>
          <p:spPr bwMode="auto">
            <a:xfrm>
              <a:off x="4897438" y="2963863"/>
              <a:ext cx="896937" cy="896937"/>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06" name="TextBox 110"/>
            <p:cNvSpPr txBox="1">
              <a:spLocks noChangeArrowheads="1"/>
            </p:cNvSpPr>
            <p:nvPr/>
          </p:nvSpPr>
          <p:spPr bwMode="auto">
            <a:xfrm>
              <a:off x="4891088" y="3867150"/>
              <a:ext cx="903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20</a:t>
              </a:r>
            </a:p>
          </p:txBody>
        </p:sp>
      </p:grpSp>
      <p:grpSp>
        <p:nvGrpSpPr>
          <p:cNvPr id="24" name="21"/>
          <p:cNvGrpSpPr>
            <a:grpSpLocks/>
          </p:cNvGrpSpPr>
          <p:nvPr/>
        </p:nvGrpSpPr>
        <p:grpSpPr bwMode="auto">
          <a:xfrm>
            <a:off x="6499225" y="2963863"/>
            <a:ext cx="903288" cy="1181100"/>
            <a:chOff x="6499225" y="2963863"/>
            <a:chExt cx="903288" cy="1181100"/>
          </a:xfrm>
        </p:grpSpPr>
        <p:sp>
          <p:nvSpPr>
            <p:cNvPr id="168" name="Oval 167"/>
            <p:cNvSpPr/>
            <p:nvPr/>
          </p:nvSpPr>
          <p:spPr bwMode="auto">
            <a:xfrm>
              <a:off x="6505575" y="2963863"/>
              <a:ext cx="896938" cy="896937"/>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04" name="TextBox 123"/>
            <p:cNvSpPr txBox="1">
              <a:spLocks noChangeArrowheads="1"/>
            </p:cNvSpPr>
            <p:nvPr/>
          </p:nvSpPr>
          <p:spPr bwMode="auto">
            <a:xfrm>
              <a:off x="6499225" y="3867150"/>
              <a:ext cx="9032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21</a:t>
              </a:r>
            </a:p>
          </p:txBody>
        </p:sp>
      </p:grpSp>
      <p:grpSp>
        <p:nvGrpSpPr>
          <p:cNvPr id="25" name="22"/>
          <p:cNvGrpSpPr>
            <a:grpSpLocks/>
          </p:cNvGrpSpPr>
          <p:nvPr/>
        </p:nvGrpSpPr>
        <p:grpSpPr bwMode="auto">
          <a:xfrm>
            <a:off x="8174038" y="2962275"/>
            <a:ext cx="896937" cy="1181100"/>
            <a:chOff x="8174038" y="2962275"/>
            <a:chExt cx="896937" cy="1181100"/>
          </a:xfrm>
        </p:grpSpPr>
        <p:sp>
          <p:nvSpPr>
            <p:cNvPr id="163" name="Oval 162"/>
            <p:cNvSpPr/>
            <p:nvPr/>
          </p:nvSpPr>
          <p:spPr bwMode="auto">
            <a:xfrm>
              <a:off x="8174038" y="2962275"/>
              <a:ext cx="896937" cy="896938"/>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02" name="TextBox 112"/>
            <p:cNvSpPr txBox="1">
              <a:spLocks noChangeArrowheads="1"/>
            </p:cNvSpPr>
            <p:nvPr/>
          </p:nvSpPr>
          <p:spPr bwMode="auto">
            <a:xfrm>
              <a:off x="8174038" y="3867150"/>
              <a:ext cx="896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22</a:t>
              </a:r>
            </a:p>
          </p:txBody>
        </p:sp>
      </p:grpSp>
      <p:grpSp>
        <p:nvGrpSpPr>
          <p:cNvPr id="26" name="23"/>
          <p:cNvGrpSpPr>
            <a:grpSpLocks/>
          </p:cNvGrpSpPr>
          <p:nvPr/>
        </p:nvGrpSpPr>
        <p:grpSpPr bwMode="auto">
          <a:xfrm>
            <a:off x="908050" y="3941763"/>
            <a:ext cx="896938" cy="1181100"/>
            <a:chOff x="908050" y="3941763"/>
            <a:chExt cx="896938" cy="1181100"/>
          </a:xfrm>
        </p:grpSpPr>
        <p:sp>
          <p:nvSpPr>
            <p:cNvPr id="170" name="Oval 169"/>
            <p:cNvSpPr/>
            <p:nvPr/>
          </p:nvSpPr>
          <p:spPr bwMode="auto">
            <a:xfrm>
              <a:off x="908050" y="3941763"/>
              <a:ext cx="896938" cy="896937"/>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00" name="TextBox 124"/>
            <p:cNvSpPr txBox="1">
              <a:spLocks noChangeArrowheads="1"/>
            </p:cNvSpPr>
            <p:nvPr/>
          </p:nvSpPr>
          <p:spPr bwMode="auto">
            <a:xfrm>
              <a:off x="908050" y="4846638"/>
              <a:ext cx="896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23</a:t>
              </a:r>
            </a:p>
          </p:txBody>
        </p:sp>
      </p:grpSp>
      <p:grpSp>
        <p:nvGrpSpPr>
          <p:cNvPr id="27" name="24"/>
          <p:cNvGrpSpPr>
            <a:grpSpLocks/>
          </p:cNvGrpSpPr>
          <p:nvPr/>
        </p:nvGrpSpPr>
        <p:grpSpPr bwMode="auto">
          <a:xfrm>
            <a:off x="2559050" y="3951288"/>
            <a:ext cx="898525" cy="1171575"/>
            <a:chOff x="2559050" y="3951288"/>
            <a:chExt cx="898525" cy="1171575"/>
          </a:xfrm>
        </p:grpSpPr>
        <p:sp>
          <p:nvSpPr>
            <p:cNvPr id="171" name="Oval 170"/>
            <p:cNvSpPr/>
            <p:nvPr/>
          </p:nvSpPr>
          <p:spPr bwMode="auto">
            <a:xfrm>
              <a:off x="2560638" y="3951288"/>
              <a:ext cx="896937" cy="896937"/>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98" name="TextBox 115"/>
            <p:cNvSpPr txBox="1">
              <a:spLocks noChangeArrowheads="1"/>
            </p:cNvSpPr>
            <p:nvPr/>
          </p:nvSpPr>
          <p:spPr bwMode="auto">
            <a:xfrm>
              <a:off x="2559050" y="4846638"/>
              <a:ext cx="898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24</a:t>
              </a:r>
            </a:p>
          </p:txBody>
        </p:sp>
      </p:grpSp>
      <p:grpSp>
        <p:nvGrpSpPr>
          <p:cNvPr id="28" name="25"/>
          <p:cNvGrpSpPr>
            <a:grpSpLocks/>
          </p:cNvGrpSpPr>
          <p:nvPr/>
        </p:nvGrpSpPr>
        <p:grpSpPr bwMode="auto">
          <a:xfrm>
            <a:off x="4152900" y="3951288"/>
            <a:ext cx="896938" cy="1171575"/>
            <a:chOff x="4152900" y="3951288"/>
            <a:chExt cx="896938" cy="1171575"/>
          </a:xfrm>
        </p:grpSpPr>
        <p:sp>
          <p:nvSpPr>
            <p:cNvPr id="172" name="Oval 171"/>
            <p:cNvSpPr/>
            <p:nvPr/>
          </p:nvSpPr>
          <p:spPr bwMode="auto">
            <a:xfrm>
              <a:off x="4152900" y="3951288"/>
              <a:ext cx="896938" cy="896937"/>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96" name="TextBox 117"/>
            <p:cNvSpPr txBox="1">
              <a:spLocks noChangeArrowheads="1"/>
            </p:cNvSpPr>
            <p:nvPr/>
          </p:nvSpPr>
          <p:spPr bwMode="auto">
            <a:xfrm>
              <a:off x="4152900" y="4846638"/>
              <a:ext cx="896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25</a:t>
              </a:r>
            </a:p>
          </p:txBody>
        </p:sp>
      </p:grpSp>
      <p:grpSp>
        <p:nvGrpSpPr>
          <p:cNvPr id="29" name="26"/>
          <p:cNvGrpSpPr>
            <a:grpSpLocks/>
          </p:cNvGrpSpPr>
          <p:nvPr/>
        </p:nvGrpSpPr>
        <p:grpSpPr bwMode="auto">
          <a:xfrm>
            <a:off x="5746750" y="3951288"/>
            <a:ext cx="896938" cy="1171575"/>
            <a:chOff x="5746750" y="3951288"/>
            <a:chExt cx="896938" cy="1171575"/>
          </a:xfrm>
        </p:grpSpPr>
        <p:sp>
          <p:nvSpPr>
            <p:cNvPr id="173" name="Oval 172"/>
            <p:cNvSpPr/>
            <p:nvPr/>
          </p:nvSpPr>
          <p:spPr bwMode="auto">
            <a:xfrm>
              <a:off x="5746750" y="3951288"/>
              <a:ext cx="896938" cy="896937"/>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94" name="TextBox 119"/>
            <p:cNvSpPr txBox="1">
              <a:spLocks noChangeArrowheads="1"/>
            </p:cNvSpPr>
            <p:nvPr/>
          </p:nvSpPr>
          <p:spPr bwMode="auto">
            <a:xfrm>
              <a:off x="5746750" y="4846638"/>
              <a:ext cx="896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26</a:t>
              </a:r>
            </a:p>
          </p:txBody>
        </p:sp>
      </p:grpSp>
      <p:grpSp>
        <p:nvGrpSpPr>
          <p:cNvPr id="30" name="27"/>
          <p:cNvGrpSpPr>
            <a:grpSpLocks/>
          </p:cNvGrpSpPr>
          <p:nvPr/>
        </p:nvGrpSpPr>
        <p:grpSpPr bwMode="auto">
          <a:xfrm>
            <a:off x="7339013" y="3951288"/>
            <a:ext cx="896937" cy="1173162"/>
            <a:chOff x="7339013" y="3951288"/>
            <a:chExt cx="896937" cy="1173162"/>
          </a:xfrm>
        </p:grpSpPr>
        <p:sp>
          <p:nvSpPr>
            <p:cNvPr id="174" name="Oval 173"/>
            <p:cNvSpPr/>
            <p:nvPr/>
          </p:nvSpPr>
          <p:spPr bwMode="auto">
            <a:xfrm>
              <a:off x="7339013" y="3951288"/>
              <a:ext cx="896937" cy="896937"/>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92" name="TextBox 121"/>
            <p:cNvSpPr txBox="1">
              <a:spLocks noChangeArrowheads="1"/>
            </p:cNvSpPr>
            <p:nvPr/>
          </p:nvSpPr>
          <p:spPr bwMode="auto">
            <a:xfrm>
              <a:off x="7339013" y="4846638"/>
              <a:ext cx="8921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27</a:t>
              </a:r>
            </a:p>
          </p:txBody>
        </p:sp>
      </p:grpSp>
      <p:grpSp>
        <p:nvGrpSpPr>
          <p:cNvPr id="31" name="28"/>
          <p:cNvGrpSpPr>
            <a:grpSpLocks/>
          </p:cNvGrpSpPr>
          <p:nvPr/>
        </p:nvGrpSpPr>
        <p:grpSpPr bwMode="auto">
          <a:xfrm>
            <a:off x="73025" y="4922838"/>
            <a:ext cx="896938" cy="1181100"/>
            <a:chOff x="73025" y="4922838"/>
            <a:chExt cx="896938" cy="1181100"/>
          </a:xfrm>
        </p:grpSpPr>
        <p:sp>
          <p:nvSpPr>
            <p:cNvPr id="4189" name="TextBox 125"/>
            <p:cNvSpPr txBox="1">
              <a:spLocks noChangeArrowheads="1"/>
            </p:cNvSpPr>
            <p:nvPr/>
          </p:nvSpPr>
          <p:spPr bwMode="auto">
            <a:xfrm>
              <a:off x="73025" y="5826125"/>
              <a:ext cx="8969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28</a:t>
              </a:r>
            </a:p>
          </p:txBody>
        </p:sp>
        <p:sp>
          <p:nvSpPr>
            <p:cNvPr id="178" name="Oval 177"/>
            <p:cNvSpPr/>
            <p:nvPr/>
          </p:nvSpPr>
          <p:spPr bwMode="auto">
            <a:xfrm>
              <a:off x="73025" y="4922838"/>
              <a:ext cx="896938" cy="896937"/>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4096" name="29"/>
          <p:cNvGrpSpPr>
            <a:grpSpLocks/>
          </p:cNvGrpSpPr>
          <p:nvPr/>
        </p:nvGrpSpPr>
        <p:grpSpPr bwMode="auto">
          <a:xfrm>
            <a:off x="1681163" y="4922838"/>
            <a:ext cx="896937" cy="1181100"/>
            <a:chOff x="1681163" y="4922838"/>
            <a:chExt cx="896937" cy="1181100"/>
          </a:xfrm>
        </p:grpSpPr>
        <p:sp>
          <p:nvSpPr>
            <p:cNvPr id="4187" name="TextBox 126"/>
            <p:cNvSpPr txBox="1">
              <a:spLocks noChangeArrowheads="1"/>
            </p:cNvSpPr>
            <p:nvPr/>
          </p:nvSpPr>
          <p:spPr bwMode="auto">
            <a:xfrm>
              <a:off x="1681163" y="5826125"/>
              <a:ext cx="8953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29</a:t>
              </a:r>
            </a:p>
          </p:txBody>
        </p:sp>
        <p:sp>
          <p:nvSpPr>
            <p:cNvPr id="179" name="Oval 178"/>
            <p:cNvSpPr/>
            <p:nvPr/>
          </p:nvSpPr>
          <p:spPr bwMode="auto">
            <a:xfrm>
              <a:off x="1681163" y="4922838"/>
              <a:ext cx="896937" cy="896937"/>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4097" name="30"/>
          <p:cNvGrpSpPr>
            <a:grpSpLocks/>
          </p:cNvGrpSpPr>
          <p:nvPr/>
        </p:nvGrpSpPr>
        <p:grpSpPr bwMode="auto">
          <a:xfrm>
            <a:off x="3282950" y="4922838"/>
            <a:ext cx="903288" cy="1174750"/>
            <a:chOff x="3282950" y="4922838"/>
            <a:chExt cx="903288" cy="1174750"/>
          </a:xfrm>
        </p:grpSpPr>
        <p:sp>
          <p:nvSpPr>
            <p:cNvPr id="4185" name="TextBox 127"/>
            <p:cNvSpPr txBox="1">
              <a:spLocks noChangeArrowheads="1"/>
            </p:cNvSpPr>
            <p:nvPr/>
          </p:nvSpPr>
          <p:spPr bwMode="auto">
            <a:xfrm>
              <a:off x="3282950" y="5818188"/>
              <a:ext cx="90328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30</a:t>
              </a:r>
            </a:p>
          </p:txBody>
        </p:sp>
        <p:sp>
          <p:nvSpPr>
            <p:cNvPr id="180" name="Oval 179"/>
            <p:cNvSpPr/>
            <p:nvPr/>
          </p:nvSpPr>
          <p:spPr bwMode="auto">
            <a:xfrm>
              <a:off x="3289300" y="4922838"/>
              <a:ext cx="896938" cy="896937"/>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4104" name="31"/>
          <p:cNvGrpSpPr>
            <a:grpSpLocks/>
          </p:cNvGrpSpPr>
          <p:nvPr/>
        </p:nvGrpSpPr>
        <p:grpSpPr bwMode="auto">
          <a:xfrm>
            <a:off x="4897438" y="4922838"/>
            <a:ext cx="896937" cy="1181100"/>
            <a:chOff x="4897438" y="4922838"/>
            <a:chExt cx="896937" cy="1181100"/>
          </a:xfrm>
        </p:grpSpPr>
        <p:sp>
          <p:nvSpPr>
            <p:cNvPr id="4183" name="TextBox 128"/>
            <p:cNvSpPr txBox="1">
              <a:spLocks noChangeArrowheads="1"/>
            </p:cNvSpPr>
            <p:nvPr/>
          </p:nvSpPr>
          <p:spPr bwMode="auto">
            <a:xfrm>
              <a:off x="4897438" y="5826125"/>
              <a:ext cx="8969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31</a:t>
              </a:r>
            </a:p>
          </p:txBody>
        </p:sp>
        <p:sp>
          <p:nvSpPr>
            <p:cNvPr id="181" name="Oval 180"/>
            <p:cNvSpPr/>
            <p:nvPr/>
          </p:nvSpPr>
          <p:spPr bwMode="auto">
            <a:xfrm>
              <a:off x="4897438" y="4922838"/>
              <a:ext cx="896937" cy="896937"/>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4146" name="32"/>
          <p:cNvGrpSpPr>
            <a:grpSpLocks/>
          </p:cNvGrpSpPr>
          <p:nvPr/>
        </p:nvGrpSpPr>
        <p:grpSpPr bwMode="auto">
          <a:xfrm>
            <a:off x="6505575" y="4922838"/>
            <a:ext cx="896938" cy="1169987"/>
            <a:chOff x="6505575" y="4922838"/>
            <a:chExt cx="896938" cy="1169987"/>
          </a:xfrm>
        </p:grpSpPr>
        <p:sp>
          <p:nvSpPr>
            <p:cNvPr id="4181" name="TextBox 129"/>
            <p:cNvSpPr txBox="1">
              <a:spLocks noChangeArrowheads="1"/>
            </p:cNvSpPr>
            <p:nvPr/>
          </p:nvSpPr>
          <p:spPr bwMode="auto">
            <a:xfrm>
              <a:off x="6507163" y="5815013"/>
              <a:ext cx="895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32</a:t>
              </a:r>
            </a:p>
          </p:txBody>
        </p:sp>
        <p:sp>
          <p:nvSpPr>
            <p:cNvPr id="182" name="Oval 181"/>
            <p:cNvSpPr/>
            <p:nvPr/>
          </p:nvSpPr>
          <p:spPr bwMode="auto">
            <a:xfrm>
              <a:off x="6505575" y="4922838"/>
              <a:ext cx="896938" cy="896937"/>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4147" name="33"/>
          <p:cNvGrpSpPr>
            <a:grpSpLocks/>
          </p:cNvGrpSpPr>
          <p:nvPr/>
        </p:nvGrpSpPr>
        <p:grpSpPr bwMode="auto">
          <a:xfrm>
            <a:off x="8174038" y="4921250"/>
            <a:ext cx="896937" cy="1182688"/>
            <a:chOff x="8174038" y="4921250"/>
            <a:chExt cx="896937" cy="1182688"/>
          </a:xfrm>
        </p:grpSpPr>
        <p:sp>
          <p:nvSpPr>
            <p:cNvPr id="4179" name="TextBox 130"/>
            <p:cNvSpPr txBox="1">
              <a:spLocks noChangeArrowheads="1"/>
            </p:cNvSpPr>
            <p:nvPr/>
          </p:nvSpPr>
          <p:spPr bwMode="auto">
            <a:xfrm>
              <a:off x="8174038" y="5826125"/>
              <a:ext cx="8969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latin typeface="+mn-lt"/>
                  <a:cs typeface="Arial" panose="020B0604020202020204" pitchFamily="34" charset="0"/>
                </a:rPr>
                <a:t>Name 33</a:t>
              </a:r>
            </a:p>
          </p:txBody>
        </p:sp>
        <p:sp>
          <p:nvSpPr>
            <p:cNvPr id="177" name="Oval 176"/>
            <p:cNvSpPr/>
            <p:nvPr/>
          </p:nvSpPr>
          <p:spPr bwMode="auto">
            <a:xfrm>
              <a:off x="8174038" y="4921250"/>
              <a:ext cx="896937" cy="896938"/>
            </a:xfrm>
            <a:prstGeom prst="ellipse">
              <a:avLst/>
            </a:prstGeom>
            <a:solidFill>
              <a:schemeClr val="bg1"/>
            </a:solidFill>
            <a:ln>
              <a:solidFill>
                <a:srgbClr val="B6F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pic>
        <p:nvPicPr>
          <p:cNvPr id="4135" name="Picture 415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9100" y="2266950"/>
            <a:ext cx="62865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6" name="Picture 416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34488" y="811213"/>
            <a:ext cx="7778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7" name="Picture 416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24975" y="44450"/>
            <a:ext cx="596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8" name="Picture 416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10688" y="5503863"/>
            <a:ext cx="625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9" name="Picture 41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09100" y="4768850"/>
            <a:ext cx="6286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0" name="Picture 416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309100" y="4143375"/>
            <a:ext cx="62865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1" name="Picture 416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9100" y="2892425"/>
            <a:ext cx="62865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2" name="Picture 4166"/>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17038" y="6270625"/>
            <a:ext cx="612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3" name="Picture 416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299575" y="3519488"/>
            <a:ext cx="6477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4" name="Picture 416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234488" y="1508125"/>
            <a:ext cx="7778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 name="Picture 14"/>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86775" y="59056"/>
            <a:ext cx="58578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411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08063" y="150813"/>
            <a:ext cx="6921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4112"/>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684463" y="239713"/>
            <a:ext cx="6651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4113"/>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262438" y="252413"/>
            <a:ext cx="6905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4114"/>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980113" y="246063"/>
            <a:ext cx="403225"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4115"/>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442200" y="252413"/>
            <a:ext cx="725488"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411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68275" y="1227138"/>
            <a:ext cx="7143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4117"/>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678613" y="1171575"/>
            <a:ext cx="57785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4118"/>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8401050" y="1157288"/>
            <a:ext cx="525463"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4119"/>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1884363" y="1157288"/>
            <a:ext cx="6286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4120"/>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538538" y="1085850"/>
            <a:ext cx="449262"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4121"/>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5116513" y="1171575"/>
            <a:ext cx="5461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 name="Picture 18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08063" y="2101850"/>
            <a:ext cx="6921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 name="Picture 187"/>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684463" y="2192338"/>
            <a:ext cx="6651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 name="Picture 188"/>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262438" y="2205038"/>
            <a:ext cx="6905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 name="Picture 189"/>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980113" y="2198688"/>
            <a:ext cx="403225"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 name="Picture 190"/>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442200" y="2205038"/>
            <a:ext cx="725488"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 name="Picture 191"/>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68275" y="3179763"/>
            <a:ext cx="7143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 name="Picture 192"/>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678613" y="3124200"/>
            <a:ext cx="57785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 name="Picture 193"/>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401050" y="3109913"/>
            <a:ext cx="525463"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 name="Picture 194"/>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1884363" y="3109913"/>
            <a:ext cx="6286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 name="Picture 195"/>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538538" y="3036888"/>
            <a:ext cx="449262"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 name="Picture 196"/>
          <p:cNvPicPr>
            <a:picLocks noChangeAspect="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116513" y="3124200"/>
            <a:ext cx="5461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Picture 19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08063" y="4049713"/>
            <a:ext cx="6921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 name="Picture 19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684463" y="4138613"/>
            <a:ext cx="6651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 name="Picture 20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262438" y="4151313"/>
            <a:ext cx="6905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 name="Picture 20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980113" y="4144963"/>
            <a:ext cx="403225"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Picture 202"/>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442200" y="4152900"/>
            <a:ext cx="72548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 name="Picture 203"/>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8275" y="5126038"/>
            <a:ext cx="7127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 name="Picture 204"/>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678613" y="5070475"/>
            <a:ext cx="57785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 name="Picture 205"/>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8401050" y="5056188"/>
            <a:ext cx="525463"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 name="Picture 206"/>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1884363" y="5056188"/>
            <a:ext cx="6286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 name="Picture 207"/>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538538" y="4984750"/>
            <a:ext cx="449262"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 name="Picture 208"/>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5116513" y="5070475"/>
            <a:ext cx="5461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8731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12"/>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4113"/>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114"/>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4115"/>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116"/>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41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4120"/>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4121"/>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4122"/>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ntr" presetSubtype="0" fill="hold" nodeType="clickEffect">
                                  <p:stCondLst>
                                    <p:cond delay="0"/>
                                  </p:stCondLst>
                                  <p:childTnLst>
                                    <p:set>
                                      <p:cBhvr>
                                        <p:cTn id="51" dur="1" fill="hold">
                                          <p:stCondLst>
                                            <p:cond delay="0"/>
                                          </p:stCondLst>
                                        </p:cTn>
                                        <p:tgtEl>
                                          <p:spTgt spid="4118"/>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4119"/>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1" presetClass="entr" presetSubtype="0" fill="hold" nodeType="clickEffect">
                                  <p:stCondLst>
                                    <p:cond delay="0"/>
                                  </p:stCondLst>
                                  <p:childTnLst>
                                    <p:set>
                                      <p:cBhvr>
                                        <p:cTn id="61" dur="1" fill="hold">
                                          <p:stCondLst>
                                            <p:cond delay="0"/>
                                          </p:stCondLst>
                                        </p:cTn>
                                        <p:tgtEl>
                                          <p:spTgt spid="18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188"/>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1" presetClass="entr" presetSubtype="0" fill="hold" nodeType="clickEffect">
                                  <p:stCondLst>
                                    <p:cond delay="0"/>
                                  </p:stCondLst>
                                  <p:childTnLst>
                                    <p:set>
                                      <p:cBhvr>
                                        <p:cTn id="71" dur="1" fill="hold">
                                          <p:stCondLst>
                                            <p:cond delay="0"/>
                                          </p:stCondLst>
                                        </p:cTn>
                                        <p:tgtEl>
                                          <p:spTgt spid="189"/>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72" restart="whenNotActive" fill="hold" evtFilter="cancelBubble" nodeType="interactiveSeq">
                <p:stCondLst>
                  <p:cond evt="onClick" delay="0">
                    <p:tgtEl>
                      <p:spTgt spid="18"/>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9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77" restart="whenNotActive" fill="hold" evtFilter="cancelBubble" nodeType="interactiveSeq">
                <p:stCondLst>
                  <p:cond evt="onClick" delay="0">
                    <p:tgtEl>
                      <p:spTgt spid="19"/>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1" presetClass="entr" presetSubtype="0" fill="hold" nodeType="clickEffect">
                                  <p:stCondLst>
                                    <p:cond delay="0"/>
                                  </p:stCondLst>
                                  <p:childTnLst>
                                    <p:set>
                                      <p:cBhvr>
                                        <p:cTn id="81" dur="1" fill="hold">
                                          <p:stCondLst>
                                            <p:cond delay="0"/>
                                          </p:stCondLst>
                                        </p:cTn>
                                        <p:tgtEl>
                                          <p:spTgt spid="191"/>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82" restart="whenNotActive" fill="hold" evtFilter="cancelBubble" nodeType="interactiveSeq">
                <p:stCondLst>
                  <p:cond evt="onClick" delay="0">
                    <p:tgtEl>
                      <p:spTgt spid="20"/>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192"/>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87" restart="whenNotActive" fill="hold" evtFilter="cancelBubble" nodeType="interactiveSeq">
                <p:stCondLst>
                  <p:cond evt="onClick" delay="0">
                    <p:tgtEl>
                      <p:spTgt spid="21"/>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1" presetClass="entr" presetSubtype="0" fill="hold" nodeType="clickEffect">
                                  <p:stCondLst>
                                    <p:cond delay="0"/>
                                  </p:stCondLst>
                                  <p:childTnLst>
                                    <p:set>
                                      <p:cBhvr>
                                        <p:cTn id="91" dur="1" fill="hold">
                                          <p:stCondLst>
                                            <p:cond delay="0"/>
                                          </p:stCondLst>
                                        </p:cTn>
                                        <p:tgtEl>
                                          <p:spTgt spid="19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92" restart="whenNotActive" fill="hold" evtFilter="cancelBubble" nodeType="interactiveSeq">
                <p:stCondLst>
                  <p:cond evt="onClick" delay="0">
                    <p:tgtEl>
                      <p:spTgt spid="22"/>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19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7" restart="whenNotActive" fill="hold" evtFilter="cancelBubble" nodeType="interactiveSeq">
                <p:stCondLst>
                  <p:cond evt="onClick" delay="0">
                    <p:tgtEl>
                      <p:spTgt spid="23"/>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entr" presetSubtype="0" fill="hold" nodeType="clickEffect">
                                  <p:stCondLst>
                                    <p:cond delay="0"/>
                                  </p:stCondLst>
                                  <p:childTnLst>
                                    <p:set>
                                      <p:cBhvr>
                                        <p:cTn id="101" dur="1" fill="hold">
                                          <p:stCondLst>
                                            <p:cond delay="0"/>
                                          </p:stCondLst>
                                        </p:cTn>
                                        <p:tgtEl>
                                          <p:spTgt spid="197"/>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2" restart="whenNotActive" fill="hold" evtFilter="cancelBubble" nodeType="interactiveSeq">
                <p:stCondLst>
                  <p:cond evt="onClick" delay="0">
                    <p:tgtEl>
                      <p:spTgt spid="24"/>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 presetClass="entr" presetSubtype="0" fill="hold" nodeType="clickEffect">
                                  <p:stCondLst>
                                    <p:cond delay="0"/>
                                  </p:stCondLst>
                                  <p:childTnLst>
                                    <p:set>
                                      <p:cBhvr>
                                        <p:cTn id="106" dur="1" fill="hold">
                                          <p:stCondLst>
                                            <p:cond delay="0"/>
                                          </p:stCondLst>
                                        </p:cTn>
                                        <p:tgtEl>
                                          <p:spTgt spid="193"/>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194"/>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2" restart="whenNotActive" fill="hold" evtFilter="cancelBubble" nodeType="interactiveSeq">
                <p:stCondLst>
                  <p:cond evt="onClick" delay="0">
                    <p:tgtEl>
                      <p:spTgt spid="26"/>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 presetClass="entr" presetSubtype="0" fill="hold" nodeType="clickEffect">
                                  <p:stCondLst>
                                    <p:cond delay="0"/>
                                  </p:stCondLst>
                                  <p:childTnLst>
                                    <p:set>
                                      <p:cBhvr>
                                        <p:cTn id="116" dur="1" fill="hold">
                                          <p:stCondLst>
                                            <p:cond delay="0"/>
                                          </p:stCondLst>
                                        </p:cTn>
                                        <p:tgtEl>
                                          <p:spTgt spid="199"/>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17" restart="whenNotActive" fill="hold" evtFilter="cancelBubble" nodeType="interactiveSeq">
                <p:stCondLst>
                  <p:cond evt="onClick" delay="0">
                    <p:tgtEl>
                      <p:spTgt spid="27"/>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 presetClass="entr" presetSubtype="0" fill="hold" nodeType="clickEffect">
                                  <p:stCondLst>
                                    <p:cond delay="0"/>
                                  </p:stCondLst>
                                  <p:childTnLst>
                                    <p:set>
                                      <p:cBhvr>
                                        <p:cTn id="121" dur="1" fill="hold">
                                          <p:stCondLst>
                                            <p:cond delay="0"/>
                                          </p:stCondLst>
                                        </p:cTn>
                                        <p:tgtEl>
                                          <p:spTgt spid="200"/>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2" restart="whenNotActive" fill="hold" evtFilter="cancelBubble" nodeType="interactiveSeq">
                <p:stCondLst>
                  <p:cond evt="onClick" delay="0">
                    <p:tgtEl>
                      <p:spTgt spid="28"/>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1" presetClass="entr" presetSubtype="0" fill="hold" nodeType="clickEffect">
                                  <p:stCondLst>
                                    <p:cond delay="0"/>
                                  </p:stCondLst>
                                  <p:childTnLst>
                                    <p:set>
                                      <p:cBhvr>
                                        <p:cTn id="126" dur="1" fill="hold">
                                          <p:stCondLst>
                                            <p:cond delay="0"/>
                                          </p:stCondLst>
                                        </p:cTn>
                                        <p:tgtEl>
                                          <p:spTgt spid="201"/>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27" restart="whenNotActive" fill="hold" evtFilter="cancelBubble" nodeType="interactiveSeq">
                <p:stCondLst>
                  <p:cond evt="onClick" delay="0">
                    <p:tgtEl>
                      <p:spTgt spid="29"/>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1" presetClass="entr" presetSubtype="0" fill="hold" nodeType="clickEffect">
                                  <p:stCondLst>
                                    <p:cond delay="0"/>
                                  </p:stCondLst>
                                  <p:childTnLst>
                                    <p:set>
                                      <p:cBhvr>
                                        <p:cTn id="131" dur="1" fill="hold">
                                          <p:stCondLst>
                                            <p:cond delay="0"/>
                                          </p:stCondLst>
                                        </p:cTn>
                                        <p:tgtEl>
                                          <p:spTgt spid="202"/>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32" restart="whenNotActive" fill="hold" evtFilter="cancelBubble" nodeType="interactiveSeq">
                <p:stCondLst>
                  <p:cond evt="onClick" delay="0">
                    <p:tgtEl>
                      <p:spTgt spid="30"/>
                    </p:tgtEl>
                  </p:cond>
                </p:stCondLst>
                <p:endSync evt="end" delay="0">
                  <p:rtn val="all"/>
                </p:endSync>
                <p:childTnLst>
                  <p:par>
                    <p:cTn id="133" fill="hold" nodeType="clickPar">
                      <p:stCondLst>
                        <p:cond delay="0"/>
                      </p:stCondLst>
                      <p:childTnLst>
                        <p:par>
                          <p:cTn id="134" fill="hold" nodeType="withGroup">
                            <p:stCondLst>
                              <p:cond delay="0"/>
                            </p:stCondLst>
                            <p:childTnLst>
                              <p:par>
                                <p:cTn id="135" presetID="1" presetClass="entr" presetSubtype="0" fill="hold" nodeType="clickEffect">
                                  <p:stCondLst>
                                    <p:cond delay="0"/>
                                  </p:stCondLst>
                                  <p:childTnLst>
                                    <p:set>
                                      <p:cBhvr>
                                        <p:cTn id="136" dur="1" fill="hold">
                                          <p:stCondLst>
                                            <p:cond delay="0"/>
                                          </p:stCondLst>
                                        </p:cTn>
                                        <p:tgtEl>
                                          <p:spTgt spid="203"/>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137" restart="whenNotActive" fill="hold" evtFilter="cancelBubble" nodeType="interactiveSeq">
                <p:stCondLst>
                  <p:cond evt="onClick" delay="0">
                    <p:tgtEl>
                      <p:spTgt spid="31"/>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1" presetClass="entr" presetSubtype="0" fill="hold" nodeType="clickEffect">
                                  <p:stCondLst>
                                    <p:cond delay="0"/>
                                  </p:stCondLst>
                                  <p:childTnLst>
                                    <p:set>
                                      <p:cBhvr>
                                        <p:cTn id="141" dur="1" fill="hold">
                                          <p:stCondLst>
                                            <p:cond delay="0"/>
                                          </p:stCondLst>
                                        </p:cTn>
                                        <p:tgtEl>
                                          <p:spTgt spid="204"/>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142" restart="whenNotActive" fill="hold" evtFilter="cancelBubble" nodeType="interactiveSeq">
                <p:stCondLst>
                  <p:cond evt="onClick" delay="0">
                    <p:tgtEl>
                      <p:spTgt spid="4096"/>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1" presetClass="entr" presetSubtype="0" fill="hold" nodeType="clickEffect">
                                  <p:stCondLst>
                                    <p:cond delay="0"/>
                                  </p:stCondLst>
                                  <p:childTnLst>
                                    <p:set>
                                      <p:cBhvr>
                                        <p:cTn id="146" dur="1" fill="hold">
                                          <p:stCondLst>
                                            <p:cond delay="0"/>
                                          </p:stCondLst>
                                        </p:cTn>
                                        <p:tgtEl>
                                          <p:spTgt spid="207"/>
                                        </p:tgtEl>
                                        <p:attrNameLst>
                                          <p:attrName>style.visibility</p:attrName>
                                        </p:attrNameLst>
                                      </p:cBhvr>
                                      <p:to>
                                        <p:strVal val="visible"/>
                                      </p:to>
                                    </p:set>
                                  </p:childTnLst>
                                </p:cTn>
                              </p:par>
                            </p:childTnLst>
                          </p:cTn>
                        </p:par>
                      </p:childTnLst>
                    </p:cTn>
                  </p:par>
                </p:childTnLst>
              </p:cTn>
              <p:nextCondLst>
                <p:cond evt="onClick" delay="0">
                  <p:tgtEl>
                    <p:spTgt spid="4096"/>
                  </p:tgtEl>
                </p:cond>
              </p:nextCondLst>
            </p:seq>
            <p:seq concurrent="1" nextAc="seek">
              <p:cTn id="147" restart="whenNotActive" fill="hold" evtFilter="cancelBubble" nodeType="interactiveSeq">
                <p:stCondLst>
                  <p:cond evt="onClick" delay="0">
                    <p:tgtEl>
                      <p:spTgt spid="4097"/>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1" presetClass="entr" presetSubtype="0" fill="hold" nodeType="clickEffect">
                                  <p:stCondLst>
                                    <p:cond delay="0"/>
                                  </p:stCondLst>
                                  <p:childTnLst>
                                    <p:set>
                                      <p:cBhvr>
                                        <p:cTn id="151" dur="1" fill="hold">
                                          <p:stCondLst>
                                            <p:cond delay="0"/>
                                          </p:stCondLst>
                                        </p:cTn>
                                        <p:tgtEl>
                                          <p:spTgt spid="208"/>
                                        </p:tgtEl>
                                        <p:attrNameLst>
                                          <p:attrName>style.visibility</p:attrName>
                                        </p:attrNameLst>
                                      </p:cBhvr>
                                      <p:to>
                                        <p:strVal val="visible"/>
                                      </p:to>
                                    </p:set>
                                  </p:childTnLst>
                                </p:cTn>
                              </p:par>
                            </p:childTnLst>
                          </p:cTn>
                        </p:par>
                      </p:childTnLst>
                    </p:cTn>
                  </p:par>
                </p:childTnLst>
              </p:cTn>
              <p:nextCondLst>
                <p:cond evt="onClick" delay="0">
                  <p:tgtEl>
                    <p:spTgt spid="4097"/>
                  </p:tgtEl>
                </p:cond>
              </p:nextCondLst>
            </p:seq>
            <p:seq concurrent="1" nextAc="seek">
              <p:cTn id="152" restart="whenNotActive" fill="hold" evtFilter="cancelBubble" nodeType="interactiveSeq">
                <p:stCondLst>
                  <p:cond evt="onClick" delay="0">
                    <p:tgtEl>
                      <p:spTgt spid="4104"/>
                    </p:tgtEl>
                  </p:cond>
                </p:stCondLst>
                <p:endSync evt="end" delay="0">
                  <p:rtn val="all"/>
                </p:endSync>
                <p:childTnLst>
                  <p:par>
                    <p:cTn id="153" fill="hold" nodeType="clickPar">
                      <p:stCondLst>
                        <p:cond delay="0"/>
                      </p:stCondLst>
                      <p:childTnLst>
                        <p:par>
                          <p:cTn id="154" fill="hold" nodeType="withGroup">
                            <p:stCondLst>
                              <p:cond delay="0"/>
                            </p:stCondLst>
                            <p:childTnLst>
                              <p:par>
                                <p:cTn id="155" presetID="1" presetClass="entr" presetSubtype="0" fill="hold" nodeType="clickEffect">
                                  <p:stCondLst>
                                    <p:cond delay="0"/>
                                  </p:stCondLst>
                                  <p:childTnLst>
                                    <p:set>
                                      <p:cBhvr>
                                        <p:cTn id="156" dur="1" fill="hold">
                                          <p:stCondLst>
                                            <p:cond delay="0"/>
                                          </p:stCondLst>
                                        </p:cTn>
                                        <p:tgtEl>
                                          <p:spTgt spid="209"/>
                                        </p:tgtEl>
                                        <p:attrNameLst>
                                          <p:attrName>style.visibility</p:attrName>
                                        </p:attrNameLst>
                                      </p:cBhvr>
                                      <p:to>
                                        <p:strVal val="visible"/>
                                      </p:to>
                                    </p:set>
                                  </p:childTnLst>
                                </p:cTn>
                              </p:par>
                            </p:childTnLst>
                          </p:cTn>
                        </p:par>
                      </p:childTnLst>
                    </p:cTn>
                  </p:par>
                </p:childTnLst>
              </p:cTn>
              <p:nextCondLst>
                <p:cond evt="onClick" delay="0">
                  <p:tgtEl>
                    <p:spTgt spid="4104"/>
                  </p:tgtEl>
                </p:cond>
              </p:nextCondLst>
            </p:seq>
            <p:seq concurrent="1" nextAc="seek">
              <p:cTn id="157" restart="whenNotActive" fill="hold" evtFilter="cancelBubble" nodeType="interactiveSeq">
                <p:stCondLst>
                  <p:cond evt="onClick" delay="0">
                    <p:tgtEl>
                      <p:spTgt spid="4146"/>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1" presetClass="entr" presetSubtype="0" fill="hold" nodeType="clickEffect">
                                  <p:stCondLst>
                                    <p:cond delay="0"/>
                                  </p:stCondLst>
                                  <p:childTnLst>
                                    <p:set>
                                      <p:cBhvr>
                                        <p:cTn id="161" dur="1" fill="hold">
                                          <p:stCondLst>
                                            <p:cond delay="0"/>
                                          </p:stCondLst>
                                        </p:cTn>
                                        <p:tgtEl>
                                          <p:spTgt spid="205"/>
                                        </p:tgtEl>
                                        <p:attrNameLst>
                                          <p:attrName>style.visibility</p:attrName>
                                        </p:attrNameLst>
                                      </p:cBhvr>
                                      <p:to>
                                        <p:strVal val="visible"/>
                                      </p:to>
                                    </p:set>
                                  </p:childTnLst>
                                </p:cTn>
                              </p:par>
                            </p:childTnLst>
                          </p:cTn>
                        </p:par>
                      </p:childTnLst>
                    </p:cTn>
                  </p:par>
                </p:childTnLst>
              </p:cTn>
              <p:nextCondLst>
                <p:cond evt="onClick" delay="0">
                  <p:tgtEl>
                    <p:spTgt spid="4146"/>
                  </p:tgtEl>
                </p:cond>
              </p:nextCondLst>
            </p:seq>
            <p:seq concurrent="1" nextAc="seek">
              <p:cTn id="162" restart="whenNotActive" fill="hold" evtFilter="cancelBubble" nodeType="interactiveSeq">
                <p:stCondLst>
                  <p:cond evt="onClick" delay="0">
                    <p:tgtEl>
                      <p:spTgt spid="4147"/>
                    </p:tgtEl>
                  </p:cond>
                </p:stCondLst>
                <p:endSync evt="end" delay="0">
                  <p:rtn val="all"/>
                </p:endSync>
                <p:childTnLst>
                  <p:par>
                    <p:cTn id="163" fill="hold" nodeType="clickPar">
                      <p:stCondLst>
                        <p:cond delay="0"/>
                      </p:stCondLst>
                      <p:childTnLst>
                        <p:par>
                          <p:cTn id="164" fill="hold" nodeType="withGroup">
                            <p:stCondLst>
                              <p:cond delay="0"/>
                            </p:stCondLst>
                            <p:childTnLst>
                              <p:par>
                                <p:cTn id="165" presetID="1" presetClass="entr" presetSubtype="0" fill="hold" nodeType="clickEffect">
                                  <p:stCondLst>
                                    <p:cond delay="0"/>
                                  </p:stCondLst>
                                  <p:childTnLst>
                                    <p:set>
                                      <p:cBhvr>
                                        <p:cTn id="166" dur="1" fill="hold">
                                          <p:stCondLst>
                                            <p:cond delay="0"/>
                                          </p:stCondLst>
                                        </p:cTn>
                                        <p:tgtEl>
                                          <p:spTgt spid="206"/>
                                        </p:tgtEl>
                                        <p:attrNameLst>
                                          <p:attrName>style.visibility</p:attrName>
                                        </p:attrNameLst>
                                      </p:cBhvr>
                                      <p:to>
                                        <p:strVal val="visible"/>
                                      </p:to>
                                    </p:set>
                                  </p:childTnLst>
                                </p:cTn>
                              </p:par>
                            </p:childTnLst>
                          </p:cTn>
                        </p:par>
                      </p:childTnLst>
                    </p:cTn>
                  </p:par>
                </p:childTnLst>
              </p:cTn>
              <p:nextCondLst>
                <p:cond evt="onClick" delay="0">
                  <p:tgtEl>
                    <p:spTgt spid="414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766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863600" y="620713"/>
            <a:ext cx="7416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b="1" dirty="0">
                <a:solidFill>
                  <a:srgbClr val="0C93E1"/>
                </a:solidFill>
                <a:latin typeface="+mn-lt"/>
              </a:rPr>
              <a:t>Great Barrier Reef Themed Self Registration  </a:t>
            </a:r>
          </a:p>
        </p:txBody>
      </p:sp>
      <p:sp>
        <p:nvSpPr>
          <p:cNvPr id="4" name="TextBox 2"/>
          <p:cNvSpPr txBox="1">
            <a:spLocks noChangeArrowheads="1"/>
          </p:cNvSpPr>
          <p:nvPr/>
        </p:nvSpPr>
        <p:spPr bwMode="auto">
          <a:xfrm>
            <a:off x="863600" y="1847516"/>
            <a:ext cx="74168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r>
              <a:rPr lang="en-GB" altLang="en-US" sz="1800" dirty="0">
                <a:latin typeface="+mn-lt"/>
              </a:rPr>
              <a:t>This is a lovely, editable self registration resource for all the class to use to show that they are in school. </a:t>
            </a:r>
          </a:p>
          <a:p>
            <a:pPr>
              <a:lnSpc>
                <a:spcPct val="100000"/>
              </a:lnSpc>
              <a:spcBef>
                <a:spcPct val="0"/>
              </a:spcBef>
              <a:buFontTx/>
              <a:buNone/>
            </a:pPr>
            <a:endParaRPr lang="en-GB" altLang="en-US" sz="1800" dirty="0">
              <a:latin typeface="+mn-lt"/>
            </a:endParaRPr>
          </a:p>
          <a:p>
            <a:pPr>
              <a:lnSpc>
                <a:spcPct val="100000"/>
              </a:lnSpc>
              <a:spcBef>
                <a:spcPct val="0"/>
              </a:spcBef>
              <a:buFontTx/>
              <a:buNone/>
            </a:pPr>
            <a:r>
              <a:rPr lang="en-GB" altLang="en-US" sz="1800" dirty="0">
                <a:latin typeface="+mn-lt"/>
              </a:rPr>
              <a:t>Simply click on the white circles and the image will appear to symbolise the student being present. Edit the names as you wish!</a:t>
            </a:r>
          </a:p>
          <a:p>
            <a:pPr>
              <a:lnSpc>
                <a:spcPct val="100000"/>
              </a:lnSpc>
              <a:spcBef>
                <a:spcPct val="0"/>
              </a:spcBef>
              <a:buFontTx/>
              <a:buNone/>
            </a:pPr>
            <a:endParaRPr lang="en-GB" altLang="en-US" sz="1800" dirty="0">
              <a:latin typeface="+mn-lt"/>
            </a:endParaRPr>
          </a:p>
          <a:p>
            <a:pPr>
              <a:lnSpc>
                <a:spcPct val="100000"/>
              </a:lnSpc>
              <a:spcBef>
                <a:spcPct val="0"/>
              </a:spcBef>
              <a:buFontTx/>
              <a:buNone/>
            </a:pPr>
            <a:r>
              <a:rPr lang="en-GB" altLang="en-US" sz="1800" dirty="0">
                <a:latin typeface="+mn-lt"/>
              </a:rPr>
              <a:t>There is also an alternative slide with an editable date box. Enjoy!</a:t>
            </a:r>
          </a:p>
        </p:txBody>
      </p:sp>
    </p:spTree>
    <p:extLst>
      <p:ext uri="{BB962C8B-B14F-4D97-AF65-F5344CB8AC3E}">
        <p14:creationId xmlns:p14="http://schemas.microsoft.com/office/powerpoint/2010/main" val="1416353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4" name="n1"/>
          <p:cNvGrpSpPr>
            <a:grpSpLocks/>
          </p:cNvGrpSpPr>
          <p:nvPr/>
        </p:nvGrpSpPr>
        <p:grpSpPr bwMode="auto">
          <a:xfrm>
            <a:off x="153988" y="214313"/>
            <a:ext cx="1092200" cy="1092200"/>
            <a:chOff x="116203" y="232832"/>
            <a:chExt cx="1092200" cy="1092200"/>
          </a:xfrm>
        </p:grpSpPr>
        <p:sp>
          <p:nvSpPr>
            <p:cNvPr id="8" name="Oval 7"/>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14" name="TextBox 2052"/>
            <p:cNvSpPr txBox="1">
              <a:spLocks noChangeArrowheads="1"/>
            </p:cNvSpPr>
            <p:nvPr/>
          </p:nvSpPr>
          <p:spPr bwMode="auto">
            <a:xfrm>
              <a:off x="306887" y="937523"/>
              <a:ext cx="7633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400" dirty="0">
                  <a:latin typeface="+mn-lt"/>
                </a:rPr>
                <a:t>Name 1</a:t>
              </a:r>
            </a:p>
          </p:txBody>
        </p:sp>
      </p:grpSp>
      <p:grpSp>
        <p:nvGrpSpPr>
          <p:cNvPr id="53" name="n2"/>
          <p:cNvGrpSpPr>
            <a:grpSpLocks/>
          </p:cNvGrpSpPr>
          <p:nvPr/>
        </p:nvGrpSpPr>
        <p:grpSpPr bwMode="auto">
          <a:xfrm>
            <a:off x="1443038" y="214313"/>
            <a:ext cx="1092200" cy="1092200"/>
            <a:chOff x="116203" y="232832"/>
            <a:chExt cx="1092200" cy="1092200"/>
          </a:xfrm>
        </p:grpSpPr>
        <p:sp>
          <p:nvSpPr>
            <p:cNvPr id="54" name="Oval 53"/>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12" name="TextBox 54"/>
            <p:cNvSpPr txBox="1">
              <a:spLocks noChangeArrowheads="1"/>
            </p:cNvSpPr>
            <p:nvPr/>
          </p:nvSpPr>
          <p:spPr bwMode="auto">
            <a:xfrm>
              <a:off x="306887" y="937523"/>
              <a:ext cx="7889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400">
                  <a:latin typeface="+mn-lt"/>
                </a:rPr>
                <a:t>Name 2</a:t>
              </a:r>
            </a:p>
          </p:txBody>
        </p:sp>
      </p:grpSp>
      <p:grpSp>
        <p:nvGrpSpPr>
          <p:cNvPr id="56" name="n3"/>
          <p:cNvGrpSpPr>
            <a:grpSpLocks/>
          </p:cNvGrpSpPr>
          <p:nvPr/>
        </p:nvGrpSpPr>
        <p:grpSpPr bwMode="auto">
          <a:xfrm>
            <a:off x="2733675" y="214313"/>
            <a:ext cx="1092200" cy="1092200"/>
            <a:chOff x="116203" y="232832"/>
            <a:chExt cx="1092200" cy="1092200"/>
          </a:xfrm>
        </p:grpSpPr>
        <p:sp>
          <p:nvSpPr>
            <p:cNvPr id="57" name="Oval 56"/>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10" name="TextBox 57"/>
            <p:cNvSpPr txBox="1">
              <a:spLocks noChangeArrowheads="1"/>
            </p:cNvSpPr>
            <p:nvPr/>
          </p:nvSpPr>
          <p:spPr bwMode="auto">
            <a:xfrm>
              <a:off x="306887" y="937523"/>
              <a:ext cx="7841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400">
                  <a:latin typeface="+mn-lt"/>
                </a:rPr>
                <a:t>Name 3</a:t>
              </a:r>
            </a:p>
          </p:txBody>
        </p:sp>
      </p:grpSp>
      <p:grpSp>
        <p:nvGrpSpPr>
          <p:cNvPr id="59" name="n4"/>
          <p:cNvGrpSpPr>
            <a:grpSpLocks/>
          </p:cNvGrpSpPr>
          <p:nvPr/>
        </p:nvGrpSpPr>
        <p:grpSpPr bwMode="auto">
          <a:xfrm>
            <a:off x="4022725" y="214313"/>
            <a:ext cx="1092200" cy="1092200"/>
            <a:chOff x="116203" y="232832"/>
            <a:chExt cx="1092200" cy="1092200"/>
          </a:xfrm>
        </p:grpSpPr>
        <p:sp>
          <p:nvSpPr>
            <p:cNvPr id="60" name="Oval 59"/>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08" name="TextBox 60"/>
            <p:cNvSpPr txBox="1">
              <a:spLocks noChangeArrowheads="1"/>
            </p:cNvSpPr>
            <p:nvPr/>
          </p:nvSpPr>
          <p:spPr bwMode="auto">
            <a:xfrm>
              <a:off x="306887" y="937523"/>
              <a:ext cx="7954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400">
                  <a:latin typeface="+mn-lt"/>
                </a:rPr>
                <a:t>Name 4</a:t>
              </a:r>
            </a:p>
          </p:txBody>
        </p:sp>
      </p:grpSp>
      <p:grpSp>
        <p:nvGrpSpPr>
          <p:cNvPr id="62" name="n5"/>
          <p:cNvGrpSpPr>
            <a:grpSpLocks/>
          </p:cNvGrpSpPr>
          <p:nvPr/>
        </p:nvGrpSpPr>
        <p:grpSpPr bwMode="auto">
          <a:xfrm>
            <a:off x="5311775" y="214313"/>
            <a:ext cx="1092200" cy="1092200"/>
            <a:chOff x="116203" y="232832"/>
            <a:chExt cx="1092200" cy="1092200"/>
          </a:xfrm>
        </p:grpSpPr>
        <p:sp>
          <p:nvSpPr>
            <p:cNvPr id="63" name="Oval 62"/>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06" name="TextBox 63"/>
            <p:cNvSpPr txBox="1">
              <a:spLocks noChangeArrowheads="1"/>
            </p:cNvSpPr>
            <p:nvPr/>
          </p:nvSpPr>
          <p:spPr bwMode="auto">
            <a:xfrm>
              <a:off x="306887" y="937523"/>
              <a:ext cx="7889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400">
                  <a:latin typeface="+mn-lt"/>
                </a:rPr>
                <a:t>Name 5</a:t>
              </a:r>
            </a:p>
          </p:txBody>
        </p:sp>
      </p:grpSp>
      <p:grpSp>
        <p:nvGrpSpPr>
          <p:cNvPr id="65" name="n6"/>
          <p:cNvGrpSpPr>
            <a:grpSpLocks/>
          </p:cNvGrpSpPr>
          <p:nvPr/>
        </p:nvGrpSpPr>
        <p:grpSpPr bwMode="auto">
          <a:xfrm>
            <a:off x="6602413" y="214313"/>
            <a:ext cx="1092200" cy="1092200"/>
            <a:chOff x="116203" y="232832"/>
            <a:chExt cx="1092200" cy="1092200"/>
          </a:xfrm>
        </p:grpSpPr>
        <p:sp>
          <p:nvSpPr>
            <p:cNvPr id="66" name="Oval 65"/>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04" name="TextBox 66"/>
            <p:cNvSpPr txBox="1">
              <a:spLocks noChangeArrowheads="1"/>
            </p:cNvSpPr>
            <p:nvPr/>
          </p:nvSpPr>
          <p:spPr bwMode="auto">
            <a:xfrm>
              <a:off x="306887" y="937523"/>
              <a:ext cx="7906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400">
                  <a:latin typeface="+mn-lt"/>
                </a:rPr>
                <a:t>Name 6</a:t>
              </a:r>
            </a:p>
          </p:txBody>
        </p:sp>
      </p:grpSp>
      <p:grpSp>
        <p:nvGrpSpPr>
          <p:cNvPr id="68" name="n7"/>
          <p:cNvGrpSpPr>
            <a:grpSpLocks/>
          </p:cNvGrpSpPr>
          <p:nvPr/>
        </p:nvGrpSpPr>
        <p:grpSpPr bwMode="auto">
          <a:xfrm>
            <a:off x="7891463" y="214313"/>
            <a:ext cx="1092200" cy="1092200"/>
            <a:chOff x="116203" y="232832"/>
            <a:chExt cx="1092200" cy="1092200"/>
          </a:xfrm>
        </p:grpSpPr>
        <p:sp>
          <p:nvSpPr>
            <p:cNvPr id="69" name="Oval 68"/>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02" name="TextBox 69"/>
            <p:cNvSpPr txBox="1">
              <a:spLocks noChangeArrowheads="1"/>
            </p:cNvSpPr>
            <p:nvPr/>
          </p:nvSpPr>
          <p:spPr bwMode="auto">
            <a:xfrm>
              <a:off x="306887" y="937523"/>
              <a:ext cx="7809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400">
                  <a:latin typeface="+mn-lt"/>
                </a:rPr>
                <a:t>Name 7</a:t>
              </a:r>
            </a:p>
          </p:txBody>
        </p:sp>
      </p:grpSp>
      <p:grpSp>
        <p:nvGrpSpPr>
          <p:cNvPr id="73" name="n8"/>
          <p:cNvGrpSpPr>
            <a:grpSpLocks/>
          </p:cNvGrpSpPr>
          <p:nvPr/>
        </p:nvGrpSpPr>
        <p:grpSpPr bwMode="auto">
          <a:xfrm>
            <a:off x="153988" y="1535113"/>
            <a:ext cx="1092200" cy="1092200"/>
            <a:chOff x="116203" y="232832"/>
            <a:chExt cx="1092200" cy="1092200"/>
          </a:xfrm>
        </p:grpSpPr>
        <p:sp>
          <p:nvSpPr>
            <p:cNvPr id="92" name="Oval 91"/>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00" name="TextBox 92"/>
            <p:cNvSpPr txBox="1">
              <a:spLocks noChangeArrowheads="1"/>
            </p:cNvSpPr>
            <p:nvPr/>
          </p:nvSpPr>
          <p:spPr bwMode="auto">
            <a:xfrm>
              <a:off x="306887" y="937523"/>
              <a:ext cx="7970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400">
                  <a:latin typeface="+mn-lt"/>
                </a:rPr>
                <a:t>Name 8</a:t>
              </a:r>
            </a:p>
          </p:txBody>
        </p:sp>
      </p:grpSp>
      <p:grpSp>
        <p:nvGrpSpPr>
          <p:cNvPr id="74" name="n9"/>
          <p:cNvGrpSpPr>
            <a:grpSpLocks/>
          </p:cNvGrpSpPr>
          <p:nvPr/>
        </p:nvGrpSpPr>
        <p:grpSpPr bwMode="auto">
          <a:xfrm>
            <a:off x="1443038" y="1535113"/>
            <a:ext cx="1092200" cy="1092200"/>
            <a:chOff x="116203" y="232832"/>
            <a:chExt cx="1092200" cy="1092200"/>
          </a:xfrm>
        </p:grpSpPr>
        <p:sp>
          <p:nvSpPr>
            <p:cNvPr id="90" name="Oval 89"/>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98" name="TextBox 90"/>
            <p:cNvSpPr txBox="1">
              <a:spLocks noChangeArrowheads="1"/>
            </p:cNvSpPr>
            <p:nvPr/>
          </p:nvSpPr>
          <p:spPr bwMode="auto">
            <a:xfrm>
              <a:off x="306887" y="937523"/>
              <a:ext cx="7922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400">
                  <a:latin typeface="+mn-lt"/>
                </a:rPr>
                <a:t>Name 9</a:t>
              </a:r>
            </a:p>
          </p:txBody>
        </p:sp>
      </p:grpSp>
      <p:grpSp>
        <p:nvGrpSpPr>
          <p:cNvPr id="75" name="n10"/>
          <p:cNvGrpSpPr>
            <a:grpSpLocks/>
          </p:cNvGrpSpPr>
          <p:nvPr/>
        </p:nvGrpSpPr>
        <p:grpSpPr bwMode="auto">
          <a:xfrm>
            <a:off x="2733675" y="1535113"/>
            <a:ext cx="1092200" cy="1092200"/>
            <a:chOff x="116203" y="232832"/>
            <a:chExt cx="1092200" cy="1092200"/>
          </a:xfrm>
        </p:grpSpPr>
        <p:sp>
          <p:nvSpPr>
            <p:cNvPr id="88" name="Oval 87"/>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96" name="TextBox 88"/>
            <p:cNvSpPr txBox="1">
              <a:spLocks noChangeArrowheads="1"/>
            </p:cNvSpPr>
            <p:nvPr/>
          </p:nvSpPr>
          <p:spPr bwMode="auto">
            <a:xfrm>
              <a:off x="230786" y="937523"/>
              <a:ext cx="8755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10</a:t>
              </a:r>
            </a:p>
          </p:txBody>
        </p:sp>
      </p:grpSp>
      <p:grpSp>
        <p:nvGrpSpPr>
          <p:cNvPr id="76" name="n11"/>
          <p:cNvGrpSpPr>
            <a:grpSpLocks/>
          </p:cNvGrpSpPr>
          <p:nvPr/>
        </p:nvGrpSpPr>
        <p:grpSpPr bwMode="auto">
          <a:xfrm>
            <a:off x="4000500" y="1535113"/>
            <a:ext cx="1092200" cy="1092200"/>
            <a:chOff x="116203" y="232832"/>
            <a:chExt cx="1092200" cy="1092200"/>
          </a:xfrm>
        </p:grpSpPr>
        <p:sp>
          <p:nvSpPr>
            <p:cNvPr id="86" name="Oval 85"/>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94" name="TextBox 86"/>
            <p:cNvSpPr txBox="1">
              <a:spLocks noChangeArrowheads="1"/>
            </p:cNvSpPr>
            <p:nvPr/>
          </p:nvSpPr>
          <p:spPr bwMode="auto">
            <a:xfrm>
              <a:off x="261202" y="937523"/>
              <a:ext cx="8418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11</a:t>
              </a:r>
            </a:p>
          </p:txBody>
        </p:sp>
      </p:grpSp>
      <p:grpSp>
        <p:nvGrpSpPr>
          <p:cNvPr id="77" name="n12"/>
          <p:cNvGrpSpPr>
            <a:grpSpLocks/>
          </p:cNvGrpSpPr>
          <p:nvPr/>
        </p:nvGrpSpPr>
        <p:grpSpPr bwMode="auto">
          <a:xfrm>
            <a:off x="5291138" y="1535113"/>
            <a:ext cx="1092200" cy="1092200"/>
            <a:chOff x="116203" y="232832"/>
            <a:chExt cx="1092200" cy="1092200"/>
          </a:xfrm>
        </p:grpSpPr>
        <p:sp>
          <p:nvSpPr>
            <p:cNvPr id="84" name="Oval 83"/>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92" name="TextBox 84"/>
            <p:cNvSpPr txBox="1">
              <a:spLocks noChangeArrowheads="1"/>
            </p:cNvSpPr>
            <p:nvPr/>
          </p:nvSpPr>
          <p:spPr bwMode="auto">
            <a:xfrm>
              <a:off x="253187" y="937523"/>
              <a:ext cx="8579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12</a:t>
              </a:r>
            </a:p>
          </p:txBody>
        </p:sp>
      </p:grpSp>
      <p:grpSp>
        <p:nvGrpSpPr>
          <p:cNvPr id="78" name="n13"/>
          <p:cNvGrpSpPr>
            <a:grpSpLocks/>
          </p:cNvGrpSpPr>
          <p:nvPr/>
        </p:nvGrpSpPr>
        <p:grpSpPr bwMode="auto">
          <a:xfrm>
            <a:off x="6580188" y="1535113"/>
            <a:ext cx="1092200" cy="1092200"/>
            <a:chOff x="116203" y="232832"/>
            <a:chExt cx="1092200" cy="1092200"/>
          </a:xfrm>
        </p:grpSpPr>
        <p:sp>
          <p:nvSpPr>
            <p:cNvPr id="82" name="Oval 81"/>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90" name="TextBox 82"/>
            <p:cNvSpPr txBox="1">
              <a:spLocks noChangeArrowheads="1"/>
            </p:cNvSpPr>
            <p:nvPr/>
          </p:nvSpPr>
          <p:spPr bwMode="auto">
            <a:xfrm>
              <a:off x="255591" y="937523"/>
              <a:ext cx="8531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13</a:t>
              </a:r>
            </a:p>
          </p:txBody>
        </p:sp>
      </p:grpSp>
      <p:grpSp>
        <p:nvGrpSpPr>
          <p:cNvPr id="79" name="n14"/>
          <p:cNvGrpSpPr>
            <a:grpSpLocks/>
          </p:cNvGrpSpPr>
          <p:nvPr/>
        </p:nvGrpSpPr>
        <p:grpSpPr bwMode="auto">
          <a:xfrm>
            <a:off x="7869238" y="1535113"/>
            <a:ext cx="1092200" cy="1092200"/>
            <a:chOff x="116203" y="232832"/>
            <a:chExt cx="1092200" cy="1092200"/>
          </a:xfrm>
        </p:grpSpPr>
        <p:sp>
          <p:nvSpPr>
            <p:cNvPr id="80" name="Oval 79"/>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88" name="TextBox 80"/>
            <p:cNvSpPr txBox="1">
              <a:spLocks noChangeArrowheads="1"/>
            </p:cNvSpPr>
            <p:nvPr/>
          </p:nvSpPr>
          <p:spPr bwMode="auto">
            <a:xfrm>
              <a:off x="249981" y="937523"/>
              <a:ext cx="8643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14</a:t>
              </a:r>
            </a:p>
          </p:txBody>
        </p:sp>
      </p:grpSp>
      <p:grpSp>
        <p:nvGrpSpPr>
          <p:cNvPr id="95" name="n15"/>
          <p:cNvGrpSpPr>
            <a:grpSpLocks/>
          </p:cNvGrpSpPr>
          <p:nvPr/>
        </p:nvGrpSpPr>
        <p:grpSpPr bwMode="auto">
          <a:xfrm>
            <a:off x="131763" y="2855913"/>
            <a:ext cx="1092200" cy="1092200"/>
            <a:chOff x="116203" y="232832"/>
            <a:chExt cx="1092200" cy="1092200"/>
          </a:xfrm>
        </p:grpSpPr>
        <p:sp>
          <p:nvSpPr>
            <p:cNvPr id="114" name="Oval 113"/>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86" name="TextBox 114"/>
            <p:cNvSpPr txBox="1">
              <a:spLocks noChangeArrowheads="1"/>
            </p:cNvSpPr>
            <p:nvPr/>
          </p:nvSpPr>
          <p:spPr bwMode="auto">
            <a:xfrm>
              <a:off x="253187" y="937523"/>
              <a:ext cx="8579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15</a:t>
              </a:r>
            </a:p>
          </p:txBody>
        </p:sp>
      </p:grpSp>
      <p:grpSp>
        <p:nvGrpSpPr>
          <p:cNvPr id="96" name="n16"/>
          <p:cNvGrpSpPr>
            <a:grpSpLocks/>
          </p:cNvGrpSpPr>
          <p:nvPr/>
        </p:nvGrpSpPr>
        <p:grpSpPr bwMode="auto">
          <a:xfrm>
            <a:off x="1420813" y="2855913"/>
            <a:ext cx="1092200" cy="1092200"/>
            <a:chOff x="116203" y="232832"/>
            <a:chExt cx="1092200" cy="1092200"/>
          </a:xfrm>
        </p:grpSpPr>
        <p:sp>
          <p:nvSpPr>
            <p:cNvPr id="112" name="Oval 111"/>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84" name="TextBox 112"/>
            <p:cNvSpPr txBox="1">
              <a:spLocks noChangeArrowheads="1"/>
            </p:cNvSpPr>
            <p:nvPr/>
          </p:nvSpPr>
          <p:spPr bwMode="auto">
            <a:xfrm>
              <a:off x="252385" y="937523"/>
              <a:ext cx="8595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16</a:t>
              </a:r>
            </a:p>
          </p:txBody>
        </p:sp>
      </p:grpSp>
      <p:grpSp>
        <p:nvGrpSpPr>
          <p:cNvPr id="97" name="n17"/>
          <p:cNvGrpSpPr>
            <a:grpSpLocks/>
          </p:cNvGrpSpPr>
          <p:nvPr/>
        </p:nvGrpSpPr>
        <p:grpSpPr bwMode="auto">
          <a:xfrm>
            <a:off x="2711450" y="2855913"/>
            <a:ext cx="1092200" cy="1092200"/>
            <a:chOff x="116203" y="232832"/>
            <a:chExt cx="1092200" cy="1092200"/>
          </a:xfrm>
        </p:grpSpPr>
        <p:sp>
          <p:nvSpPr>
            <p:cNvPr id="110" name="Oval 109"/>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82" name="TextBox 110"/>
            <p:cNvSpPr txBox="1">
              <a:spLocks noChangeArrowheads="1"/>
            </p:cNvSpPr>
            <p:nvPr/>
          </p:nvSpPr>
          <p:spPr bwMode="auto">
            <a:xfrm>
              <a:off x="261202" y="937523"/>
              <a:ext cx="8418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17</a:t>
              </a:r>
            </a:p>
          </p:txBody>
        </p:sp>
      </p:grpSp>
      <p:grpSp>
        <p:nvGrpSpPr>
          <p:cNvPr id="98" name="n18"/>
          <p:cNvGrpSpPr>
            <a:grpSpLocks/>
          </p:cNvGrpSpPr>
          <p:nvPr/>
        </p:nvGrpSpPr>
        <p:grpSpPr bwMode="auto">
          <a:xfrm>
            <a:off x="4000500" y="2855913"/>
            <a:ext cx="1092200" cy="1092200"/>
            <a:chOff x="116203" y="232832"/>
            <a:chExt cx="1092200" cy="1092200"/>
          </a:xfrm>
        </p:grpSpPr>
        <p:sp>
          <p:nvSpPr>
            <p:cNvPr id="108" name="Oval 107"/>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80" name="TextBox 108"/>
            <p:cNvSpPr txBox="1">
              <a:spLocks noChangeArrowheads="1"/>
            </p:cNvSpPr>
            <p:nvPr/>
          </p:nvSpPr>
          <p:spPr bwMode="auto">
            <a:xfrm>
              <a:off x="249179" y="937523"/>
              <a:ext cx="8659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18</a:t>
              </a:r>
            </a:p>
          </p:txBody>
        </p:sp>
      </p:grpSp>
      <p:grpSp>
        <p:nvGrpSpPr>
          <p:cNvPr id="99" name="n19"/>
          <p:cNvGrpSpPr>
            <a:grpSpLocks/>
          </p:cNvGrpSpPr>
          <p:nvPr/>
        </p:nvGrpSpPr>
        <p:grpSpPr bwMode="auto">
          <a:xfrm>
            <a:off x="5291138" y="2855913"/>
            <a:ext cx="1092200" cy="1092200"/>
            <a:chOff x="116203" y="232832"/>
            <a:chExt cx="1092200" cy="1092200"/>
          </a:xfrm>
        </p:grpSpPr>
        <p:sp>
          <p:nvSpPr>
            <p:cNvPr id="106" name="Oval 105"/>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78" name="TextBox 106"/>
            <p:cNvSpPr txBox="1">
              <a:spLocks noChangeArrowheads="1"/>
            </p:cNvSpPr>
            <p:nvPr/>
          </p:nvSpPr>
          <p:spPr bwMode="auto">
            <a:xfrm>
              <a:off x="251584" y="937523"/>
              <a:ext cx="8611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19</a:t>
              </a:r>
            </a:p>
          </p:txBody>
        </p:sp>
      </p:grpSp>
      <p:grpSp>
        <p:nvGrpSpPr>
          <p:cNvPr id="100" name="n20"/>
          <p:cNvGrpSpPr>
            <a:grpSpLocks/>
          </p:cNvGrpSpPr>
          <p:nvPr/>
        </p:nvGrpSpPr>
        <p:grpSpPr bwMode="auto">
          <a:xfrm>
            <a:off x="6580188" y="2855913"/>
            <a:ext cx="1092200" cy="1092200"/>
            <a:chOff x="116203" y="232832"/>
            <a:chExt cx="1092200" cy="1092200"/>
          </a:xfrm>
        </p:grpSpPr>
        <p:sp>
          <p:nvSpPr>
            <p:cNvPr id="104" name="Oval 103"/>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76" name="TextBox 104"/>
            <p:cNvSpPr txBox="1">
              <a:spLocks noChangeArrowheads="1"/>
            </p:cNvSpPr>
            <p:nvPr/>
          </p:nvSpPr>
          <p:spPr bwMode="auto">
            <a:xfrm>
              <a:off x="231546" y="937523"/>
              <a:ext cx="9012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20</a:t>
              </a:r>
            </a:p>
          </p:txBody>
        </p:sp>
      </p:grpSp>
      <p:grpSp>
        <p:nvGrpSpPr>
          <p:cNvPr id="101" name="n21"/>
          <p:cNvGrpSpPr>
            <a:grpSpLocks/>
          </p:cNvGrpSpPr>
          <p:nvPr/>
        </p:nvGrpSpPr>
        <p:grpSpPr bwMode="auto">
          <a:xfrm>
            <a:off x="7869238" y="2855913"/>
            <a:ext cx="1092200" cy="1092200"/>
            <a:chOff x="116203" y="232832"/>
            <a:chExt cx="1092200" cy="1092200"/>
          </a:xfrm>
        </p:grpSpPr>
        <p:sp>
          <p:nvSpPr>
            <p:cNvPr id="102" name="Oval 101"/>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74" name="TextBox 102"/>
            <p:cNvSpPr txBox="1">
              <a:spLocks noChangeArrowheads="1"/>
            </p:cNvSpPr>
            <p:nvPr/>
          </p:nvSpPr>
          <p:spPr bwMode="auto">
            <a:xfrm>
              <a:off x="253187" y="937523"/>
              <a:ext cx="8579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21</a:t>
              </a:r>
            </a:p>
          </p:txBody>
        </p:sp>
      </p:grpSp>
      <p:grpSp>
        <p:nvGrpSpPr>
          <p:cNvPr id="117" name="n22"/>
          <p:cNvGrpSpPr>
            <a:grpSpLocks/>
          </p:cNvGrpSpPr>
          <p:nvPr/>
        </p:nvGrpSpPr>
        <p:grpSpPr bwMode="auto">
          <a:xfrm>
            <a:off x="131763" y="4178300"/>
            <a:ext cx="1092200" cy="1092200"/>
            <a:chOff x="116203" y="232832"/>
            <a:chExt cx="1092200" cy="1092200"/>
          </a:xfrm>
        </p:grpSpPr>
        <p:sp>
          <p:nvSpPr>
            <p:cNvPr id="136" name="Oval 135"/>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72" name="TextBox 136"/>
            <p:cNvSpPr txBox="1">
              <a:spLocks noChangeArrowheads="1"/>
            </p:cNvSpPr>
            <p:nvPr/>
          </p:nvSpPr>
          <p:spPr bwMode="auto">
            <a:xfrm>
              <a:off x="240363" y="937523"/>
              <a:ext cx="8835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22</a:t>
              </a:r>
            </a:p>
          </p:txBody>
        </p:sp>
      </p:grpSp>
      <p:grpSp>
        <p:nvGrpSpPr>
          <p:cNvPr id="118" name="n23"/>
          <p:cNvGrpSpPr>
            <a:grpSpLocks/>
          </p:cNvGrpSpPr>
          <p:nvPr/>
        </p:nvGrpSpPr>
        <p:grpSpPr bwMode="auto">
          <a:xfrm>
            <a:off x="1420813" y="4178300"/>
            <a:ext cx="1092200" cy="1092200"/>
            <a:chOff x="116203" y="232832"/>
            <a:chExt cx="1092200" cy="1092200"/>
          </a:xfrm>
        </p:grpSpPr>
        <p:sp>
          <p:nvSpPr>
            <p:cNvPr id="134" name="Oval 133"/>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70" name="TextBox 134"/>
            <p:cNvSpPr txBox="1">
              <a:spLocks noChangeArrowheads="1"/>
            </p:cNvSpPr>
            <p:nvPr/>
          </p:nvSpPr>
          <p:spPr bwMode="auto">
            <a:xfrm>
              <a:off x="242767" y="937523"/>
              <a:ext cx="8787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23</a:t>
              </a:r>
            </a:p>
          </p:txBody>
        </p:sp>
      </p:grpSp>
      <p:grpSp>
        <p:nvGrpSpPr>
          <p:cNvPr id="119" name="n24"/>
          <p:cNvGrpSpPr>
            <a:grpSpLocks/>
          </p:cNvGrpSpPr>
          <p:nvPr/>
        </p:nvGrpSpPr>
        <p:grpSpPr bwMode="auto">
          <a:xfrm>
            <a:off x="2711450" y="4178300"/>
            <a:ext cx="1092200" cy="1092200"/>
            <a:chOff x="116203" y="232832"/>
            <a:chExt cx="1092200" cy="1092200"/>
          </a:xfrm>
        </p:grpSpPr>
        <p:sp>
          <p:nvSpPr>
            <p:cNvPr id="132" name="Oval 131"/>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68" name="TextBox 132"/>
            <p:cNvSpPr txBox="1">
              <a:spLocks noChangeArrowheads="1"/>
            </p:cNvSpPr>
            <p:nvPr/>
          </p:nvSpPr>
          <p:spPr bwMode="auto">
            <a:xfrm>
              <a:off x="237157" y="937523"/>
              <a:ext cx="8899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24</a:t>
              </a:r>
            </a:p>
          </p:txBody>
        </p:sp>
      </p:grpSp>
      <p:grpSp>
        <p:nvGrpSpPr>
          <p:cNvPr id="120" name="n25"/>
          <p:cNvGrpSpPr>
            <a:grpSpLocks/>
          </p:cNvGrpSpPr>
          <p:nvPr/>
        </p:nvGrpSpPr>
        <p:grpSpPr bwMode="auto">
          <a:xfrm>
            <a:off x="4000500" y="4178300"/>
            <a:ext cx="1092200" cy="1092200"/>
            <a:chOff x="116203" y="232832"/>
            <a:chExt cx="1092200" cy="1092200"/>
          </a:xfrm>
        </p:grpSpPr>
        <p:sp>
          <p:nvSpPr>
            <p:cNvPr id="130" name="Oval 129"/>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66" name="TextBox 130"/>
            <p:cNvSpPr txBox="1">
              <a:spLocks noChangeArrowheads="1"/>
            </p:cNvSpPr>
            <p:nvPr/>
          </p:nvSpPr>
          <p:spPr bwMode="auto">
            <a:xfrm>
              <a:off x="240363" y="937523"/>
              <a:ext cx="8835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25</a:t>
              </a:r>
            </a:p>
          </p:txBody>
        </p:sp>
      </p:grpSp>
      <p:grpSp>
        <p:nvGrpSpPr>
          <p:cNvPr id="121" name="n26"/>
          <p:cNvGrpSpPr>
            <a:grpSpLocks/>
          </p:cNvGrpSpPr>
          <p:nvPr/>
        </p:nvGrpSpPr>
        <p:grpSpPr bwMode="auto">
          <a:xfrm>
            <a:off x="5291138" y="4178300"/>
            <a:ext cx="1092200" cy="1092200"/>
            <a:chOff x="116203" y="232832"/>
            <a:chExt cx="1092200" cy="1092200"/>
          </a:xfrm>
        </p:grpSpPr>
        <p:sp>
          <p:nvSpPr>
            <p:cNvPr id="128" name="Oval 127"/>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64" name="TextBox 128"/>
            <p:cNvSpPr txBox="1">
              <a:spLocks noChangeArrowheads="1"/>
            </p:cNvSpPr>
            <p:nvPr/>
          </p:nvSpPr>
          <p:spPr bwMode="auto">
            <a:xfrm>
              <a:off x="239561" y="937523"/>
              <a:ext cx="8851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26</a:t>
              </a:r>
            </a:p>
          </p:txBody>
        </p:sp>
      </p:grpSp>
      <p:grpSp>
        <p:nvGrpSpPr>
          <p:cNvPr id="122" name="n27"/>
          <p:cNvGrpSpPr>
            <a:grpSpLocks/>
          </p:cNvGrpSpPr>
          <p:nvPr/>
        </p:nvGrpSpPr>
        <p:grpSpPr bwMode="auto">
          <a:xfrm>
            <a:off x="6580188" y="4178300"/>
            <a:ext cx="1092200" cy="1092200"/>
            <a:chOff x="116203" y="232832"/>
            <a:chExt cx="1092200" cy="1092200"/>
          </a:xfrm>
        </p:grpSpPr>
        <p:sp>
          <p:nvSpPr>
            <p:cNvPr id="126" name="Oval 125"/>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62" name="TextBox 126"/>
            <p:cNvSpPr txBox="1">
              <a:spLocks noChangeArrowheads="1"/>
            </p:cNvSpPr>
            <p:nvPr/>
          </p:nvSpPr>
          <p:spPr bwMode="auto">
            <a:xfrm>
              <a:off x="244370" y="937523"/>
              <a:ext cx="8755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27</a:t>
              </a:r>
            </a:p>
          </p:txBody>
        </p:sp>
      </p:grpSp>
      <p:grpSp>
        <p:nvGrpSpPr>
          <p:cNvPr id="123" name="n28"/>
          <p:cNvGrpSpPr>
            <a:grpSpLocks/>
          </p:cNvGrpSpPr>
          <p:nvPr/>
        </p:nvGrpSpPr>
        <p:grpSpPr bwMode="auto">
          <a:xfrm>
            <a:off x="7869238" y="4178300"/>
            <a:ext cx="1092200" cy="1092200"/>
            <a:chOff x="116203" y="232832"/>
            <a:chExt cx="1092200" cy="1092200"/>
          </a:xfrm>
        </p:grpSpPr>
        <p:sp>
          <p:nvSpPr>
            <p:cNvPr id="124" name="Oval 123"/>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60" name="TextBox 124"/>
            <p:cNvSpPr txBox="1">
              <a:spLocks noChangeArrowheads="1"/>
            </p:cNvSpPr>
            <p:nvPr/>
          </p:nvSpPr>
          <p:spPr bwMode="auto">
            <a:xfrm>
              <a:off x="236355" y="937523"/>
              <a:ext cx="8915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28</a:t>
              </a:r>
            </a:p>
          </p:txBody>
        </p:sp>
      </p:grpSp>
      <p:grpSp>
        <p:nvGrpSpPr>
          <p:cNvPr id="139" name="n29"/>
          <p:cNvGrpSpPr>
            <a:grpSpLocks/>
          </p:cNvGrpSpPr>
          <p:nvPr/>
        </p:nvGrpSpPr>
        <p:grpSpPr bwMode="auto">
          <a:xfrm>
            <a:off x="153988" y="5499100"/>
            <a:ext cx="1092200" cy="1092200"/>
            <a:chOff x="116203" y="232832"/>
            <a:chExt cx="1092200" cy="1092200"/>
          </a:xfrm>
        </p:grpSpPr>
        <p:sp>
          <p:nvSpPr>
            <p:cNvPr id="158" name="Oval 157"/>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58" name="TextBox 158"/>
            <p:cNvSpPr txBox="1">
              <a:spLocks noChangeArrowheads="1"/>
            </p:cNvSpPr>
            <p:nvPr/>
          </p:nvSpPr>
          <p:spPr bwMode="auto">
            <a:xfrm>
              <a:off x="238760" y="937523"/>
              <a:ext cx="8867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29</a:t>
              </a:r>
            </a:p>
          </p:txBody>
        </p:sp>
      </p:grpSp>
      <p:grpSp>
        <p:nvGrpSpPr>
          <p:cNvPr id="140" name="n30"/>
          <p:cNvGrpSpPr>
            <a:grpSpLocks/>
          </p:cNvGrpSpPr>
          <p:nvPr/>
        </p:nvGrpSpPr>
        <p:grpSpPr bwMode="auto">
          <a:xfrm>
            <a:off x="1420813" y="5499100"/>
            <a:ext cx="1092200" cy="1092200"/>
            <a:chOff x="116203" y="232832"/>
            <a:chExt cx="1092200" cy="1092200"/>
          </a:xfrm>
        </p:grpSpPr>
        <p:sp>
          <p:nvSpPr>
            <p:cNvPr id="156" name="Oval 155"/>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56" name="TextBox 156"/>
            <p:cNvSpPr txBox="1">
              <a:spLocks noChangeArrowheads="1"/>
            </p:cNvSpPr>
            <p:nvPr/>
          </p:nvSpPr>
          <p:spPr bwMode="auto">
            <a:xfrm>
              <a:off x="233951" y="937523"/>
              <a:ext cx="8963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30</a:t>
              </a:r>
            </a:p>
          </p:txBody>
        </p:sp>
      </p:grpSp>
      <p:grpSp>
        <p:nvGrpSpPr>
          <p:cNvPr id="141" name="n31"/>
          <p:cNvGrpSpPr>
            <a:grpSpLocks/>
          </p:cNvGrpSpPr>
          <p:nvPr/>
        </p:nvGrpSpPr>
        <p:grpSpPr bwMode="auto">
          <a:xfrm>
            <a:off x="2711450" y="5499100"/>
            <a:ext cx="1092200" cy="1092200"/>
            <a:chOff x="116203" y="232832"/>
            <a:chExt cx="1092200" cy="1092200"/>
          </a:xfrm>
        </p:grpSpPr>
        <p:sp>
          <p:nvSpPr>
            <p:cNvPr id="154" name="Oval 153"/>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54" name="TextBox 154"/>
            <p:cNvSpPr txBox="1">
              <a:spLocks noChangeArrowheads="1"/>
            </p:cNvSpPr>
            <p:nvPr/>
          </p:nvSpPr>
          <p:spPr bwMode="auto">
            <a:xfrm>
              <a:off x="255591" y="937523"/>
              <a:ext cx="8531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31</a:t>
              </a:r>
            </a:p>
          </p:txBody>
        </p:sp>
      </p:grpSp>
      <p:grpSp>
        <p:nvGrpSpPr>
          <p:cNvPr id="142" name="n32"/>
          <p:cNvGrpSpPr>
            <a:grpSpLocks/>
          </p:cNvGrpSpPr>
          <p:nvPr/>
        </p:nvGrpSpPr>
        <p:grpSpPr bwMode="auto">
          <a:xfrm>
            <a:off x="4000500" y="5499100"/>
            <a:ext cx="1092200" cy="1092200"/>
            <a:chOff x="116203" y="232832"/>
            <a:chExt cx="1092200" cy="1092200"/>
          </a:xfrm>
        </p:grpSpPr>
        <p:sp>
          <p:nvSpPr>
            <p:cNvPr id="152" name="Oval 151"/>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52" name="TextBox 152"/>
            <p:cNvSpPr txBox="1">
              <a:spLocks noChangeArrowheads="1"/>
            </p:cNvSpPr>
            <p:nvPr/>
          </p:nvSpPr>
          <p:spPr bwMode="auto">
            <a:xfrm>
              <a:off x="242767" y="937523"/>
              <a:ext cx="8787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32</a:t>
              </a:r>
            </a:p>
          </p:txBody>
        </p:sp>
      </p:grpSp>
      <p:grpSp>
        <p:nvGrpSpPr>
          <p:cNvPr id="143" name="n33"/>
          <p:cNvGrpSpPr>
            <a:grpSpLocks/>
          </p:cNvGrpSpPr>
          <p:nvPr/>
        </p:nvGrpSpPr>
        <p:grpSpPr bwMode="auto">
          <a:xfrm>
            <a:off x="5291138" y="5499100"/>
            <a:ext cx="1092200" cy="1092200"/>
            <a:chOff x="116203" y="232832"/>
            <a:chExt cx="1092200" cy="1092200"/>
          </a:xfrm>
        </p:grpSpPr>
        <p:sp>
          <p:nvSpPr>
            <p:cNvPr id="150" name="Oval 149"/>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50" name="TextBox 150"/>
            <p:cNvSpPr txBox="1">
              <a:spLocks noChangeArrowheads="1"/>
            </p:cNvSpPr>
            <p:nvPr/>
          </p:nvSpPr>
          <p:spPr bwMode="auto">
            <a:xfrm>
              <a:off x="245172" y="937523"/>
              <a:ext cx="8739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33</a:t>
              </a:r>
            </a:p>
          </p:txBody>
        </p:sp>
      </p:grpSp>
      <p:grpSp>
        <p:nvGrpSpPr>
          <p:cNvPr id="144" name="n34"/>
          <p:cNvGrpSpPr>
            <a:grpSpLocks/>
          </p:cNvGrpSpPr>
          <p:nvPr/>
        </p:nvGrpSpPr>
        <p:grpSpPr bwMode="auto">
          <a:xfrm>
            <a:off x="6580188" y="5499100"/>
            <a:ext cx="1092200" cy="1092200"/>
            <a:chOff x="116203" y="232832"/>
            <a:chExt cx="1092200" cy="1092200"/>
          </a:xfrm>
        </p:grpSpPr>
        <p:sp>
          <p:nvSpPr>
            <p:cNvPr id="148" name="Oval 147"/>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48" name="TextBox 148"/>
            <p:cNvSpPr txBox="1">
              <a:spLocks noChangeArrowheads="1"/>
            </p:cNvSpPr>
            <p:nvPr/>
          </p:nvSpPr>
          <p:spPr bwMode="auto">
            <a:xfrm>
              <a:off x="239561" y="937523"/>
              <a:ext cx="8851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34</a:t>
              </a:r>
            </a:p>
          </p:txBody>
        </p:sp>
      </p:grpSp>
      <p:grpSp>
        <p:nvGrpSpPr>
          <p:cNvPr id="145" name="n35"/>
          <p:cNvGrpSpPr>
            <a:grpSpLocks/>
          </p:cNvGrpSpPr>
          <p:nvPr/>
        </p:nvGrpSpPr>
        <p:grpSpPr bwMode="auto">
          <a:xfrm>
            <a:off x="7869238" y="5499100"/>
            <a:ext cx="1092200" cy="1092200"/>
            <a:chOff x="116203" y="232832"/>
            <a:chExt cx="1092200" cy="1092200"/>
          </a:xfrm>
        </p:grpSpPr>
        <p:sp>
          <p:nvSpPr>
            <p:cNvPr id="146" name="Oval 145"/>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46" name="TextBox 146"/>
            <p:cNvSpPr txBox="1">
              <a:spLocks noChangeArrowheads="1"/>
            </p:cNvSpPr>
            <p:nvPr/>
          </p:nvSpPr>
          <p:spPr bwMode="auto">
            <a:xfrm>
              <a:off x="242767" y="937523"/>
              <a:ext cx="8787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35</a:t>
              </a:r>
            </a:p>
          </p:txBody>
        </p:sp>
      </p:grpSp>
      <p:pic>
        <p:nvPicPr>
          <p:cNvPr id="3109"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1063" y="6707188"/>
            <a:ext cx="582612"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14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 y="403225"/>
            <a:ext cx="7096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Picture 14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7988" y="265113"/>
            <a:ext cx="617537"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 name="Picture 15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03538" y="347663"/>
            <a:ext cx="7620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 name="Picture 15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13225" y="376238"/>
            <a:ext cx="74930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16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02275" y="384175"/>
            <a:ext cx="74295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 name="Picture 16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45288" y="387350"/>
            <a:ext cx="82232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 name="Picture 16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81963" y="427038"/>
            <a:ext cx="7413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 name="Picture 16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46063" y="1765300"/>
            <a:ext cx="86677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 name="Picture 16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82738" y="1670050"/>
            <a:ext cx="7397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 name="Picture 16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059113" y="1636713"/>
            <a:ext cx="4365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 name="Picture 16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084638" y="1803400"/>
            <a:ext cx="93662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 name="Picture 17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475288" y="1649413"/>
            <a:ext cx="7778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 name="Picture 17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743700" y="1690688"/>
            <a:ext cx="8001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 name="Picture 172"/>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981950" y="1677988"/>
            <a:ext cx="8667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 name="Picture 173"/>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9075" y="2979738"/>
            <a:ext cx="85725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 name="Picture 174"/>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616075" y="3003550"/>
            <a:ext cx="64135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 name="Picture 17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9888" y="3057525"/>
            <a:ext cx="7080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 name="Picture 17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22750" y="2927350"/>
            <a:ext cx="6191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 name="Picture 17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49888" y="3011488"/>
            <a:ext cx="760412"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 name="Picture 17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59575" y="3040063"/>
            <a:ext cx="74771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 name="Picture 1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48625" y="3046413"/>
            <a:ext cx="7429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 name="Picture 18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5113" y="4329113"/>
            <a:ext cx="820737"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 name="Picture 18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4368800"/>
            <a:ext cx="74136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 name="Picture 18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08288" y="4379913"/>
            <a:ext cx="86677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 name="Picture 18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144963" y="4283075"/>
            <a:ext cx="7397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 name="Picture 18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621338" y="4249738"/>
            <a:ext cx="4365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 name="Picture 185"/>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46863" y="4418013"/>
            <a:ext cx="936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 name="Picture 187"/>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037513" y="4264025"/>
            <a:ext cx="7778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 name="Picture 18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17500" y="5656263"/>
            <a:ext cx="8001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 name="Picture 189"/>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555750" y="5643563"/>
            <a:ext cx="8667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 name="Picture 205"/>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25750" y="5619750"/>
            <a:ext cx="858838"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 name="Picture 206"/>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222750" y="5643563"/>
            <a:ext cx="642938"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 name="Picture 20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2275" y="5675313"/>
            <a:ext cx="708025"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 name="Picture 20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16725" y="5545138"/>
            <a:ext cx="6191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 name="Picture 20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42275" y="5629275"/>
            <a:ext cx="762000"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33368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5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2054"/>
                  </p:tgtEl>
                </p:cond>
              </p:nextCondLst>
            </p:seq>
            <p:seq concurrent="1" nextAc="seek">
              <p:cTn id="11" restart="whenNotActive" fill="hold" evtFilter="cancelBubble" nodeType="interactiveSeq">
                <p:stCondLst>
                  <p:cond evt="onClick" delay="0">
                    <p:tgtEl>
                      <p:spTgt spid="53"/>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49"/>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xit" presetSubtype="0" fill="hold" nodeType="clickEffect">
                                  <p:stCondLst>
                                    <p:cond delay="0"/>
                                  </p:stCondLst>
                                  <p:childTnLst>
                                    <p:set>
                                      <p:cBhvr>
                                        <p:cTn id="19" dur="1" fill="hold">
                                          <p:stCondLst>
                                            <p:cond delay="0"/>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20" restart="whenNotActive" fill="hold" evtFilter="cancelBubble" nodeType="interactiveSeq">
                <p:stCondLst>
                  <p:cond evt="onClick" delay="0">
                    <p:tgtEl>
                      <p:spTgt spid="56"/>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5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15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9" restart="whenNotActive" fill="hold" evtFilter="cancelBubble" nodeType="interactiveSeq">
                <p:stCondLst>
                  <p:cond evt="onClick" delay="0">
                    <p:tgtEl>
                      <p:spTgt spid="59"/>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153"/>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xit" presetSubtype="0" fill="hold" nodeType="clickEffect">
                                  <p:stCondLst>
                                    <p:cond delay="0"/>
                                  </p:stCondLst>
                                  <p:childTnLst>
                                    <p:set>
                                      <p:cBhvr>
                                        <p:cTn id="37" dur="1" fill="hold">
                                          <p:stCondLst>
                                            <p:cond delay="0"/>
                                          </p:stCondLst>
                                        </p:cTn>
                                        <p:tgtEl>
                                          <p:spTgt spid="153"/>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38" restart="whenNotActive" fill="hold" evtFilter="cancelBubble" nodeType="interactiveSeq">
                <p:stCondLst>
                  <p:cond evt="onClick" delay="0">
                    <p:tgtEl>
                      <p:spTgt spid="62"/>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163"/>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47" restart="whenNotActive" fill="hold" evtFilter="cancelBubble" nodeType="interactiveSeq">
                <p:stCondLst>
                  <p:cond evt="onClick" delay="0">
                    <p:tgtEl>
                      <p:spTgt spid="65"/>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ntr" presetSubtype="0" fill="hold" nodeType="clickEffect">
                                  <p:stCondLst>
                                    <p:cond delay="0"/>
                                  </p:stCondLst>
                                  <p:childTnLst>
                                    <p:set>
                                      <p:cBhvr>
                                        <p:cTn id="51" dur="1" fill="hold">
                                          <p:stCondLst>
                                            <p:cond delay="0"/>
                                          </p:stCondLst>
                                        </p:cTn>
                                        <p:tgtEl>
                                          <p:spTgt spid="164"/>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xit" presetSubtype="0" fill="hold" nodeType="clickEffect">
                                  <p:stCondLst>
                                    <p:cond delay="0"/>
                                  </p:stCondLst>
                                  <p:childTnLst>
                                    <p:set>
                                      <p:cBhvr>
                                        <p:cTn id="55" dur="1" fill="hold">
                                          <p:stCondLst>
                                            <p:cond delay="0"/>
                                          </p:stCondLst>
                                        </p:cTn>
                                        <p:tgtEl>
                                          <p:spTgt spid="164"/>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56" restart="whenNotActive" fill="hold" evtFilter="cancelBubble" nodeType="interactiveSeq">
                <p:stCondLst>
                  <p:cond evt="onClick" delay="0">
                    <p:tgtEl>
                      <p:spTgt spid="68"/>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165"/>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xit" presetSubtype="0" fill="hold" nodeType="clickEffect">
                                  <p:stCondLst>
                                    <p:cond delay="0"/>
                                  </p:stCondLst>
                                  <p:childTnLst>
                                    <p:set>
                                      <p:cBhvr>
                                        <p:cTn id="64" dur="1" fill="hold">
                                          <p:stCondLst>
                                            <p:cond delay="0"/>
                                          </p:stCondLst>
                                        </p:cTn>
                                        <p:tgtEl>
                                          <p:spTgt spid="165"/>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5" restart="whenNotActive" fill="hold" evtFilter="cancelBubble" nodeType="interactiveSeq">
                <p:stCondLst>
                  <p:cond evt="onClick" delay="0">
                    <p:tgtEl>
                      <p:spTgt spid="73"/>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 presetClass="entr" presetSubtype="0" fill="hold" nodeType="clickEffect">
                                  <p:stCondLst>
                                    <p:cond delay="0"/>
                                  </p:stCondLst>
                                  <p:childTnLst>
                                    <p:set>
                                      <p:cBhvr>
                                        <p:cTn id="69" dur="1" fill="hold">
                                          <p:stCondLst>
                                            <p:cond delay="0"/>
                                          </p:stCondLst>
                                        </p:cTn>
                                        <p:tgtEl>
                                          <p:spTgt spid="166"/>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xit" presetSubtype="0" fill="hold" nodeType="clickEffect">
                                  <p:stCondLst>
                                    <p:cond delay="0"/>
                                  </p:stCondLst>
                                  <p:childTnLst>
                                    <p:set>
                                      <p:cBhvr>
                                        <p:cTn id="73" dur="1" fill="hold">
                                          <p:stCondLst>
                                            <p:cond delay="0"/>
                                          </p:stCondLst>
                                        </p:cTn>
                                        <p:tgtEl>
                                          <p:spTgt spid="166"/>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4" restart="whenNotActive" fill="hold" evtFilter="cancelBubble" nodeType="interactiveSeq">
                <p:stCondLst>
                  <p:cond evt="onClick" delay="0">
                    <p:tgtEl>
                      <p:spTgt spid="74"/>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167"/>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167"/>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83" restart="whenNotActive" fill="hold" evtFilter="cancelBubble" nodeType="interactiveSeq">
                <p:stCondLst>
                  <p:cond evt="onClick" delay="0">
                    <p:tgtEl>
                      <p:spTgt spid="75"/>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1" presetClass="entr" presetSubtype="0" fill="hold" nodeType="clickEffect">
                                  <p:stCondLst>
                                    <p:cond delay="0"/>
                                  </p:stCondLst>
                                  <p:childTnLst>
                                    <p:set>
                                      <p:cBhvr>
                                        <p:cTn id="87" dur="1" fill="hold">
                                          <p:stCondLst>
                                            <p:cond delay="0"/>
                                          </p:stCondLst>
                                        </p:cTn>
                                        <p:tgtEl>
                                          <p:spTgt spid="169"/>
                                        </p:tgtEl>
                                        <p:attrNameLst>
                                          <p:attrName>style.visibility</p:attrName>
                                        </p:attrNameLst>
                                      </p:cBhvr>
                                      <p:to>
                                        <p:strVal val="visible"/>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1" presetClass="exit" presetSubtype="0" fill="hold" nodeType="clickEffect">
                                  <p:stCondLst>
                                    <p:cond delay="0"/>
                                  </p:stCondLst>
                                  <p:childTnLst>
                                    <p:set>
                                      <p:cBhvr>
                                        <p:cTn id="91" dur="1" fill="hold">
                                          <p:stCondLst>
                                            <p:cond delay="0"/>
                                          </p:stCondLst>
                                        </p:cTn>
                                        <p:tgtEl>
                                          <p:spTgt spid="169"/>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2" restart="whenNotActive" fill="hold" evtFilter="cancelBubble" nodeType="interactiveSeq">
                <p:stCondLst>
                  <p:cond evt="onClick" delay="0">
                    <p:tgtEl>
                      <p:spTgt spid="76"/>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170"/>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xit" presetSubtype="0" fill="hold" nodeType="clickEffect">
                                  <p:stCondLst>
                                    <p:cond delay="0"/>
                                  </p:stCondLst>
                                  <p:childTnLst>
                                    <p:set>
                                      <p:cBhvr>
                                        <p:cTn id="100" dur="1" fill="hold">
                                          <p:stCondLst>
                                            <p:cond delay="0"/>
                                          </p:stCondLst>
                                        </p:cTn>
                                        <p:tgtEl>
                                          <p:spTgt spid="170"/>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01" restart="whenNotActive" fill="hold" evtFilter="cancelBubble" nodeType="interactiveSeq">
                <p:stCondLst>
                  <p:cond evt="onClick" delay="0">
                    <p:tgtEl>
                      <p:spTgt spid="77"/>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 presetClass="entr" presetSubtype="0" fill="hold" nodeType="clickEffect">
                                  <p:stCondLst>
                                    <p:cond delay="0"/>
                                  </p:stCondLst>
                                  <p:childTnLst>
                                    <p:set>
                                      <p:cBhvr>
                                        <p:cTn id="105" dur="1" fill="hold">
                                          <p:stCondLst>
                                            <p:cond delay="0"/>
                                          </p:stCondLst>
                                        </p:cTn>
                                        <p:tgtEl>
                                          <p:spTgt spid="171"/>
                                        </p:tgtEl>
                                        <p:attrNameLst>
                                          <p:attrName>style.visibility</p:attrName>
                                        </p:attrNameLst>
                                      </p:cBhvr>
                                      <p:to>
                                        <p:strVal val="visible"/>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 presetClass="exit" presetSubtype="0" fill="hold" nodeType="clickEffect">
                                  <p:stCondLst>
                                    <p:cond delay="0"/>
                                  </p:stCondLst>
                                  <p:childTnLst>
                                    <p:set>
                                      <p:cBhvr>
                                        <p:cTn id="109" dur="1" fill="hold">
                                          <p:stCondLst>
                                            <p:cond delay="0"/>
                                          </p:stCondLst>
                                        </p:cTn>
                                        <p:tgtEl>
                                          <p:spTgt spid="171"/>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10" restart="whenNotActive" fill="hold" evtFilter="cancelBubble" nodeType="interactiveSeq">
                <p:stCondLst>
                  <p:cond evt="onClick" delay="0">
                    <p:tgtEl>
                      <p:spTgt spid="78"/>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1" presetClass="entr" presetSubtype="0" fill="hold" nodeType="clickEffect">
                                  <p:stCondLst>
                                    <p:cond delay="0"/>
                                  </p:stCondLst>
                                  <p:childTnLst>
                                    <p:set>
                                      <p:cBhvr>
                                        <p:cTn id="114" dur="1" fill="hold">
                                          <p:stCondLst>
                                            <p:cond delay="0"/>
                                          </p:stCondLst>
                                        </p:cTn>
                                        <p:tgtEl>
                                          <p:spTgt spid="172"/>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xit" presetSubtype="0" fill="hold" nodeType="clickEffect">
                                  <p:stCondLst>
                                    <p:cond delay="0"/>
                                  </p:stCondLst>
                                  <p:childTnLst>
                                    <p:set>
                                      <p:cBhvr>
                                        <p:cTn id="118" dur="1" fill="hold">
                                          <p:stCondLst>
                                            <p:cond delay="0"/>
                                          </p:stCondLst>
                                        </p:cTn>
                                        <p:tgtEl>
                                          <p:spTgt spid="172"/>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19" restart="whenNotActive" fill="hold" evtFilter="cancelBubble" nodeType="interactiveSeq">
                <p:stCondLst>
                  <p:cond evt="onClick" delay="0">
                    <p:tgtEl>
                      <p:spTgt spid="79"/>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1" presetClass="entr" presetSubtype="0" fill="hold" nodeType="clickEffect">
                                  <p:stCondLst>
                                    <p:cond delay="0"/>
                                  </p:stCondLst>
                                  <p:childTnLst>
                                    <p:set>
                                      <p:cBhvr>
                                        <p:cTn id="123" dur="1" fill="hold">
                                          <p:stCondLst>
                                            <p:cond delay="0"/>
                                          </p:stCondLst>
                                        </p:cTn>
                                        <p:tgtEl>
                                          <p:spTgt spid="173"/>
                                        </p:tgtEl>
                                        <p:attrNameLst>
                                          <p:attrName>style.visibility</p:attrName>
                                        </p:attrNameLst>
                                      </p:cBhvr>
                                      <p:to>
                                        <p:strVal val="visible"/>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 presetClass="exit" presetSubtype="0" fill="hold" nodeType="clickEffect">
                                  <p:stCondLst>
                                    <p:cond delay="0"/>
                                  </p:stCondLst>
                                  <p:childTnLst>
                                    <p:set>
                                      <p:cBhvr>
                                        <p:cTn id="127" dur="1" fill="hold">
                                          <p:stCondLst>
                                            <p:cond delay="0"/>
                                          </p:stCondLst>
                                        </p:cTn>
                                        <p:tgtEl>
                                          <p:spTgt spid="173"/>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128" restart="whenNotActive" fill="hold" evtFilter="cancelBubble" nodeType="interactiveSeq">
                <p:stCondLst>
                  <p:cond evt="onClick" delay="0">
                    <p:tgtEl>
                      <p:spTgt spid="95"/>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1" presetClass="entr" presetSubtype="0" fill="hold" nodeType="clickEffect">
                                  <p:stCondLst>
                                    <p:cond delay="0"/>
                                  </p:stCondLst>
                                  <p:childTnLst>
                                    <p:set>
                                      <p:cBhvr>
                                        <p:cTn id="132" dur="1" fill="hold">
                                          <p:stCondLst>
                                            <p:cond delay="0"/>
                                          </p:stCondLst>
                                        </p:cTn>
                                        <p:tgtEl>
                                          <p:spTgt spid="174"/>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xit" presetSubtype="0" fill="hold" nodeType="clickEffect">
                                  <p:stCondLst>
                                    <p:cond delay="0"/>
                                  </p:stCondLst>
                                  <p:childTnLst>
                                    <p:set>
                                      <p:cBhvr>
                                        <p:cTn id="136" dur="1" fill="hold">
                                          <p:stCondLst>
                                            <p:cond delay="0"/>
                                          </p:stCondLst>
                                        </p:cTn>
                                        <p:tgtEl>
                                          <p:spTgt spid="174"/>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137" restart="whenNotActive" fill="hold" evtFilter="cancelBubble" nodeType="interactiveSeq">
                <p:stCondLst>
                  <p:cond evt="onClick" delay="0">
                    <p:tgtEl>
                      <p:spTgt spid="96"/>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1" presetClass="entr" presetSubtype="0" fill="hold" nodeType="clickEffect">
                                  <p:stCondLst>
                                    <p:cond delay="0"/>
                                  </p:stCondLst>
                                  <p:childTnLst>
                                    <p:set>
                                      <p:cBhvr>
                                        <p:cTn id="141" dur="1" fill="hold">
                                          <p:stCondLst>
                                            <p:cond delay="0"/>
                                          </p:stCondLst>
                                        </p:cTn>
                                        <p:tgtEl>
                                          <p:spTgt spid="175"/>
                                        </p:tgtEl>
                                        <p:attrNameLst>
                                          <p:attrName>style.visibility</p:attrName>
                                        </p:attrNameLst>
                                      </p:cBhvr>
                                      <p:to>
                                        <p:strVal val="visible"/>
                                      </p:to>
                                    </p:set>
                                  </p:childTnLst>
                                </p:cTn>
                              </p:par>
                            </p:childTnLst>
                          </p:cTn>
                        </p:par>
                      </p:childTnLst>
                    </p:cTn>
                  </p:par>
                  <p:par>
                    <p:cTn id="142" fill="hold" nodeType="clickPar">
                      <p:stCondLst>
                        <p:cond delay="indefinite"/>
                      </p:stCondLst>
                      <p:childTnLst>
                        <p:par>
                          <p:cTn id="143" fill="hold" nodeType="withGroup">
                            <p:stCondLst>
                              <p:cond delay="0"/>
                            </p:stCondLst>
                            <p:childTnLst>
                              <p:par>
                                <p:cTn id="144" presetID="1" presetClass="exit" presetSubtype="0" fill="hold" nodeType="clickEffect">
                                  <p:stCondLst>
                                    <p:cond delay="0"/>
                                  </p:stCondLst>
                                  <p:childTnLst>
                                    <p:set>
                                      <p:cBhvr>
                                        <p:cTn id="145" dur="1" fill="hold">
                                          <p:stCondLst>
                                            <p:cond delay="0"/>
                                          </p:stCondLst>
                                        </p:cTn>
                                        <p:tgtEl>
                                          <p:spTgt spid="175"/>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146" restart="whenNotActive" fill="hold" evtFilter="cancelBubble" nodeType="interactiveSeq">
                <p:stCondLst>
                  <p:cond evt="onClick" delay="0">
                    <p:tgtEl>
                      <p:spTgt spid="97"/>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1" presetClass="entr" presetSubtype="0" fill="hold" nodeType="clickEffect">
                                  <p:stCondLst>
                                    <p:cond delay="0"/>
                                  </p:stCondLst>
                                  <p:childTnLst>
                                    <p:set>
                                      <p:cBhvr>
                                        <p:cTn id="150" dur="1" fill="hold">
                                          <p:stCondLst>
                                            <p:cond delay="0"/>
                                          </p:stCondLst>
                                        </p:cTn>
                                        <p:tgtEl>
                                          <p:spTgt spid="176"/>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 presetClass="exit" presetSubtype="0" fill="hold" nodeType="clickEffect">
                                  <p:stCondLst>
                                    <p:cond delay="0"/>
                                  </p:stCondLst>
                                  <p:childTnLst>
                                    <p:set>
                                      <p:cBhvr>
                                        <p:cTn id="154" dur="1" fill="hold">
                                          <p:stCondLst>
                                            <p:cond delay="0"/>
                                          </p:stCondLst>
                                        </p:cTn>
                                        <p:tgtEl>
                                          <p:spTgt spid="176"/>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55" restart="whenNotActive" fill="hold" evtFilter="cancelBubble" nodeType="interactiveSeq">
                <p:stCondLst>
                  <p:cond evt="onClick" delay="0">
                    <p:tgtEl>
                      <p:spTgt spid="98"/>
                    </p:tgtEl>
                  </p:cond>
                </p:stCondLst>
                <p:endSync evt="end" delay="0">
                  <p:rtn val="all"/>
                </p:endSync>
                <p:childTnLst>
                  <p:par>
                    <p:cTn id="156" fill="hold" nodeType="clickPar">
                      <p:stCondLst>
                        <p:cond delay="0"/>
                      </p:stCondLst>
                      <p:childTnLst>
                        <p:par>
                          <p:cTn id="157" fill="hold" nodeType="withGroup">
                            <p:stCondLst>
                              <p:cond delay="0"/>
                            </p:stCondLst>
                            <p:childTnLst>
                              <p:par>
                                <p:cTn id="158" presetID="1" presetClass="entr" presetSubtype="0" fill="hold" nodeType="clickEffect">
                                  <p:stCondLst>
                                    <p:cond delay="0"/>
                                  </p:stCondLst>
                                  <p:childTnLst>
                                    <p:set>
                                      <p:cBhvr>
                                        <p:cTn id="159" dur="1" fill="hold">
                                          <p:stCondLst>
                                            <p:cond delay="0"/>
                                          </p:stCondLst>
                                        </p:cTn>
                                        <p:tgtEl>
                                          <p:spTgt spid="177"/>
                                        </p:tgtEl>
                                        <p:attrNameLst>
                                          <p:attrName>style.visibility</p:attrName>
                                        </p:attrNameLst>
                                      </p:cBhvr>
                                      <p:to>
                                        <p:strVal val="visible"/>
                                      </p:to>
                                    </p:set>
                                  </p:childTnLst>
                                </p:cTn>
                              </p:par>
                            </p:childTnLst>
                          </p:cTn>
                        </p:par>
                      </p:childTnLst>
                    </p:cTn>
                  </p:par>
                  <p:par>
                    <p:cTn id="160" fill="hold" nodeType="clickPar">
                      <p:stCondLst>
                        <p:cond delay="indefinite"/>
                      </p:stCondLst>
                      <p:childTnLst>
                        <p:par>
                          <p:cTn id="161" fill="hold" nodeType="withGroup">
                            <p:stCondLst>
                              <p:cond delay="0"/>
                            </p:stCondLst>
                            <p:childTnLst>
                              <p:par>
                                <p:cTn id="162" presetID="1" presetClass="exit" presetSubtype="0" fill="hold" nodeType="clickEffect">
                                  <p:stCondLst>
                                    <p:cond delay="0"/>
                                  </p:stCondLst>
                                  <p:childTnLst>
                                    <p:set>
                                      <p:cBhvr>
                                        <p:cTn id="163" dur="1" fill="hold">
                                          <p:stCondLst>
                                            <p:cond delay="0"/>
                                          </p:stCondLst>
                                        </p:cTn>
                                        <p:tgtEl>
                                          <p:spTgt spid="177"/>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164" restart="whenNotActive" fill="hold" evtFilter="cancelBubble" nodeType="interactiveSeq">
                <p:stCondLst>
                  <p:cond evt="onClick" delay="0">
                    <p:tgtEl>
                      <p:spTgt spid="99"/>
                    </p:tgtEl>
                  </p:cond>
                </p:stCondLst>
                <p:endSync evt="end" delay="0">
                  <p:rtn val="all"/>
                </p:endSync>
                <p:childTnLst>
                  <p:par>
                    <p:cTn id="165" fill="hold" nodeType="clickPar">
                      <p:stCondLst>
                        <p:cond delay="0"/>
                      </p:stCondLst>
                      <p:childTnLst>
                        <p:par>
                          <p:cTn id="166" fill="hold" nodeType="withGroup">
                            <p:stCondLst>
                              <p:cond delay="0"/>
                            </p:stCondLst>
                            <p:childTnLst>
                              <p:par>
                                <p:cTn id="167" presetID="1" presetClass="entr" presetSubtype="0" fill="hold" nodeType="clickEffect">
                                  <p:stCondLst>
                                    <p:cond delay="0"/>
                                  </p:stCondLst>
                                  <p:childTnLst>
                                    <p:set>
                                      <p:cBhvr>
                                        <p:cTn id="168" dur="1" fill="hold">
                                          <p:stCondLst>
                                            <p:cond delay="0"/>
                                          </p:stCondLst>
                                        </p:cTn>
                                        <p:tgtEl>
                                          <p:spTgt spid="178"/>
                                        </p:tgtEl>
                                        <p:attrNameLst>
                                          <p:attrName>style.visibility</p:attrName>
                                        </p:attrNameLst>
                                      </p:cBhvr>
                                      <p:to>
                                        <p:strVal val="visible"/>
                                      </p:to>
                                    </p:se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1" presetClass="exit" presetSubtype="0" fill="hold" nodeType="clickEffect">
                                  <p:stCondLst>
                                    <p:cond delay="0"/>
                                  </p:stCondLst>
                                  <p:childTnLst>
                                    <p:set>
                                      <p:cBhvr>
                                        <p:cTn id="172" dur="1" fill="hold">
                                          <p:stCondLst>
                                            <p:cond delay="0"/>
                                          </p:stCondLst>
                                        </p:cTn>
                                        <p:tgtEl>
                                          <p:spTgt spid="178"/>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173" restart="whenNotActive" fill="hold" evtFilter="cancelBubble" nodeType="interactiveSeq">
                <p:stCondLst>
                  <p:cond evt="onClick" delay="0">
                    <p:tgtEl>
                      <p:spTgt spid="100"/>
                    </p:tgtEl>
                  </p:cond>
                </p:stCondLst>
                <p:endSync evt="end" delay="0">
                  <p:rtn val="all"/>
                </p:endSync>
                <p:childTnLst>
                  <p:par>
                    <p:cTn id="174" fill="hold" nodeType="clickPar">
                      <p:stCondLst>
                        <p:cond delay="0"/>
                      </p:stCondLst>
                      <p:childTnLst>
                        <p:par>
                          <p:cTn id="175" fill="hold" nodeType="withGroup">
                            <p:stCondLst>
                              <p:cond delay="0"/>
                            </p:stCondLst>
                            <p:childTnLst>
                              <p:par>
                                <p:cTn id="176" presetID="1" presetClass="entr" presetSubtype="0" fill="hold" nodeType="clickEffect">
                                  <p:stCondLst>
                                    <p:cond delay="0"/>
                                  </p:stCondLst>
                                  <p:childTnLst>
                                    <p:set>
                                      <p:cBhvr>
                                        <p:cTn id="177" dur="1" fill="hold">
                                          <p:stCondLst>
                                            <p:cond delay="0"/>
                                          </p:stCondLst>
                                        </p:cTn>
                                        <p:tgtEl>
                                          <p:spTgt spid="179"/>
                                        </p:tgtEl>
                                        <p:attrNameLst>
                                          <p:attrName>style.visibility</p:attrName>
                                        </p:attrNameLst>
                                      </p:cBhvr>
                                      <p:to>
                                        <p:strVal val="visible"/>
                                      </p:to>
                                    </p:set>
                                  </p:childTnLst>
                                </p:cTn>
                              </p:par>
                            </p:childTnLst>
                          </p:cTn>
                        </p:par>
                      </p:childTnLst>
                    </p:cTn>
                  </p:par>
                  <p:par>
                    <p:cTn id="178" fill="hold" nodeType="clickPar">
                      <p:stCondLst>
                        <p:cond delay="indefinite"/>
                      </p:stCondLst>
                      <p:childTnLst>
                        <p:par>
                          <p:cTn id="179" fill="hold" nodeType="withGroup">
                            <p:stCondLst>
                              <p:cond delay="0"/>
                            </p:stCondLst>
                            <p:childTnLst>
                              <p:par>
                                <p:cTn id="180" presetID="1" presetClass="exit" presetSubtype="0" fill="hold" nodeType="clickEffect">
                                  <p:stCondLst>
                                    <p:cond delay="0"/>
                                  </p:stCondLst>
                                  <p:childTnLst>
                                    <p:set>
                                      <p:cBhvr>
                                        <p:cTn id="181" dur="1" fill="hold">
                                          <p:stCondLst>
                                            <p:cond delay="0"/>
                                          </p:stCondLst>
                                        </p:cTn>
                                        <p:tgtEl>
                                          <p:spTgt spid="179"/>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182" restart="whenNotActive" fill="hold" evtFilter="cancelBubble" nodeType="interactiveSeq">
                <p:stCondLst>
                  <p:cond evt="onClick" delay="0">
                    <p:tgtEl>
                      <p:spTgt spid="101"/>
                    </p:tgtEl>
                  </p:cond>
                </p:stCondLst>
                <p:endSync evt="end" delay="0">
                  <p:rtn val="all"/>
                </p:endSync>
                <p:childTnLst>
                  <p:par>
                    <p:cTn id="183" fill="hold" nodeType="clickPar">
                      <p:stCondLst>
                        <p:cond delay="0"/>
                      </p:stCondLst>
                      <p:childTnLst>
                        <p:par>
                          <p:cTn id="184" fill="hold" nodeType="withGroup">
                            <p:stCondLst>
                              <p:cond delay="0"/>
                            </p:stCondLst>
                            <p:childTnLst>
                              <p:par>
                                <p:cTn id="185" presetID="1" presetClass="entr" presetSubtype="0" fill="hold" nodeType="clickEffect">
                                  <p:stCondLst>
                                    <p:cond delay="0"/>
                                  </p:stCondLst>
                                  <p:childTnLst>
                                    <p:set>
                                      <p:cBhvr>
                                        <p:cTn id="186" dur="1" fill="hold">
                                          <p:stCondLst>
                                            <p:cond delay="0"/>
                                          </p:stCondLst>
                                        </p:cTn>
                                        <p:tgtEl>
                                          <p:spTgt spid="180"/>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xit" presetSubtype="0" fill="hold" nodeType="clickEffect">
                                  <p:stCondLst>
                                    <p:cond delay="0"/>
                                  </p:stCondLst>
                                  <p:childTnLst>
                                    <p:set>
                                      <p:cBhvr>
                                        <p:cTn id="190" dur="1" fill="hold">
                                          <p:stCondLst>
                                            <p:cond delay="0"/>
                                          </p:stCondLst>
                                        </p:cTn>
                                        <p:tgtEl>
                                          <p:spTgt spid="180"/>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191" restart="whenNotActive" fill="hold" evtFilter="cancelBubble" nodeType="interactiveSeq">
                <p:stCondLst>
                  <p:cond evt="onClick" delay="0">
                    <p:tgtEl>
                      <p:spTgt spid="117"/>
                    </p:tgtEl>
                  </p:cond>
                </p:stCondLst>
                <p:endSync evt="end" delay="0">
                  <p:rtn val="all"/>
                </p:endSync>
                <p:childTnLst>
                  <p:par>
                    <p:cTn id="192" fill="hold" nodeType="clickPar">
                      <p:stCondLst>
                        <p:cond delay="0"/>
                      </p:stCondLst>
                      <p:childTnLst>
                        <p:par>
                          <p:cTn id="193" fill="hold" nodeType="withGroup">
                            <p:stCondLst>
                              <p:cond delay="0"/>
                            </p:stCondLst>
                            <p:childTnLst>
                              <p:par>
                                <p:cTn id="194" presetID="1" presetClass="entr" presetSubtype="0" fill="hold" nodeType="clickEffect">
                                  <p:stCondLst>
                                    <p:cond delay="0"/>
                                  </p:stCondLst>
                                  <p:childTnLst>
                                    <p:set>
                                      <p:cBhvr>
                                        <p:cTn id="195" dur="1" fill="hold">
                                          <p:stCondLst>
                                            <p:cond delay="0"/>
                                          </p:stCondLst>
                                        </p:cTn>
                                        <p:tgtEl>
                                          <p:spTgt spid="181"/>
                                        </p:tgtEl>
                                        <p:attrNameLst>
                                          <p:attrName>style.visibility</p:attrName>
                                        </p:attrNameLst>
                                      </p:cBhvr>
                                      <p:to>
                                        <p:strVal val="visible"/>
                                      </p:to>
                                    </p:set>
                                  </p:childTnLst>
                                </p:cTn>
                              </p:par>
                            </p:childTnLst>
                          </p:cTn>
                        </p:par>
                      </p:childTnLst>
                    </p:cTn>
                  </p:par>
                  <p:par>
                    <p:cTn id="196" fill="hold" nodeType="clickPar">
                      <p:stCondLst>
                        <p:cond delay="indefinite"/>
                      </p:stCondLst>
                      <p:childTnLst>
                        <p:par>
                          <p:cTn id="197" fill="hold" nodeType="withGroup">
                            <p:stCondLst>
                              <p:cond delay="0"/>
                            </p:stCondLst>
                            <p:childTnLst>
                              <p:par>
                                <p:cTn id="198" presetID="1" presetClass="exit" presetSubtype="0" fill="hold" nodeType="clickEffect">
                                  <p:stCondLst>
                                    <p:cond delay="0"/>
                                  </p:stCondLst>
                                  <p:childTnLst>
                                    <p:set>
                                      <p:cBhvr>
                                        <p:cTn id="199" dur="1" fill="hold">
                                          <p:stCondLst>
                                            <p:cond delay="0"/>
                                          </p:stCondLst>
                                        </p:cTn>
                                        <p:tgtEl>
                                          <p:spTgt spid="181"/>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200" restart="whenNotActive" fill="hold" evtFilter="cancelBubble" nodeType="interactiveSeq">
                <p:stCondLst>
                  <p:cond evt="onClick" delay="0">
                    <p:tgtEl>
                      <p:spTgt spid="118"/>
                    </p:tgtEl>
                  </p:cond>
                </p:stCondLst>
                <p:endSync evt="end" delay="0">
                  <p:rtn val="all"/>
                </p:endSync>
                <p:childTnLst>
                  <p:par>
                    <p:cTn id="201" fill="hold" nodeType="clickPar">
                      <p:stCondLst>
                        <p:cond delay="0"/>
                      </p:stCondLst>
                      <p:childTnLst>
                        <p:par>
                          <p:cTn id="202" fill="hold" nodeType="withGroup">
                            <p:stCondLst>
                              <p:cond delay="0"/>
                            </p:stCondLst>
                            <p:childTnLst>
                              <p:par>
                                <p:cTn id="203" presetID="1" presetClass="entr" presetSubtype="0" fill="hold" nodeType="clickEffect">
                                  <p:stCondLst>
                                    <p:cond delay="0"/>
                                  </p:stCondLst>
                                  <p:childTnLst>
                                    <p:set>
                                      <p:cBhvr>
                                        <p:cTn id="204" dur="1" fill="hold">
                                          <p:stCondLst>
                                            <p:cond delay="0"/>
                                          </p:stCondLst>
                                        </p:cTn>
                                        <p:tgtEl>
                                          <p:spTgt spid="182"/>
                                        </p:tgtEl>
                                        <p:attrNameLst>
                                          <p:attrName>style.visibility</p:attrName>
                                        </p:attrNameLst>
                                      </p:cBhvr>
                                      <p:to>
                                        <p:strVal val="visible"/>
                                      </p:to>
                                    </p:se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1" presetClass="exit" presetSubtype="0" fill="hold" nodeType="clickEffect">
                                  <p:stCondLst>
                                    <p:cond delay="0"/>
                                  </p:stCondLst>
                                  <p:childTnLst>
                                    <p:set>
                                      <p:cBhvr>
                                        <p:cTn id="208" dur="1" fill="hold">
                                          <p:stCondLst>
                                            <p:cond delay="0"/>
                                          </p:stCondLst>
                                        </p:cTn>
                                        <p:tgtEl>
                                          <p:spTgt spid="182"/>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209" restart="whenNotActive" fill="hold" evtFilter="cancelBubble" nodeType="interactiveSeq">
                <p:stCondLst>
                  <p:cond evt="onClick" delay="0">
                    <p:tgtEl>
                      <p:spTgt spid="119"/>
                    </p:tgtEl>
                  </p:cond>
                </p:stCondLst>
                <p:endSync evt="end" delay="0">
                  <p:rtn val="all"/>
                </p:endSync>
                <p:childTnLst>
                  <p:par>
                    <p:cTn id="210" fill="hold" nodeType="clickPar">
                      <p:stCondLst>
                        <p:cond delay="0"/>
                      </p:stCondLst>
                      <p:childTnLst>
                        <p:par>
                          <p:cTn id="211" fill="hold" nodeType="withGroup">
                            <p:stCondLst>
                              <p:cond delay="0"/>
                            </p:stCondLst>
                            <p:childTnLst>
                              <p:par>
                                <p:cTn id="212" presetID="1" presetClass="entr" presetSubtype="0" fill="hold" nodeType="clickEffect">
                                  <p:stCondLst>
                                    <p:cond delay="0"/>
                                  </p:stCondLst>
                                  <p:childTnLst>
                                    <p:set>
                                      <p:cBhvr>
                                        <p:cTn id="213" dur="1" fill="hold">
                                          <p:stCondLst>
                                            <p:cond delay="0"/>
                                          </p:stCondLst>
                                        </p:cTn>
                                        <p:tgtEl>
                                          <p:spTgt spid="183"/>
                                        </p:tgtEl>
                                        <p:attrNameLst>
                                          <p:attrName>style.visibility</p:attrName>
                                        </p:attrNameLst>
                                      </p:cBhvr>
                                      <p:to>
                                        <p:strVal val="visible"/>
                                      </p:to>
                                    </p:set>
                                  </p:childTnLst>
                                </p:cTn>
                              </p:par>
                            </p:childTnLst>
                          </p:cTn>
                        </p:par>
                      </p:childTnLst>
                    </p:cTn>
                  </p:par>
                  <p:par>
                    <p:cTn id="214" fill="hold" nodeType="clickPar">
                      <p:stCondLst>
                        <p:cond delay="indefinite"/>
                      </p:stCondLst>
                      <p:childTnLst>
                        <p:par>
                          <p:cTn id="215" fill="hold" nodeType="withGroup">
                            <p:stCondLst>
                              <p:cond delay="0"/>
                            </p:stCondLst>
                            <p:childTnLst>
                              <p:par>
                                <p:cTn id="216" presetID="1" presetClass="exit" presetSubtype="0" fill="hold" nodeType="clickEffect">
                                  <p:stCondLst>
                                    <p:cond delay="0"/>
                                  </p:stCondLst>
                                  <p:childTnLst>
                                    <p:set>
                                      <p:cBhvr>
                                        <p:cTn id="217" dur="1" fill="hold">
                                          <p:stCondLst>
                                            <p:cond delay="0"/>
                                          </p:stCondLst>
                                        </p:cTn>
                                        <p:tgtEl>
                                          <p:spTgt spid="183"/>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218" restart="whenNotActive" fill="hold" evtFilter="cancelBubble" nodeType="interactiveSeq">
                <p:stCondLst>
                  <p:cond evt="onClick" delay="0">
                    <p:tgtEl>
                      <p:spTgt spid="120"/>
                    </p:tgtEl>
                  </p:cond>
                </p:stCondLst>
                <p:endSync evt="end" delay="0">
                  <p:rtn val="all"/>
                </p:endSync>
                <p:childTnLst>
                  <p:par>
                    <p:cTn id="219" fill="hold" nodeType="clickPar">
                      <p:stCondLst>
                        <p:cond delay="0"/>
                      </p:stCondLst>
                      <p:childTnLst>
                        <p:par>
                          <p:cTn id="220" fill="hold" nodeType="withGroup">
                            <p:stCondLst>
                              <p:cond delay="0"/>
                            </p:stCondLst>
                            <p:childTnLst>
                              <p:par>
                                <p:cTn id="221" presetID="1" presetClass="entr" presetSubtype="0" fill="hold" nodeType="clickEffect">
                                  <p:stCondLst>
                                    <p:cond delay="0"/>
                                  </p:stCondLst>
                                  <p:childTnLst>
                                    <p:set>
                                      <p:cBhvr>
                                        <p:cTn id="222" dur="1" fill="hold">
                                          <p:stCondLst>
                                            <p:cond delay="0"/>
                                          </p:stCondLst>
                                        </p:cTn>
                                        <p:tgtEl>
                                          <p:spTgt spid="184"/>
                                        </p:tgtEl>
                                        <p:attrNameLst>
                                          <p:attrName>style.visibility</p:attrName>
                                        </p:attrNameLst>
                                      </p:cBhvr>
                                      <p:to>
                                        <p:strVal val="visible"/>
                                      </p:to>
                                    </p:se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 presetClass="exit" presetSubtype="0" fill="hold" nodeType="clickEffect">
                                  <p:stCondLst>
                                    <p:cond delay="0"/>
                                  </p:stCondLst>
                                  <p:childTnLst>
                                    <p:set>
                                      <p:cBhvr>
                                        <p:cTn id="226" dur="1" fill="hold">
                                          <p:stCondLst>
                                            <p:cond delay="0"/>
                                          </p:stCondLst>
                                        </p:cTn>
                                        <p:tgtEl>
                                          <p:spTgt spid="184"/>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227" restart="whenNotActive" fill="hold" evtFilter="cancelBubble" nodeType="interactiveSeq">
                <p:stCondLst>
                  <p:cond evt="onClick" delay="0">
                    <p:tgtEl>
                      <p:spTgt spid="121"/>
                    </p:tgtEl>
                  </p:cond>
                </p:stCondLst>
                <p:endSync evt="end" delay="0">
                  <p:rtn val="all"/>
                </p:endSync>
                <p:childTnLst>
                  <p:par>
                    <p:cTn id="228" fill="hold" nodeType="clickPar">
                      <p:stCondLst>
                        <p:cond delay="0"/>
                      </p:stCondLst>
                      <p:childTnLst>
                        <p:par>
                          <p:cTn id="229" fill="hold" nodeType="withGroup">
                            <p:stCondLst>
                              <p:cond delay="0"/>
                            </p:stCondLst>
                            <p:childTnLst>
                              <p:par>
                                <p:cTn id="230" presetID="1" presetClass="entr" presetSubtype="0" fill="hold" nodeType="clickEffect">
                                  <p:stCondLst>
                                    <p:cond delay="0"/>
                                  </p:stCondLst>
                                  <p:childTnLst>
                                    <p:set>
                                      <p:cBhvr>
                                        <p:cTn id="231" dur="1" fill="hold">
                                          <p:stCondLst>
                                            <p:cond delay="0"/>
                                          </p:stCondLst>
                                        </p:cTn>
                                        <p:tgtEl>
                                          <p:spTgt spid="185"/>
                                        </p:tgtEl>
                                        <p:attrNameLst>
                                          <p:attrName>style.visibility</p:attrName>
                                        </p:attrNameLst>
                                      </p:cBhvr>
                                      <p:to>
                                        <p:strVal val="visible"/>
                                      </p:to>
                                    </p:set>
                                  </p:childTnLst>
                                </p:cTn>
                              </p:par>
                            </p:childTnLst>
                          </p:cTn>
                        </p:par>
                      </p:childTnLst>
                    </p:cTn>
                  </p:par>
                  <p:par>
                    <p:cTn id="232" fill="hold" nodeType="clickPar">
                      <p:stCondLst>
                        <p:cond delay="indefinite"/>
                      </p:stCondLst>
                      <p:childTnLst>
                        <p:par>
                          <p:cTn id="233" fill="hold" nodeType="withGroup">
                            <p:stCondLst>
                              <p:cond delay="0"/>
                            </p:stCondLst>
                            <p:childTnLst>
                              <p:par>
                                <p:cTn id="234" presetID="1" presetClass="exit" presetSubtype="0" fill="hold" nodeType="clickEffect">
                                  <p:stCondLst>
                                    <p:cond delay="0"/>
                                  </p:stCondLst>
                                  <p:childTnLst>
                                    <p:set>
                                      <p:cBhvr>
                                        <p:cTn id="235" dur="1" fill="hold">
                                          <p:stCondLst>
                                            <p:cond delay="0"/>
                                          </p:stCondLst>
                                        </p:cTn>
                                        <p:tgtEl>
                                          <p:spTgt spid="185"/>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236" restart="whenNotActive" fill="hold" evtFilter="cancelBubble" nodeType="interactiveSeq">
                <p:stCondLst>
                  <p:cond evt="onClick" delay="0">
                    <p:tgtEl>
                      <p:spTgt spid="122"/>
                    </p:tgtEl>
                  </p:cond>
                </p:stCondLst>
                <p:endSync evt="end" delay="0">
                  <p:rtn val="all"/>
                </p:endSync>
                <p:childTnLst>
                  <p:par>
                    <p:cTn id="237" fill="hold" nodeType="clickPar">
                      <p:stCondLst>
                        <p:cond delay="0"/>
                      </p:stCondLst>
                      <p:childTnLst>
                        <p:par>
                          <p:cTn id="238" fill="hold" nodeType="withGroup">
                            <p:stCondLst>
                              <p:cond delay="0"/>
                            </p:stCondLst>
                            <p:childTnLst>
                              <p:par>
                                <p:cTn id="239" presetID="1" presetClass="entr" presetSubtype="0" fill="hold" nodeType="clickEffect">
                                  <p:stCondLst>
                                    <p:cond delay="0"/>
                                  </p:stCondLst>
                                  <p:childTnLst>
                                    <p:set>
                                      <p:cBhvr>
                                        <p:cTn id="240" dur="1" fill="hold">
                                          <p:stCondLst>
                                            <p:cond delay="0"/>
                                          </p:stCondLst>
                                        </p:cTn>
                                        <p:tgtEl>
                                          <p:spTgt spid="186"/>
                                        </p:tgtEl>
                                        <p:attrNameLst>
                                          <p:attrName>style.visibility</p:attrName>
                                        </p:attrNameLst>
                                      </p:cBhvr>
                                      <p:to>
                                        <p:strVal val="visible"/>
                                      </p:to>
                                    </p:set>
                                  </p:childTnLst>
                                </p:cTn>
                              </p:par>
                            </p:childTnLst>
                          </p:cTn>
                        </p:par>
                      </p:childTnLst>
                    </p:cTn>
                  </p:par>
                  <p:par>
                    <p:cTn id="241" fill="hold" nodeType="clickPar">
                      <p:stCondLst>
                        <p:cond delay="indefinite"/>
                      </p:stCondLst>
                      <p:childTnLst>
                        <p:par>
                          <p:cTn id="242" fill="hold" nodeType="withGroup">
                            <p:stCondLst>
                              <p:cond delay="0"/>
                            </p:stCondLst>
                            <p:childTnLst>
                              <p:par>
                                <p:cTn id="243" presetID="1" presetClass="exit" presetSubtype="0" fill="hold" nodeType="clickEffect">
                                  <p:stCondLst>
                                    <p:cond delay="0"/>
                                  </p:stCondLst>
                                  <p:childTnLst>
                                    <p:set>
                                      <p:cBhvr>
                                        <p:cTn id="244" dur="1" fill="hold">
                                          <p:stCondLst>
                                            <p:cond delay="0"/>
                                          </p:stCondLst>
                                        </p:cTn>
                                        <p:tgtEl>
                                          <p:spTgt spid="186"/>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245" restart="whenNotActive" fill="hold" evtFilter="cancelBubble" nodeType="interactiveSeq">
                <p:stCondLst>
                  <p:cond evt="onClick" delay="0">
                    <p:tgtEl>
                      <p:spTgt spid="123"/>
                    </p:tgtEl>
                  </p:cond>
                </p:stCondLst>
                <p:endSync evt="end" delay="0">
                  <p:rtn val="all"/>
                </p:endSync>
                <p:childTnLst>
                  <p:par>
                    <p:cTn id="246" fill="hold" nodeType="clickPar">
                      <p:stCondLst>
                        <p:cond delay="0"/>
                      </p:stCondLst>
                      <p:childTnLst>
                        <p:par>
                          <p:cTn id="247" fill="hold" nodeType="withGroup">
                            <p:stCondLst>
                              <p:cond delay="0"/>
                            </p:stCondLst>
                            <p:childTnLst>
                              <p:par>
                                <p:cTn id="248" presetID="1" presetClass="entr" presetSubtype="0" fill="hold" nodeType="clickEffect">
                                  <p:stCondLst>
                                    <p:cond delay="0"/>
                                  </p:stCondLst>
                                  <p:childTnLst>
                                    <p:set>
                                      <p:cBhvr>
                                        <p:cTn id="249" dur="1" fill="hold">
                                          <p:stCondLst>
                                            <p:cond delay="0"/>
                                          </p:stCondLst>
                                        </p:cTn>
                                        <p:tgtEl>
                                          <p:spTgt spid="188"/>
                                        </p:tgtEl>
                                        <p:attrNameLst>
                                          <p:attrName>style.visibility</p:attrName>
                                        </p:attrNameLst>
                                      </p:cBhvr>
                                      <p:to>
                                        <p:strVal val="visible"/>
                                      </p:to>
                                    </p:set>
                                  </p:childTnLst>
                                </p:cTn>
                              </p:par>
                            </p:childTnLst>
                          </p:cTn>
                        </p:par>
                      </p:childTnLst>
                    </p:cTn>
                  </p:par>
                  <p:par>
                    <p:cTn id="250" fill="hold" nodeType="clickPar">
                      <p:stCondLst>
                        <p:cond delay="indefinite"/>
                      </p:stCondLst>
                      <p:childTnLst>
                        <p:par>
                          <p:cTn id="251" fill="hold" nodeType="withGroup">
                            <p:stCondLst>
                              <p:cond delay="0"/>
                            </p:stCondLst>
                            <p:childTnLst>
                              <p:par>
                                <p:cTn id="252" presetID="1" presetClass="exit" presetSubtype="0" fill="hold" nodeType="clickEffect">
                                  <p:stCondLst>
                                    <p:cond delay="0"/>
                                  </p:stCondLst>
                                  <p:childTnLst>
                                    <p:set>
                                      <p:cBhvr>
                                        <p:cTn id="253" dur="1" fill="hold">
                                          <p:stCondLst>
                                            <p:cond delay="0"/>
                                          </p:stCondLst>
                                        </p:cTn>
                                        <p:tgtEl>
                                          <p:spTgt spid="188"/>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seq concurrent="1" nextAc="seek">
              <p:cTn id="254" restart="whenNotActive" fill="hold" evtFilter="cancelBubble" nodeType="interactiveSeq">
                <p:stCondLst>
                  <p:cond evt="onClick" delay="0">
                    <p:tgtEl>
                      <p:spTgt spid="139"/>
                    </p:tgtEl>
                  </p:cond>
                </p:stCondLst>
                <p:endSync evt="end" delay="0">
                  <p:rtn val="all"/>
                </p:endSync>
                <p:childTnLst>
                  <p:par>
                    <p:cTn id="255" fill="hold" nodeType="clickPar">
                      <p:stCondLst>
                        <p:cond delay="0"/>
                      </p:stCondLst>
                      <p:childTnLst>
                        <p:par>
                          <p:cTn id="256" fill="hold" nodeType="withGroup">
                            <p:stCondLst>
                              <p:cond delay="0"/>
                            </p:stCondLst>
                            <p:childTnLst>
                              <p:par>
                                <p:cTn id="257" presetID="1" presetClass="entr" presetSubtype="0" fill="hold" nodeType="clickEffect">
                                  <p:stCondLst>
                                    <p:cond delay="0"/>
                                  </p:stCondLst>
                                  <p:childTnLst>
                                    <p:set>
                                      <p:cBhvr>
                                        <p:cTn id="258" dur="1" fill="hold">
                                          <p:stCondLst>
                                            <p:cond delay="0"/>
                                          </p:stCondLst>
                                        </p:cTn>
                                        <p:tgtEl>
                                          <p:spTgt spid="189"/>
                                        </p:tgtEl>
                                        <p:attrNameLst>
                                          <p:attrName>style.visibility</p:attrName>
                                        </p:attrNameLst>
                                      </p:cBhvr>
                                      <p:to>
                                        <p:strVal val="visible"/>
                                      </p:to>
                                    </p:set>
                                  </p:childTnLst>
                                </p:cTn>
                              </p:par>
                            </p:childTnLst>
                          </p:cTn>
                        </p:par>
                      </p:childTnLst>
                    </p:cTn>
                  </p:par>
                  <p:par>
                    <p:cTn id="259" fill="hold" nodeType="clickPar">
                      <p:stCondLst>
                        <p:cond delay="indefinite"/>
                      </p:stCondLst>
                      <p:childTnLst>
                        <p:par>
                          <p:cTn id="260" fill="hold" nodeType="withGroup">
                            <p:stCondLst>
                              <p:cond delay="0"/>
                            </p:stCondLst>
                            <p:childTnLst>
                              <p:par>
                                <p:cTn id="261" presetID="1" presetClass="exit" presetSubtype="0" fill="hold" nodeType="clickEffect">
                                  <p:stCondLst>
                                    <p:cond delay="0"/>
                                  </p:stCondLst>
                                  <p:childTnLst>
                                    <p:set>
                                      <p:cBhvr>
                                        <p:cTn id="262" dur="1" fill="hold">
                                          <p:stCondLst>
                                            <p:cond delay="0"/>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263" restart="whenNotActive" fill="hold" evtFilter="cancelBubble" nodeType="interactiveSeq">
                <p:stCondLst>
                  <p:cond evt="onClick" delay="0">
                    <p:tgtEl>
                      <p:spTgt spid="140"/>
                    </p:tgtEl>
                  </p:cond>
                </p:stCondLst>
                <p:endSync evt="end" delay="0">
                  <p:rtn val="all"/>
                </p:endSync>
                <p:childTnLst>
                  <p:par>
                    <p:cTn id="264" fill="hold" nodeType="clickPar">
                      <p:stCondLst>
                        <p:cond delay="0"/>
                      </p:stCondLst>
                      <p:childTnLst>
                        <p:par>
                          <p:cTn id="265" fill="hold" nodeType="withGroup">
                            <p:stCondLst>
                              <p:cond delay="0"/>
                            </p:stCondLst>
                            <p:childTnLst>
                              <p:par>
                                <p:cTn id="266" presetID="1" presetClass="entr" presetSubtype="0" fill="hold" nodeType="clickEffect">
                                  <p:stCondLst>
                                    <p:cond delay="0"/>
                                  </p:stCondLst>
                                  <p:childTnLst>
                                    <p:set>
                                      <p:cBhvr>
                                        <p:cTn id="267" dur="1" fill="hold">
                                          <p:stCondLst>
                                            <p:cond delay="0"/>
                                          </p:stCondLst>
                                        </p:cTn>
                                        <p:tgtEl>
                                          <p:spTgt spid="190"/>
                                        </p:tgtEl>
                                        <p:attrNameLst>
                                          <p:attrName>style.visibility</p:attrName>
                                        </p:attrNameLst>
                                      </p:cBhvr>
                                      <p:to>
                                        <p:strVal val="visible"/>
                                      </p:to>
                                    </p:set>
                                  </p:childTnLst>
                                </p:cTn>
                              </p:par>
                            </p:childTnLst>
                          </p:cTn>
                        </p:par>
                      </p:childTnLst>
                    </p:cTn>
                  </p:par>
                  <p:par>
                    <p:cTn id="268" fill="hold" nodeType="clickPar">
                      <p:stCondLst>
                        <p:cond delay="indefinite"/>
                      </p:stCondLst>
                      <p:childTnLst>
                        <p:par>
                          <p:cTn id="269" fill="hold" nodeType="withGroup">
                            <p:stCondLst>
                              <p:cond delay="0"/>
                            </p:stCondLst>
                            <p:childTnLst>
                              <p:par>
                                <p:cTn id="270" presetID="1" presetClass="exit" presetSubtype="0" fill="hold" nodeType="clickEffect">
                                  <p:stCondLst>
                                    <p:cond delay="0"/>
                                  </p:stCondLst>
                                  <p:childTnLst>
                                    <p:set>
                                      <p:cBhvr>
                                        <p:cTn id="271" dur="1" fill="hold">
                                          <p:stCondLst>
                                            <p:cond delay="0"/>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272" restart="whenNotActive" fill="hold" evtFilter="cancelBubble" nodeType="interactiveSeq">
                <p:stCondLst>
                  <p:cond evt="onClick" delay="0">
                    <p:tgtEl>
                      <p:spTgt spid="141"/>
                    </p:tgtEl>
                  </p:cond>
                </p:stCondLst>
                <p:endSync evt="end" delay="0">
                  <p:rtn val="all"/>
                </p:endSync>
                <p:childTnLst>
                  <p:par>
                    <p:cTn id="273" fill="hold" nodeType="clickPar">
                      <p:stCondLst>
                        <p:cond delay="0"/>
                      </p:stCondLst>
                      <p:childTnLst>
                        <p:par>
                          <p:cTn id="274" fill="hold" nodeType="withGroup">
                            <p:stCondLst>
                              <p:cond delay="0"/>
                            </p:stCondLst>
                            <p:childTnLst>
                              <p:par>
                                <p:cTn id="275" presetID="1" presetClass="entr" presetSubtype="0" fill="hold" nodeType="clickEffect">
                                  <p:stCondLst>
                                    <p:cond delay="0"/>
                                  </p:stCondLst>
                                  <p:childTnLst>
                                    <p:set>
                                      <p:cBhvr>
                                        <p:cTn id="276" dur="1" fill="hold">
                                          <p:stCondLst>
                                            <p:cond delay="0"/>
                                          </p:stCondLst>
                                        </p:cTn>
                                        <p:tgtEl>
                                          <p:spTgt spid="206"/>
                                        </p:tgtEl>
                                        <p:attrNameLst>
                                          <p:attrName>style.visibility</p:attrName>
                                        </p:attrNameLst>
                                      </p:cBhvr>
                                      <p:to>
                                        <p:strVal val="visible"/>
                                      </p:to>
                                    </p:set>
                                  </p:childTnLst>
                                </p:cTn>
                              </p:par>
                            </p:childTnLst>
                          </p:cTn>
                        </p:par>
                      </p:childTnLst>
                    </p:cTn>
                  </p:par>
                  <p:par>
                    <p:cTn id="277" fill="hold" nodeType="clickPar">
                      <p:stCondLst>
                        <p:cond delay="indefinite"/>
                      </p:stCondLst>
                      <p:childTnLst>
                        <p:par>
                          <p:cTn id="278" fill="hold" nodeType="withGroup">
                            <p:stCondLst>
                              <p:cond delay="0"/>
                            </p:stCondLst>
                            <p:childTnLst>
                              <p:par>
                                <p:cTn id="279" presetID="1" presetClass="exit" presetSubtype="0" fill="hold" nodeType="clickEffect">
                                  <p:stCondLst>
                                    <p:cond delay="0"/>
                                  </p:stCondLst>
                                  <p:childTnLst>
                                    <p:set>
                                      <p:cBhvr>
                                        <p:cTn id="280" dur="1" fill="hold">
                                          <p:stCondLst>
                                            <p:cond delay="0"/>
                                          </p:stCondLst>
                                        </p:cTn>
                                        <p:tgtEl>
                                          <p:spTgt spid="206"/>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281" restart="whenNotActive" fill="hold" evtFilter="cancelBubble" nodeType="interactiveSeq">
                <p:stCondLst>
                  <p:cond evt="onClick" delay="0">
                    <p:tgtEl>
                      <p:spTgt spid="142"/>
                    </p:tgtEl>
                  </p:cond>
                </p:stCondLst>
                <p:endSync evt="end" delay="0">
                  <p:rtn val="all"/>
                </p:endSync>
                <p:childTnLst>
                  <p:par>
                    <p:cTn id="282" fill="hold" nodeType="clickPar">
                      <p:stCondLst>
                        <p:cond delay="0"/>
                      </p:stCondLst>
                      <p:childTnLst>
                        <p:par>
                          <p:cTn id="283" fill="hold" nodeType="withGroup">
                            <p:stCondLst>
                              <p:cond delay="0"/>
                            </p:stCondLst>
                            <p:childTnLst>
                              <p:par>
                                <p:cTn id="284" presetID="1" presetClass="entr" presetSubtype="0" fill="hold" nodeType="clickEffect">
                                  <p:stCondLst>
                                    <p:cond delay="0"/>
                                  </p:stCondLst>
                                  <p:childTnLst>
                                    <p:set>
                                      <p:cBhvr>
                                        <p:cTn id="285" dur="1" fill="hold">
                                          <p:stCondLst>
                                            <p:cond delay="0"/>
                                          </p:stCondLst>
                                        </p:cTn>
                                        <p:tgtEl>
                                          <p:spTgt spid="207"/>
                                        </p:tgtEl>
                                        <p:attrNameLst>
                                          <p:attrName>style.visibility</p:attrName>
                                        </p:attrNameLst>
                                      </p:cBhvr>
                                      <p:to>
                                        <p:strVal val="visible"/>
                                      </p:to>
                                    </p:set>
                                  </p:childTnLst>
                                </p:cTn>
                              </p:par>
                            </p:childTnLst>
                          </p:cTn>
                        </p:par>
                      </p:childTnLst>
                    </p:cTn>
                  </p:par>
                  <p:par>
                    <p:cTn id="286" fill="hold" nodeType="clickPar">
                      <p:stCondLst>
                        <p:cond delay="indefinite"/>
                      </p:stCondLst>
                      <p:childTnLst>
                        <p:par>
                          <p:cTn id="287" fill="hold" nodeType="withGroup">
                            <p:stCondLst>
                              <p:cond delay="0"/>
                            </p:stCondLst>
                            <p:childTnLst>
                              <p:par>
                                <p:cTn id="288" presetID="1" presetClass="exit" presetSubtype="0" fill="hold" nodeType="clickEffect">
                                  <p:stCondLst>
                                    <p:cond delay="0"/>
                                  </p:stCondLst>
                                  <p:childTnLst>
                                    <p:set>
                                      <p:cBhvr>
                                        <p:cTn id="289" dur="1" fill="hold">
                                          <p:stCondLst>
                                            <p:cond delay="0"/>
                                          </p:stCondLst>
                                        </p:cTn>
                                        <p:tgtEl>
                                          <p:spTgt spid="207"/>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290" restart="whenNotActive" fill="hold" evtFilter="cancelBubble" nodeType="interactiveSeq">
                <p:stCondLst>
                  <p:cond evt="onClick" delay="0">
                    <p:tgtEl>
                      <p:spTgt spid="143"/>
                    </p:tgtEl>
                  </p:cond>
                </p:stCondLst>
                <p:endSync evt="end" delay="0">
                  <p:rtn val="all"/>
                </p:endSync>
                <p:childTnLst>
                  <p:par>
                    <p:cTn id="291" fill="hold" nodeType="clickPar">
                      <p:stCondLst>
                        <p:cond delay="0"/>
                      </p:stCondLst>
                      <p:childTnLst>
                        <p:par>
                          <p:cTn id="292" fill="hold" nodeType="withGroup">
                            <p:stCondLst>
                              <p:cond delay="0"/>
                            </p:stCondLst>
                            <p:childTnLst>
                              <p:par>
                                <p:cTn id="293" presetID="1" presetClass="entr" presetSubtype="0" fill="hold" nodeType="clickEffect">
                                  <p:stCondLst>
                                    <p:cond delay="0"/>
                                  </p:stCondLst>
                                  <p:childTnLst>
                                    <p:set>
                                      <p:cBhvr>
                                        <p:cTn id="294" dur="1" fill="hold">
                                          <p:stCondLst>
                                            <p:cond delay="0"/>
                                          </p:stCondLst>
                                        </p:cTn>
                                        <p:tgtEl>
                                          <p:spTgt spid="208"/>
                                        </p:tgtEl>
                                        <p:attrNameLst>
                                          <p:attrName>style.visibility</p:attrName>
                                        </p:attrNameLst>
                                      </p:cBhvr>
                                      <p:to>
                                        <p:strVal val="visible"/>
                                      </p:to>
                                    </p:set>
                                  </p:childTnLst>
                                </p:cTn>
                              </p:par>
                            </p:childTnLst>
                          </p:cTn>
                        </p:par>
                      </p:childTnLst>
                    </p:cTn>
                  </p:par>
                  <p:par>
                    <p:cTn id="295" fill="hold" nodeType="clickPar">
                      <p:stCondLst>
                        <p:cond delay="indefinite"/>
                      </p:stCondLst>
                      <p:childTnLst>
                        <p:par>
                          <p:cTn id="296" fill="hold" nodeType="withGroup">
                            <p:stCondLst>
                              <p:cond delay="0"/>
                            </p:stCondLst>
                            <p:childTnLst>
                              <p:par>
                                <p:cTn id="297" presetID="1" presetClass="exit" presetSubtype="0" fill="hold" nodeType="clickEffect">
                                  <p:stCondLst>
                                    <p:cond delay="0"/>
                                  </p:stCondLst>
                                  <p:childTnLst>
                                    <p:set>
                                      <p:cBhvr>
                                        <p:cTn id="298" dur="1" fill="hold">
                                          <p:stCondLst>
                                            <p:cond delay="0"/>
                                          </p:stCondLst>
                                        </p:cTn>
                                        <p:tgtEl>
                                          <p:spTgt spid="208"/>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299" restart="whenNotActive" fill="hold" evtFilter="cancelBubble" nodeType="interactiveSeq">
                <p:stCondLst>
                  <p:cond evt="onClick" delay="0">
                    <p:tgtEl>
                      <p:spTgt spid="144"/>
                    </p:tgtEl>
                  </p:cond>
                </p:stCondLst>
                <p:endSync evt="end" delay="0">
                  <p:rtn val="all"/>
                </p:endSync>
                <p:childTnLst>
                  <p:par>
                    <p:cTn id="300" fill="hold" nodeType="clickPar">
                      <p:stCondLst>
                        <p:cond delay="0"/>
                      </p:stCondLst>
                      <p:childTnLst>
                        <p:par>
                          <p:cTn id="301" fill="hold" nodeType="withGroup">
                            <p:stCondLst>
                              <p:cond delay="0"/>
                            </p:stCondLst>
                            <p:childTnLst>
                              <p:par>
                                <p:cTn id="302" presetID="1" presetClass="entr" presetSubtype="0" fill="hold" nodeType="clickEffect">
                                  <p:stCondLst>
                                    <p:cond delay="0"/>
                                  </p:stCondLst>
                                  <p:childTnLst>
                                    <p:set>
                                      <p:cBhvr>
                                        <p:cTn id="303" dur="1" fill="hold">
                                          <p:stCondLst>
                                            <p:cond delay="0"/>
                                          </p:stCondLst>
                                        </p:cTn>
                                        <p:tgtEl>
                                          <p:spTgt spid="209"/>
                                        </p:tgtEl>
                                        <p:attrNameLst>
                                          <p:attrName>style.visibility</p:attrName>
                                        </p:attrNameLst>
                                      </p:cBhvr>
                                      <p:to>
                                        <p:strVal val="visible"/>
                                      </p:to>
                                    </p:set>
                                  </p:childTnLst>
                                </p:cTn>
                              </p:par>
                            </p:childTnLst>
                          </p:cTn>
                        </p:par>
                      </p:childTnLst>
                    </p:cTn>
                  </p:par>
                  <p:par>
                    <p:cTn id="304" fill="hold" nodeType="clickPar">
                      <p:stCondLst>
                        <p:cond delay="indefinite"/>
                      </p:stCondLst>
                      <p:childTnLst>
                        <p:par>
                          <p:cTn id="305" fill="hold" nodeType="withGroup">
                            <p:stCondLst>
                              <p:cond delay="0"/>
                            </p:stCondLst>
                            <p:childTnLst>
                              <p:par>
                                <p:cTn id="306" presetID="1" presetClass="exit" presetSubtype="0" fill="hold" nodeType="clickEffect">
                                  <p:stCondLst>
                                    <p:cond delay="0"/>
                                  </p:stCondLst>
                                  <p:childTnLst>
                                    <p:set>
                                      <p:cBhvr>
                                        <p:cTn id="307" dur="1" fill="hold">
                                          <p:stCondLst>
                                            <p:cond delay="0"/>
                                          </p:stCondLst>
                                        </p:cTn>
                                        <p:tgtEl>
                                          <p:spTgt spid="209"/>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seq concurrent="1" nextAc="seek">
              <p:cTn id="308" restart="whenNotActive" fill="hold" evtFilter="cancelBubble" nodeType="interactiveSeq">
                <p:stCondLst>
                  <p:cond evt="onClick" delay="0">
                    <p:tgtEl>
                      <p:spTgt spid="145"/>
                    </p:tgtEl>
                  </p:cond>
                </p:stCondLst>
                <p:endSync evt="end" delay="0">
                  <p:rtn val="all"/>
                </p:endSync>
                <p:childTnLst>
                  <p:par>
                    <p:cTn id="309" fill="hold" nodeType="clickPar">
                      <p:stCondLst>
                        <p:cond delay="0"/>
                      </p:stCondLst>
                      <p:childTnLst>
                        <p:par>
                          <p:cTn id="310" fill="hold" nodeType="withGroup">
                            <p:stCondLst>
                              <p:cond delay="0"/>
                            </p:stCondLst>
                            <p:childTnLst>
                              <p:par>
                                <p:cTn id="311" presetID="1" presetClass="entr" presetSubtype="0" fill="hold" nodeType="clickEffect">
                                  <p:stCondLst>
                                    <p:cond delay="0"/>
                                  </p:stCondLst>
                                  <p:childTnLst>
                                    <p:set>
                                      <p:cBhvr>
                                        <p:cTn id="312" dur="1" fill="hold">
                                          <p:stCondLst>
                                            <p:cond delay="0"/>
                                          </p:stCondLst>
                                        </p:cTn>
                                        <p:tgtEl>
                                          <p:spTgt spid="210"/>
                                        </p:tgtEl>
                                        <p:attrNameLst>
                                          <p:attrName>style.visibility</p:attrName>
                                        </p:attrNameLst>
                                      </p:cBhvr>
                                      <p:to>
                                        <p:strVal val="visible"/>
                                      </p:to>
                                    </p:set>
                                  </p:childTnLst>
                                </p:cTn>
                              </p:par>
                            </p:childTnLst>
                          </p:cTn>
                        </p:par>
                      </p:childTnLst>
                    </p:cTn>
                  </p:par>
                  <p:par>
                    <p:cTn id="313" fill="hold" nodeType="clickPar">
                      <p:stCondLst>
                        <p:cond delay="indefinite"/>
                      </p:stCondLst>
                      <p:childTnLst>
                        <p:par>
                          <p:cTn id="314" fill="hold" nodeType="withGroup">
                            <p:stCondLst>
                              <p:cond delay="0"/>
                            </p:stCondLst>
                            <p:childTnLst>
                              <p:par>
                                <p:cTn id="315" presetID="1" presetClass="exit" presetSubtype="0" fill="hold" nodeType="clickEffect">
                                  <p:stCondLst>
                                    <p:cond delay="0"/>
                                  </p:stCondLst>
                                  <p:childTnLst>
                                    <p:set>
                                      <p:cBhvr>
                                        <p:cTn id="316"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14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4" name="n1"/>
          <p:cNvGrpSpPr>
            <a:grpSpLocks/>
          </p:cNvGrpSpPr>
          <p:nvPr/>
        </p:nvGrpSpPr>
        <p:grpSpPr bwMode="auto">
          <a:xfrm>
            <a:off x="153988" y="214313"/>
            <a:ext cx="1092200" cy="1092200"/>
            <a:chOff x="116203" y="232832"/>
            <a:chExt cx="1092200" cy="1092200"/>
          </a:xfrm>
        </p:grpSpPr>
        <p:sp>
          <p:nvSpPr>
            <p:cNvPr id="8" name="Oval 7"/>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19" name="TextBox 2052"/>
            <p:cNvSpPr txBox="1">
              <a:spLocks noChangeArrowheads="1"/>
            </p:cNvSpPr>
            <p:nvPr/>
          </p:nvSpPr>
          <p:spPr bwMode="auto">
            <a:xfrm>
              <a:off x="306887" y="937523"/>
              <a:ext cx="7633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400">
                  <a:latin typeface="+mn-lt"/>
                </a:rPr>
                <a:t>Name 1</a:t>
              </a:r>
            </a:p>
          </p:txBody>
        </p:sp>
      </p:grpSp>
      <p:grpSp>
        <p:nvGrpSpPr>
          <p:cNvPr id="53" name="n2"/>
          <p:cNvGrpSpPr>
            <a:grpSpLocks/>
          </p:cNvGrpSpPr>
          <p:nvPr/>
        </p:nvGrpSpPr>
        <p:grpSpPr bwMode="auto">
          <a:xfrm>
            <a:off x="1443038" y="214313"/>
            <a:ext cx="1092200" cy="1092200"/>
            <a:chOff x="116203" y="232832"/>
            <a:chExt cx="1092200" cy="1092200"/>
          </a:xfrm>
        </p:grpSpPr>
        <p:sp>
          <p:nvSpPr>
            <p:cNvPr id="54" name="Oval 53"/>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17" name="TextBox 54"/>
            <p:cNvSpPr txBox="1">
              <a:spLocks noChangeArrowheads="1"/>
            </p:cNvSpPr>
            <p:nvPr/>
          </p:nvSpPr>
          <p:spPr bwMode="auto">
            <a:xfrm>
              <a:off x="306887" y="937523"/>
              <a:ext cx="7889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400">
                  <a:latin typeface="+mn-lt"/>
                </a:rPr>
                <a:t>Name 2</a:t>
              </a:r>
            </a:p>
          </p:txBody>
        </p:sp>
      </p:grpSp>
      <p:grpSp>
        <p:nvGrpSpPr>
          <p:cNvPr id="56" name="n3"/>
          <p:cNvGrpSpPr>
            <a:grpSpLocks/>
          </p:cNvGrpSpPr>
          <p:nvPr/>
        </p:nvGrpSpPr>
        <p:grpSpPr bwMode="auto">
          <a:xfrm>
            <a:off x="2733675" y="214313"/>
            <a:ext cx="1092200" cy="1092200"/>
            <a:chOff x="116203" y="232832"/>
            <a:chExt cx="1092200" cy="1092200"/>
          </a:xfrm>
        </p:grpSpPr>
        <p:sp>
          <p:nvSpPr>
            <p:cNvPr id="57" name="Oval 56"/>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15" name="TextBox 57"/>
            <p:cNvSpPr txBox="1">
              <a:spLocks noChangeArrowheads="1"/>
            </p:cNvSpPr>
            <p:nvPr/>
          </p:nvSpPr>
          <p:spPr bwMode="auto">
            <a:xfrm>
              <a:off x="306887" y="937523"/>
              <a:ext cx="7841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400">
                  <a:latin typeface="+mn-lt"/>
                </a:rPr>
                <a:t>Name 3</a:t>
              </a:r>
            </a:p>
          </p:txBody>
        </p:sp>
      </p:grpSp>
      <p:grpSp>
        <p:nvGrpSpPr>
          <p:cNvPr id="59" name="n4"/>
          <p:cNvGrpSpPr>
            <a:grpSpLocks/>
          </p:cNvGrpSpPr>
          <p:nvPr/>
        </p:nvGrpSpPr>
        <p:grpSpPr bwMode="auto">
          <a:xfrm>
            <a:off x="4022725" y="214313"/>
            <a:ext cx="1092200" cy="1092200"/>
            <a:chOff x="116203" y="232832"/>
            <a:chExt cx="1092200" cy="1092200"/>
          </a:xfrm>
        </p:grpSpPr>
        <p:sp>
          <p:nvSpPr>
            <p:cNvPr id="60" name="Oval 59"/>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13" name="TextBox 60"/>
            <p:cNvSpPr txBox="1">
              <a:spLocks noChangeArrowheads="1"/>
            </p:cNvSpPr>
            <p:nvPr/>
          </p:nvSpPr>
          <p:spPr bwMode="auto">
            <a:xfrm>
              <a:off x="306887" y="937523"/>
              <a:ext cx="7954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400">
                  <a:latin typeface="+mn-lt"/>
                </a:rPr>
                <a:t>Name 4</a:t>
              </a:r>
            </a:p>
          </p:txBody>
        </p:sp>
      </p:grpSp>
      <p:grpSp>
        <p:nvGrpSpPr>
          <p:cNvPr id="62" name="n5"/>
          <p:cNvGrpSpPr>
            <a:grpSpLocks/>
          </p:cNvGrpSpPr>
          <p:nvPr/>
        </p:nvGrpSpPr>
        <p:grpSpPr bwMode="auto">
          <a:xfrm>
            <a:off x="5311775" y="214313"/>
            <a:ext cx="1092200" cy="1092200"/>
            <a:chOff x="116203" y="232832"/>
            <a:chExt cx="1092200" cy="1092200"/>
          </a:xfrm>
        </p:grpSpPr>
        <p:sp>
          <p:nvSpPr>
            <p:cNvPr id="63" name="Oval 62"/>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11" name="TextBox 63"/>
            <p:cNvSpPr txBox="1">
              <a:spLocks noChangeArrowheads="1"/>
            </p:cNvSpPr>
            <p:nvPr/>
          </p:nvSpPr>
          <p:spPr bwMode="auto">
            <a:xfrm>
              <a:off x="306887" y="937523"/>
              <a:ext cx="7889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400">
                  <a:latin typeface="+mn-lt"/>
                </a:rPr>
                <a:t>Name 5</a:t>
              </a:r>
            </a:p>
          </p:txBody>
        </p:sp>
      </p:grpSp>
      <p:grpSp>
        <p:nvGrpSpPr>
          <p:cNvPr id="65" name="n6"/>
          <p:cNvGrpSpPr>
            <a:grpSpLocks/>
          </p:cNvGrpSpPr>
          <p:nvPr/>
        </p:nvGrpSpPr>
        <p:grpSpPr bwMode="auto">
          <a:xfrm>
            <a:off x="6602413" y="214313"/>
            <a:ext cx="1092200" cy="1092200"/>
            <a:chOff x="116203" y="232832"/>
            <a:chExt cx="1092200" cy="1092200"/>
          </a:xfrm>
        </p:grpSpPr>
        <p:sp>
          <p:nvSpPr>
            <p:cNvPr id="66" name="Oval 65"/>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09" name="TextBox 66"/>
            <p:cNvSpPr txBox="1">
              <a:spLocks noChangeArrowheads="1"/>
            </p:cNvSpPr>
            <p:nvPr/>
          </p:nvSpPr>
          <p:spPr bwMode="auto">
            <a:xfrm>
              <a:off x="306887" y="937523"/>
              <a:ext cx="7906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400">
                  <a:latin typeface="+mn-lt"/>
                </a:rPr>
                <a:t>Name 6</a:t>
              </a:r>
            </a:p>
          </p:txBody>
        </p:sp>
      </p:grpSp>
      <p:grpSp>
        <p:nvGrpSpPr>
          <p:cNvPr id="68" name="n7"/>
          <p:cNvGrpSpPr>
            <a:grpSpLocks/>
          </p:cNvGrpSpPr>
          <p:nvPr/>
        </p:nvGrpSpPr>
        <p:grpSpPr bwMode="auto">
          <a:xfrm>
            <a:off x="7891463" y="214313"/>
            <a:ext cx="1092200" cy="1092200"/>
            <a:chOff x="116203" y="232832"/>
            <a:chExt cx="1092200" cy="1092200"/>
          </a:xfrm>
        </p:grpSpPr>
        <p:sp>
          <p:nvSpPr>
            <p:cNvPr id="69" name="Oval 68"/>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07" name="TextBox 69"/>
            <p:cNvSpPr txBox="1">
              <a:spLocks noChangeArrowheads="1"/>
            </p:cNvSpPr>
            <p:nvPr/>
          </p:nvSpPr>
          <p:spPr bwMode="auto">
            <a:xfrm>
              <a:off x="306887" y="937523"/>
              <a:ext cx="7809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400">
                  <a:latin typeface="+mn-lt"/>
                </a:rPr>
                <a:t>Name 7</a:t>
              </a:r>
            </a:p>
          </p:txBody>
        </p:sp>
      </p:grpSp>
      <p:grpSp>
        <p:nvGrpSpPr>
          <p:cNvPr id="73" name="n8"/>
          <p:cNvGrpSpPr>
            <a:grpSpLocks/>
          </p:cNvGrpSpPr>
          <p:nvPr/>
        </p:nvGrpSpPr>
        <p:grpSpPr bwMode="auto">
          <a:xfrm>
            <a:off x="153988" y="1535113"/>
            <a:ext cx="1092200" cy="1092200"/>
            <a:chOff x="116203" y="232832"/>
            <a:chExt cx="1092200" cy="1092200"/>
          </a:xfrm>
        </p:grpSpPr>
        <p:sp>
          <p:nvSpPr>
            <p:cNvPr id="92" name="Oval 91"/>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05" name="TextBox 92"/>
            <p:cNvSpPr txBox="1">
              <a:spLocks noChangeArrowheads="1"/>
            </p:cNvSpPr>
            <p:nvPr/>
          </p:nvSpPr>
          <p:spPr bwMode="auto">
            <a:xfrm>
              <a:off x="306887" y="937523"/>
              <a:ext cx="7970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400">
                  <a:latin typeface="+mn-lt"/>
                </a:rPr>
                <a:t>Name 8</a:t>
              </a:r>
            </a:p>
          </p:txBody>
        </p:sp>
      </p:grpSp>
      <p:grpSp>
        <p:nvGrpSpPr>
          <p:cNvPr id="74" name="n9"/>
          <p:cNvGrpSpPr>
            <a:grpSpLocks/>
          </p:cNvGrpSpPr>
          <p:nvPr/>
        </p:nvGrpSpPr>
        <p:grpSpPr bwMode="auto">
          <a:xfrm>
            <a:off x="1443038" y="1535113"/>
            <a:ext cx="1092200" cy="1092200"/>
            <a:chOff x="116203" y="232832"/>
            <a:chExt cx="1092200" cy="1092200"/>
          </a:xfrm>
        </p:grpSpPr>
        <p:sp>
          <p:nvSpPr>
            <p:cNvPr id="90" name="Oval 89"/>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03" name="TextBox 90"/>
            <p:cNvSpPr txBox="1">
              <a:spLocks noChangeArrowheads="1"/>
            </p:cNvSpPr>
            <p:nvPr/>
          </p:nvSpPr>
          <p:spPr bwMode="auto">
            <a:xfrm>
              <a:off x="306887" y="937523"/>
              <a:ext cx="7922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400">
                  <a:latin typeface="+mn-lt"/>
                </a:rPr>
                <a:t>Name 9</a:t>
              </a:r>
            </a:p>
          </p:txBody>
        </p:sp>
      </p:grpSp>
      <p:grpSp>
        <p:nvGrpSpPr>
          <p:cNvPr id="75" name="n10"/>
          <p:cNvGrpSpPr>
            <a:grpSpLocks/>
          </p:cNvGrpSpPr>
          <p:nvPr/>
        </p:nvGrpSpPr>
        <p:grpSpPr bwMode="auto">
          <a:xfrm>
            <a:off x="2733675" y="1535113"/>
            <a:ext cx="1092200" cy="1092200"/>
            <a:chOff x="116203" y="232832"/>
            <a:chExt cx="1092200" cy="1092200"/>
          </a:xfrm>
        </p:grpSpPr>
        <p:sp>
          <p:nvSpPr>
            <p:cNvPr id="88" name="Oval 87"/>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01" name="TextBox 88"/>
            <p:cNvSpPr txBox="1">
              <a:spLocks noChangeArrowheads="1"/>
            </p:cNvSpPr>
            <p:nvPr/>
          </p:nvSpPr>
          <p:spPr bwMode="auto">
            <a:xfrm>
              <a:off x="230786" y="937523"/>
              <a:ext cx="8755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10</a:t>
              </a:r>
            </a:p>
          </p:txBody>
        </p:sp>
      </p:grpSp>
      <p:grpSp>
        <p:nvGrpSpPr>
          <p:cNvPr id="76" name="n11"/>
          <p:cNvGrpSpPr>
            <a:grpSpLocks/>
          </p:cNvGrpSpPr>
          <p:nvPr/>
        </p:nvGrpSpPr>
        <p:grpSpPr bwMode="auto">
          <a:xfrm>
            <a:off x="4000500" y="1535113"/>
            <a:ext cx="1092200" cy="1092200"/>
            <a:chOff x="116203" y="232832"/>
            <a:chExt cx="1092200" cy="1092200"/>
          </a:xfrm>
        </p:grpSpPr>
        <p:sp>
          <p:nvSpPr>
            <p:cNvPr id="86" name="Oval 85"/>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99" name="TextBox 86"/>
            <p:cNvSpPr txBox="1">
              <a:spLocks noChangeArrowheads="1"/>
            </p:cNvSpPr>
            <p:nvPr/>
          </p:nvSpPr>
          <p:spPr bwMode="auto">
            <a:xfrm>
              <a:off x="261202" y="937523"/>
              <a:ext cx="8418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11</a:t>
              </a:r>
            </a:p>
          </p:txBody>
        </p:sp>
      </p:grpSp>
      <p:grpSp>
        <p:nvGrpSpPr>
          <p:cNvPr id="77" name="n12"/>
          <p:cNvGrpSpPr>
            <a:grpSpLocks/>
          </p:cNvGrpSpPr>
          <p:nvPr/>
        </p:nvGrpSpPr>
        <p:grpSpPr bwMode="auto">
          <a:xfrm>
            <a:off x="5291138" y="1535113"/>
            <a:ext cx="1092200" cy="1092200"/>
            <a:chOff x="116203" y="232832"/>
            <a:chExt cx="1092200" cy="1092200"/>
          </a:xfrm>
        </p:grpSpPr>
        <p:sp>
          <p:nvSpPr>
            <p:cNvPr id="84" name="Oval 83"/>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97" name="TextBox 84"/>
            <p:cNvSpPr txBox="1">
              <a:spLocks noChangeArrowheads="1"/>
            </p:cNvSpPr>
            <p:nvPr/>
          </p:nvSpPr>
          <p:spPr bwMode="auto">
            <a:xfrm>
              <a:off x="253187" y="937523"/>
              <a:ext cx="8579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12</a:t>
              </a:r>
            </a:p>
          </p:txBody>
        </p:sp>
      </p:grpSp>
      <p:grpSp>
        <p:nvGrpSpPr>
          <p:cNvPr id="78" name="n13"/>
          <p:cNvGrpSpPr>
            <a:grpSpLocks/>
          </p:cNvGrpSpPr>
          <p:nvPr/>
        </p:nvGrpSpPr>
        <p:grpSpPr bwMode="auto">
          <a:xfrm>
            <a:off x="6580188" y="1535113"/>
            <a:ext cx="1092200" cy="1092200"/>
            <a:chOff x="116203" y="232832"/>
            <a:chExt cx="1092200" cy="1092200"/>
          </a:xfrm>
        </p:grpSpPr>
        <p:sp>
          <p:nvSpPr>
            <p:cNvPr id="82" name="Oval 81"/>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95" name="TextBox 82"/>
            <p:cNvSpPr txBox="1">
              <a:spLocks noChangeArrowheads="1"/>
            </p:cNvSpPr>
            <p:nvPr/>
          </p:nvSpPr>
          <p:spPr bwMode="auto">
            <a:xfrm>
              <a:off x="255591" y="937523"/>
              <a:ext cx="8531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13</a:t>
              </a:r>
            </a:p>
          </p:txBody>
        </p:sp>
      </p:grpSp>
      <p:grpSp>
        <p:nvGrpSpPr>
          <p:cNvPr id="79" name="n14"/>
          <p:cNvGrpSpPr>
            <a:grpSpLocks/>
          </p:cNvGrpSpPr>
          <p:nvPr/>
        </p:nvGrpSpPr>
        <p:grpSpPr bwMode="auto">
          <a:xfrm>
            <a:off x="7869238" y="1535113"/>
            <a:ext cx="1092200" cy="1092200"/>
            <a:chOff x="116203" y="232832"/>
            <a:chExt cx="1092200" cy="1092200"/>
          </a:xfrm>
        </p:grpSpPr>
        <p:sp>
          <p:nvSpPr>
            <p:cNvPr id="80" name="Oval 79"/>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93" name="TextBox 80"/>
            <p:cNvSpPr txBox="1">
              <a:spLocks noChangeArrowheads="1"/>
            </p:cNvSpPr>
            <p:nvPr/>
          </p:nvSpPr>
          <p:spPr bwMode="auto">
            <a:xfrm>
              <a:off x="249981" y="937523"/>
              <a:ext cx="8643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14</a:t>
              </a:r>
            </a:p>
          </p:txBody>
        </p:sp>
      </p:grpSp>
      <p:grpSp>
        <p:nvGrpSpPr>
          <p:cNvPr id="95" name="n15"/>
          <p:cNvGrpSpPr>
            <a:grpSpLocks/>
          </p:cNvGrpSpPr>
          <p:nvPr/>
        </p:nvGrpSpPr>
        <p:grpSpPr bwMode="auto">
          <a:xfrm>
            <a:off x="131763" y="2855913"/>
            <a:ext cx="1092200" cy="1092200"/>
            <a:chOff x="116203" y="232832"/>
            <a:chExt cx="1092200" cy="1092200"/>
          </a:xfrm>
        </p:grpSpPr>
        <p:sp>
          <p:nvSpPr>
            <p:cNvPr id="114" name="Oval 113"/>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91" name="TextBox 114"/>
            <p:cNvSpPr txBox="1">
              <a:spLocks noChangeArrowheads="1"/>
            </p:cNvSpPr>
            <p:nvPr/>
          </p:nvSpPr>
          <p:spPr bwMode="auto">
            <a:xfrm>
              <a:off x="253187" y="937523"/>
              <a:ext cx="8579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15</a:t>
              </a:r>
            </a:p>
          </p:txBody>
        </p:sp>
      </p:grpSp>
      <p:grpSp>
        <p:nvGrpSpPr>
          <p:cNvPr id="96" name="n16"/>
          <p:cNvGrpSpPr>
            <a:grpSpLocks/>
          </p:cNvGrpSpPr>
          <p:nvPr/>
        </p:nvGrpSpPr>
        <p:grpSpPr bwMode="auto">
          <a:xfrm>
            <a:off x="1420813" y="2855913"/>
            <a:ext cx="1092200" cy="1092200"/>
            <a:chOff x="116203" y="232832"/>
            <a:chExt cx="1092200" cy="1092200"/>
          </a:xfrm>
        </p:grpSpPr>
        <p:sp>
          <p:nvSpPr>
            <p:cNvPr id="112" name="Oval 111"/>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89" name="TextBox 112"/>
            <p:cNvSpPr txBox="1">
              <a:spLocks noChangeArrowheads="1"/>
            </p:cNvSpPr>
            <p:nvPr/>
          </p:nvSpPr>
          <p:spPr bwMode="auto">
            <a:xfrm>
              <a:off x="252385" y="937523"/>
              <a:ext cx="8595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16</a:t>
              </a:r>
            </a:p>
          </p:txBody>
        </p:sp>
      </p:grpSp>
      <p:grpSp>
        <p:nvGrpSpPr>
          <p:cNvPr id="97" name="n17"/>
          <p:cNvGrpSpPr>
            <a:grpSpLocks/>
          </p:cNvGrpSpPr>
          <p:nvPr/>
        </p:nvGrpSpPr>
        <p:grpSpPr bwMode="auto">
          <a:xfrm>
            <a:off x="2711450" y="2855913"/>
            <a:ext cx="1092200" cy="1092200"/>
            <a:chOff x="116203" y="232832"/>
            <a:chExt cx="1092200" cy="1092200"/>
          </a:xfrm>
        </p:grpSpPr>
        <p:sp>
          <p:nvSpPr>
            <p:cNvPr id="110" name="Oval 109"/>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87" name="TextBox 110"/>
            <p:cNvSpPr txBox="1">
              <a:spLocks noChangeArrowheads="1"/>
            </p:cNvSpPr>
            <p:nvPr/>
          </p:nvSpPr>
          <p:spPr bwMode="auto">
            <a:xfrm>
              <a:off x="261202" y="937523"/>
              <a:ext cx="8418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17</a:t>
              </a:r>
            </a:p>
          </p:txBody>
        </p:sp>
      </p:grpSp>
      <p:grpSp>
        <p:nvGrpSpPr>
          <p:cNvPr id="98" name="n18"/>
          <p:cNvGrpSpPr>
            <a:grpSpLocks/>
          </p:cNvGrpSpPr>
          <p:nvPr/>
        </p:nvGrpSpPr>
        <p:grpSpPr bwMode="auto">
          <a:xfrm>
            <a:off x="4000500" y="2855913"/>
            <a:ext cx="1092200" cy="1092200"/>
            <a:chOff x="116203" y="232832"/>
            <a:chExt cx="1092200" cy="1092200"/>
          </a:xfrm>
        </p:grpSpPr>
        <p:sp>
          <p:nvSpPr>
            <p:cNvPr id="108" name="Oval 107"/>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85" name="TextBox 108"/>
            <p:cNvSpPr txBox="1">
              <a:spLocks noChangeArrowheads="1"/>
            </p:cNvSpPr>
            <p:nvPr/>
          </p:nvSpPr>
          <p:spPr bwMode="auto">
            <a:xfrm>
              <a:off x="249179" y="937523"/>
              <a:ext cx="8659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18</a:t>
              </a:r>
            </a:p>
          </p:txBody>
        </p:sp>
      </p:grpSp>
      <p:grpSp>
        <p:nvGrpSpPr>
          <p:cNvPr id="99" name="n19"/>
          <p:cNvGrpSpPr>
            <a:grpSpLocks/>
          </p:cNvGrpSpPr>
          <p:nvPr/>
        </p:nvGrpSpPr>
        <p:grpSpPr bwMode="auto">
          <a:xfrm>
            <a:off x="5291138" y="2855913"/>
            <a:ext cx="1092200" cy="1092200"/>
            <a:chOff x="116203" y="232832"/>
            <a:chExt cx="1092200" cy="1092200"/>
          </a:xfrm>
        </p:grpSpPr>
        <p:sp>
          <p:nvSpPr>
            <p:cNvPr id="106" name="Oval 105"/>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83" name="TextBox 106"/>
            <p:cNvSpPr txBox="1">
              <a:spLocks noChangeArrowheads="1"/>
            </p:cNvSpPr>
            <p:nvPr/>
          </p:nvSpPr>
          <p:spPr bwMode="auto">
            <a:xfrm>
              <a:off x="251584" y="937523"/>
              <a:ext cx="8611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19</a:t>
              </a:r>
            </a:p>
          </p:txBody>
        </p:sp>
      </p:grpSp>
      <p:grpSp>
        <p:nvGrpSpPr>
          <p:cNvPr id="100" name="n20"/>
          <p:cNvGrpSpPr>
            <a:grpSpLocks/>
          </p:cNvGrpSpPr>
          <p:nvPr/>
        </p:nvGrpSpPr>
        <p:grpSpPr bwMode="auto">
          <a:xfrm>
            <a:off x="6580188" y="2855913"/>
            <a:ext cx="1092200" cy="1092200"/>
            <a:chOff x="116203" y="232832"/>
            <a:chExt cx="1092200" cy="1092200"/>
          </a:xfrm>
        </p:grpSpPr>
        <p:sp>
          <p:nvSpPr>
            <p:cNvPr id="104" name="Oval 103"/>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81" name="TextBox 104"/>
            <p:cNvSpPr txBox="1">
              <a:spLocks noChangeArrowheads="1"/>
            </p:cNvSpPr>
            <p:nvPr/>
          </p:nvSpPr>
          <p:spPr bwMode="auto">
            <a:xfrm>
              <a:off x="231546" y="937523"/>
              <a:ext cx="9012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20</a:t>
              </a:r>
            </a:p>
          </p:txBody>
        </p:sp>
      </p:grpSp>
      <p:grpSp>
        <p:nvGrpSpPr>
          <p:cNvPr id="101" name="n21"/>
          <p:cNvGrpSpPr>
            <a:grpSpLocks/>
          </p:cNvGrpSpPr>
          <p:nvPr/>
        </p:nvGrpSpPr>
        <p:grpSpPr bwMode="auto">
          <a:xfrm>
            <a:off x="7869238" y="2855913"/>
            <a:ext cx="1092200" cy="1092200"/>
            <a:chOff x="116203" y="232832"/>
            <a:chExt cx="1092200" cy="1092200"/>
          </a:xfrm>
        </p:grpSpPr>
        <p:sp>
          <p:nvSpPr>
            <p:cNvPr id="102" name="Oval 101"/>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79" name="TextBox 102"/>
            <p:cNvSpPr txBox="1">
              <a:spLocks noChangeArrowheads="1"/>
            </p:cNvSpPr>
            <p:nvPr/>
          </p:nvSpPr>
          <p:spPr bwMode="auto">
            <a:xfrm>
              <a:off x="253187" y="937523"/>
              <a:ext cx="8579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21</a:t>
              </a:r>
            </a:p>
          </p:txBody>
        </p:sp>
      </p:grpSp>
      <p:grpSp>
        <p:nvGrpSpPr>
          <p:cNvPr id="117" name="n22"/>
          <p:cNvGrpSpPr>
            <a:grpSpLocks/>
          </p:cNvGrpSpPr>
          <p:nvPr/>
        </p:nvGrpSpPr>
        <p:grpSpPr bwMode="auto">
          <a:xfrm>
            <a:off x="131763" y="4178300"/>
            <a:ext cx="1092200" cy="1092200"/>
            <a:chOff x="116203" y="232832"/>
            <a:chExt cx="1092200" cy="1092200"/>
          </a:xfrm>
        </p:grpSpPr>
        <p:sp>
          <p:nvSpPr>
            <p:cNvPr id="136" name="Oval 135"/>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77" name="TextBox 136"/>
            <p:cNvSpPr txBox="1">
              <a:spLocks noChangeArrowheads="1"/>
            </p:cNvSpPr>
            <p:nvPr/>
          </p:nvSpPr>
          <p:spPr bwMode="auto">
            <a:xfrm>
              <a:off x="240363" y="937523"/>
              <a:ext cx="8835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22</a:t>
              </a:r>
            </a:p>
          </p:txBody>
        </p:sp>
      </p:grpSp>
      <p:grpSp>
        <p:nvGrpSpPr>
          <p:cNvPr id="118" name="n23"/>
          <p:cNvGrpSpPr>
            <a:grpSpLocks/>
          </p:cNvGrpSpPr>
          <p:nvPr/>
        </p:nvGrpSpPr>
        <p:grpSpPr bwMode="auto">
          <a:xfrm>
            <a:off x="1420813" y="4178300"/>
            <a:ext cx="1092200" cy="1092200"/>
            <a:chOff x="116203" y="232832"/>
            <a:chExt cx="1092200" cy="1092200"/>
          </a:xfrm>
        </p:grpSpPr>
        <p:sp>
          <p:nvSpPr>
            <p:cNvPr id="134" name="Oval 133"/>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75" name="TextBox 134"/>
            <p:cNvSpPr txBox="1">
              <a:spLocks noChangeArrowheads="1"/>
            </p:cNvSpPr>
            <p:nvPr/>
          </p:nvSpPr>
          <p:spPr bwMode="auto">
            <a:xfrm>
              <a:off x="242767" y="937523"/>
              <a:ext cx="8787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23</a:t>
              </a:r>
            </a:p>
          </p:txBody>
        </p:sp>
      </p:grpSp>
      <p:grpSp>
        <p:nvGrpSpPr>
          <p:cNvPr id="119" name="n24"/>
          <p:cNvGrpSpPr>
            <a:grpSpLocks/>
          </p:cNvGrpSpPr>
          <p:nvPr/>
        </p:nvGrpSpPr>
        <p:grpSpPr bwMode="auto">
          <a:xfrm>
            <a:off x="2711450" y="4178300"/>
            <a:ext cx="1092200" cy="1092200"/>
            <a:chOff x="116203" y="232832"/>
            <a:chExt cx="1092200" cy="1092200"/>
          </a:xfrm>
        </p:grpSpPr>
        <p:sp>
          <p:nvSpPr>
            <p:cNvPr id="132" name="Oval 131"/>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73" name="TextBox 132"/>
            <p:cNvSpPr txBox="1">
              <a:spLocks noChangeArrowheads="1"/>
            </p:cNvSpPr>
            <p:nvPr/>
          </p:nvSpPr>
          <p:spPr bwMode="auto">
            <a:xfrm>
              <a:off x="237157" y="937523"/>
              <a:ext cx="8899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24</a:t>
              </a:r>
            </a:p>
          </p:txBody>
        </p:sp>
      </p:grpSp>
      <p:grpSp>
        <p:nvGrpSpPr>
          <p:cNvPr id="120" name="n25"/>
          <p:cNvGrpSpPr>
            <a:grpSpLocks/>
          </p:cNvGrpSpPr>
          <p:nvPr/>
        </p:nvGrpSpPr>
        <p:grpSpPr bwMode="auto">
          <a:xfrm>
            <a:off x="4000500" y="4178300"/>
            <a:ext cx="1092200" cy="1092200"/>
            <a:chOff x="116203" y="232832"/>
            <a:chExt cx="1092200" cy="1092200"/>
          </a:xfrm>
        </p:grpSpPr>
        <p:sp>
          <p:nvSpPr>
            <p:cNvPr id="130" name="Oval 129"/>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71" name="TextBox 130"/>
            <p:cNvSpPr txBox="1">
              <a:spLocks noChangeArrowheads="1"/>
            </p:cNvSpPr>
            <p:nvPr/>
          </p:nvSpPr>
          <p:spPr bwMode="auto">
            <a:xfrm>
              <a:off x="240363" y="937523"/>
              <a:ext cx="8835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25</a:t>
              </a:r>
            </a:p>
          </p:txBody>
        </p:sp>
      </p:grpSp>
      <p:grpSp>
        <p:nvGrpSpPr>
          <p:cNvPr id="121" name="n26"/>
          <p:cNvGrpSpPr>
            <a:grpSpLocks/>
          </p:cNvGrpSpPr>
          <p:nvPr/>
        </p:nvGrpSpPr>
        <p:grpSpPr bwMode="auto">
          <a:xfrm>
            <a:off x="5291138" y="4178300"/>
            <a:ext cx="1092200" cy="1092200"/>
            <a:chOff x="116203" y="232832"/>
            <a:chExt cx="1092200" cy="1092200"/>
          </a:xfrm>
        </p:grpSpPr>
        <p:sp>
          <p:nvSpPr>
            <p:cNvPr id="128" name="Oval 127"/>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69" name="TextBox 128"/>
            <p:cNvSpPr txBox="1">
              <a:spLocks noChangeArrowheads="1"/>
            </p:cNvSpPr>
            <p:nvPr/>
          </p:nvSpPr>
          <p:spPr bwMode="auto">
            <a:xfrm>
              <a:off x="239561" y="937523"/>
              <a:ext cx="8851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26</a:t>
              </a:r>
            </a:p>
          </p:txBody>
        </p:sp>
      </p:grpSp>
      <p:grpSp>
        <p:nvGrpSpPr>
          <p:cNvPr id="122" name="n27"/>
          <p:cNvGrpSpPr>
            <a:grpSpLocks/>
          </p:cNvGrpSpPr>
          <p:nvPr/>
        </p:nvGrpSpPr>
        <p:grpSpPr bwMode="auto">
          <a:xfrm>
            <a:off x="6580188" y="4178300"/>
            <a:ext cx="1092200" cy="1092200"/>
            <a:chOff x="116203" y="232832"/>
            <a:chExt cx="1092200" cy="1092200"/>
          </a:xfrm>
        </p:grpSpPr>
        <p:sp>
          <p:nvSpPr>
            <p:cNvPr id="126" name="Oval 125"/>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67" name="TextBox 126"/>
            <p:cNvSpPr txBox="1">
              <a:spLocks noChangeArrowheads="1"/>
            </p:cNvSpPr>
            <p:nvPr/>
          </p:nvSpPr>
          <p:spPr bwMode="auto">
            <a:xfrm>
              <a:off x="244370" y="937523"/>
              <a:ext cx="8755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27</a:t>
              </a:r>
            </a:p>
          </p:txBody>
        </p:sp>
      </p:grpSp>
      <p:grpSp>
        <p:nvGrpSpPr>
          <p:cNvPr id="123" name="n28"/>
          <p:cNvGrpSpPr>
            <a:grpSpLocks/>
          </p:cNvGrpSpPr>
          <p:nvPr/>
        </p:nvGrpSpPr>
        <p:grpSpPr bwMode="auto">
          <a:xfrm>
            <a:off x="7869238" y="4178300"/>
            <a:ext cx="1092200" cy="1092200"/>
            <a:chOff x="116203" y="232832"/>
            <a:chExt cx="1092200" cy="1092200"/>
          </a:xfrm>
        </p:grpSpPr>
        <p:sp>
          <p:nvSpPr>
            <p:cNvPr id="124" name="Oval 123"/>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65" name="TextBox 124"/>
            <p:cNvSpPr txBox="1">
              <a:spLocks noChangeArrowheads="1"/>
            </p:cNvSpPr>
            <p:nvPr/>
          </p:nvSpPr>
          <p:spPr bwMode="auto">
            <a:xfrm>
              <a:off x="236355" y="937523"/>
              <a:ext cx="8915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28</a:t>
              </a:r>
            </a:p>
          </p:txBody>
        </p:sp>
      </p:grpSp>
      <p:grpSp>
        <p:nvGrpSpPr>
          <p:cNvPr id="139" name="n29"/>
          <p:cNvGrpSpPr>
            <a:grpSpLocks/>
          </p:cNvGrpSpPr>
          <p:nvPr/>
        </p:nvGrpSpPr>
        <p:grpSpPr bwMode="auto">
          <a:xfrm>
            <a:off x="153988" y="5499100"/>
            <a:ext cx="1092200" cy="1092200"/>
            <a:chOff x="116203" y="232832"/>
            <a:chExt cx="1092200" cy="1092200"/>
          </a:xfrm>
        </p:grpSpPr>
        <p:sp>
          <p:nvSpPr>
            <p:cNvPr id="158" name="Oval 157"/>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63" name="TextBox 158"/>
            <p:cNvSpPr txBox="1">
              <a:spLocks noChangeArrowheads="1"/>
            </p:cNvSpPr>
            <p:nvPr/>
          </p:nvSpPr>
          <p:spPr bwMode="auto">
            <a:xfrm>
              <a:off x="238760" y="937523"/>
              <a:ext cx="8867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29</a:t>
              </a:r>
            </a:p>
          </p:txBody>
        </p:sp>
      </p:grpSp>
      <p:grpSp>
        <p:nvGrpSpPr>
          <p:cNvPr id="140" name="n30"/>
          <p:cNvGrpSpPr>
            <a:grpSpLocks/>
          </p:cNvGrpSpPr>
          <p:nvPr/>
        </p:nvGrpSpPr>
        <p:grpSpPr bwMode="auto">
          <a:xfrm>
            <a:off x="1420813" y="5499100"/>
            <a:ext cx="1092200" cy="1092200"/>
            <a:chOff x="116203" y="232832"/>
            <a:chExt cx="1092200" cy="1092200"/>
          </a:xfrm>
        </p:grpSpPr>
        <p:sp>
          <p:nvSpPr>
            <p:cNvPr id="156" name="Oval 155"/>
            <p:cNvSpPr/>
            <p:nvPr/>
          </p:nvSpPr>
          <p:spPr>
            <a:xfrm>
              <a:off x="116203" y="232832"/>
              <a:ext cx="1092200" cy="109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61" name="TextBox 156"/>
            <p:cNvSpPr txBox="1">
              <a:spLocks noChangeArrowheads="1"/>
            </p:cNvSpPr>
            <p:nvPr/>
          </p:nvSpPr>
          <p:spPr bwMode="auto">
            <a:xfrm>
              <a:off x="233951" y="937523"/>
              <a:ext cx="8963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a:latin typeface="+mn-lt"/>
                </a:rPr>
                <a:t>Name 30</a:t>
              </a:r>
            </a:p>
          </p:txBody>
        </p:sp>
      </p:grpSp>
      <p:pic>
        <p:nvPicPr>
          <p:cNvPr id="4128"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1063" y="6707188"/>
            <a:ext cx="582612"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703513" y="5499100"/>
            <a:ext cx="6218237" cy="1011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srgbClr val="00B0F0"/>
                </a:solidFill>
              </a:rPr>
              <a:t> Date: Monday 3rd February 2021</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 y="403225"/>
            <a:ext cx="7096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7988" y="265113"/>
            <a:ext cx="617537"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03538" y="347663"/>
            <a:ext cx="7620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13225" y="376238"/>
            <a:ext cx="74930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02275" y="384175"/>
            <a:ext cx="74295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45288" y="387350"/>
            <a:ext cx="82232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81963" y="427038"/>
            <a:ext cx="7413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46063" y="1765300"/>
            <a:ext cx="86677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82738" y="1670050"/>
            <a:ext cx="7397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059113" y="1636713"/>
            <a:ext cx="4365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084638" y="1803400"/>
            <a:ext cx="93662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475288" y="1649413"/>
            <a:ext cx="7778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743700" y="1690688"/>
            <a:ext cx="8001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981950" y="1677988"/>
            <a:ext cx="8667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9075" y="2979738"/>
            <a:ext cx="85725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616075" y="3003550"/>
            <a:ext cx="64135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16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9888" y="3057525"/>
            <a:ext cx="7080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 name="Picture 16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22750" y="2927350"/>
            <a:ext cx="6191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 name="Picture 16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49888" y="3011488"/>
            <a:ext cx="760412"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 name="Picture 16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59575" y="3040063"/>
            <a:ext cx="74771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 name="Picture 16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48625" y="3046413"/>
            <a:ext cx="7429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 name="Picture 16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5113" y="4329113"/>
            <a:ext cx="820737"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 name="Picture 16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4368800"/>
            <a:ext cx="74136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 name="Picture 17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08288" y="4379913"/>
            <a:ext cx="86677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 name="Picture 17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144963" y="4283075"/>
            <a:ext cx="7397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 name="Picture 17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621338" y="4249738"/>
            <a:ext cx="4365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 name="Picture 173"/>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46863" y="4418013"/>
            <a:ext cx="936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 name="Picture 17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037513" y="4264025"/>
            <a:ext cx="7778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 name="Picture 17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17500" y="5656263"/>
            <a:ext cx="8001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 name="Picture 17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555750" y="5643563"/>
            <a:ext cx="8667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48459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5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054"/>
                  </p:tgtEl>
                </p:cond>
              </p:nextCondLst>
            </p:seq>
            <p:seq concurrent="1" nextAc="seek">
              <p:cTn id="11" restart="whenNotActive" fill="hold" evtFilter="cancelBubble" nodeType="interactiveSeq">
                <p:stCondLst>
                  <p:cond evt="onClick" delay="0">
                    <p:tgtEl>
                      <p:spTgt spid="53"/>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xit" presetSubtype="0" fill="hold" nodeType="click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20" restart="whenNotActive" fill="hold" evtFilter="cancelBubble" nodeType="interactiveSeq">
                <p:stCondLst>
                  <p:cond evt="onClick" delay="0">
                    <p:tgtEl>
                      <p:spTgt spid="56"/>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9" restart="whenNotActive" fill="hold" evtFilter="cancelBubble" nodeType="interactiveSeq">
                <p:stCondLst>
                  <p:cond evt="onClick" delay="0">
                    <p:tgtEl>
                      <p:spTgt spid="59"/>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xit" presetSubtype="0" fill="hold" nodeType="clickEffect">
                                  <p:stCondLst>
                                    <p:cond delay="0"/>
                                  </p:stCondLst>
                                  <p:childTnLst>
                                    <p:set>
                                      <p:cBhvr>
                                        <p:cTn id="37"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38" restart="whenNotActive" fill="hold" evtFilter="cancelBubble" nodeType="interactiveSeq">
                <p:stCondLst>
                  <p:cond evt="onClick" delay="0">
                    <p:tgtEl>
                      <p:spTgt spid="62"/>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47" restart="whenNotActive" fill="hold" evtFilter="cancelBubble" nodeType="interactiveSeq">
                <p:stCondLst>
                  <p:cond evt="onClick" delay="0">
                    <p:tgtEl>
                      <p:spTgt spid="65"/>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xit" presetSubtype="0" fill="hold" nodeType="clickEffect">
                                  <p:stCondLst>
                                    <p:cond delay="0"/>
                                  </p:stCondLst>
                                  <p:childTnLst>
                                    <p:set>
                                      <p:cBhvr>
                                        <p:cTn id="5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56" restart="whenNotActive" fill="hold" evtFilter="cancelBubble" nodeType="interactiveSeq">
                <p:stCondLst>
                  <p:cond evt="onClick" delay="0">
                    <p:tgtEl>
                      <p:spTgt spid="68"/>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xit" presetSubtype="0" fill="hold" nodeType="clickEffect">
                                  <p:stCondLst>
                                    <p:cond delay="0"/>
                                  </p:stCondLst>
                                  <p:childTnLst>
                                    <p:set>
                                      <p:cBhvr>
                                        <p:cTn id="64"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5" restart="whenNotActive" fill="hold" evtFilter="cancelBubble" nodeType="interactiveSeq">
                <p:stCondLst>
                  <p:cond evt="onClick" delay="0">
                    <p:tgtEl>
                      <p:spTgt spid="73"/>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 presetClass="entr" presetSubtype="0"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xit" presetSubtype="0" fill="hold" nodeType="clickEffect">
                                  <p:stCondLst>
                                    <p:cond delay="0"/>
                                  </p:stCondLst>
                                  <p:childTnLst>
                                    <p:set>
                                      <p:cBhvr>
                                        <p:cTn id="73"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4" restart="whenNotActive" fill="hold" evtFilter="cancelBubble" nodeType="interactiveSeq">
                <p:stCondLst>
                  <p:cond evt="onClick" delay="0">
                    <p:tgtEl>
                      <p:spTgt spid="74"/>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83" restart="whenNotActive" fill="hold" evtFilter="cancelBubble" nodeType="interactiveSeq">
                <p:stCondLst>
                  <p:cond evt="onClick" delay="0">
                    <p:tgtEl>
                      <p:spTgt spid="75"/>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1" presetClass="entr" presetSubtype="0" fill="hold" nodeType="clickEffect">
                                  <p:stCondLst>
                                    <p:cond delay="0"/>
                                  </p:stCondLst>
                                  <p:childTnLst>
                                    <p:set>
                                      <p:cBhvr>
                                        <p:cTn id="87" dur="1" fill="hold">
                                          <p:stCondLst>
                                            <p:cond delay="0"/>
                                          </p:stCondLst>
                                        </p:cTn>
                                        <p:tgtEl>
                                          <p:spTgt spid="13"/>
                                        </p:tgtEl>
                                        <p:attrNameLst>
                                          <p:attrName>style.visibility</p:attrName>
                                        </p:attrNameLst>
                                      </p:cBhvr>
                                      <p:to>
                                        <p:strVal val="visible"/>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1" presetClass="exit" presetSubtype="0" fill="hold" nodeType="clickEffect">
                                  <p:stCondLst>
                                    <p:cond delay="0"/>
                                  </p:stCondLst>
                                  <p:childTnLst>
                                    <p:set>
                                      <p:cBhvr>
                                        <p:cTn id="9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2" restart="whenNotActive" fill="hold" evtFilter="cancelBubble" nodeType="interactiveSeq">
                <p:stCondLst>
                  <p:cond evt="onClick" delay="0">
                    <p:tgtEl>
                      <p:spTgt spid="76"/>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14"/>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xit" presetSubtype="0" fill="hold" nodeType="clickEffect">
                                  <p:stCondLst>
                                    <p:cond delay="0"/>
                                  </p:stCondLst>
                                  <p:childTnLst>
                                    <p:set>
                                      <p:cBhvr>
                                        <p:cTn id="10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01" restart="whenNotActive" fill="hold" evtFilter="cancelBubble" nodeType="interactiveSeq">
                <p:stCondLst>
                  <p:cond evt="onClick" delay="0">
                    <p:tgtEl>
                      <p:spTgt spid="77"/>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 presetClass="entr" presetSubtype="0" fill="hold" nodeType="clickEffect">
                                  <p:stCondLst>
                                    <p:cond delay="0"/>
                                  </p:stCondLst>
                                  <p:childTnLst>
                                    <p:set>
                                      <p:cBhvr>
                                        <p:cTn id="105" dur="1" fill="hold">
                                          <p:stCondLst>
                                            <p:cond delay="0"/>
                                          </p:stCondLst>
                                        </p:cTn>
                                        <p:tgtEl>
                                          <p:spTgt spid="15"/>
                                        </p:tgtEl>
                                        <p:attrNameLst>
                                          <p:attrName>style.visibility</p:attrName>
                                        </p:attrNameLst>
                                      </p:cBhvr>
                                      <p:to>
                                        <p:strVal val="visible"/>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 presetClass="exit" presetSubtype="0" fill="hold" nodeType="clickEffect">
                                  <p:stCondLst>
                                    <p:cond delay="0"/>
                                  </p:stCondLst>
                                  <p:childTnLst>
                                    <p:set>
                                      <p:cBhvr>
                                        <p:cTn id="109"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10" restart="whenNotActive" fill="hold" evtFilter="cancelBubble" nodeType="interactiveSeq">
                <p:stCondLst>
                  <p:cond evt="onClick" delay="0">
                    <p:tgtEl>
                      <p:spTgt spid="78"/>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1" presetClass="entr" presetSubtype="0" fill="hold" nodeType="clickEffect">
                                  <p:stCondLst>
                                    <p:cond delay="0"/>
                                  </p:stCondLst>
                                  <p:childTnLst>
                                    <p:set>
                                      <p:cBhvr>
                                        <p:cTn id="114" dur="1" fill="hold">
                                          <p:stCondLst>
                                            <p:cond delay="0"/>
                                          </p:stCondLst>
                                        </p:cTn>
                                        <p:tgtEl>
                                          <p:spTgt spid="16"/>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xit" presetSubtype="0" fill="hold" nodeType="clickEffect">
                                  <p:stCondLst>
                                    <p:cond delay="0"/>
                                  </p:stCondLst>
                                  <p:childTnLst>
                                    <p:set>
                                      <p:cBhvr>
                                        <p:cTn id="118"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19" restart="whenNotActive" fill="hold" evtFilter="cancelBubble" nodeType="interactiveSeq">
                <p:stCondLst>
                  <p:cond evt="onClick" delay="0">
                    <p:tgtEl>
                      <p:spTgt spid="79"/>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1" presetClass="entr" presetSubtype="0" fill="hold" nodeType="clickEffect">
                                  <p:stCondLst>
                                    <p:cond delay="0"/>
                                  </p:stCondLst>
                                  <p:childTnLst>
                                    <p:set>
                                      <p:cBhvr>
                                        <p:cTn id="123" dur="1" fill="hold">
                                          <p:stCondLst>
                                            <p:cond delay="0"/>
                                          </p:stCondLst>
                                        </p:cTn>
                                        <p:tgtEl>
                                          <p:spTgt spid="17"/>
                                        </p:tgtEl>
                                        <p:attrNameLst>
                                          <p:attrName>style.visibility</p:attrName>
                                        </p:attrNameLst>
                                      </p:cBhvr>
                                      <p:to>
                                        <p:strVal val="visible"/>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 presetClass="exit" presetSubtype="0" fill="hold" nodeType="clickEffect">
                                  <p:stCondLst>
                                    <p:cond delay="0"/>
                                  </p:stCondLst>
                                  <p:childTnLst>
                                    <p:set>
                                      <p:cBhvr>
                                        <p:cTn id="127"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128" restart="whenNotActive" fill="hold" evtFilter="cancelBubble" nodeType="interactiveSeq">
                <p:stCondLst>
                  <p:cond evt="onClick" delay="0">
                    <p:tgtEl>
                      <p:spTgt spid="95"/>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1" presetClass="entr" presetSubtype="0" fill="hold" nodeType="clickEffect">
                                  <p:stCondLst>
                                    <p:cond delay="0"/>
                                  </p:stCondLst>
                                  <p:childTnLst>
                                    <p:set>
                                      <p:cBhvr>
                                        <p:cTn id="132" dur="1" fill="hold">
                                          <p:stCondLst>
                                            <p:cond delay="0"/>
                                          </p:stCondLst>
                                        </p:cTn>
                                        <p:tgtEl>
                                          <p:spTgt spid="18"/>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xit" presetSubtype="0" fill="hold" nodeType="clickEffect">
                                  <p:stCondLst>
                                    <p:cond delay="0"/>
                                  </p:stCondLst>
                                  <p:childTnLst>
                                    <p:set>
                                      <p:cBhvr>
                                        <p:cTn id="13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137" restart="whenNotActive" fill="hold" evtFilter="cancelBubble" nodeType="interactiveSeq">
                <p:stCondLst>
                  <p:cond evt="onClick" delay="0">
                    <p:tgtEl>
                      <p:spTgt spid="96"/>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1" presetClass="entr" presetSubtype="0" fill="hold" nodeType="clickEffect">
                                  <p:stCondLst>
                                    <p:cond delay="0"/>
                                  </p:stCondLst>
                                  <p:childTnLst>
                                    <p:set>
                                      <p:cBhvr>
                                        <p:cTn id="141" dur="1" fill="hold">
                                          <p:stCondLst>
                                            <p:cond delay="0"/>
                                          </p:stCondLst>
                                        </p:cTn>
                                        <p:tgtEl>
                                          <p:spTgt spid="19"/>
                                        </p:tgtEl>
                                        <p:attrNameLst>
                                          <p:attrName>style.visibility</p:attrName>
                                        </p:attrNameLst>
                                      </p:cBhvr>
                                      <p:to>
                                        <p:strVal val="visible"/>
                                      </p:to>
                                    </p:set>
                                  </p:childTnLst>
                                </p:cTn>
                              </p:par>
                            </p:childTnLst>
                          </p:cTn>
                        </p:par>
                      </p:childTnLst>
                    </p:cTn>
                  </p:par>
                  <p:par>
                    <p:cTn id="142" fill="hold" nodeType="clickPar">
                      <p:stCondLst>
                        <p:cond delay="indefinite"/>
                      </p:stCondLst>
                      <p:childTnLst>
                        <p:par>
                          <p:cTn id="143" fill="hold" nodeType="withGroup">
                            <p:stCondLst>
                              <p:cond delay="0"/>
                            </p:stCondLst>
                            <p:childTnLst>
                              <p:par>
                                <p:cTn id="144" presetID="1" presetClass="exit" presetSubtype="0" fill="hold" nodeType="clickEffect">
                                  <p:stCondLst>
                                    <p:cond delay="0"/>
                                  </p:stCondLst>
                                  <p:childTnLst>
                                    <p:set>
                                      <p:cBhvr>
                                        <p:cTn id="145"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146" restart="whenNotActive" fill="hold" evtFilter="cancelBubble" nodeType="interactiveSeq">
                <p:stCondLst>
                  <p:cond evt="onClick" delay="0">
                    <p:tgtEl>
                      <p:spTgt spid="97"/>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1" presetClass="entr" presetSubtype="0" fill="hold" nodeType="clickEffect">
                                  <p:stCondLst>
                                    <p:cond delay="0"/>
                                  </p:stCondLst>
                                  <p:childTnLst>
                                    <p:set>
                                      <p:cBhvr>
                                        <p:cTn id="150" dur="1" fill="hold">
                                          <p:stCondLst>
                                            <p:cond delay="0"/>
                                          </p:stCondLst>
                                        </p:cTn>
                                        <p:tgtEl>
                                          <p:spTgt spid="163"/>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 presetClass="exit" presetSubtype="0" fill="hold" nodeType="clickEffect">
                                  <p:stCondLst>
                                    <p:cond delay="0"/>
                                  </p:stCondLst>
                                  <p:childTnLst>
                                    <p:set>
                                      <p:cBhvr>
                                        <p:cTn id="154" dur="1" fill="hold">
                                          <p:stCondLst>
                                            <p:cond delay="0"/>
                                          </p:stCondLst>
                                        </p:cTn>
                                        <p:tgtEl>
                                          <p:spTgt spid="163"/>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55" restart="whenNotActive" fill="hold" evtFilter="cancelBubble" nodeType="interactiveSeq">
                <p:stCondLst>
                  <p:cond evt="onClick" delay="0">
                    <p:tgtEl>
                      <p:spTgt spid="98"/>
                    </p:tgtEl>
                  </p:cond>
                </p:stCondLst>
                <p:endSync evt="end" delay="0">
                  <p:rtn val="all"/>
                </p:endSync>
                <p:childTnLst>
                  <p:par>
                    <p:cTn id="156" fill="hold" nodeType="clickPar">
                      <p:stCondLst>
                        <p:cond delay="0"/>
                      </p:stCondLst>
                      <p:childTnLst>
                        <p:par>
                          <p:cTn id="157" fill="hold" nodeType="withGroup">
                            <p:stCondLst>
                              <p:cond delay="0"/>
                            </p:stCondLst>
                            <p:childTnLst>
                              <p:par>
                                <p:cTn id="158" presetID="1" presetClass="entr" presetSubtype="0" fill="hold" nodeType="clickEffect">
                                  <p:stCondLst>
                                    <p:cond delay="0"/>
                                  </p:stCondLst>
                                  <p:childTnLst>
                                    <p:set>
                                      <p:cBhvr>
                                        <p:cTn id="159" dur="1" fill="hold">
                                          <p:stCondLst>
                                            <p:cond delay="0"/>
                                          </p:stCondLst>
                                        </p:cTn>
                                        <p:tgtEl>
                                          <p:spTgt spid="164"/>
                                        </p:tgtEl>
                                        <p:attrNameLst>
                                          <p:attrName>style.visibility</p:attrName>
                                        </p:attrNameLst>
                                      </p:cBhvr>
                                      <p:to>
                                        <p:strVal val="visible"/>
                                      </p:to>
                                    </p:set>
                                  </p:childTnLst>
                                </p:cTn>
                              </p:par>
                            </p:childTnLst>
                          </p:cTn>
                        </p:par>
                      </p:childTnLst>
                    </p:cTn>
                  </p:par>
                  <p:par>
                    <p:cTn id="160" fill="hold" nodeType="clickPar">
                      <p:stCondLst>
                        <p:cond delay="indefinite"/>
                      </p:stCondLst>
                      <p:childTnLst>
                        <p:par>
                          <p:cTn id="161" fill="hold" nodeType="withGroup">
                            <p:stCondLst>
                              <p:cond delay="0"/>
                            </p:stCondLst>
                            <p:childTnLst>
                              <p:par>
                                <p:cTn id="162" presetID="1" presetClass="exit" presetSubtype="0" fill="hold" nodeType="clickEffect">
                                  <p:stCondLst>
                                    <p:cond delay="0"/>
                                  </p:stCondLst>
                                  <p:childTnLst>
                                    <p:set>
                                      <p:cBhvr>
                                        <p:cTn id="163" dur="1" fill="hold">
                                          <p:stCondLst>
                                            <p:cond delay="0"/>
                                          </p:stCondLst>
                                        </p:cTn>
                                        <p:tgtEl>
                                          <p:spTgt spid="164"/>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164" restart="whenNotActive" fill="hold" evtFilter="cancelBubble" nodeType="interactiveSeq">
                <p:stCondLst>
                  <p:cond evt="onClick" delay="0">
                    <p:tgtEl>
                      <p:spTgt spid="99"/>
                    </p:tgtEl>
                  </p:cond>
                </p:stCondLst>
                <p:endSync evt="end" delay="0">
                  <p:rtn val="all"/>
                </p:endSync>
                <p:childTnLst>
                  <p:par>
                    <p:cTn id="165" fill="hold" nodeType="clickPar">
                      <p:stCondLst>
                        <p:cond delay="0"/>
                      </p:stCondLst>
                      <p:childTnLst>
                        <p:par>
                          <p:cTn id="166" fill="hold" nodeType="withGroup">
                            <p:stCondLst>
                              <p:cond delay="0"/>
                            </p:stCondLst>
                            <p:childTnLst>
                              <p:par>
                                <p:cTn id="167" presetID="1" presetClass="entr" presetSubtype="0" fill="hold" nodeType="clickEffect">
                                  <p:stCondLst>
                                    <p:cond delay="0"/>
                                  </p:stCondLst>
                                  <p:childTnLst>
                                    <p:set>
                                      <p:cBhvr>
                                        <p:cTn id="168" dur="1" fill="hold">
                                          <p:stCondLst>
                                            <p:cond delay="0"/>
                                          </p:stCondLst>
                                        </p:cTn>
                                        <p:tgtEl>
                                          <p:spTgt spid="165"/>
                                        </p:tgtEl>
                                        <p:attrNameLst>
                                          <p:attrName>style.visibility</p:attrName>
                                        </p:attrNameLst>
                                      </p:cBhvr>
                                      <p:to>
                                        <p:strVal val="visible"/>
                                      </p:to>
                                    </p:se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1" presetClass="exit" presetSubtype="0" fill="hold" nodeType="clickEffect">
                                  <p:stCondLst>
                                    <p:cond delay="0"/>
                                  </p:stCondLst>
                                  <p:childTnLst>
                                    <p:set>
                                      <p:cBhvr>
                                        <p:cTn id="172" dur="1" fill="hold">
                                          <p:stCondLst>
                                            <p:cond delay="0"/>
                                          </p:stCondLst>
                                        </p:cTn>
                                        <p:tgtEl>
                                          <p:spTgt spid="165"/>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173" restart="whenNotActive" fill="hold" evtFilter="cancelBubble" nodeType="interactiveSeq">
                <p:stCondLst>
                  <p:cond evt="onClick" delay="0">
                    <p:tgtEl>
                      <p:spTgt spid="100"/>
                    </p:tgtEl>
                  </p:cond>
                </p:stCondLst>
                <p:endSync evt="end" delay="0">
                  <p:rtn val="all"/>
                </p:endSync>
                <p:childTnLst>
                  <p:par>
                    <p:cTn id="174" fill="hold" nodeType="clickPar">
                      <p:stCondLst>
                        <p:cond delay="0"/>
                      </p:stCondLst>
                      <p:childTnLst>
                        <p:par>
                          <p:cTn id="175" fill="hold" nodeType="withGroup">
                            <p:stCondLst>
                              <p:cond delay="0"/>
                            </p:stCondLst>
                            <p:childTnLst>
                              <p:par>
                                <p:cTn id="176" presetID="1" presetClass="entr" presetSubtype="0" fill="hold" nodeType="clickEffect">
                                  <p:stCondLst>
                                    <p:cond delay="0"/>
                                  </p:stCondLst>
                                  <p:childTnLst>
                                    <p:set>
                                      <p:cBhvr>
                                        <p:cTn id="177" dur="1" fill="hold">
                                          <p:stCondLst>
                                            <p:cond delay="0"/>
                                          </p:stCondLst>
                                        </p:cTn>
                                        <p:tgtEl>
                                          <p:spTgt spid="166"/>
                                        </p:tgtEl>
                                        <p:attrNameLst>
                                          <p:attrName>style.visibility</p:attrName>
                                        </p:attrNameLst>
                                      </p:cBhvr>
                                      <p:to>
                                        <p:strVal val="visible"/>
                                      </p:to>
                                    </p:set>
                                  </p:childTnLst>
                                </p:cTn>
                              </p:par>
                            </p:childTnLst>
                          </p:cTn>
                        </p:par>
                      </p:childTnLst>
                    </p:cTn>
                  </p:par>
                  <p:par>
                    <p:cTn id="178" fill="hold" nodeType="clickPar">
                      <p:stCondLst>
                        <p:cond delay="indefinite"/>
                      </p:stCondLst>
                      <p:childTnLst>
                        <p:par>
                          <p:cTn id="179" fill="hold" nodeType="withGroup">
                            <p:stCondLst>
                              <p:cond delay="0"/>
                            </p:stCondLst>
                            <p:childTnLst>
                              <p:par>
                                <p:cTn id="180" presetID="1" presetClass="exit" presetSubtype="0" fill="hold" nodeType="clickEffect">
                                  <p:stCondLst>
                                    <p:cond delay="0"/>
                                  </p:stCondLst>
                                  <p:childTnLst>
                                    <p:set>
                                      <p:cBhvr>
                                        <p:cTn id="181" dur="1" fill="hold">
                                          <p:stCondLst>
                                            <p:cond delay="0"/>
                                          </p:stCondLst>
                                        </p:cTn>
                                        <p:tgtEl>
                                          <p:spTgt spid="166"/>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182" restart="whenNotActive" fill="hold" evtFilter="cancelBubble" nodeType="interactiveSeq">
                <p:stCondLst>
                  <p:cond evt="onClick" delay="0">
                    <p:tgtEl>
                      <p:spTgt spid="101"/>
                    </p:tgtEl>
                  </p:cond>
                </p:stCondLst>
                <p:endSync evt="end" delay="0">
                  <p:rtn val="all"/>
                </p:endSync>
                <p:childTnLst>
                  <p:par>
                    <p:cTn id="183" fill="hold" nodeType="clickPar">
                      <p:stCondLst>
                        <p:cond delay="0"/>
                      </p:stCondLst>
                      <p:childTnLst>
                        <p:par>
                          <p:cTn id="184" fill="hold" nodeType="withGroup">
                            <p:stCondLst>
                              <p:cond delay="0"/>
                            </p:stCondLst>
                            <p:childTnLst>
                              <p:par>
                                <p:cTn id="185" presetID="1" presetClass="entr" presetSubtype="0" fill="hold" nodeType="clickEffect">
                                  <p:stCondLst>
                                    <p:cond delay="0"/>
                                  </p:stCondLst>
                                  <p:childTnLst>
                                    <p:set>
                                      <p:cBhvr>
                                        <p:cTn id="186" dur="1" fill="hold">
                                          <p:stCondLst>
                                            <p:cond delay="0"/>
                                          </p:stCondLst>
                                        </p:cTn>
                                        <p:tgtEl>
                                          <p:spTgt spid="167"/>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xit" presetSubtype="0" fill="hold" nodeType="clickEffect">
                                  <p:stCondLst>
                                    <p:cond delay="0"/>
                                  </p:stCondLst>
                                  <p:childTnLst>
                                    <p:set>
                                      <p:cBhvr>
                                        <p:cTn id="190" dur="1" fill="hold">
                                          <p:stCondLst>
                                            <p:cond delay="0"/>
                                          </p:stCondLst>
                                        </p:cTn>
                                        <p:tgtEl>
                                          <p:spTgt spid="167"/>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191" restart="whenNotActive" fill="hold" evtFilter="cancelBubble" nodeType="interactiveSeq">
                <p:stCondLst>
                  <p:cond evt="onClick" delay="0">
                    <p:tgtEl>
                      <p:spTgt spid="117"/>
                    </p:tgtEl>
                  </p:cond>
                </p:stCondLst>
                <p:endSync evt="end" delay="0">
                  <p:rtn val="all"/>
                </p:endSync>
                <p:childTnLst>
                  <p:par>
                    <p:cTn id="192" fill="hold" nodeType="clickPar">
                      <p:stCondLst>
                        <p:cond delay="0"/>
                      </p:stCondLst>
                      <p:childTnLst>
                        <p:par>
                          <p:cTn id="193" fill="hold" nodeType="withGroup">
                            <p:stCondLst>
                              <p:cond delay="0"/>
                            </p:stCondLst>
                            <p:childTnLst>
                              <p:par>
                                <p:cTn id="194" presetID="1" presetClass="entr" presetSubtype="0" fill="hold" nodeType="clickEffect">
                                  <p:stCondLst>
                                    <p:cond delay="0"/>
                                  </p:stCondLst>
                                  <p:childTnLst>
                                    <p:set>
                                      <p:cBhvr>
                                        <p:cTn id="195" dur="1" fill="hold">
                                          <p:stCondLst>
                                            <p:cond delay="0"/>
                                          </p:stCondLst>
                                        </p:cTn>
                                        <p:tgtEl>
                                          <p:spTgt spid="169"/>
                                        </p:tgtEl>
                                        <p:attrNameLst>
                                          <p:attrName>style.visibility</p:attrName>
                                        </p:attrNameLst>
                                      </p:cBhvr>
                                      <p:to>
                                        <p:strVal val="visible"/>
                                      </p:to>
                                    </p:set>
                                  </p:childTnLst>
                                </p:cTn>
                              </p:par>
                            </p:childTnLst>
                          </p:cTn>
                        </p:par>
                      </p:childTnLst>
                    </p:cTn>
                  </p:par>
                  <p:par>
                    <p:cTn id="196" fill="hold" nodeType="clickPar">
                      <p:stCondLst>
                        <p:cond delay="indefinite"/>
                      </p:stCondLst>
                      <p:childTnLst>
                        <p:par>
                          <p:cTn id="197" fill="hold" nodeType="withGroup">
                            <p:stCondLst>
                              <p:cond delay="0"/>
                            </p:stCondLst>
                            <p:childTnLst>
                              <p:par>
                                <p:cTn id="198" presetID="1" presetClass="exit" presetSubtype="0" fill="hold" nodeType="clickEffect">
                                  <p:stCondLst>
                                    <p:cond delay="0"/>
                                  </p:stCondLst>
                                  <p:childTnLst>
                                    <p:set>
                                      <p:cBhvr>
                                        <p:cTn id="199" dur="1" fill="hold">
                                          <p:stCondLst>
                                            <p:cond delay="0"/>
                                          </p:stCondLst>
                                        </p:cTn>
                                        <p:tgtEl>
                                          <p:spTgt spid="169"/>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200" restart="whenNotActive" fill="hold" evtFilter="cancelBubble" nodeType="interactiveSeq">
                <p:stCondLst>
                  <p:cond evt="onClick" delay="0">
                    <p:tgtEl>
                      <p:spTgt spid="118"/>
                    </p:tgtEl>
                  </p:cond>
                </p:stCondLst>
                <p:endSync evt="end" delay="0">
                  <p:rtn val="all"/>
                </p:endSync>
                <p:childTnLst>
                  <p:par>
                    <p:cTn id="201" fill="hold" nodeType="clickPar">
                      <p:stCondLst>
                        <p:cond delay="0"/>
                      </p:stCondLst>
                      <p:childTnLst>
                        <p:par>
                          <p:cTn id="202" fill="hold" nodeType="withGroup">
                            <p:stCondLst>
                              <p:cond delay="0"/>
                            </p:stCondLst>
                            <p:childTnLst>
                              <p:par>
                                <p:cTn id="203" presetID="1" presetClass="entr" presetSubtype="0" fill="hold" nodeType="clickEffect">
                                  <p:stCondLst>
                                    <p:cond delay="0"/>
                                  </p:stCondLst>
                                  <p:childTnLst>
                                    <p:set>
                                      <p:cBhvr>
                                        <p:cTn id="204" dur="1" fill="hold">
                                          <p:stCondLst>
                                            <p:cond delay="0"/>
                                          </p:stCondLst>
                                        </p:cTn>
                                        <p:tgtEl>
                                          <p:spTgt spid="170"/>
                                        </p:tgtEl>
                                        <p:attrNameLst>
                                          <p:attrName>style.visibility</p:attrName>
                                        </p:attrNameLst>
                                      </p:cBhvr>
                                      <p:to>
                                        <p:strVal val="visible"/>
                                      </p:to>
                                    </p:se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1" presetClass="exit" presetSubtype="0" fill="hold" nodeType="clickEffect">
                                  <p:stCondLst>
                                    <p:cond delay="0"/>
                                  </p:stCondLst>
                                  <p:childTnLst>
                                    <p:set>
                                      <p:cBhvr>
                                        <p:cTn id="208" dur="1" fill="hold">
                                          <p:stCondLst>
                                            <p:cond delay="0"/>
                                          </p:stCondLst>
                                        </p:cTn>
                                        <p:tgtEl>
                                          <p:spTgt spid="170"/>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209" restart="whenNotActive" fill="hold" evtFilter="cancelBubble" nodeType="interactiveSeq">
                <p:stCondLst>
                  <p:cond evt="onClick" delay="0">
                    <p:tgtEl>
                      <p:spTgt spid="119"/>
                    </p:tgtEl>
                  </p:cond>
                </p:stCondLst>
                <p:endSync evt="end" delay="0">
                  <p:rtn val="all"/>
                </p:endSync>
                <p:childTnLst>
                  <p:par>
                    <p:cTn id="210" fill="hold" nodeType="clickPar">
                      <p:stCondLst>
                        <p:cond delay="0"/>
                      </p:stCondLst>
                      <p:childTnLst>
                        <p:par>
                          <p:cTn id="211" fill="hold" nodeType="withGroup">
                            <p:stCondLst>
                              <p:cond delay="0"/>
                            </p:stCondLst>
                            <p:childTnLst>
                              <p:par>
                                <p:cTn id="212" presetID="1" presetClass="entr" presetSubtype="0" fill="hold" nodeType="clickEffect">
                                  <p:stCondLst>
                                    <p:cond delay="0"/>
                                  </p:stCondLst>
                                  <p:childTnLst>
                                    <p:set>
                                      <p:cBhvr>
                                        <p:cTn id="213" dur="1" fill="hold">
                                          <p:stCondLst>
                                            <p:cond delay="0"/>
                                          </p:stCondLst>
                                        </p:cTn>
                                        <p:tgtEl>
                                          <p:spTgt spid="171"/>
                                        </p:tgtEl>
                                        <p:attrNameLst>
                                          <p:attrName>style.visibility</p:attrName>
                                        </p:attrNameLst>
                                      </p:cBhvr>
                                      <p:to>
                                        <p:strVal val="visible"/>
                                      </p:to>
                                    </p:set>
                                  </p:childTnLst>
                                </p:cTn>
                              </p:par>
                            </p:childTnLst>
                          </p:cTn>
                        </p:par>
                      </p:childTnLst>
                    </p:cTn>
                  </p:par>
                  <p:par>
                    <p:cTn id="214" fill="hold" nodeType="clickPar">
                      <p:stCondLst>
                        <p:cond delay="indefinite"/>
                      </p:stCondLst>
                      <p:childTnLst>
                        <p:par>
                          <p:cTn id="215" fill="hold" nodeType="withGroup">
                            <p:stCondLst>
                              <p:cond delay="0"/>
                            </p:stCondLst>
                            <p:childTnLst>
                              <p:par>
                                <p:cTn id="216" presetID="1" presetClass="exit" presetSubtype="0" fill="hold" nodeType="clickEffect">
                                  <p:stCondLst>
                                    <p:cond delay="0"/>
                                  </p:stCondLst>
                                  <p:childTnLst>
                                    <p:set>
                                      <p:cBhvr>
                                        <p:cTn id="217" dur="1" fill="hold">
                                          <p:stCondLst>
                                            <p:cond delay="0"/>
                                          </p:stCondLst>
                                        </p:cTn>
                                        <p:tgtEl>
                                          <p:spTgt spid="171"/>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218" restart="whenNotActive" fill="hold" evtFilter="cancelBubble" nodeType="interactiveSeq">
                <p:stCondLst>
                  <p:cond evt="onClick" delay="0">
                    <p:tgtEl>
                      <p:spTgt spid="120"/>
                    </p:tgtEl>
                  </p:cond>
                </p:stCondLst>
                <p:endSync evt="end" delay="0">
                  <p:rtn val="all"/>
                </p:endSync>
                <p:childTnLst>
                  <p:par>
                    <p:cTn id="219" fill="hold" nodeType="clickPar">
                      <p:stCondLst>
                        <p:cond delay="0"/>
                      </p:stCondLst>
                      <p:childTnLst>
                        <p:par>
                          <p:cTn id="220" fill="hold" nodeType="withGroup">
                            <p:stCondLst>
                              <p:cond delay="0"/>
                            </p:stCondLst>
                            <p:childTnLst>
                              <p:par>
                                <p:cTn id="221" presetID="1" presetClass="entr" presetSubtype="0" fill="hold" nodeType="clickEffect">
                                  <p:stCondLst>
                                    <p:cond delay="0"/>
                                  </p:stCondLst>
                                  <p:childTnLst>
                                    <p:set>
                                      <p:cBhvr>
                                        <p:cTn id="222" dur="1" fill="hold">
                                          <p:stCondLst>
                                            <p:cond delay="0"/>
                                          </p:stCondLst>
                                        </p:cTn>
                                        <p:tgtEl>
                                          <p:spTgt spid="172"/>
                                        </p:tgtEl>
                                        <p:attrNameLst>
                                          <p:attrName>style.visibility</p:attrName>
                                        </p:attrNameLst>
                                      </p:cBhvr>
                                      <p:to>
                                        <p:strVal val="visible"/>
                                      </p:to>
                                    </p:se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 presetClass="exit" presetSubtype="0" fill="hold" nodeType="clickEffect">
                                  <p:stCondLst>
                                    <p:cond delay="0"/>
                                  </p:stCondLst>
                                  <p:childTnLst>
                                    <p:set>
                                      <p:cBhvr>
                                        <p:cTn id="226" dur="1" fill="hold">
                                          <p:stCondLst>
                                            <p:cond delay="0"/>
                                          </p:stCondLst>
                                        </p:cTn>
                                        <p:tgtEl>
                                          <p:spTgt spid="172"/>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227" restart="whenNotActive" fill="hold" evtFilter="cancelBubble" nodeType="interactiveSeq">
                <p:stCondLst>
                  <p:cond evt="onClick" delay="0">
                    <p:tgtEl>
                      <p:spTgt spid="121"/>
                    </p:tgtEl>
                  </p:cond>
                </p:stCondLst>
                <p:endSync evt="end" delay="0">
                  <p:rtn val="all"/>
                </p:endSync>
                <p:childTnLst>
                  <p:par>
                    <p:cTn id="228" fill="hold" nodeType="clickPar">
                      <p:stCondLst>
                        <p:cond delay="0"/>
                      </p:stCondLst>
                      <p:childTnLst>
                        <p:par>
                          <p:cTn id="229" fill="hold" nodeType="withGroup">
                            <p:stCondLst>
                              <p:cond delay="0"/>
                            </p:stCondLst>
                            <p:childTnLst>
                              <p:par>
                                <p:cTn id="230" presetID="1" presetClass="entr" presetSubtype="0" fill="hold" nodeType="clickEffect">
                                  <p:stCondLst>
                                    <p:cond delay="0"/>
                                  </p:stCondLst>
                                  <p:childTnLst>
                                    <p:set>
                                      <p:cBhvr>
                                        <p:cTn id="231" dur="1" fill="hold">
                                          <p:stCondLst>
                                            <p:cond delay="0"/>
                                          </p:stCondLst>
                                        </p:cTn>
                                        <p:tgtEl>
                                          <p:spTgt spid="173"/>
                                        </p:tgtEl>
                                        <p:attrNameLst>
                                          <p:attrName>style.visibility</p:attrName>
                                        </p:attrNameLst>
                                      </p:cBhvr>
                                      <p:to>
                                        <p:strVal val="visible"/>
                                      </p:to>
                                    </p:set>
                                  </p:childTnLst>
                                </p:cTn>
                              </p:par>
                            </p:childTnLst>
                          </p:cTn>
                        </p:par>
                      </p:childTnLst>
                    </p:cTn>
                  </p:par>
                  <p:par>
                    <p:cTn id="232" fill="hold" nodeType="clickPar">
                      <p:stCondLst>
                        <p:cond delay="indefinite"/>
                      </p:stCondLst>
                      <p:childTnLst>
                        <p:par>
                          <p:cTn id="233" fill="hold" nodeType="withGroup">
                            <p:stCondLst>
                              <p:cond delay="0"/>
                            </p:stCondLst>
                            <p:childTnLst>
                              <p:par>
                                <p:cTn id="234" presetID="1" presetClass="exit" presetSubtype="0" fill="hold" nodeType="clickEffect">
                                  <p:stCondLst>
                                    <p:cond delay="0"/>
                                  </p:stCondLst>
                                  <p:childTnLst>
                                    <p:set>
                                      <p:cBhvr>
                                        <p:cTn id="235" dur="1" fill="hold">
                                          <p:stCondLst>
                                            <p:cond delay="0"/>
                                          </p:stCondLst>
                                        </p:cTn>
                                        <p:tgtEl>
                                          <p:spTgt spid="173"/>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236" restart="whenNotActive" fill="hold" evtFilter="cancelBubble" nodeType="interactiveSeq">
                <p:stCondLst>
                  <p:cond evt="onClick" delay="0">
                    <p:tgtEl>
                      <p:spTgt spid="122"/>
                    </p:tgtEl>
                  </p:cond>
                </p:stCondLst>
                <p:endSync evt="end" delay="0">
                  <p:rtn val="all"/>
                </p:endSync>
                <p:childTnLst>
                  <p:par>
                    <p:cTn id="237" fill="hold" nodeType="clickPar">
                      <p:stCondLst>
                        <p:cond delay="0"/>
                      </p:stCondLst>
                      <p:childTnLst>
                        <p:par>
                          <p:cTn id="238" fill="hold" nodeType="withGroup">
                            <p:stCondLst>
                              <p:cond delay="0"/>
                            </p:stCondLst>
                            <p:childTnLst>
                              <p:par>
                                <p:cTn id="239" presetID="1" presetClass="entr" presetSubtype="0" fill="hold" nodeType="clickEffect">
                                  <p:stCondLst>
                                    <p:cond delay="0"/>
                                  </p:stCondLst>
                                  <p:childTnLst>
                                    <p:set>
                                      <p:cBhvr>
                                        <p:cTn id="240" dur="1" fill="hold">
                                          <p:stCondLst>
                                            <p:cond delay="0"/>
                                          </p:stCondLst>
                                        </p:cTn>
                                        <p:tgtEl>
                                          <p:spTgt spid="174"/>
                                        </p:tgtEl>
                                        <p:attrNameLst>
                                          <p:attrName>style.visibility</p:attrName>
                                        </p:attrNameLst>
                                      </p:cBhvr>
                                      <p:to>
                                        <p:strVal val="visible"/>
                                      </p:to>
                                    </p:set>
                                  </p:childTnLst>
                                </p:cTn>
                              </p:par>
                            </p:childTnLst>
                          </p:cTn>
                        </p:par>
                      </p:childTnLst>
                    </p:cTn>
                  </p:par>
                  <p:par>
                    <p:cTn id="241" fill="hold" nodeType="clickPar">
                      <p:stCondLst>
                        <p:cond delay="indefinite"/>
                      </p:stCondLst>
                      <p:childTnLst>
                        <p:par>
                          <p:cTn id="242" fill="hold" nodeType="withGroup">
                            <p:stCondLst>
                              <p:cond delay="0"/>
                            </p:stCondLst>
                            <p:childTnLst>
                              <p:par>
                                <p:cTn id="243" presetID="1" presetClass="exit" presetSubtype="0" fill="hold" nodeType="clickEffect">
                                  <p:stCondLst>
                                    <p:cond delay="0"/>
                                  </p:stCondLst>
                                  <p:childTnLst>
                                    <p:set>
                                      <p:cBhvr>
                                        <p:cTn id="244" dur="1" fill="hold">
                                          <p:stCondLst>
                                            <p:cond delay="0"/>
                                          </p:stCondLst>
                                        </p:cTn>
                                        <p:tgtEl>
                                          <p:spTgt spid="174"/>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245" restart="whenNotActive" fill="hold" evtFilter="cancelBubble" nodeType="interactiveSeq">
                <p:stCondLst>
                  <p:cond evt="onClick" delay="0">
                    <p:tgtEl>
                      <p:spTgt spid="123"/>
                    </p:tgtEl>
                  </p:cond>
                </p:stCondLst>
                <p:endSync evt="end" delay="0">
                  <p:rtn val="all"/>
                </p:endSync>
                <p:childTnLst>
                  <p:par>
                    <p:cTn id="246" fill="hold" nodeType="clickPar">
                      <p:stCondLst>
                        <p:cond delay="0"/>
                      </p:stCondLst>
                      <p:childTnLst>
                        <p:par>
                          <p:cTn id="247" fill="hold" nodeType="withGroup">
                            <p:stCondLst>
                              <p:cond delay="0"/>
                            </p:stCondLst>
                            <p:childTnLst>
                              <p:par>
                                <p:cTn id="248" presetID="1" presetClass="entr" presetSubtype="0" fill="hold" nodeType="clickEffect">
                                  <p:stCondLst>
                                    <p:cond delay="0"/>
                                  </p:stCondLst>
                                  <p:childTnLst>
                                    <p:set>
                                      <p:cBhvr>
                                        <p:cTn id="249" dur="1" fill="hold">
                                          <p:stCondLst>
                                            <p:cond delay="0"/>
                                          </p:stCondLst>
                                        </p:cTn>
                                        <p:tgtEl>
                                          <p:spTgt spid="175"/>
                                        </p:tgtEl>
                                        <p:attrNameLst>
                                          <p:attrName>style.visibility</p:attrName>
                                        </p:attrNameLst>
                                      </p:cBhvr>
                                      <p:to>
                                        <p:strVal val="visible"/>
                                      </p:to>
                                    </p:set>
                                  </p:childTnLst>
                                </p:cTn>
                              </p:par>
                            </p:childTnLst>
                          </p:cTn>
                        </p:par>
                      </p:childTnLst>
                    </p:cTn>
                  </p:par>
                  <p:par>
                    <p:cTn id="250" fill="hold" nodeType="clickPar">
                      <p:stCondLst>
                        <p:cond delay="indefinite"/>
                      </p:stCondLst>
                      <p:childTnLst>
                        <p:par>
                          <p:cTn id="251" fill="hold" nodeType="withGroup">
                            <p:stCondLst>
                              <p:cond delay="0"/>
                            </p:stCondLst>
                            <p:childTnLst>
                              <p:par>
                                <p:cTn id="252" presetID="1" presetClass="exit" presetSubtype="0" fill="hold" nodeType="clickEffect">
                                  <p:stCondLst>
                                    <p:cond delay="0"/>
                                  </p:stCondLst>
                                  <p:childTnLst>
                                    <p:set>
                                      <p:cBhvr>
                                        <p:cTn id="253" dur="1" fill="hold">
                                          <p:stCondLst>
                                            <p:cond delay="0"/>
                                          </p:stCondLst>
                                        </p:cTn>
                                        <p:tgtEl>
                                          <p:spTgt spid="175"/>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seq concurrent="1" nextAc="seek">
              <p:cTn id="254" restart="whenNotActive" fill="hold" evtFilter="cancelBubble" nodeType="interactiveSeq">
                <p:stCondLst>
                  <p:cond evt="onClick" delay="0">
                    <p:tgtEl>
                      <p:spTgt spid="139"/>
                    </p:tgtEl>
                  </p:cond>
                </p:stCondLst>
                <p:endSync evt="end" delay="0">
                  <p:rtn val="all"/>
                </p:endSync>
                <p:childTnLst>
                  <p:par>
                    <p:cTn id="255" fill="hold" nodeType="clickPar">
                      <p:stCondLst>
                        <p:cond delay="0"/>
                      </p:stCondLst>
                      <p:childTnLst>
                        <p:par>
                          <p:cTn id="256" fill="hold" nodeType="withGroup">
                            <p:stCondLst>
                              <p:cond delay="0"/>
                            </p:stCondLst>
                            <p:childTnLst>
                              <p:par>
                                <p:cTn id="257" presetID="1" presetClass="entr" presetSubtype="0" fill="hold" nodeType="clickEffect">
                                  <p:stCondLst>
                                    <p:cond delay="0"/>
                                  </p:stCondLst>
                                  <p:childTnLst>
                                    <p:set>
                                      <p:cBhvr>
                                        <p:cTn id="258" dur="1" fill="hold">
                                          <p:stCondLst>
                                            <p:cond delay="0"/>
                                          </p:stCondLst>
                                        </p:cTn>
                                        <p:tgtEl>
                                          <p:spTgt spid="176"/>
                                        </p:tgtEl>
                                        <p:attrNameLst>
                                          <p:attrName>style.visibility</p:attrName>
                                        </p:attrNameLst>
                                      </p:cBhvr>
                                      <p:to>
                                        <p:strVal val="visible"/>
                                      </p:to>
                                    </p:set>
                                  </p:childTnLst>
                                </p:cTn>
                              </p:par>
                            </p:childTnLst>
                          </p:cTn>
                        </p:par>
                      </p:childTnLst>
                    </p:cTn>
                  </p:par>
                  <p:par>
                    <p:cTn id="259" fill="hold" nodeType="clickPar">
                      <p:stCondLst>
                        <p:cond delay="indefinite"/>
                      </p:stCondLst>
                      <p:childTnLst>
                        <p:par>
                          <p:cTn id="260" fill="hold" nodeType="withGroup">
                            <p:stCondLst>
                              <p:cond delay="0"/>
                            </p:stCondLst>
                            <p:childTnLst>
                              <p:par>
                                <p:cTn id="261" presetID="1" presetClass="exit" presetSubtype="0" fill="hold" nodeType="clickEffect">
                                  <p:stCondLst>
                                    <p:cond delay="0"/>
                                  </p:stCondLst>
                                  <p:childTnLst>
                                    <p:set>
                                      <p:cBhvr>
                                        <p:cTn id="262" dur="1" fill="hold">
                                          <p:stCondLst>
                                            <p:cond delay="0"/>
                                          </p:stCondLst>
                                        </p:cTn>
                                        <p:tgtEl>
                                          <p:spTgt spid="176"/>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263" restart="whenNotActive" fill="hold" evtFilter="cancelBubble" nodeType="interactiveSeq">
                <p:stCondLst>
                  <p:cond evt="onClick" delay="0">
                    <p:tgtEl>
                      <p:spTgt spid="140"/>
                    </p:tgtEl>
                  </p:cond>
                </p:stCondLst>
                <p:endSync evt="end" delay="0">
                  <p:rtn val="all"/>
                </p:endSync>
                <p:childTnLst>
                  <p:par>
                    <p:cTn id="264" fill="hold" nodeType="clickPar">
                      <p:stCondLst>
                        <p:cond delay="0"/>
                      </p:stCondLst>
                      <p:childTnLst>
                        <p:par>
                          <p:cTn id="265" fill="hold" nodeType="withGroup">
                            <p:stCondLst>
                              <p:cond delay="0"/>
                            </p:stCondLst>
                            <p:childTnLst>
                              <p:par>
                                <p:cTn id="266" presetID="1" presetClass="entr" presetSubtype="0" fill="hold" nodeType="clickEffect">
                                  <p:stCondLst>
                                    <p:cond delay="0"/>
                                  </p:stCondLst>
                                  <p:childTnLst>
                                    <p:set>
                                      <p:cBhvr>
                                        <p:cTn id="267" dur="1" fill="hold">
                                          <p:stCondLst>
                                            <p:cond delay="0"/>
                                          </p:stCondLst>
                                        </p:cTn>
                                        <p:tgtEl>
                                          <p:spTgt spid="177"/>
                                        </p:tgtEl>
                                        <p:attrNameLst>
                                          <p:attrName>style.visibility</p:attrName>
                                        </p:attrNameLst>
                                      </p:cBhvr>
                                      <p:to>
                                        <p:strVal val="visible"/>
                                      </p:to>
                                    </p:set>
                                  </p:childTnLst>
                                </p:cTn>
                              </p:par>
                            </p:childTnLst>
                          </p:cTn>
                        </p:par>
                      </p:childTnLst>
                    </p:cTn>
                  </p:par>
                  <p:par>
                    <p:cTn id="268" fill="hold" nodeType="clickPar">
                      <p:stCondLst>
                        <p:cond delay="indefinite"/>
                      </p:stCondLst>
                      <p:childTnLst>
                        <p:par>
                          <p:cTn id="269" fill="hold" nodeType="withGroup">
                            <p:stCondLst>
                              <p:cond delay="0"/>
                            </p:stCondLst>
                            <p:childTnLst>
                              <p:par>
                                <p:cTn id="270" presetID="1" presetClass="exit" presetSubtype="0" fill="hold" nodeType="clickEffect">
                                  <p:stCondLst>
                                    <p:cond delay="0"/>
                                  </p:stCondLst>
                                  <p:childTnLst>
                                    <p:set>
                                      <p:cBhvr>
                                        <p:cTn id="271" dur="1" fill="hold">
                                          <p:stCondLst>
                                            <p:cond delay="0"/>
                                          </p:stCondLst>
                                        </p:cTn>
                                        <p:tgtEl>
                                          <p:spTgt spid="177"/>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61962" y="570574"/>
            <a:ext cx="8220075" cy="994306"/>
          </a:xfrm>
        </p:spPr>
        <p:txBody>
          <a:bodyPr/>
          <a:lstStyle/>
          <a:p>
            <a:pPr algn="ctr"/>
            <a:r>
              <a:rPr lang="en-AU" sz="3200" dirty="0">
                <a:solidFill>
                  <a:srgbClr val="0C93E1"/>
                </a:solidFill>
                <a:latin typeface="+mn-lt"/>
              </a:rPr>
              <a:t>Australian Animal-Themed </a:t>
            </a:r>
            <a:br>
              <a:rPr lang="en-AU" sz="3200" dirty="0">
                <a:solidFill>
                  <a:srgbClr val="0C93E1"/>
                </a:solidFill>
                <a:latin typeface="+mn-lt"/>
              </a:rPr>
            </a:br>
            <a:r>
              <a:rPr lang="en-AU" sz="3200" dirty="0">
                <a:solidFill>
                  <a:srgbClr val="0C93E1"/>
                </a:solidFill>
                <a:latin typeface="+mn-lt"/>
              </a:rPr>
              <a:t>Self-Registration </a:t>
            </a:r>
            <a:endParaRPr lang="en-GB" sz="3200" dirty="0">
              <a:solidFill>
                <a:srgbClr val="0C93E1"/>
              </a:solidFill>
              <a:latin typeface="+mn-lt"/>
            </a:endParaRPr>
          </a:p>
        </p:txBody>
      </p:sp>
      <p:sp>
        <p:nvSpPr>
          <p:cNvPr id="5" name="Rectangle 4"/>
          <p:cNvSpPr/>
          <p:nvPr/>
        </p:nvSpPr>
        <p:spPr>
          <a:xfrm>
            <a:off x="755650" y="1748838"/>
            <a:ext cx="7632700" cy="2769989"/>
          </a:xfrm>
          <a:prstGeom prst="rect">
            <a:avLst/>
          </a:prstGeom>
        </p:spPr>
        <p:txBody>
          <a:bodyPr wrap="square" lIns="0" tIns="0" rIns="0" bIns="0">
            <a:spAutoFit/>
          </a:bodyPr>
          <a:lstStyle/>
          <a:p>
            <a:pPr algn="just">
              <a:spcBef>
                <a:spcPct val="0"/>
              </a:spcBef>
              <a:buFontTx/>
              <a:buNone/>
            </a:pPr>
            <a:r>
              <a:rPr lang="en-GB" altLang="en-US" dirty="0">
                <a:ea typeface="Sassoon Infant Rg" panose="02000503030000020003" pitchFamily="50" charset="0"/>
                <a:cs typeface="Arial" panose="020B0604020202020204" pitchFamily="34" charset="0"/>
              </a:rPr>
              <a:t>This is a lovely, editable Self-Registration PowerPoint for all the class to use to show that they are in school. There are also animal symbols for you to drag on if you wish!</a:t>
            </a:r>
          </a:p>
          <a:p>
            <a:pPr algn="just">
              <a:spcBef>
                <a:spcPct val="0"/>
              </a:spcBef>
              <a:buFontTx/>
              <a:buNone/>
            </a:pPr>
            <a:endParaRPr lang="en-GB" altLang="en-US" dirty="0">
              <a:ea typeface="Sassoon Infant Rg" panose="02000503030000020003" pitchFamily="50" charset="0"/>
              <a:cs typeface="Arial" panose="020B0604020202020204" pitchFamily="34" charset="0"/>
            </a:endParaRPr>
          </a:p>
          <a:p>
            <a:pPr algn="just">
              <a:spcBef>
                <a:spcPct val="0"/>
              </a:spcBef>
              <a:buFontTx/>
              <a:buNone/>
            </a:pPr>
            <a:r>
              <a:rPr lang="en-GB" altLang="en-US" dirty="0">
                <a:ea typeface="Sassoon Infant Rg" panose="02000503030000020003" pitchFamily="50" charset="0"/>
                <a:cs typeface="Arial" panose="020B0604020202020204" pitchFamily="34" charset="0"/>
              </a:rPr>
              <a:t>Change the names and date to suit and add a animal symbol out of presentation mode. Do not ungroup anything as this will alter the animation and the PowerPoint may not work any more.</a:t>
            </a:r>
          </a:p>
          <a:p>
            <a:pPr algn="just">
              <a:spcBef>
                <a:spcPct val="0"/>
              </a:spcBef>
              <a:buFontTx/>
              <a:buNone/>
            </a:pPr>
            <a:endParaRPr lang="en-GB" altLang="en-US" dirty="0">
              <a:ea typeface="Sassoon Infant Rg" panose="02000503030000020003" pitchFamily="50" charset="0"/>
              <a:cs typeface="Arial" panose="020B0604020202020204" pitchFamily="34" charset="0"/>
            </a:endParaRPr>
          </a:p>
          <a:p>
            <a:pPr algn="just">
              <a:spcBef>
                <a:spcPct val="0"/>
              </a:spcBef>
              <a:buFontTx/>
              <a:buNone/>
            </a:pPr>
            <a:r>
              <a:rPr lang="en-GB" altLang="en-US" dirty="0">
                <a:ea typeface="Sassoon Infant Rg" panose="02000503030000020003" pitchFamily="50" charset="0"/>
                <a:cs typeface="Arial" panose="020B0604020202020204" pitchFamily="34" charset="0"/>
              </a:rPr>
              <a:t>The animal-themed images will appear in the circles when a student clicks their name or the circle above it in presentation mode.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3051" y="4886743"/>
            <a:ext cx="4052893" cy="2277221"/>
          </a:xfrm>
          <a:prstGeom prst="rect">
            <a:avLst/>
          </a:prstGeom>
        </p:spPr>
      </p:pic>
    </p:spTree>
    <p:extLst>
      <p:ext uri="{BB962C8B-B14F-4D97-AF65-F5344CB8AC3E}">
        <p14:creationId xmlns:p14="http://schemas.microsoft.com/office/powerpoint/2010/main" val="3684829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TextBox 109"/>
          <p:cNvSpPr txBox="1">
            <a:spLocks noChangeArrowheads="1"/>
          </p:cNvSpPr>
          <p:nvPr/>
        </p:nvSpPr>
        <p:spPr bwMode="auto">
          <a:xfrm>
            <a:off x="-3175" y="6099175"/>
            <a:ext cx="9147175" cy="771525"/>
          </a:xfrm>
          <a:prstGeom prst="rect">
            <a:avLst/>
          </a:prstGeom>
          <a:solidFill>
            <a:srgbClr val="EFEFF1">
              <a:alpha val="81176"/>
            </a:srgbClr>
          </a:solidFill>
          <a:ln>
            <a:noFill/>
          </a:ln>
        </p:spPr>
        <p:txBody>
          <a:bodyPr lIns="144000" tIns="72000" rIns="72000" bIns="1440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600" b="1" dirty="0">
                <a:latin typeface="Twinkl" pitchFamily="2" charset="0"/>
              </a:rPr>
              <a:t>Today is 18</a:t>
            </a:r>
            <a:r>
              <a:rPr lang="en-GB" altLang="en-US" sz="3600" b="1" baseline="30000" dirty="0">
                <a:latin typeface="Twinkl" pitchFamily="2" charset="0"/>
              </a:rPr>
              <a:t>th</a:t>
            </a:r>
            <a:r>
              <a:rPr lang="en-GB" altLang="en-US" sz="3600" b="1" dirty="0">
                <a:latin typeface="Twinkl" pitchFamily="2" charset="0"/>
              </a:rPr>
              <a:t> January 2021</a:t>
            </a:r>
          </a:p>
        </p:txBody>
      </p:sp>
      <p:pic>
        <p:nvPicPr>
          <p:cNvPr id="266" name="Sunny and cloudy" descr="C:\#Action\#PNG\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988" y="2540000"/>
            <a:ext cx="8778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 name="Windy" descr="C:\#Action\#PNG\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138" y="366713"/>
            <a:ext cx="7366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 name="Stormy" descr="C:\#Action\#PNG\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613" y="6049963"/>
            <a:ext cx="719138"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 name="Snow" descr="C:\#Action\#PNG\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3775" y="4171950"/>
            <a:ext cx="779462"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 name="Sunny" descr="C:\#Action\#PNG\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5038" y="3319463"/>
            <a:ext cx="6604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 name="Dark clouds" descr="C:\#Action\#PNG\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7900" y="1812925"/>
            <a:ext cx="7477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2" name="1"/>
          <p:cNvGrpSpPr>
            <a:grpSpLocks/>
          </p:cNvGrpSpPr>
          <p:nvPr/>
        </p:nvGrpSpPr>
        <p:grpSpPr bwMode="auto">
          <a:xfrm>
            <a:off x="908050" y="44450"/>
            <a:ext cx="896938" cy="1190625"/>
            <a:chOff x="908050" y="44450"/>
            <a:chExt cx="896938" cy="1190625"/>
          </a:xfrm>
        </p:grpSpPr>
        <p:sp>
          <p:nvSpPr>
            <p:cNvPr id="273" name="Oval 272"/>
            <p:cNvSpPr/>
            <p:nvPr/>
          </p:nvSpPr>
          <p:spPr bwMode="auto">
            <a:xfrm>
              <a:off x="908050" y="44450"/>
              <a:ext cx="896938" cy="896938"/>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sp>
          <p:nvSpPr>
            <p:cNvPr id="274" name="TextBox 72"/>
            <p:cNvSpPr txBox="1">
              <a:spLocks noChangeArrowheads="1"/>
            </p:cNvSpPr>
            <p:nvPr/>
          </p:nvSpPr>
          <p:spPr bwMode="auto">
            <a:xfrm>
              <a:off x="927100" y="958850"/>
              <a:ext cx="833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dirty="0">
                  <a:latin typeface="Twinkl" pitchFamily="2" charset="0"/>
                  <a:cs typeface="Arial" panose="020B0604020202020204" pitchFamily="34" charset="0"/>
                </a:rPr>
                <a:t>Name 1</a:t>
              </a:r>
            </a:p>
          </p:txBody>
        </p:sp>
      </p:grpSp>
      <p:grpSp>
        <p:nvGrpSpPr>
          <p:cNvPr id="275" name="2"/>
          <p:cNvGrpSpPr>
            <a:grpSpLocks/>
          </p:cNvGrpSpPr>
          <p:nvPr/>
        </p:nvGrpSpPr>
        <p:grpSpPr bwMode="auto">
          <a:xfrm>
            <a:off x="2560638" y="53975"/>
            <a:ext cx="896937" cy="1174750"/>
            <a:chOff x="2560638" y="53975"/>
            <a:chExt cx="896937" cy="1174750"/>
          </a:xfrm>
        </p:grpSpPr>
        <p:sp>
          <p:nvSpPr>
            <p:cNvPr id="276" name="Oval 275"/>
            <p:cNvSpPr/>
            <p:nvPr/>
          </p:nvSpPr>
          <p:spPr bwMode="auto">
            <a:xfrm>
              <a:off x="2560638" y="53975"/>
              <a:ext cx="896937" cy="896938"/>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sp>
          <p:nvSpPr>
            <p:cNvPr id="277" name="TextBox 74"/>
            <p:cNvSpPr txBox="1">
              <a:spLocks noChangeArrowheads="1"/>
            </p:cNvSpPr>
            <p:nvPr/>
          </p:nvSpPr>
          <p:spPr bwMode="auto">
            <a:xfrm>
              <a:off x="2560638" y="952500"/>
              <a:ext cx="896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2</a:t>
              </a:r>
            </a:p>
          </p:txBody>
        </p:sp>
      </p:grpSp>
      <p:grpSp>
        <p:nvGrpSpPr>
          <p:cNvPr id="278" name="3"/>
          <p:cNvGrpSpPr>
            <a:grpSpLocks/>
          </p:cNvGrpSpPr>
          <p:nvPr/>
        </p:nvGrpSpPr>
        <p:grpSpPr bwMode="auto">
          <a:xfrm>
            <a:off x="4152900" y="53975"/>
            <a:ext cx="896938" cy="1174750"/>
            <a:chOff x="4152900" y="53975"/>
            <a:chExt cx="896938" cy="1174750"/>
          </a:xfrm>
        </p:grpSpPr>
        <p:sp>
          <p:nvSpPr>
            <p:cNvPr id="279" name="Oval 278"/>
            <p:cNvSpPr/>
            <p:nvPr/>
          </p:nvSpPr>
          <p:spPr bwMode="auto">
            <a:xfrm>
              <a:off x="4152900" y="53975"/>
              <a:ext cx="896938" cy="896938"/>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sp>
          <p:nvSpPr>
            <p:cNvPr id="280" name="TextBox 76"/>
            <p:cNvSpPr txBox="1">
              <a:spLocks noChangeArrowheads="1"/>
            </p:cNvSpPr>
            <p:nvPr/>
          </p:nvSpPr>
          <p:spPr bwMode="auto">
            <a:xfrm>
              <a:off x="4152900" y="952500"/>
              <a:ext cx="896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3</a:t>
              </a:r>
            </a:p>
          </p:txBody>
        </p:sp>
      </p:grpSp>
      <p:grpSp>
        <p:nvGrpSpPr>
          <p:cNvPr id="281" name="4"/>
          <p:cNvGrpSpPr>
            <a:grpSpLocks/>
          </p:cNvGrpSpPr>
          <p:nvPr/>
        </p:nvGrpSpPr>
        <p:grpSpPr bwMode="auto">
          <a:xfrm>
            <a:off x="5746750" y="53975"/>
            <a:ext cx="896938" cy="1174750"/>
            <a:chOff x="5746750" y="53975"/>
            <a:chExt cx="896938" cy="1174750"/>
          </a:xfrm>
        </p:grpSpPr>
        <p:sp>
          <p:nvSpPr>
            <p:cNvPr id="282" name="Oval 281"/>
            <p:cNvSpPr/>
            <p:nvPr/>
          </p:nvSpPr>
          <p:spPr bwMode="auto">
            <a:xfrm>
              <a:off x="5746750" y="53975"/>
              <a:ext cx="896938" cy="896938"/>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sp>
          <p:nvSpPr>
            <p:cNvPr id="283" name="TextBox 78"/>
            <p:cNvSpPr txBox="1">
              <a:spLocks noChangeArrowheads="1"/>
            </p:cNvSpPr>
            <p:nvPr/>
          </p:nvSpPr>
          <p:spPr bwMode="auto">
            <a:xfrm>
              <a:off x="5746750" y="952500"/>
              <a:ext cx="88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4</a:t>
              </a:r>
            </a:p>
          </p:txBody>
        </p:sp>
      </p:grpSp>
      <p:grpSp>
        <p:nvGrpSpPr>
          <p:cNvPr id="284" name="5"/>
          <p:cNvGrpSpPr>
            <a:grpSpLocks/>
          </p:cNvGrpSpPr>
          <p:nvPr/>
        </p:nvGrpSpPr>
        <p:grpSpPr bwMode="auto">
          <a:xfrm>
            <a:off x="7339013" y="53975"/>
            <a:ext cx="896937" cy="1174750"/>
            <a:chOff x="7339013" y="53975"/>
            <a:chExt cx="896937" cy="1174750"/>
          </a:xfrm>
        </p:grpSpPr>
        <p:sp>
          <p:nvSpPr>
            <p:cNvPr id="285" name="Oval 284"/>
            <p:cNvSpPr/>
            <p:nvPr/>
          </p:nvSpPr>
          <p:spPr bwMode="auto">
            <a:xfrm>
              <a:off x="7339013" y="53975"/>
              <a:ext cx="896937" cy="896938"/>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sp>
          <p:nvSpPr>
            <p:cNvPr id="286" name="TextBox 80"/>
            <p:cNvSpPr txBox="1">
              <a:spLocks noChangeArrowheads="1"/>
            </p:cNvSpPr>
            <p:nvPr/>
          </p:nvSpPr>
          <p:spPr bwMode="auto">
            <a:xfrm>
              <a:off x="7339013" y="952500"/>
              <a:ext cx="89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5</a:t>
              </a:r>
            </a:p>
          </p:txBody>
        </p:sp>
      </p:grpSp>
      <p:grpSp>
        <p:nvGrpSpPr>
          <p:cNvPr id="287" name="6"/>
          <p:cNvGrpSpPr>
            <a:grpSpLocks/>
          </p:cNvGrpSpPr>
          <p:nvPr/>
        </p:nvGrpSpPr>
        <p:grpSpPr bwMode="auto">
          <a:xfrm>
            <a:off x="73025" y="933450"/>
            <a:ext cx="903288" cy="1185863"/>
            <a:chOff x="73025" y="1009650"/>
            <a:chExt cx="903288" cy="1185863"/>
          </a:xfrm>
        </p:grpSpPr>
        <p:sp>
          <p:nvSpPr>
            <p:cNvPr id="288" name="Oval 287"/>
            <p:cNvSpPr/>
            <p:nvPr/>
          </p:nvSpPr>
          <p:spPr bwMode="auto">
            <a:xfrm>
              <a:off x="73025" y="1009650"/>
              <a:ext cx="896938" cy="896938"/>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sp>
          <p:nvSpPr>
            <p:cNvPr id="289" name="TextBox 82"/>
            <p:cNvSpPr txBox="1">
              <a:spLocks noChangeArrowheads="1"/>
            </p:cNvSpPr>
            <p:nvPr/>
          </p:nvSpPr>
          <p:spPr bwMode="auto">
            <a:xfrm>
              <a:off x="79375" y="1917700"/>
              <a:ext cx="8969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6</a:t>
              </a:r>
            </a:p>
          </p:txBody>
        </p:sp>
      </p:grpSp>
      <p:grpSp>
        <p:nvGrpSpPr>
          <p:cNvPr id="290" name="7"/>
          <p:cNvGrpSpPr>
            <a:grpSpLocks/>
          </p:cNvGrpSpPr>
          <p:nvPr/>
        </p:nvGrpSpPr>
        <p:grpSpPr bwMode="auto">
          <a:xfrm>
            <a:off x="1681163" y="933450"/>
            <a:ext cx="896937" cy="1185863"/>
            <a:chOff x="1681163" y="1009650"/>
            <a:chExt cx="896937" cy="1185863"/>
          </a:xfrm>
        </p:grpSpPr>
        <p:sp>
          <p:nvSpPr>
            <p:cNvPr id="291" name="Oval 290"/>
            <p:cNvSpPr/>
            <p:nvPr/>
          </p:nvSpPr>
          <p:spPr bwMode="auto">
            <a:xfrm>
              <a:off x="1681163" y="1009650"/>
              <a:ext cx="896937" cy="896938"/>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sp>
          <p:nvSpPr>
            <p:cNvPr id="292" name="TextBox 84"/>
            <p:cNvSpPr txBox="1">
              <a:spLocks noChangeArrowheads="1"/>
            </p:cNvSpPr>
            <p:nvPr/>
          </p:nvSpPr>
          <p:spPr bwMode="auto">
            <a:xfrm>
              <a:off x="1681163" y="1917700"/>
              <a:ext cx="8969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7</a:t>
              </a:r>
            </a:p>
          </p:txBody>
        </p:sp>
      </p:grpSp>
      <p:grpSp>
        <p:nvGrpSpPr>
          <p:cNvPr id="293" name="8"/>
          <p:cNvGrpSpPr>
            <a:grpSpLocks/>
          </p:cNvGrpSpPr>
          <p:nvPr/>
        </p:nvGrpSpPr>
        <p:grpSpPr bwMode="auto">
          <a:xfrm>
            <a:off x="3282950" y="933450"/>
            <a:ext cx="903288" cy="1185863"/>
            <a:chOff x="3282950" y="1009650"/>
            <a:chExt cx="903288" cy="1185863"/>
          </a:xfrm>
        </p:grpSpPr>
        <p:sp>
          <p:nvSpPr>
            <p:cNvPr id="294" name="Oval 293"/>
            <p:cNvSpPr/>
            <p:nvPr/>
          </p:nvSpPr>
          <p:spPr bwMode="auto">
            <a:xfrm>
              <a:off x="3289300" y="1009650"/>
              <a:ext cx="896938" cy="896938"/>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sp>
          <p:nvSpPr>
            <p:cNvPr id="295" name="TextBox 86"/>
            <p:cNvSpPr txBox="1">
              <a:spLocks noChangeArrowheads="1"/>
            </p:cNvSpPr>
            <p:nvPr/>
          </p:nvSpPr>
          <p:spPr bwMode="auto">
            <a:xfrm>
              <a:off x="3282950" y="1917700"/>
              <a:ext cx="9032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8</a:t>
              </a:r>
            </a:p>
          </p:txBody>
        </p:sp>
      </p:grpSp>
      <p:grpSp>
        <p:nvGrpSpPr>
          <p:cNvPr id="296" name="9"/>
          <p:cNvGrpSpPr>
            <a:grpSpLocks/>
          </p:cNvGrpSpPr>
          <p:nvPr/>
        </p:nvGrpSpPr>
        <p:grpSpPr bwMode="auto">
          <a:xfrm>
            <a:off x="4891088" y="933450"/>
            <a:ext cx="903287" cy="1185863"/>
            <a:chOff x="4891088" y="1009650"/>
            <a:chExt cx="903287" cy="1185863"/>
          </a:xfrm>
        </p:grpSpPr>
        <p:sp>
          <p:nvSpPr>
            <p:cNvPr id="297" name="Oval 296"/>
            <p:cNvSpPr/>
            <p:nvPr/>
          </p:nvSpPr>
          <p:spPr bwMode="auto">
            <a:xfrm>
              <a:off x="4897438" y="1009650"/>
              <a:ext cx="896937" cy="896938"/>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sp>
          <p:nvSpPr>
            <p:cNvPr id="298" name="TextBox 88"/>
            <p:cNvSpPr txBox="1">
              <a:spLocks noChangeArrowheads="1"/>
            </p:cNvSpPr>
            <p:nvPr/>
          </p:nvSpPr>
          <p:spPr bwMode="auto">
            <a:xfrm>
              <a:off x="4891088" y="1917700"/>
              <a:ext cx="9032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9</a:t>
              </a:r>
            </a:p>
          </p:txBody>
        </p:sp>
      </p:grpSp>
      <p:grpSp>
        <p:nvGrpSpPr>
          <p:cNvPr id="299" name="10"/>
          <p:cNvGrpSpPr>
            <a:grpSpLocks/>
          </p:cNvGrpSpPr>
          <p:nvPr/>
        </p:nvGrpSpPr>
        <p:grpSpPr bwMode="auto">
          <a:xfrm>
            <a:off x="6499225" y="933450"/>
            <a:ext cx="903288" cy="1185863"/>
            <a:chOff x="6499225" y="1009650"/>
            <a:chExt cx="903288" cy="1185863"/>
          </a:xfrm>
        </p:grpSpPr>
        <p:sp>
          <p:nvSpPr>
            <p:cNvPr id="300" name="Oval 299"/>
            <p:cNvSpPr/>
            <p:nvPr/>
          </p:nvSpPr>
          <p:spPr bwMode="auto">
            <a:xfrm>
              <a:off x="6505575" y="1009650"/>
              <a:ext cx="896938" cy="896938"/>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a:latin typeface="Twinkl" pitchFamily="2" charset="0"/>
              </a:endParaRPr>
            </a:p>
          </p:txBody>
        </p:sp>
        <p:sp>
          <p:nvSpPr>
            <p:cNvPr id="301" name="TextBox 90"/>
            <p:cNvSpPr txBox="1">
              <a:spLocks noChangeArrowheads="1"/>
            </p:cNvSpPr>
            <p:nvPr/>
          </p:nvSpPr>
          <p:spPr bwMode="auto">
            <a:xfrm>
              <a:off x="6499225" y="1917700"/>
              <a:ext cx="9032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10</a:t>
              </a:r>
            </a:p>
          </p:txBody>
        </p:sp>
      </p:grpSp>
      <p:grpSp>
        <p:nvGrpSpPr>
          <p:cNvPr id="302" name="11"/>
          <p:cNvGrpSpPr>
            <a:grpSpLocks/>
          </p:cNvGrpSpPr>
          <p:nvPr/>
        </p:nvGrpSpPr>
        <p:grpSpPr bwMode="auto">
          <a:xfrm>
            <a:off x="8174038" y="931863"/>
            <a:ext cx="896937" cy="1187450"/>
            <a:chOff x="8174038" y="1008063"/>
            <a:chExt cx="896937" cy="1187450"/>
          </a:xfrm>
        </p:grpSpPr>
        <p:sp>
          <p:nvSpPr>
            <p:cNvPr id="303" name="Oval 302"/>
            <p:cNvSpPr/>
            <p:nvPr/>
          </p:nvSpPr>
          <p:spPr bwMode="auto">
            <a:xfrm>
              <a:off x="8174038" y="1008063"/>
              <a:ext cx="896937" cy="896937"/>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sp>
          <p:nvSpPr>
            <p:cNvPr id="304" name="TextBox 92"/>
            <p:cNvSpPr txBox="1">
              <a:spLocks noChangeArrowheads="1"/>
            </p:cNvSpPr>
            <p:nvPr/>
          </p:nvSpPr>
          <p:spPr bwMode="auto">
            <a:xfrm>
              <a:off x="8174038" y="1917700"/>
              <a:ext cx="8969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11</a:t>
              </a:r>
            </a:p>
          </p:txBody>
        </p:sp>
      </p:grpSp>
      <p:grpSp>
        <p:nvGrpSpPr>
          <p:cNvPr id="305" name="12"/>
          <p:cNvGrpSpPr>
            <a:grpSpLocks/>
          </p:cNvGrpSpPr>
          <p:nvPr/>
        </p:nvGrpSpPr>
        <p:grpSpPr bwMode="auto">
          <a:xfrm>
            <a:off x="908050" y="1938338"/>
            <a:ext cx="896938" cy="1182690"/>
            <a:chOff x="908050" y="1984373"/>
            <a:chExt cx="896938" cy="1182690"/>
          </a:xfrm>
        </p:grpSpPr>
        <p:sp>
          <p:nvSpPr>
            <p:cNvPr id="306" name="Oval 305"/>
            <p:cNvSpPr/>
            <p:nvPr/>
          </p:nvSpPr>
          <p:spPr bwMode="auto">
            <a:xfrm>
              <a:off x="908050" y="1984373"/>
              <a:ext cx="896938" cy="896937"/>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sp>
          <p:nvSpPr>
            <p:cNvPr id="307" name="TextBox 94"/>
            <p:cNvSpPr txBox="1">
              <a:spLocks noChangeArrowheads="1"/>
            </p:cNvSpPr>
            <p:nvPr/>
          </p:nvSpPr>
          <p:spPr bwMode="auto">
            <a:xfrm>
              <a:off x="908050" y="2890838"/>
              <a:ext cx="896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12</a:t>
              </a:r>
            </a:p>
          </p:txBody>
        </p:sp>
      </p:grpSp>
      <p:grpSp>
        <p:nvGrpSpPr>
          <p:cNvPr id="308" name="13"/>
          <p:cNvGrpSpPr>
            <a:grpSpLocks/>
          </p:cNvGrpSpPr>
          <p:nvPr/>
        </p:nvGrpSpPr>
        <p:grpSpPr bwMode="auto">
          <a:xfrm>
            <a:off x="2560638" y="1946275"/>
            <a:ext cx="896937" cy="1174750"/>
            <a:chOff x="2560638" y="1992313"/>
            <a:chExt cx="896937" cy="1174750"/>
          </a:xfrm>
        </p:grpSpPr>
        <p:sp>
          <p:nvSpPr>
            <p:cNvPr id="309" name="Oval 308"/>
            <p:cNvSpPr/>
            <p:nvPr/>
          </p:nvSpPr>
          <p:spPr bwMode="auto">
            <a:xfrm>
              <a:off x="2560638" y="1992313"/>
              <a:ext cx="896937" cy="896938"/>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a:latin typeface="Twinkl" pitchFamily="2" charset="0"/>
              </a:endParaRPr>
            </a:p>
          </p:txBody>
        </p:sp>
        <p:sp>
          <p:nvSpPr>
            <p:cNvPr id="310" name="TextBox 96"/>
            <p:cNvSpPr txBox="1">
              <a:spLocks noChangeArrowheads="1"/>
            </p:cNvSpPr>
            <p:nvPr/>
          </p:nvSpPr>
          <p:spPr bwMode="auto">
            <a:xfrm>
              <a:off x="2578100" y="2890838"/>
              <a:ext cx="879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13</a:t>
              </a:r>
            </a:p>
          </p:txBody>
        </p:sp>
      </p:grpSp>
      <p:grpSp>
        <p:nvGrpSpPr>
          <p:cNvPr id="311" name="14"/>
          <p:cNvGrpSpPr>
            <a:grpSpLocks/>
          </p:cNvGrpSpPr>
          <p:nvPr/>
        </p:nvGrpSpPr>
        <p:grpSpPr bwMode="auto">
          <a:xfrm>
            <a:off x="4152900" y="1946275"/>
            <a:ext cx="896938" cy="1174750"/>
            <a:chOff x="4152900" y="1992313"/>
            <a:chExt cx="896938" cy="1174750"/>
          </a:xfrm>
        </p:grpSpPr>
        <p:sp>
          <p:nvSpPr>
            <p:cNvPr id="312" name="Oval 311"/>
            <p:cNvSpPr/>
            <p:nvPr/>
          </p:nvSpPr>
          <p:spPr bwMode="auto">
            <a:xfrm>
              <a:off x="4152900" y="1992313"/>
              <a:ext cx="896938" cy="896938"/>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sp>
          <p:nvSpPr>
            <p:cNvPr id="313" name="TextBox 98"/>
            <p:cNvSpPr txBox="1">
              <a:spLocks noChangeArrowheads="1"/>
            </p:cNvSpPr>
            <p:nvPr/>
          </p:nvSpPr>
          <p:spPr bwMode="auto">
            <a:xfrm>
              <a:off x="4186238" y="2889250"/>
              <a:ext cx="863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14</a:t>
              </a:r>
            </a:p>
          </p:txBody>
        </p:sp>
      </p:grpSp>
      <p:grpSp>
        <p:nvGrpSpPr>
          <p:cNvPr id="314" name="15"/>
          <p:cNvGrpSpPr>
            <a:grpSpLocks/>
          </p:cNvGrpSpPr>
          <p:nvPr/>
        </p:nvGrpSpPr>
        <p:grpSpPr bwMode="auto">
          <a:xfrm>
            <a:off x="5746750" y="1946275"/>
            <a:ext cx="896938" cy="1174750"/>
            <a:chOff x="5746750" y="1992313"/>
            <a:chExt cx="896938" cy="1174750"/>
          </a:xfrm>
        </p:grpSpPr>
        <p:sp>
          <p:nvSpPr>
            <p:cNvPr id="315" name="Oval 314"/>
            <p:cNvSpPr/>
            <p:nvPr/>
          </p:nvSpPr>
          <p:spPr bwMode="auto">
            <a:xfrm>
              <a:off x="5746750" y="1992313"/>
              <a:ext cx="896938" cy="896938"/>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a:latin typeface="Twinkl" pitchFamily="2" charset="0"/>
              </a:endParaRPr>
            </a:p>
          </p:txBody>
        </p:sp>
        <p:sp>
          <p:nvSpPr>
            <p:cNvPr id="316" name="TextBox 100"/>
            <p:cNvSpPr txBox="1">
              <a:spLocks noChangeArrowheads="1"/>
            </p:cNvSpPr>
            <p:nvPr/>
          </p:nvSpPr>
          <p:spPr bwMode="auto">
            <a:xfrm>
              <a:off x="5746750" y="2889250"/>
              <a:ext cx="889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15</a:t>
              </a:r>
            </a:p>
          </p:txBody>
        </p:sp>
      </p:grpSp>
      <p:grpSp>
        <p:nvGrpSpPr>
          <p:cNvPr id="317" name="16"/>
          <p:cNvGrpSpPr>
            <a:grpSpLocks/>
          </p:cNvGrpSpPr>
          <p:nvPr/>
        </p:nvGrpSpPr>
        <p:grpSpPr bwMode="auto">
          <a:xfrm>
            <a:off x="7339013" y="1946275"/>
            <a:ext cx="896937" cy="1174750"/>
            <a:chOff x="7339013" y="1992313"/>
            <a:chExt cx="896937" cy="1174750"/>
          </a:xfrm>
        </p:grpSpPr>
        <p:sp>
          <p:nvSpPr>
            <p:cNvPr id="318" name="Oval 317"/>
            <p:cNvSpPr/>
            <p:nvPr/>
          </p:nvSpPr>
          <p:spPr bwMode="auto">
            <a:xfrm>
              <a:off x="7339013" y="1992313"/>
              <a:ext cx="896937" cy="896938"/>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a:latin typeface="Twinkl" pitchFamily="2" charset="0"/>
              </a:endParaRPr>
            </a:p>
          </p:txBody>
        </p:sp>
        <p:sp>
          <p:nvSpPr>
            <p:cNvPr id="319" name="TextBox 102"/>
            <p:cNvSpPr txBox="1">
              <a:spLocks noChangeArrowheads="1"/>
            </p:cNvSpPr>
            <p:nvPr/>
          </p:nvSpPr>
          <p:spPr bwMode="auto">
            <a:xfrm>
              <a:off x="7339013" y="2889250"/>
              <a:ext cx="8921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16</a:t>
              </a:r>
            </a:p>
          </p:txBody>
        </p:sp>
      </p:grpSp>
      <p:grpSp>
        <p:nvGrpSpPr>
          <p:cNvPr id="320" name="17"/>
          <p:cNvGrpSpPr>
            <a:grpSpLocks/>
          </p:cNvGrpSpPr>
          <p:nvPr/>
        </p:nvGrpSpPr>
        <p:grpSpPr bwMode="auto">
          <a:xfrm>
            <a:off x="73025" y="2895600"/>
            <a:ext cx="896938" cy="1179509"/>
            <a:chOff x="73025" y="2963866"/>
            <a:chExt cx="896938" cy="1179509"/>
          </a:xfrm>
        </p:grpSpPr>
        <p:sp>
          <p:nvSpPr>
            <p:cNvPr id="321" name="Oval 320"/>
            <p:cNvSpPr/>
            <p:nvPr/>
          </p:nvSpPr>
          <p:spPr bwMode="auto">
            <a:xfrm>
              <a:off x="73025" y="2963866"/>
              <a:ext cx="896938" cy="896938"/>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sp>
          <p:nvSpPr>
            <p:cNvPr id="322" name="TextBox 104"/>
            <p:cNvSpPr txBox="1">
              <a:spLocks noChangeArrowheads="1"/>
            </p:cNvSpPr>
            <p:nvPr/>
          </p:nvSpPr>
          <p:spPr bwMode="auto">
            <a:xfrm>
              <a:off x="73025" y="3867150"/>
              <a:ext cx="896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17</a:t>
              </a:r>
            </a:p>
          </p:txBody>
        </p:sp>
      </p:grpSp>
      <p:grpSp>
        <p:nvGrpSpPr>
          <p:cNvPr id="323" name="18"/>
          <p:cNvGrpSpPr>
            <a:grpSpLocks/>
          </p:cNvGrpSpPr>
          <p:nvPr/>
        </p:nvGrpSpPr>
        <p:grpSpPr bwMode="auto">
          <a:xfrm>
            <a:off x="1681163" y="2895600"/>
            <a:ext cx="896937" cy="1179509"/>
            <a:chOff x="1681163" y="2963866"/>
            <a:chExt cx="896937" cy="1179509"/>
          </a:xfrm>
        </p:grpSpPr>
        <p:sp>
          <p:nvSpPr>
            <p:cNvPr id="324" name="Oval 323"/>
            <p:cNvSpPr/>
            <p:nvPr/>
          </p:nvSpPr>
          <p:spPr bwMode="auto">
            <a:xfrm>
              <a:off x="1681163" y="2963866"/>
              <a:ext cx="896937" cy="896938"/>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sp>
          <p:nvSpPr>
            <p:cNvPr id="325" name="TextBox 106"/>
            <p:cNvSpPr txBox="1">
              <a:spLocks noChangeArrowheads="1"/>
            </p:cNvSpPr>
            <p:nvPr/>
          </p:nvSpPr>
          <p:spPr bwMode="auto">
            <a:xfrm>
              <a:off x="1687513" y="3867150"/>
              <a:ext cx="88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18</a:t>
              </a:r>
            </a:p>
          </p:txBody>
        </p:sp>
      </p:grpSp>
      <p:grpSp>
        <p:nvGrpSpPr>
          <p:cNvPr id="326" name="19"/>
          <p:cNvGrpSpPr>
            <a:grpSpLocks/>
          </p:cNvGrpSpPr>
          <p:nvPr/>
        </p:nvGrpSpPr>
        <p:grpSpPr bwMode="auto">
          <a:xfrm>
            <a:off x="3282950" y="2895600"/>
            <a:ext cx="903288" cy="1179509"/>
            <a:chOff x="3282950" y="2963866"/>
            <a:chExt cx="903288" cy="1179509"/>
          </a:xfrm>
        </p:grpSpPr>
        <p:sp>
          <p:nvSpPr>
            <p:cNvPr id="327" name="Oval 326"/>
            <p:cNvSpPr/>
            <p:nvPr/>
          </p:nvSpPr>
          <p:spPr bwMode="auto">
            <a:xfrm>
              <a:off x="3289300" y="2963866"/>
              <a:ext cx="896938" cy="896938"/>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sp>
          <p:nvSpPr>
            <p:cNvPr id="328" name="TextBox 108"/>
            <p:cNvSpPr txBox="1">
              <a:spLocks noChangeArrowheads="1"/>
            </p:cNvSpPr>
            <p:nvPr/>
          </p:nvSpPr>
          <p:spPr bwMode="auto">
            <a:xfrm>
              <a:off x="3282950" y="3867150"/>
              <a:ext cx="903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19</a:t>
              </a:r>
            </a:p>
          </p:txBody>
        </p:sp>
      </p:grpSp>
      <p:grpSp>
        <p:nvGrpSpPr>
          <p:cNvPr id="329" name="20"/>
          <p:cNvGrpSpPr>
            <a:grpSpLocks/>
          </p:cNvGrpSpPr>
          <p:nvPr/>
        </p:nvGrpSpPr>
        <p:grpSpPr bwMode="auto">
          <a:xfrm>
            <a:off x="4891088" y="2895600"/>
            <a:ext cx="903287" cy="1179509"/>
            <a:chOff x="4891088" y="2963866"/>
            <a:chExt cx="903287" cy="1179509"/>
          </a:xfrm>
        </p:grpSpPr>
        <p:sp>
          <p:nvSpPr>
            <p:cNvPr id="330" name="Oval 329"/>
            <p:cNvSpPr/>
            <p:nvPr/>
          </p:nvSpPr>
          <p:spPr bwMode="auto">
            <a:xfrm>
              <a:off x="4897438" y="2963866"/>
              <a:ext cx="896937" cy="896938"/>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sp>
          <p:nvSpPr>
            <p:cNvPr id="331" name="TextBox 110"/>
            <p:cNvSpPr txBox="1">
              <a:spLocks noChangeArrowheads="1"/>
            </p:cNvSpPr>
            <p:nvPr/>
          </p:nvSpPr>
          <p:spPr bwMode="auto">
            <a:xfrm>
              <a:off x="4891088" y="3867150"/>
              <a:ext cx="903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20</a:t>
              </a:r>
            </a:p>
          </p:txBody>
        </p:sp>
      </p:grpSp>
      <p:grpSp>
        <p:nvGrpSpPr>
          <p:cNvPr id="332" name="21"/>
          <p:cNvGrpSpPr>
            <a:grpSpLocks/>
          </p:cNvGrpSpPr>
          <p:nvPr/>
        </p:nvGrpSpPr>
        <p:grpSpPr bwMode="auto">
          <a:xfrm>
            <a:off x="6499225" y="2895600"/>
            <a:ext cx="903288" cy="1181100"/>
            <a:chOff x="6499225" y="2963863"/>
            <a:chExt cx="903288" cy="1181100"/>
          </a:xfrm>
        </p:grpSpPr>
        <p:sp>
          <p:nvSpPr>
            <p:cNvPr id="333" name="Oval 332"/>
            <p:cNvSpPr/>
            <p:nvPr/>
          </p:nvSpPr>
          <p:spPr bwMode="auto">
            <a:xfrm>
              <a:off x="6505575" y="2963863"/>
              <a:ext cx="896938" cy="896938"/>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sp>
          <p:nvSpPr>
            <p:cNvPr id="334" name="TextBox 123"/>
            <p:cNvSpPr txBox="1">
              <a:spLocks noChangeArrowheads="1"/>
            </p:cNvSpPr>
            <p:nvPr/>
          </p:nvSpPr>
          <p:spPr bwMode="auto">
            <a:xfrm>
              <a:off x="6499225" y="3867150"/>
              <a:ext cx="9032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21</a:t>
              </a:r>
            </a:p>
          </p:txBody>
        </p:sp>
      </p:grpSp>
      <p:grpSp>
        <p:nvGrpSpPr>
          <p:cNvPr id="335" name="22"/>
          <p:cNvGrpSpPr>
            <a:grpSpLocks/>
          </p:cNvGrpSpPr>
          <p:nvPr/>
        </p:nvGrpSpPr>
        <p:grpSpPr bwMode="auto">
          <a:xfrm>
            <a:off x="8174038" y="2894013"/>
            <a:ext cx="896937" cy="1181100"/>
            <a:chOff x="8174038" y="2962275"/>
            <a:chExt cx="896937" cy="1181100"/>
          </a:xfrm>
        </p:grpSpPr>
        <p:sp>
          <p:nvSpPr>
            <p:cNvPr id="336" name="Oval 335"/>
            <p:cNvSpPr/>
            <p:nvPr/>
          </p:nvSpPr>
          <p:spPr bwMode="auto">
            <a:xfrm>
              <a:off x="8174038" y="2962275"/>
              <a:ext cx="896937" cy="896937"/>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sp>
          <p:nvSpPr>
            <p:cNvPr id="337" name="TextBox 112"/>
            <p:cNvSpPr txBox="1">
              <a:spLocks noChangeArrowheads="1"/>
            </p:cNvSpPr>
            <p:nvPr/>
          </p:nvSpPr>
          <p:spPr bwMode="auto">
            <a:xfrm>
              <a:off x="8174038" y="3867150"/>
              <a:ext cx="896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22</a:t>
              </a:r>
            </a:p>
          </p:txBody>
        </p:sp>
      </p:grpSp>
      <p:grpSp>
        <p:nvGrpSpPr>
          <p:cNvPr id="338" name="23"/>
          <p:cNvGrpSpPr>
            <a:grpSpLocks/>
          </p:cNvGrpSpPr>
          <p:nvPr/>
        </p:nvGrpSpPr>
        <p:grpSpPr bwMode="auto">
          <a:xfrm>
            <a:off x="908050" y="3889375"/>
            <a:ext cx="896938" cy="1181100"/>
            <a:chOff x="908050" y="3941763"/>
            <a:chExt cx="896938" cy="1181100"/>
          </a:xfrm>
        </p:grpSpPr>
        <p:sp>
          <p:nvSpPr>
            <p:cNvPr id="339" name="Oval 338"/>
            <p:cNvSpPr/>
            <p:nvPr/>
          </p:nvSpPr>
          <p:spPr bwMode="auto">
            <a:xfrm>
              <a:off x="908050" y="3941763"/>
              <a:ext cx="896938" cy="896938"/>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sp>
          <p:nvSpPr>
            <p:cNvPr id="340" name="TextBox 124"/>
            <p:cNvSpPr txBox="1">
              <a:spLocks noChangeArrowheads="1"/>
            </p:cNvSpPr>
            <p:nvPr/>
          </p:nvSpPr>
          <p:spPr bwMode="auto">
            <a:xfrm>
              <a:off x="908050" y="4846638"/>
              <a:ext cx="896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23</a:t>
              </a:r>
            </a:p>
          </p:txBody>
        </p:sp>
      </p:grpSp>
      <p:grpSp>
        <p:nvGrpSpPr>
          <p:cNvPr id="341" name="24"/>
          <p:cNvGrpSpPr>
            <a:grpSpLocks/>
          </p:cNvGrpSpPr>
          <p:nvPr/>
        </p:nvGrpSpPr>
        <p:grpSpPr bwMode="auto">
          <a:xfrm>
            <a:off x="2559050" y="3898900"/>
            <a:ext cx="898525" cy="1171575"/>
            <a:chOff x="2559050" y="3951288"/>
            <a:chExt cx="898525" cy="1171575"/>
          </a:xfrm>
        </p:grpSpPr>
        <p:sp>
          <p:nvSpPr>
            <p:cNvPr id="342" name="Oval 341"/>
            <p:cNvSpPr/>
            <p:nvPr/>
          </p:nvSpPr>
          <p:spPr bwMode="auto">
            <a:xfrm>
              <a:off x="2560638" y="3951288"/>
              <a:ext cx="896937" cy="896938"/>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sp>
          <p:nvSpPr>
            <p:cNvPr id="343" name="TextBox 115"/>
            <p:cNvSpPr txBox="1">
              <a:spLocks noChangeArrowheads="1"/>
            </p:cNvSpPr>
            <p:nvPr/>
          </p:nvSpPr>
          <p:spPr bwMode="auto">
            <a:xfrm>
              <a:off x="2559050" y="4846638"/>
              <a:ext cx="898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24</a:t>
              </a:r>
            </a:p>
          </p:txBody>
        </p:sp>
      </p:grpSp>
      <p:grpSp>
        <p:nvGrpSpPr>
          <p:cNvPr id="344" name="25"/>
          <p:cNvGrpSpPr>
            <a:grpSpLocks/>
          </p:cNvGrpSpPr>
          <p:nvPr/>
        </p:nvGrpSpPr>
        <p:grpSpPr bwMode="auto">
          <a:xfrm>
            <a:off x="4152900" y="3898900"/>
            <a:ext cx="896938" cy="1171575"/>
            <a:chOff x="4152900" y="3951288"/>
            <a:chExt cx="896938" cy="1171575"/>
          </a:xfrm>
        </p:grpSpPr>
        <p:sp>
          <p:nvSpPr>
            <p:cNvPr id="345" name="Oval 344"/>
            <p:cNvSpPr/>
            <p:nvPr/>
          </p:nvSpPr>
          <p:spPr bwMode="auto">
            <a:xfrm>
              <a:off x="4152900" y="3951288"/>
              <a:ext cx="896938" cy="896938"/>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sp>
          <p:nvSpPr>
            <p:cNvPr id="346" name="TextBox 117"/>
            <p:cNvSpPr txBox="1">
              <a:spLocks noChangeArrowheads="1"/>
            </p:cNvSpPr>
            <p:nvPr/>
          </p:nvSpPr>
          <p:spPr bwMode="auto">
            <a:xfrm>
              <a:off x="4152900" y="4846638"/>
              <a:ext cx="896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25</a:t>
              </a:r>
            </a:p>
          </p:txBody>
        </p:sp>
      </p:grpSp>
      <p:grpSp>
        <p:nvGrpSpPr>
          <p:cNvPr id="347" name="26"/>
          <p:cNvGrpSpPr>
            <a:grpSpLocks/>
          </p:cNvGrpSpPr>
          <p:nvPr/>
        </p:nvGrpSpPr>
        <p:grpSpPr bwMode="auto">
          <a:xfrm>
            <a:off x="5746750" y="3898900"/>
            <a:ext cx="896938" cy="1171575"/>
            <a:chOff x="5746750" y="3951288"/>
            <a:chExt cx="896938" cy="1171575"/>
          </a:xfrm>
        </p:grpSpPr>
        <p:sp>
          <p:nvSpPr>
            <p:cNvPr id="348" name="Oval 347"/>
            <p:cNvSpPr/>
            <p:nvPr/>
          </p:nvSpPr>
          <p:spPr bwMode="auto">
            <a:xfrm>
              <a:off x="5746750" y="3951288"/>
              <a:ext cx="896938" cy="896938"/>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sp>
          <p:nvSpPr>
            <p:cNvPr id="349" name="TextBox 119"/>
            <p:cNvSpPr txBox="1">
              <a:spLocks noChangeArrowheads="1"/>
            </p:cNvSpPr>
            <p:nvPr/>
          </p:nvSpPr>
          <p:spPr bwMode="auto">
            <a:xfrm>
              <a:off x="5746750" y="4846638"/>
              <a:ext cx="896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26</a:t>
              </a:r>
            </a:p>
          </p:txBody>
        </p:sp>
      </p:grpSp>
      <p:grpSp>
        <p:nvGrpSpPr>
          <p:cNvPr id="350" name="27"/>
          <p:cNvGrpSpPr>
            <a:grpSpLocks/>
          </p:cNvGrpSpPr>
          <p:nvPr/>
        </p:nvGrpSpPr>
        <p:grpSpPr bwMode="auto">
          <a:xfrm>
            <a:off x="7339013" y="3898900"/>
            <a:ext cx="896937" cy="1173159"/>
            <a:chOff x="7339013" y="3951291"/>
            <a:chExt cx="896937" cy="1173159"/>
          </a:xfrm>
        </p:grpSpPr>
        <p:sp>
          <p:nvSpPr>
            <p:cNvPr id="351" name="Oval 350"/>
            <p:cNvSpPr/>
            <p:nvPr/>
          </p:nvSpPr>
          <p:spPr bwMode="auto">
            <a:xfrm>
              <a:off x="7339013" y="3951291"/>
              <a:ext cx="896937" cy="896938"/>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sp>
          <p:nvSpPr>
            <p:cNvPr id="352" name="TextBox 121"/>
            <p:cNvSpPr txBox="1">
              <a:spLocks noChangeArrowheads="1"/>
            </p:cNvSpPr>
            <p:nvPr/>
          </p:nvSpPr>
          <p:spPr bwMode="auto">
            <a:xfrm>
              <a:off x="7339013" y="4846638"/>
              <a:ext cx="8921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27</a:t>
              </a:r>
            </a:p>
          </p:txBody>
        </p:sp>
      </p:grpSp>
      <p:grpSp>
        <p:nvGrpSpPr>
          <p:cNvPr id="353" name="28"/>
          <p:cNvGrpSpPr>
            <a:grpSpLocks/>
          </p:cNvGrpSpPr>
          <p:nvPr/>
        </p:nvGrpSpPr>
        <p:grpSpPr bwMode="auto">
          <a:xfrm>
            <a:off x="73025" y="4872038"/>
            <a:ext cx="896938" cy="1181100"/>
            <a:chOff x="73025" y="4922838"/>
            <a:chExt cx="896938" cy="1181100"/>
          </a:xfrm>
        </p:grpSpPr>
        <p:sp>
          <p:nvSpPr>
            <p:cNvPr id="354" name="TextBox 125"/>
            <p:cNvSpPr txBox="1">
              <a:spLocks noChangeArrowheads="1"/>
            </p:cNvSpPr>
            <p:nvPr/>
          </p:nvSpPr>
          <p:spPr bwMode="auto">
            <a:xfrm>
              <a:off x="73025" y="5826125"/>
              <a:ext cx="8969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28</a:t>
              </a:r>
            </a:p>
          </p:txBody>
        </p:sp>
        <p:sp>
          <p:nvSpPr>
            <p:cNvPr id="355" name="Oval 354"/>
            <p:cNvSpPr/>
            <p:nvPr/>
          </p:nvSpPr>
          <p:spPr bwMode="auto">
            <a:xfrm>
              <a:off x="73025" y="4922838"/>
              <a:ext cx="896938" cy="896937"/>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grpSp>
      <p:grpSp>
        <p:nvGrpSpPr>
          <p:cNvPr id="356" name="29"/>
          <p:cNvGrpSpPr>
            <a:grpSpLocks/>
          </p:cNvGrpSpPr>
          <p:nvPr/>
        </p:nvGrpSpPr>
        <p:grpSpPr bwMode="auto">
          <a:xfrm>
            <a:off x="1681163" y="4872038"/>
            <a:ext cx="896937" cy="1181100"/>
            <a:chOff x="1681163" y="4922838"/>
            <a:chExt cx="896937" cy="1181100"/>
          </a:xfrm>
        </p:grpSpPr>
        <p:sp>
          <p:nvSpPr>
            <p:cNvPr id="357" name="TextBox 126"/>
            <p:cNvSpPr txBox="1">
              <a:spLocks noChangeArrowheads="1"/>
            </p:cNvSpPr>
            <p:nvPr/>
          </p:nvSpPr>
          <p:spPr bwMode="auto">
            <a:xfrm>
              <a:off x="1681163" y="5826125"/>
              <a:ext cx="8953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29</a:t>
              </a:r>
            </a:p>
          </p:txBody>
        </p:sp>
        <p:sp>
          <p:nvSpPr>
            <p:cNvPr id="358" name="Oval 357"/>
            <p:cNvSpPr/>
            <p:nvPr/>
          </p:nvSpPr>
          <p:spPr bwMode="auto">
            <a:xfrm>
              <a:off x="1681163" y="4922838"/>
              <a:ext cx="896937" cy="896937"/>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grpSp>
      <p:grpSp>
        <p:nvGrpSpPr>
          <p:cNvPr id="359" name="30"/>
          <p:cNvGrpSpPr>
            <a:grpSpLocks/>
          </p:cNvGrpSpPr>
          <p:nvPr/>
        </p:nvGrpSpPr>
        <p:grpSpPr bwMode="auto">
          <a:xfrm>
            <a:off x="3282950" y="4872038"/>
            <a:ext cx="903288" cy="1174750"/>
            <a:chOff x="3282950" y="4922838"/>
            <a:chExt cx="903288" cy="1174750"/>
          </a:xfrm>
        </p:grpSpPr>
        <p:sp>
          <p:nvSpPr>
            <p:cNvPr id="360" name="TextBox 127"/>
            <p:cNvSpPr txBox="1">
              <a:spLocks noChangeArrowheads="1"/>
            </p:cNvSpPr>
            <p:nvPr/>
          </p:nvSpPr>
          <p:spPr bwMode="auto">
            <a:xfrm>
              <a:off x="3282950" y="5818188"/>
              <a:ext cx="90328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30</a:t>
              </a:r>
            </a:p>
          </p:txBody>
        </p:sp>
        <p:sp>
          <p:nvSpPr>
            <p:cNvPr id="361" name="Oval 360"/>
            <p:cNvSpPr/>
            <p:nvPr/>
          </p:nvSpPr>
          <p:spPr bwMode="auto">
            <a:xfrm>
              <a:off x="3289300" y="4922838"/>
              <a:ext cx="896938" cy="896937"/>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grpSp>
      <p:grpSp>
        <p:nvGrpSpPr>
          <p:cNvPr id="362" name="31"/>
          <p:cNvGrpSpPr>
            <a:grpSpLocks/>
          </p:cNvGrpSpPr>
          <p:nvPr/>
        </p:nvGrpSpPr>
        <p:grpSpPr bwMode="auto">
          <a:xfrm>
            <a:off x="4897438" y="4872038"/>
            <a:ext cx="896937" cy="1181100"/>
            <a:chOff x="4897438" y="4922838"/>
            <a:chExt cx="896937" cy="1181100"/>
          </a:xfrm>
        </p:grpSpPr>
        <p:sp>
          <p:nvSpPr>
            <p:cNvPr id="363" name="TextBox 128"/>
            <p:cNvSpPr txBox="1">
              <a:spLocks noChangeArrowheads="1"/>
            </p:cNvSpPr>
            <p:nvPr/>
          </p:nvSpPr>
          <p:spPr bwMode="auto">
            <a:xfrm>
              <a:off x="4897438" y="5826125"/>
              <a:ext cx="8969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31</a:t>
              </a:r>
            </a:p>
          </p:txBody>
        </p:sp>
        <p:sp>
          <p:nvSpPr>
            <p:cNvPr id="364" name="Oval 363"/>
            <p:cNvSpPr/>
            <p:nvPr/>
          </p:nvSpPr>
          <p:spPr bwMode="auto">
            <a:xfrm>
              <a:off x="4897438" y="4922838"/>
              <a:ext cx="896937" cy="896937"/>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grpSp>
      <p:grpSp>
        <p:nvGrpSpPr>
          <p:cNvPr id="365" name="32"/>
          <p:cNvGrpSpPr>
            <a:grpSpLocks/>
          </p:cNvGrpSpPr>
          <p:nvPr/>
        </p:nvGrpSpPr>
        <p:grpSpPr bwMode="auto">
          <a:xfrm>
            <a:off x="6505575" y="4872038"/>
            <a:ext cx="896938" cy="1169987"/>
            <a:chOff x="6505575" y="4922838"/>
            <a:chExt cx="896938" cy="1169987"/>
          </a:xfrm>
        </p:grpSpPr>
        <p:sp>
          <p:nvSpPr>
            <p:cNvPr id="366" name="TextBox 129"/>
            <p:cNvSpPr txBox="1">
              <a:spLocks noChangeArrowheads="1"/>
            </p:cNvSpPr>
            <p:nvPr/>
          </p:nvSpPr>
          <p:spPr bwMode="auto">
            <a:xfrm>
              <a:off x="6507163" y="5815013"/>
              <a:ext cx="895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32</a:t>
              </a:r>
            </a:p>
          </p:txBody>
        </p:sp>
        <p:sp>
          <p:nvSpPr>
            <p:cNvPr id="367" name="Oval 366"/>
            <p:cNvSpPr/>
            <p:nvPr/>
          </p:nvSpPr>
          <p:spPr bwMode="auto">
            <a:xfrm>
              <a:off x="6505575" y="4922838"/>
              <a:ext cx="896938" cy="896937"/>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grpSp>
      <p:grpSp>
        <p:nvGrpSpPr>
          <p:cNvPr id="368" name="33"/>
          <p:cNvGrpSpPr>
            <a:grpSpLocks/>
          </p:cNvGrpSpPr>
          <p:nvPr/>
        </p:nvGrpSpPr>
        <p:grpSpPr bwMode="auto">
          <a:xfrm>
            <a:off x="8174038" y="4870450"/>
            <a:ext cx="896937" cy="1182688"/>
            <a:chOff x="8174038" y="4921250"/>
            <a:chExt cx="896937" cy="1182688"/>
          </a:xfrm>
        </p:grpSpPr>
        <p:sp>
          <p:nvSpPr>
            <p:cNvPr id="369" name="TextBox 130"/>
            <p:cNvSpPr txBox="1">
              <a:spLocks noChangeArrowheads="1"/>
            </p:cNvSpPr>
            <p:nvPr/>
          </p:nvSpPr>
          <p:spPr bwMode="auto">
            <a:xfrm>
              <a:off x="8174038" y="5826125"/>
              <a:ext cx="8969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b="1">
                  <a:latin typeface="Twinkl" pitchFamily="2" charset="0"/>
                  <a:cs typeface="Arial" panose="020B0604020202020204" pitchFamily="34" charset="0"/>
                </a:rPr>
                <a:t>Name 33</a:t>
              </a:r>
            </a:p>
          </p:txBody>
        </p:sp>
        <p:sp>
          <p:nvSpPr>
            <p:cNvPr id="370" name="Oval 369"/>
            <p:cNvSpPr/>
            <p:nvPr/>
          </p:nvSpPr>
          <p:spPr bwMode="auto">
            <a:xfrm>
              <a:off x="8174038" y="4921250"/>
              <a:ext cx="896937" cy="896938"/>
            </a:xfrm>
            <a:prstGeom prst="ellipse">
              <a:avLst/>
            </a:prstGeom>
            <a:solidFill>
              <a:schemeClr val="bg1"/>
            </a:solidFill>
            <a:ln>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latin typeface="Twinkl" pitchFamily="2" charset="0"/>
              </a:endParaRPr>
            </a:p>
          </p:txBody>
        </p:sp>
      </p:grpSp>
      <p:pic>
        <p:nvPicPr>
          <p:cNvPr id="371" name="P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8290120" y="4916488"/>
            <a:ext cx="612182" cy="965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 name="P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6650712" y="4935352"/>
            <a:ext cx="558835" cy="750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 name="P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4714994" y="5094863"/>
            <a:ext cx="1009175" cy="56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 name="P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auto">
          <a:xfrm>
            <a:off x="3368675" y="5083698"/>
            <a:ext cx="742531" cy="4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5" name="P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bwMode="auto">
          <a:xfrm>
            <a:off x="1811824" y="4884737"/>
            <a:ext cx="673651"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6" name="P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bwMode="auto">
          <a:xfrm>
            <a:off x="120399" y="4988133"/>
            <a:ext cx="831819" cy="701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7" name="P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bwMode="auto">
          <a:xfrm>
            <a:off x="7415213" y="4072969"/>
            <a:ext cx="741156" cy="47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 name="P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bwMode="auto">
          <a:xfrm>
            <a:off x="5876754" y="3948112"/>
            <a:ext cx="674967"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 name="P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bwMode="auto">
          <a:xfrm>
            <a:off x="4188515" y="4016583"/>
            <a:ext cx="829396" cy="69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0" name="P2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bwMode="auto">
          <a:xfrm>
            <a:off x="2379172" y="4108231"/>
            <a:ext cx="1022159" cy="5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1" name="P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bwMode="auto">
          <a:xfrm>
            <a:off x="1018730" y="3916770"/>
            <a:ext cx="613665" cy="967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 name="P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bwMode="auto">
          <a:xfrm>
            <a:off x="8290412" y="2978150"/>
            <a:ext cx="673651"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3" name="P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bwMode="auto">
          <a:xfrm>
            <a:off x="6413500" y="3124659"/>
            <a:ext cx="959993" cy="53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4" name="P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bwMode="auto">
          <a:xfrm>
            <a:off x="5069729" y="2962332"/>
            <a:ext cx="572388" cy="76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5" name="P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bwMode="auto">
          <a:xfrm>
            <a:off x="3398838" y="2929345"/>
            <a:ext cx="613665" cy="967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6" name="P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bwMode="auto">
          <a:xfrm>
            <a:off x="1744559" y="3030745"/>
            <a:ext cx="829396" cy="69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7" name="P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bwMode="auto">
          <a:xfrm>
            <a:off x="144463" y="3068081"/>
            <a:ext cx="741156" cy="47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8" name="P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bwMode="auto">
          <a:xfrm>
            <a:off x="7389709" y="2043320"/>
            <a:ext cx="829396" cy="69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 name="P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5859110" y="1963718"/>
            <a:ext cx="612181" cy="965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 name="P1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bwMode="auto">
          <a:xfrm>
            <a:off x="4000499" y="2150287"/>
            <a:ext cx="959993" cy="53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 name="P1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bwMode="auto">
          <a:xfrm>
            <a:off x="2714709" y="2015940"/>
            <a:ext cx="560159" cy="75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 name="P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bwMode="auto">
          <a:xfrm>
            <a:off x="1034879" y="2003425"/>
            <a:ext cx="674966"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 name="P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8316794" y="1018990"/>
            <a:ext cx="558835" cy="750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4" name="P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bwMode="auto">
          <a:xfrm>
            <a:off x="6605416" y="995362"/>
            <a:ext cx="674967"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 name="P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bwMode="auto">
          <a:xfrm>
            <a:off x="4997450" y="1120219"/>
            <a:ext cx="741157" cy="47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 name="P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bwMode="auto">
          <a:xfrm>
            <a:off x="3340643" y="1046370"/>
            <a:ext cx="831821" cy="70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7" name="P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1796464" y="954087"/>
            <a:ext cx="612182" cy="965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8" name="P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bwMode="auto">
          <a:xfrm>
            <a:off x="-16184" y="1189145"/>
            <a:ext cx="959993" cy="53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 name="P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bwMode="auto">
          <a:xfrm>
            <a:off x="7438243" y="79579"/>
            <a:ext cx="613665" cy="967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 name="P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bwMode="auto">
          <a:xfrm>
            <a:off x="5604963" y="263475"/>
            <a:ext cx="988622" cy="555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 name="P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bwMode="auto">
          <a:xfrm>
            <a:off x="4278935" y="125412"/>
            <a:ext cx="674967"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 name="P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bwMode="auto">
          <a:xfrm>
            <a:off x="2647259" y="216828"/>
            <a:ext cx="741156" cy="47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 name="P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bwMode="auto">
          <a:xfrm>
            <a:off x="1060534" y="125227"/>
            <a:ext cx="560160" cy="75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 name="Picture 246"/>
          <p:cNvPicPr>
            <a:picLocks noChangeAspect="1"/>
          </p:cNvPicPr>
          <p:nvPr/>
        </p:nvPicPr>
        <p:blipFill>
          <a:blip r:embed="rId22">
            <a:extLst>
              <a:ext uri="{28A0092B-C50C-407E-A947-70E740481C1C}">
                <a14:useLocalDpi xmlns:a14="http://schemas.microsoft.com/office/drawing/2010/main" val="0"/>
              </a:ext>
            </a:extLst>
          </a:blip>
          <a:srcRect l="4610" t="24762" r="67554" b="13074"/>
          <a:stretch>
            <a:fillRect/>
          </a:stretch>
        </p:blipFill>
        <p:spPr bwMode="auto">
          <a:xfrm>
            <a:off x="8532813" y="6713538"/>
            <a:ext cx="50323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 name="Picture 17"/>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982663" y="1074738"/>
            <a:ext cx="757238"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 name="Picture 147"/>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1017588" y="5119688"/>
            <a:ext cx="827088"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7" name="Picture 17"/>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5886450" y="6178550"/>
            <a:ext cx="757238"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6570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03"/>
                                        </p:tgtEl>
                                        <p:attrNameLst>
                                          <p:attrName>style.visibility</p:attrName>
                                        </p:attrNameLst>
                                      </p:cBhvr>
                                      <p:to>
                                        <p:strVal val="hidden"/>
                                      </p:to>
                                    </p:set>
                                  </p:childTnLst>
                                </p:cTn>
                              </p:par>
                            </p:childTnLst>
                          </p:cTn>
                        </p:par>
                      </p:childTnLst>
                    </p:cTn>
                  </p:par>
                </p:childTnLst>
              </p:cTn>
              <p:nextCondLst>
                <p:cond evt="onClick" delay="0">
                  <p:tgtEl>
                    <p:spTgt spid="272"/>
                  </p:tgtEl>
                </p:cond>
              </p:nextCondLst>
            </p:seq>
            <p:seq concurrent="1" nextAc="seek">
              <p:cTn id="11" restart="whenNotActive" fill="hold" evtFilter="cancelBubble" nodeType="interactiveSeq">
                <p:stCondLst>
                  <p:cond evt="onClick" delay="0">
                    <p:tgtEl>
                      <p:spTgt spid="275"/>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0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402"/>
                                        </p:tgtEl>
                                        <p:attrNameLst>
                                          <p:attrName>style.visibility</p:attrName>
                                        </p:attrNameLst>
                                      </p:cBhvr>
                                      <p:to>
                                        <p:strVal val="hidden"/>
                                      </p:to>
                                    </p:set>
                                  </p:childTnLst>
                                </p:cTn>
                              </p:par>
                            </p:childTnLst>
                          </p:cTn>
                        </p:par>
                      </p:childTnLst>
                    </p:cTn>
                  </p:par>
                </p:childTnLst>
              </p:cTn>
              <p:nextCondLst>
                <p:cond evt="onClick" delay="0">
                  <p:tgtEl>
                    <p:spTgt spid="275"/>
                  </p:tgtEl>
                </p:cond>
              </p:nextCondLst>
            </p:seq>
            <p:seq concurrent="1" nextAc="seek">
              <p:cTn id="20" restart="whenNotActive" fill="hold" evtFilter="cancelBubble" nodeType="interactiveSeq">
                <p:stCondLst>
                  <p:cond evt="onClick" delay="0">
                    <p:tgtEl>
                      <p:spTgt spid="278"/>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401"/>
                                        </p:tgtEl>
                                        <p:attrNameLst>
                                          <p:attrName>style.visibility</p:attrName>
                                        </p:attrNameLst>
                                      </p:cBhvr>
                                      <p:to>
                                        <p:strVal val="hidden"/>
                                      </p:to>
                                    </p:set>
                                  </p:childTnLst>
                                </p:cTn>
                              </p:par>
                            </p:childTnLst>
                          </p:cTn>
                        </p:par>
                      </p:childTnLst>
                    </p:cTn>
                  </p:par>
                </p:childTnLst>
              </p:cTn>
              <p:nextCondLst>
                <p:cond evt="onClick" delay="0">
                  <p:tgtEl>
                    <p:spTgt spid="278"/>
                  </p:tgtEl>
                </p:cond>
              </p:nextCondLst>
            </p:seq>
            <p:seq concurrent="1" nextAc="seek">
              <p:cTn id="29" restart="whenNotActive" fill="hold" evtFilter="cancelBubble" nodeType="interactiveSeq">
                <p:stCondLst>
                  <p:cond evt="onClick" delay="0">
                    <p:tgtEl>
                      <p:spTgt spid="281"/>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0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400"/>
                                        </p:tgtEl>
                                        <p:attrNameLst>
                                          <p:attrName>style.visibility</p:attrName>
                                        </p:attrNameLst>
                                      </p:cBhvr>
                                      <p:to>
                                        <p:strVal val="hidden"/>
                                      </p:to>
                                    </p:set>
                                  </p:childTnLst>
                                </p:cTn>
                              </p:par>
                            </p:childTnLst>
                          </p:cTn>
                        </p:par>
                      </p:childTnLst>
                    </p:cTn>
                  </p:par>
                </p:childTnLst>
              </p:cTn>
              <p:nextCondLst>
                <p:cond evt="onClick" delay="0">
                  <p:tgtEl>
                    <p:spTgt spid="281"/>
                  </p:tgtEl>
                </p:cond>
              </p:nextCondLst>
            </p:seq>
            <p:seq concurrent="1" nextAc="seek">
              <p:cTn id="38" restart="whenNotActive" fill="hold" evtFilter="cancelBubble" nodeType="interactiveSeq">
                <p:stCondLst>
                  <p:cond evt="onClick" delay="0">
                    <p:tgtEl>
                      <p:spTgt spid="284"/>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99"/>
                                        </p:tgtEl>
                                        <p:attrNameLst>
                                          <p:attrName>style.visibility</p:attrName>
                                        </p:attrNameLst>
                                      </p:cBhvr>
                                      <p:to>
                                        <p:strVal val="hidden"/>
                                      </p:to>
                                    </p:set>
                                  </p:childTnLst>
                                </p:cTn>
                              </p:par>
                            </p:childTnLst>
                          </p:cTn>
                        </p:par>
                      </p:childTnLst>
                    </p:cTn>
                  </p:par>
                </p:childTnLst>
              </p:cTn>
              <p:nextCondLst>
                <p:cond evt="onClick" delay="0">
                  <p:tgtEl>
                    <p:spTgt spid="284"/>
                  </p:tgtEl>
                </p:cond>
              </p:nextCondLst>
            </p:seq>
            <p:seq concurrent="1" nextAc="seek">
              <p:cTn id="47" restart="whenNotActive" fill="hold" evtFilter="cancelBubble" nodeType="interactiveSeq">
                <p:stCondLst>
                  <p:cond evt="onClick" delay="0">
                    <p:tgtEl>
                      <p:spTgt spid="287"/>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9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398"/>
                                        </p:tgtEl>
                                        <p:attrNameLst>
                                          <p:attrName>style.visibility</p:attrName>
                                        </p:attrNameLst>
                                      </p:cBhvr>
                                      <p:to>
                                        <p:strVal val="hidden"/>
                                      </p:to>
                                    </p:set>
                                  </p:childTnLst>
                                </p:cTn>
                              </p:par>
                            </p:childTnLst>
                          </p:cTn>
                        </p:par>
                      </p:childTnLst>
                    </p:cTn>
                  </p:par>
                </p:childTnLst>
              </p:cTn>
              <p:nextCondLst>
                <p:cond evt="onClick" delay="0">
                  <p:tgtEl>
                    <p:spTgt spid="287"/>
                  </p:tgtEl>
                </p:cond>
              </p:nextCondLst>
            </p:seq>
            <p:seq concurrent="1" nextAc="seek">
              <p:cTn id="56" restart="whenNotActive" fill="hold" evtFilter="cancelBubble" nodeType="interactiveSeq">
                <p:stCondLst>
                  <p:cond evt="onClick" delay="0">
                    <p:tgtEl>
                      <p:spTgt spid="290"/>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9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397"/>
                                        </p:tgtEl>
                                        <p:attrNameLst>
                                          <p:attrName>style.visibility</p:attrName>
                                        </p:attrNameLst>
                                      </p:cBhvr>
                                      <p:to>
                                        <p:strVal val="hidden"/>
                                      </p:to>
                                    </p:set>
                                  </p:childTnLst>
                                </p:cTn>
                              </p:par>
                            </p:childTnLst>
                          </p:cTn>
                        </p:par>
                      </p:childTnLst>
                    </p:cTn>
                  </p:par>
                </p:childTnLst>
              </p:cTn>
              <p:nextCondLst>
                <p:cond evt="onClick" delay="0">
                  <p:tgtEl>
                    <p:spTgt spid="290"/>
                  </p:tgtEl>
                </p:cond>
              </p:nextCondLst>
            </p:seq>
            <p:seq concurrent="1" nextAc="seek">
              <p:cTn id="65" restart="whenNotActive" fill="hold" evtFilter="cancelBubble" nodeType="interactiveSeq">
                <p:stCondLst>
                  <p:cond evt="onClick" delay="0">
                    <p:tgtEl>
                      <p:spTgt spid="293"/>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9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nodeType="clickEffect">
                                  <p:stCondLst>
                                    <p:cond delay="0"/>
                                  </p:stCondLst>
                                  <p:childTnLst>
                                    <p:set>
                                      <p:cBhvr>
                                        <p:cTn id="73" dur="1" fill="hold">
                                          <p:stCondLst>
                                            <p:cond delay="0"/>
                                          </p:stCondLst>
                                        </p:cTn>
                                        <p:tgtEl>
                                          <p:spTgt spid="396"/>
                                        </p:tgtEl>
                                        <p:attrNameLst>
                                          <p:attrName>style.visibility</p:attrName>
                                        </p:attrNameLst>
                                      </p:cBhvr>
                                      <p:to>
                                        <p:strVal val="hidden"/>
                                      </p:to>
                                    </p:set>
                                  </p:childTnLst>
                                </p:cTn>
                              </p:par>
                            </p:childTnLst>
                          </p:cTn>
                        </p:par>
                      </p:childTnLst>
                    </p:cTn>
                  </p:par>
                </p:childTnLst>
              </p:cTn>
              <p:nextCondLst>
                <p:cond evt="onClick" delay="0">
                  <p:tgtEl>
                    <p:spTgt spid="293"/>
                  </p:tgtEl>
                </p:cond>
              </p:nextCondLst>
            </p:seq>
            <p:seq concurrent="1" nextAc="seek">
              <p:cTn id="74" restart="whenNotActive" fill="hold" evtFilter="cancelBubble" nodeType="interactiveSeq">
                <p:stCondLst>
                  <p:cond evt="onClick" delay="0">
                    <p:tgtEl>
                      <p:spTgt spid="296"/>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9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395"/>
                                        </p:tgtEl>
                                        <p:attrNameLst>
                                          <p:attrName>style.visibility</p:attrName>
                                        </p:attrNameLst>
                                      </p:cBhvr>
                                      <p:to>
                                        <p:strVal val="hidden"/>
                                      </p:to>
                                    </p:set>
                                  </p:childTnLst>
                                </p:cTn>
                              </p:par>
                            </p:childTnLst>
                          </p:cTn>
                        </p:par>
                      </p:childTnLst>
                    </p:cTn>
                  </p:par>
                </p:childTnLst>
              </p:cTn>
              <p:nextCondLst>
                <p:cond evt="onClick" delay="0">
                  <p:tgtEl>
                    <p:spTgt spid="296"/>
                  </p:tgtEl>
                </p:cond>
              </p:nextCondLst>
            </p:seq>
            <p:seq concurrent="1" nextAc="seek">
              <p:cTn id="83" restart="whenNotActive" fill="hold" evtFilter="cancelBubble" nodeType="interactiveSeq">
                <p:stCondLst>
                  <p:cond evt="onClick" delay="0">
                    <p:tgtEl>
                      <p:spTgt spid="299"/>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394"/>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394"/>
                                        </p:tgtEl>
                                        <p:attrNameLst>
                                          <p:attrName>style.visibility</p:attrName>
                                        </p:attrNameLst>
                                      </p:cBhvr>
                                      <p:to>
                                        <p:strVal val="hidden"/>
                                      </p:to>
                                    </p:set>
                                  </p:childTnLst>
                                </p:cTn>
                              </p:par>
                            </p:childTnLst>
                          </p:cTn>
                        </p:par>
                      </p:childTnLst>
                    </p:cTn>
                  </p:par>
                </p:childTnLst>
              </p:cTn>
              <p:nextCondLst>
                <p:cond evt="onClick" delay="0">
                  <p:tgtEl>
                    <p:spTgt spid="299"/>
                  </p:tgtEl>
                </p:cond>
              </p:nextCondLst>
            </p:seq>
            <p:seq concurrent="1" nextAc="seek">
              <p:cTn id="92" restart="whenNotActive" fill="hold" evtFilter="cancelBubble" nodeType="interactiveSeq">
                <p:stCondLst>
                  <p:cond evt="onClick" delay="0">
                    <p:tgtEl>
                      <p:spTgt spid="302"/>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9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393"/>
                                        </p:tgtEl>
                                        <p:attrNameLst>
                                          <p:attrName>style.visibility</p:attrName>
                                        </p:attrNameLst>
                                      </p:cBhvr>
                                      <p:to>
                                        <p:strVal val="hidden"/>
                                      </p:to>
                                    </p:set>
                                  </p:childTnLst>
                                </p:cTn>
                              </p:par>
                            </p:childTnLst>
                          </p:cTn>
                        </p:par>
                      </p:childTnLst>
                    </p:cTn>
                  </p:par>
                </p:childTnLst>
              </p:cTn>
              <p:nextCondLst>
                <p:cond evt="onClick" delay="0">
                  <p:tgtEl>
                    <p:spTgt spid="302"/>
                  </p:tgtEl>
                </p:cond>
              </p:nextCondLst>
            </p:seq>
            <p:seq concurrent="1" nextAc="seek">
              <p:cTn id="101" restart="whenNotActive" fill="hold" evtFilter="cancelBubble" nodeType="interactiveSeq">
                <p:stCondLst>
                  <p:cond evt="onClick" delay="0">
                    <p:tgtEl>
                      <p:spTgt spid="305"/>
                    </p:tgtEl>
                  </p:cond>
                </p:stCondLst>
                <p:endSync evt="end" delay="0">
                  <p:rtn val="all"/>
                </p:endSync>
                <p:childTnLst>
                  <p:par>
                    <p:cTn id="102" fill="hold">
                      <p:stCondLst>
                        <p:cond delay="0"/>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392"/>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392"/>
                                        </p:tgtEl>
                                        <p:attrNameLst>
                                          <p:attrName>style.visibility</p:attrName>
                                        </p:attrNameLst>
                                      </p:cBhvr>
                                      <p:to>
                                        <p:strVal val="hidden"/>
                                      </p:to>
                                    </p:set>
                                  </p:childTnLst>
                                </p:cTn>
                              </p:par>
                            </p:childTnLst>
                          </p:cTn>
                        </p:par>
                      </p:childTnLst>
                    </p:cTn>
                  </p:par>
                </p:childTnLst>
              </p:cTn>
              <p:nextCondLst>
                <p:cond evt="onClick" delay="0">
                  <p:tgtEl>
                    <p:spTgt spid="305"/>
                  </p:tgtEl>
                </p:cond>
              </p:nextCondLst>
            </p:seq>
            <p:seq concurrent="1" nextAc="seek">
              <p:cTn id="110" restart="whenNotActive" fill="hold" evtFilter="cancelBubble" nodeType="interactiveSeq">
                <p:stCondLst>
                  <p:cond evt="onClick" delay="0">
                    <p:tgtEl>
                      <p:spTgt spid="308"/>
                    </p:tgtEl>
                  </p:cond>
                </p:stCondLst>
                <p:endSync evt="end" delay="0">
                  <p:rtn val="all"/>
                </p:endSync>
                <p:childTnLst>
                  <p:par>
                    <p:cTn id="111" fill="hold">
                      <p:stCondLst>
                        <p:cond delay="0"/>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9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nodeType="clickEffect">
                                  <p:stCondLst>
                                    <p:cond delay="0"/>
                                  </p:stCondLst>
                                  <p:childTnLst>
                                    <p:set>
                                      <p:cBhvr>
                                        <p:cTn id="118" dur="1" fill="hold">
                                          <p:stCondLst>
                                            <p:cond delay="0"/>
                                          </p:stCondLst>
                                        </p:cTn>
                                        <p:tgtEl>
                                          <p:spTgt spid="391"/>
                                        </p:tgtEl>
                                        <p:attrNameLst>
                                          <p:attrName>style.visibility</p:attrName>
                                        </p:attrNameLst>
                                      </p:cBhvr>
                                      <p:to>
                                        <p:strVal val="hidden"/>
                                      </p:to>
                                    </p:set>
                                  </p:childTnLst>
                                </p:cTn>
                              </p:par>
                            </p:childTnLst>
                          </p:cTn>
                        </p:par>
                      </p:childTnLst>
                    </p:cTn>
                  </p:par>
                </p:childTnLst>
              </p:cTn>
              <p:nextCondLst>
                <p:cond evt="onClick" delay="0">
                  <p:tgtEl>
                    <p:spTgt spid="308"/>
                  </p:tgtEl>
                </p:cond>
              </p:nextCondLst>
            </p:seq>
            <p:seq concurrent="1" nextAc="seek">
              <p:cTn id="119" restart="whenNotActive" fill="hold" evtFilter="cancelBubble" nodeType="interactiveSeq">
                <p:stCondLst>
                  <p:cond evt="onClick" delay="0">
                    <p:tgtEl>
                      <p:spTgt spid="311"/>
                    </p:tgtEl>
                  </p:cond>
                </p:stCondLst>
                <p:endSync evt="end" delay="0">
                  <p:rtn val="all"/>
                </p:endSync>
                <p:childTnLst>
                  <p:par>
                    <p:cTn id="120" fill="hold">
                      <p:stCondLst>
                        <p:cond delay="0"/>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0"/>
                                          </p:stCondLst>
                                        </p:cTn>
                                        <p:tgtEl>
                                          <p:spTgt spid="390"/>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xit" presetSubtype="0" fill="hold" nodeType="clickEffect">
                                  <p:stCondLst>
                                    <p:cond delay="0"/>
                                  </p:stCondLst>
                                  <p:childTnLst>
                                    <p:set>
                                      <p:cBhvr>
                                        <p:cTn id="127" dur="1" fill="hold">
                                          <p:stCondLst>
                                            <p:cond delay="0"/>
                                          </p:stCondLst>
                                        </p:cTn>
                                        <p:tgtEl>
                                          <p:spTgt spid="390"/>
                                        </p:tgtEl>
                                        <p:attrNameLst>
                                          <p:attrName>style.visibility</p:attrName>
                                        </p:attrNameLst>
                                      </p:cBhvr>
                                      <p:to>
                                        <p:strVal val="hidden"/>
                                      </p:to>
                                    </p:set>
                                  </p:childTnLst>
                                </p:cTn>
                              </p:par>
                            </p:childTnLst>
                          </p:cTn>
                        </p:par>
                      </p:childTnLst>
                    </p:cTn>
                  </p:par>
                </p:childTnLst>
              </p:cTn>
              <p:nextCondLst>
                <p:cond evt="onClick" delay="0">
                  <p:tgtEl>
                    <p:spTgt spid="311"/>
                  </p:tgtEl>
                </p:cond>
              </p:nextCondLst>
            </p:seq>
            <p:seq concurrent="1" nextAc="seek">
              <p:cTn id="128" restart="whenNotActive" fill="hold" evtFilter="cancelBubble" nodeType="interactiveSeq">
                <p:stCondLst>
                  <p:cond evt="onClick" delay="0">
                    <p:tgtEl>
                      <p:spTgt spid="314"/>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389"/>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nodeType="clickEffect">
                                  <p:stCondLst>
                                    <p:cond delay="0"/>
                                  </p:stCondLst>
                                  <p:childTnLst>
                                    <p:set>
                                      <p:cBhvr>
                                        <p:cTn id="136" dur="1" fill="hold">
                                          <p:stCondLst>
                                            <p:cond delay="0"/>
                                          </p:stCondLst>
                                        </p:cTn>
                                        <p:tgtEl>
                                          <p:spTgt spid="389"/>
                                        </p:tgtEl>
                                        <p:attrNameLst>
                                          <p:attrName>style.visibility</p:attrName>
                                        </p:attrNameLst>
                                      </p:cBhvr>
                                      <p:to>
                                        <p:strVal val="hidden"/>
                                      </p:to>
                                    </p:set>
                                  </p:childTnLst>
                                </p:cTn>
                              </p:par>
                            </p:childTnLst>
                          </p:cTn>
                        </p:par>
                      </p:childTnLst>
                    </p:cTn>
                  </p:par>
                </p:childTnLst>
              </p:cTn>
              <p:nextCondLst>
                <p:cond evt="onClick" delay="0">
                  <p:tgtEl>
                    <p:spTgt spid="314"/>
                  </p:tgtEl>
                </p:cond>
              </p:nextCondLst>
            </p:seq>
            <p:seq concurrent="1" nextAc="seek">
              <p:cTn id="137" restart="whenNotActive" fill="hold" evtFilter="cancelBubble" nodeType="interactiveSeq">
                <p:stCondLst>
                  <p:cond evt="onClick" delay="0">
                    <p:tgtEl>
                      <p:spTgt spid="317"/>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nodeType="clickEffect">
                                  <p:stCondLst>
                                    <p:cond delay="0"/>
                                  </p:stCondLst>
                                  <p:childTnLst>
                                    <p:set>
                                      <p:cBhvr>
                                        <p:cTn id="141" dur="1" fill="hold">
                                          <p:stCondLst>
                                            <p:cond delay="0"/>
                                          </p:stCondLst>
                                        </p:cTn>
                                        <p:tgtEl>
                                          <p:spTgt spid="388"/>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xit" presetSubtype="0" fill="hold" nodeType="clickEffect">
                                  <p:stCondLst>
                                    <p:cond delay="0"/>
                                  </p:stCondLst>
                                  <p:childTnLst>
                                    <p:set>
                                      <p:cBhvr>
                                        <p:cTn id="145" dur="1" fill="hold">
                                          <p:stCondLst>
                                            <p:cond delay="0"/>
                                          </p:stCondLst>
                                        </p:cTn>
                                        <p:tgtEl>
                                          <p:spTgt spid="388"/>
                                        </p:tgtEl>
                                        <p:attrNameLst>
                                          <p:attrName>style.visibility</p:attrName>
                                        </p:attrNameLst>
                                      </p:cBhvr>
                                      <p:to>
                                        <p:strVal val="hidden"/>
                                      </p:to>
                                    </p:set>
                                  </p:childTnLst>
                                </p:cTn>
                              </p:par>
                            </p:childTnLst>
                          </p:cTn>
                        </p:par>
                      </p:childTnLst>
                    </p:cTn>
                  </p:par>
                </p:childTnLst>
              </p:cTn>
              <p:nextCondLst>
                <p:cond evt="onClick" delay="0">
                  <p:tgtEl>
                    <p:spTgt spid="317"/>
                  </p:tgtEl>
                </p:cond>
              </p:nextCondLst>
            </p:seq>
            <p:seq concurrent="1" nextAc="seek">
              <p:cTn id="146" restart="whenNotActive" fill="hold" evtFilter="cancelBubble" nodeType="interactiveSeq">
                <p:stCondLst>
                  <p:cond evt="onClick" delay="0">
                    <p:tgtEl>
                      <p:spTgt spid="320"/>
                    </p:tgtEl>
                  </p:cond>
                </p:stCondLst>
                <p:endSync evt="end" delay="0">
                  <p:rtn val="all"/>
                </p:endSync>
                <p:childTnLst>
                  <p:par>
                    <p:cTn id="147" fill="hold">
                      <p:stCondLst>
                        <p:cond delay="0"/>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387"/>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nodeType="clickEffect">
                                  <p:stCondLst>
                                    <p:cond delay="0"/>
                                  </p:stCondLst>
                                  <p:childTnLst>
                                    <p:set>
                                      <p:cBhvr>
                                        <p:cTn id="154" dur="1" fill="hold">
                                          <p:stCondLst>
                                            <p:cond delay="0"/>
                                          </p:stCondLst>
                                        </p:cTn>
                                        <p:tgtEl>
                                          <p:spTgt spid="387"/>
                                        </p:tgtEl>
                                        <p:attrNameLst>
                                          <p:attrName>style.visibility</p:attrName>
                                        </p:attrNameLst>
                                      </p:cBhvr>
                                      <p:to>
                                        <p:strVal val="hidden"/>
                                      </p:to>
                                    </p:set>
                                  </p:childTnLst>
                                </p:cTn>
                              </p:par>
                            </p:childTnLst>
                          </p:cTn>
                        </p:par>
                      </p:childTnLst>
                    </p:cTn>
                  </p:par>
                </p:childTnLst>
              </p:cTn>
              <p:nextCondLst>
                <p:cond evt="onClick" delay="0">
                  <p:tgtEl>
                    <p:spTgt spid="320"/>
                  </p:tgtEl>
                </p:cond>
              </p:nextCondLst>
            </p:seq>
            <p:seq concurrent="1" nextAc="seek">
              <p:cTn id="155" restart="whenNotActive" fill="hold" evtFilter="cancelBubble" nodeType="interactiveSeq">
                <p:stCondLst>
                  <p:cond evt="onClick" delay="0">
                    <p:tgtEl>
                      <p:spTgt spid="323"/>
                    </p:tgtEl>
                  </p:cond>
                </p:stCondLst>
                <p:endSync evt="end" delay="0">
                  <p:rtn val="all"/>
                </p:endSync>
                <p:childTnLst>
                  <p:par>
                    <p:cTn id="156" fill="hold">
                      <p:stCondLst>
                        <p:cond delay="0"/>
                      </p:stCondLst>
                      <p:childTnLst>
                        <p:par>
                          <p:cTn id="157" fill="hold">
                            <p:stCondLst>
                              <p:cond delay="0"/>
                            </p:stCondLst>
                            <p:childTnLst>
                              <p:par>
                                <p:cTn id="158" presetID="1" presetClass="entr" presetSubtype="0" fill="hold" nodeType="clickEffect">
                                  <p:stCondLst>
                                    <p:cond delay="0"/>
                                  </p:stCondLst>
                                  <p:childTnLst>
                                    <p:set>
                                      <p:cBhvr>
                                        <p:cTn id="159" dur="1" fill="hold">
                                          <p:stCondLst>
                                            <p:cond delay="0"/>
                                          </p:stCondLst>
                                        </p:cTn>
                                        <p:tgtEl>
                                          <p:spTgt spid="386"/>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1" presetClass="exit" presetSubtype="0" fill="hold" nodeType="clickEffect">
                                  <p:stCondLst>
                                    <p:cond delay="0"/>
                                  </p:stCondLst>
                                  <p:childTnLst>
                                    <p:set>
                                      <p:cBhvr>
                                        <p:cTn id="163" dur="1" fill="hold">
                                          <p:stCondLst>
                                            <p:cond delay="0"/>
                                          </p:stCondLst>
                                        </p:cTn>
                                        <p:tgtEl>
                                          <p:spTgt spid="386"/>
                                        </p:tgtEl>
                                        <p:attrNameLst>
                                          <p:attrName>style.visibility</p:attrName>
                                        </p:attrNameLst>
                                      </p:cBhvr>
                                      <p:to>
                                        <p:strVal val="hidden"/>
                                      </p:to>
                                    </p:set>
                                  </p:childTnLst>
                                </p:cTn>
                              </p:par>
                            </p:childTnLst>
                          </p:cTn>
                        </p:par>
                      </p:childTnLst>
                    </p:cTn>
                  </p:par>
                </p:childTnLst>
              </p:cTn>
              <p:nextCondLst>
                <p:cond evt="onClick" delay="0">
                  <p:tgtEl>
                    <p:spTgt spid="323"/>
                  </p:tgtEl>
                </p:cond>
              </p:nextCondLst>
            </p:seq>
            <p:seq concurrent="1" nextAc="seek">
              <p:cTn id="164" restart="whenNotActive" fill="hold" evtFilter="cancelBubble" nodeType="interactiveSeq">
                <p:stCondLst>
                  <p:cond evt="onClick" delay="0">
                    <p:tgtEl>
                      <p:spTgt spid="326"/>
                    </p:tgtEl>
                  </p:cond>
                </p:stCondLst>
                <p:endSync evt="end" delay="0">
                  <p:rtn val="all"/>
                </p:endSync>
                <p:childTnLst>
                  <p:par>
                    <p:cTn id="165" fill="hold">
                      <p:stCondLst>
                        <p:cond delay="0"/>
                      </p:stCondLst>
                      <p:childTnLst>
                        <p:par>
                          <p:cTn id="166" fill="hold">
                            <p:stCondLst>
                              <p:cond delay="0"/>
                            </p:stCondLst>
                            <p:childTnLst>
                              <p:par>
                                <p:cTn id="167" presetID="1" presetClass="entr" presetSubtype="0" fill="hold" nodeType="clickEffect">
                                  <p:stCondLst>
                                    <p:cond delay="0"/>
                                  </p:stCondLst>
                                  <p:childTnLst>
                                    <p:set>
                                      <p:cBhvr>
                                        <p:cTn id="168" dur="1" fill="hold">
                                          <p:stCondLst>
                                            <p:cond delay="0"/>
                                          </p:stCondLst>
                                        </p:cTn>
                                        <p:tgtEl>
                                          <p:spTgt spid="385"/>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xit" presetSubtype="0" fill="hold" nodeType="clickEffect">
                                  <p:stCondLst>
                                    <p:cond delay="0"/>
                                  </p:stCondLst>
                                  <p:childTnLst>
                                    <p:set>
                                      <p:cBhvr>
                                        <p:cTn id="172" dur="1" fill="hold">
                                          <p:stCondLst>
                                            <p:cond delay="0"/>
                                          </p:stCondLst>
                                        </p:cTn>
                                        <p:tgtEl>
                                          <p:spTgt spid="385"/>
                                        </p:tgtEl>
                                        <p:attrNameLst>
                                          <p:attrName>style.visibility</p:attrName>
                                        </p:attrNameLst>
                                      </p:cBhvr>
                                      <p:to>
                                        <p:strVal val="hidden"/>
                                      </p:to>
                                    </p:set>
                                  </p:childTnLst>
                                </p:cTn>
                              </p:par>
                            </p:childTnLst>
                          </p:cTn>
                        </p:par>
                      </p:childTnLst>
                    </p:cTn>
                  </p:par>
                </p:childTnLst>
              </p:cTn>
              <p:nextCondLst>
                <p:cond evt="onClick" delay="0">
                  <p:tgtEl>
                    <p:spTgt spid="326"/>
                  </p:tgtEl>
                </p:cond>
              </p:nextCondLst>
            </p:seq>
            <p:seq concurrent="1" nextAc="seek">
              <p:cTn id="173" restart="whenNotActive" fill="hold" evtFilter="cancelBubble" nodeType="interactiveSeq">
                <p:stCondLst>
                  <p:cond evt="onClick" delay="0">
                    <p:tgtEl>
                      <p:spTgt spid="329"/>
                    </p:tgtEl>
                  </p:cond>
                </p:stCondLst>
                <p:endSync evt="end" delay="0">
                  <p:rtn val="all"/>
                </p:endSync>
                <p:childTnLst>
                  <p:par>
                    <p:cTn id="174" fill="hold">
                      <p:stCondLst>
                        <p:cond delay="0"/>
                      </p:stCondLst>
                      <p:childTnLst>
                        <p:par>
                          <p:cTn id="175" fill="hold">
                            <p:stCondLst>
                              <p:cond delay="0"/>
                            </p:stCondLst>
                            <p:childTnLst>
                              <p:par>
                                <p:cTn id="176" presetID="1" presetClass="entr" presetSubtype="0" fill="hold" nodeType="clickEffect">
                                  <p:stCondLst>
                                    <p:cond delay="0"/>
                                  </p:stCondLst>
                                  <p:childTnLst>
                                    <p:set>
                                      <p:cBhvr>
                                        <p:cTn id="177" dur="1" fill="hold">
                                          <p:stCondLst>
                                            <p:cond delay="0"/>
                                          </p:stCondLst>
                                        </p:cTn>
                                        <p:tgtEl>
                                          <p:spTgt spid="384"/>
                                        </p:tgtEl>
                                        <p:attrNameLst>
                                          <p:attrName>style.visibility</p:attrName>
                                        </p:attrNameLst>
                                      </p:cBhvr>
                                      <p:to>
                                        <p:strVal val="visible"/>
                                      </p:to>
                                    </p:set>
                                  </p:childTnLst>
                                </p:cTn>
                              </p:par>
                            </p:childTnLst>
                          </p:cTn>
                        </p:par>
                      </p:childTnLst>
                    </p:cTn>
                  </p:par>
                  <p:par>
                    <p:cTn id="178" fill="hold">
                      <p:stCondLst>
                        <p:cond delay="indefinite"/>
                      </p:stCondLst>
                      <p:childTnLst>
                        <p:par>
                          <p:cTn id="179" fill="hold">
                            <p:stCondLst>
                              <p:cond delay="0"/>
                            </p:stCondLst>
                            <p:childTnLst>
                              <p:par>
                                <p:cTn id="180" presetID="1" presetClass="exit" presetSubtype="0" fill="hold" nodeType="clickEffect">
                                  <p:stCondLst>
                                    <p:cond delay="0"/>
                                  </p:stCondLst>
                                  <p:childTnLst>
                                    <p:set>
                                      <p:cBhvr>
                                        <p:cTn id="181" dur="1" fill="hold">
                                          <p:stCondLst>
                                            <p:cond delay="0"/>
                                          </p:stCondLst>
                                        </p:cTn>
                                        <p:tgtEl>
                                          <p:spTgt spid="384"/>
                                        </p:tgtEl>
                                        <p:attrNameLst>
                                          <p:attrName>style.visibility</p:attrName>
                                        </p:attrNameLst>
                                      </p:cBhvr>
                                      <p:to>
                                        <p:strVal val="hidden"/>
                                      </p:to>
                                    </p:set>
                                  </p:childTnLst>
                                </p:cTn>
                              </p:par>
                            </p:childTnLst>
                          </p:cTn>
                        </p:par>
                      </p:childTnLst>
                    </p:cTn>
                  </p:par>
                </p:childTnLst>
              </p:cTn>
              <p:nextCondLst>
                <p:cond evt="onClick" delay="0">
                  <p:tgtEl>
                    <p:spTgt spid="329"/>
                  </p:tgtEl>
                </p:cond>
              </p:nextCondLst>
            </p:seq>
            <p:seq concurrent="1" nextAc="seek">
              <p:cTn id="182" restart="whenNotActive" fill="hold" evtFilter="cancelBubble" nodeType="interactiveSeq">
                <p:stCondLst>
                  <p:cond evt="onClick" delay="0">
                    <p:tgtEl>
                      <p:spTgt spid="332"/>
                    </p:tgtEl>
                  </p:cond>
                </p:stCondLst>
                <p:endSync evt="end" delay="0">
                  <p:rtn val="all"/>
                </p:endSync>
                <p:childTnLst>
                  <p:par>
                    <p:cTn id="183" fill="hold">
                      <p:stCondLst>
                        <p:cond delay="0"/>
                      </p:stCondLst>
                      <p:childTnLst>
                        <p:par>
                          <p:cTn id="184" fill="hold">
                            <p:stCondLst>
                              <p:cond delay="0"/>
                            </p:stCondLst>
                            <p:childTnLst>
                              <p:par>
                                <p:cTn id="185" presetID="1" presetClass="entr" presetSubtype="0" fill="hold" nodeType="clickEffect">
                                  <p:stCondLst>
                                    <p:cond delay="0"/>
                                  </p:stCondLst>
                                  <p:childTnLst>
                                    <p:set>
                                      <p:cBhvr>
                                        <p:cTn id="186" dur="1" fill="hold">
                                          <p:stCondLst>
                                            <p:cond delay="0"/>
                                          </p:stCondLst>
                                        </p:cTn>
                                        <p:tgtEl>
                                          <p:spTgt spid="383"/>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nodeType="clickEffect">
                                  <p:stCondLst>
                                    <p:cond delay="0"/>
                                  </p:stCondLst>
                                  <p:childTnLst>
                                    <p:set>
                                      <p:cBhvr>
                                        <p:cTn id="190" dur="1" fill="hold">
                                          <p:stCondLst>
                                            <p:cond delay="0"/>
                                          </p:stCondLst>
                                        </p:cTn>
                                        <p:tgtEl>
                                          <p:spTgt spid="383"/>
                                        </p:tgtEl>
                                        <p:attrNameLst>
                                          <p:attrName>style.visibility</p:attrName>
                                        </p:attrNameLst>
                                      </p:cBhvr>
                                      <p:to>
                                        <p:strVal val="hidden"/>
                                      </p:to>
                                    </p:set>
                                  </p:childTnLst>
                                </p:cTn>
                              </p:par>
                            </p:childTnLst>
                          </p:cTn>
                        </p:par>
                      </p:childTnLst>
                    </p:cTn>
                  </p:par>
                </p:childTnLst>
              </p:cTn>
              <p:nextCondLst>
                <p:cond evt="onClick" delay="0">
                  <p:tgtEl>
                    <p:spTgt spid="332"/>
                  </p:tgtEl>
                </p:cond>
              </p:nextCondLst>
            </p:seq>
            <p:seq concurrent="1" nextAc="seek">
              <p:cTn id="191" restart="whenNotActive" fill="hold" evtFilter="cancelBubble" nodeType="interactiveSeq">
                <p:stCondLst>
                  <p:cond evt="onClick" delay="0">
                    <p:tgtEl>
                      <p:spTgt spid="335"/>
                    </p:tgtEl>
                  </p:cond>
                </p:stCondLst>
                <p:endSync evt="end" delay="0">
                  <p:rtn val="all"/>
                </p:endSync>
                <p:childTnLst>
                  <p:par>
                    <p:cTn id="192" fill="hold">
                      <p:stCondLst>
                        <p:cond delay="0"/>
                      </p:stCondLst>
                      <p:childTnLst>
                        <p:par>
                          <p:cTn id="193" fill="hold">
                            <p:stCondLst>
                              <p:cond delay="0"/>
                            </p:stCondLst>
                            <p:childTnLst>
                              <p:par>
                                <p:cTn id="194" presetID="1" presetClass="entr" presetSubtype="0" fill="hold" nodeType="clickEffect">
                                  <p:stCondLst>
                                    <p:cond delay="0"/>
                                  </p:stCondLst>
                                  <p:childTnLst>
                                    <p:set>
                                      <p:cBhvr>
                                        <p:cTn id="195" dur="1" fill="hold">
                                          <p:stCondLst>
                                            <p:cond delay="0"/>
                                          </p:stCondLst>
                                        </p:cTn>
                                        <p:tgtEl>
                                          <p:spTgt spid="382"/>
                                        </p:tgtEl>
                                        <p:attrNameLst>
                                          <p:attrName>style.visibility</p:attrName>
                                        </p:attrNameLst>
                                      </p:cBhvr>
                                      <p:to>
                                        <p:strVal val="visible"/>
                                      </p:to>
                                    </p:set>
                                  </p:childTnLst>
                                </p:cTn>
                              </p:par>
                            </p:childTnLst>
                          </p:cTn>
                        </p:par>
                      </p:childTnLst>
                    </p:cTn>
                  </p:par>
                  <p:par>
                    <p:cTn id="196" fill="hold">
                      <p:stCondLst>
                        <p:cond delay="indefinite"/>
                      </p:stCondLst>
                      <p:childTnLst>
                        <p:par>
                          <p:cTn id="197" fill="hold">
                            <p:stCondLst>
                              <p:cond delay="0"/>
                            </p:stCondLst>
                            <p:childTnLst>
                              <p:par>
                                <p:cTn id="198" presetID="1" presetClass="exit" presetSubtype="0" fill="hold" nodeType="clickEffect">
                                  <p:stCondLst>
                                    <p:cond delay="0"/>
                                  </p:stCondLst>
                                  <p:childTnLst>
                                    <p:set>
                                      <p:cBhvr>
                                        <p:cTn id="199" dur="1" fill="hold">
                                          <p:stCondLst>
                                            <p:cond delay="0"/>
                                          </p:stCondLst>
                                        </p:cTn>
                                        <p:tgtEl>
                                          <p:spTgt spid="382"/>
                                        </p:tgtEl>
                                        <p:attrNameLst>
                                          <p:attrName>style.visibility</p:attrName>
                                        </p:attrNameLst>
                                      </p:cBhvr>
                                      <p:to>
                                        <p:strVal val="hidden"/>
                                      </p:to>
                                    </p:set>
                                  </p:childTnLst>
                                </p:cTn>
                              </p:par>
                            </p:childTnLst>
                          </p:cTn>
                        </p:par>
                      </p:childTnLst>
                    </p:cTn>
                  </p:par>
                </p:childTnLst>
              </p:cTn>
              <p:nextCondLst>
                <p:cond evt="onClick" delay="0">
                  <p:tgtEl>
                    <p:spTgt spid="335"/>
                  </p:tgtEl>
                </p:cond>
              </p:nextCondLst>
            </p:seq>
            <p:seq concurrent="1" nextAc="seek">
              <p:cTn id="200" restart="whenNotActive" fill="hold" evtFilter="cancelBubble" nodeType="interactiveSeq">
                <p:stCondLst>
                  <p:cond evt="onClick" delay="0">
                    <p:tgtEl>
                      <p:spTgt spid="338"/>
                    </p:tgtEl>
                  </p:cond>
                </p:stCondLst>
                <p:endSync evt="end" delay="0">
                  <p:rtn val="all"/>
                </p:endSync>
                <p:childTnLst>
                  <p:par>
                    <p:cTn id="201" fill="hold">
                      <p:stCondLst>
                        <p:cond delay="0"/>
                      </p:stCondLst>
                      <p:childTnLst>
                        <p:par>
                          <p:cTn id="202" fill="hold">
                            <p:stCondLst>
                              <p:cond delay="0"/>
                            </p:stCondLst>
                            <p:childTnLst>
                              <p:par>
                                <p:cTn id="203" presetID="1" presetClass="entr" presetSubtype="0" fill="hold" nodeType="clickEffect">
                                  <p:stCondLst>
                                    <p:cond delay="0"/>
                                  </p:stCondLst>
                                  <p:childTnLst>
                                    <p:set>
                                      <p:cBhvr>
                                        <p:cTn id="204" dur="1" fill="hold">
                                          <p:stCondLst>
                                            <p:cond delay="0"/>
                                          </p:stCondLst>
                                        </p:cTn>
                                        <p:tgtEl>
                                          <p:spTgt spid="381"/>
                                        </p:tgtEl>
                                        <p:attrNameLst>
                                          <p:attrName>style.visibility</p:attrName>
                                        </p:attrNameLst>
                                      </p:cBhvr>
                                      <p:to>
                                        <p:strVal val="visible"/>
                                      </p:to>
                                    </p:set>
                                  </p:childTnLst>
                                </p:cTn>
                              </p:par>
                            </p:childTnLst>
                          </p:cTn>
                        </p:par>
                      </p:childTnLst>
                    </p:cTn>
                  </p:par>
                  <p:par>
                    <p:cTn id="205" fill="hold">
                      <p:stCondLst>
                        <p:cond delay="indefinite"/>
                      </p:stCondLst>
                      <p:childTnLst>
                        <p:par>
                          <p:cTn id="206" fill="hold">
                            <p:stCondLst>
                              <p:cond delay="0"/>
                            </p:stCondLst>
                            <p:childTnLst>
                              <p:par>
                                <p:cTn id="207" presetID="1" presetClass="exit" presetSubtype="0" fill="hold" nodeType="clickEffect">
                                  <p:stCondLst>
                                    <p:cond delay="0"/>
                                  </p:stCondLst>
                                  <p:childTnLst>
                                    <p:set>
                                      <p:cBhvr>
                                        <p:cTn id="208" dur="1" fill="hold">
                                          <p:stCondLst>
                                            <p:cond delay="0"/>
                                          </p:stCondLst>
                                        </p:cTn>
                                        <p:tgtEl>
                                          <p:spTgt spid="381"/>
                                        </p:tgtEl>
                                        <p:attrNameLst>
                                          <p:attrName>style.visibility</p:attrName>
                                        </p:attrNameLst>
                                      </p:cBhvr>
                                      <p:to>
                                        <p:strVal val="hidden"/>
                                      </p:to>
                                    </p:set>
                                  </p:childTnLst>
                                </p:cTn>
                              </p:par>
                            </p:childTnLst>
                          </p:cTn>
                        </p:par>
                      </p:childTnLst>
                    </p:cTn>
                  </p:par>
                </p:childTnLst>
              </p:cTn>
              <p:nextCondLst>
                <p:cond evt="onClick" delay="0">
                  <p:tgtEl>
                    <p:spTgt spid="338"/>
                  </p:tgtEl>
                </p:cond>
              </p:nextCondLst>
            </p:seq>
            <p:seq concurrent="1" nextAc="seek">
              <p:cTn id="209" restart="whenNotActive" fill="hold" evtFilter="cancelBubble" nodeType="interactiveSeq">
                <p:stCondLst>
                  <p:cond evt="onClick" delay="0">
                    <p:tgtEl>
                      <p:spTgt spid="341"/>
                    </p:tgtEl>
                  </p:cond>
                </p:stCondLst>
                <p:endSync evt="end" delay="0">
                  <p:rtn val="all"/>
                </p:endSync>
                <p:childTnLst>
                  <p:par>
                    <p:cTn id="210" fill="hold">
                      <p:stCondLst>
                        <p:cond delay="0"/>
                      </p:stCondLst>
                      <p:childTnLst>
                        <p:par>
                          <p:cTn id="211" fill="hold">
                            <p:stCondLst>
                              <p:cond delay="0"/>
                            </p:stCondLst>
                            <p:childTnLst>
                              <p:par>
                                <p:cTn id="212" presetID="1" presetClass="entr" presetSubtype="0" fill="hold" nodeType="clickEffect">
                                  <p:stCondLst>
                                    <p:cond delay="0"/>
                                  </p:stCondLst>
                                  <p:childTnLst>
                                    <p:set>
                                      <p:cBhvr>
                                        <p:cTn id="213" dur="1" fill="hold">
                                          <p:stCondLst>
                                            <p:cond delay="0"/>
                                          </p:stCondLst>
                                        </p:cTn>
                                        <p:tgtEl>
                                          <p:spTgt spid="380"/>
                                        </p:tgtEl>
                                        <p:attrNameLst>
                                          <p:attrName>style.visibility</p:attrName>
                                        </p:attrNameLst>
                                      </p:cBhvr>
                                      <p:to>
                                        <p:strVal val="visible"/>
                                      </p:to>
                                    </p:set>
                                  </p:childTnLst>
                                </p:cTn>
                              </p:par>
                            </p:childTnLst>
                          </p:cTn>
                        </p:par>
                      </p:childTnLst>
                    </p:cTn>
                  </p:par>
                  <p:par>
                    <p:cTn id="214" fill="hold">
                      <p:stCondLst>
                        <p:cond delay="indefinite"/>
                      </p:stCondLst>
                      <p:childTnLst>
                        <p:par>
                          <p:cTn id="215" fill="hold">
                            <p:stCondLst>
                              <p:cond delay="0"/>
                            </p:stCondLst>
                            <p:childTnLst>
                              <p:par>
                                <p:cTn id="216" presetID="1" presetClass="exit" presetSubtype="0" fill="hold" nodeType="clickEffect">
                                  <p:stCondLst>
                                    <p:cond delay="0"/>
                                  </p:stCondLst>
                                  <p:childTnLst>
                                    <p:set>
                                      <p:cBhvr>
                                        <p:cTn id="217" dur="1" fill="hold">
                                          <p:stCondLst>
                                            <p:cond delay="0"/>
                                          </p:stCondLst>
                                        </p:cTn>
                                        <p:tgtEl>
                                          <p:spTgt spid="380"/>
                                        </p:tgtEl>
                                        <p:attrNameLst>
                                          <p:attrName>style.visibility</p:attrName>
                                        </p:attrNameLst>
                                      </p:cBhvr>
                                      <p:to>
                                        <p:strVal val="hidden"/>
                                      </p:to>
                                    </p:set>
                                  </p:childTnLst>
                                </p:cTn>
                              </p:par>
                            </p:childTnLst>
                          </p:cTn>
                        </p:par>
                      </p:childTnLst>
                    </p:cTn>
                  </p:par>
                </p:childTnLst>
              </p:cTn>
              <p:nextCondLst>
                <p:cond evt="onClick" delay="0">
                  <p:tgtEl>
                    <p:spTgt spid="341"/>
                  </p:tgtEl>
                </p:cond>
              </p:nextCondLst>
            </p:seq>
            <p:seq concurrent="1" nextAc="seek">
              <p:cTn id="218" restart="whenNotActive" fill="hold" evtFilter="cancelBubble" nodeType="interactiveSeq">
                <p:stCondLst>
                  <p:cond evt="onClick" delay="0">
                    <p:tgtEl>
                      <p:spTgt spid="344"/>
                    </p:tgtEl>
                  </p:cond>
                </p:stCondLst>
                <p:endSync evt="end" delay="0">
                  <p:rtn val="all"/>
                </p:endSync>
                <p:childTnLst>
                  <p:par>
                    <p:cTn id="219" fill="hold">
                      <p:stCondLst>
                        <p:cond delay="0"/>
                      </p:stCondLst>
                      <p:childTnLst>
                        <p:par>
                          <p:cTn id="220" fill="hold">
                            <p:stCondLst>
                              <p:cond delay="0"/>
                            </p:stCondLst>
                            <p:childTnLst>
                              <p:par>
                                <p:cTn id="221" presetID="1" presetClass="entr" presetSubtype="0" fill="hold" nodeType="clickEffect">
                                  <p:stCondLst>
                                    <p:cond delay="0"/>
                                  </p:stCondLst>
                                  <p:childTnLst>
                                    <p:set>
                                      <p:cBhvr>
                                        <p:cTn id="222" dur="1" fill="hold">
                                          <p:stCondLst>
                                            <p:cond delay="0"/>
                                          </p:stCondLst>
                                        </p:cTn>
                                        <p:tgtEl>
                                          <p:spTgt spid="379"/>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xit" presetSubtype="0" fill="hold" nodeType="clickEffect">
                                  <p:stCondLst>
                                    <p:cond delay="0"/>
                                  </p:stCondLst>
                                  <p:childTnLst>
                                    <p:set>
                                      <p:cBhvr>
                                        <p:cTn id="226" dur="1" fill="hold">
                                          <p:stCondLst>
                                            <p:cond delay="0"/>
                                          </p:stCondLst>
                                        </p:cTn>
                                        <p:tgtEl>
                                          <p:spTgt spid="379"/>
                                        </p:tgtEl>
                                        <p:attrNameLst>
                                          <p:attrName>style.visibility</p:attrName>
                                        </p:attrNameLst>
                                      </p:cBhvr>
                                      <p:to>
                                        <p:strVal val="hidden"/>
                                      </p:to>
                                    </p:set>
                                  </p:childTnLst>
                                </p:cTn>
                              </p:par>
                            </p:childTnLst>
                          </p:cTn>
                        </p:par>
                      </p:childTnLst>
                    </p:cTn>
                  </p:par>
                </p:childTnLst>
              </p:cTn>
              <p:nextCondLst>
                <p:cond evt="onClick" delay="0">
                  <p:tgtEl>
                    <p:spTgt spid="344"/>
                  </p:tgtEl>
                </p:cond>
              </p:nextCondLst>
            </p:seq>
            <p:seq concurrent="1" nextAc="seek">
              <p:cTn id="227" restart="whenNotActive" fill="hold" evtFilter="cancelBubble" nodeType="interactiveSeq">
                <p:stCondLst>
                  <p:cond evt="onClick" delay="0">
                    <p:tgtEl>
                      <p:spTgt spid="347"/>
                    </p:tgtEl>
                  </p:cond>
                </p:stCondLst>
                <p:endSync evt="end" delay="0">
                  <p:rtn val="all"/>
                </p:endSync>
                <p:childTnLst>
                  <p:par>
                    <p:cTn id="228" fill="hold">
                      <p:stCondLst>
                        <p:cond delay="0"/>
                      </p:stCondLst>
                      <p:childTnLst>
                        <p:par>
                          <p:cTn id="229" fill="hold">
                            <p:stCondLst>
                              <p:cond delay="0"/>
                            </p:stCondLst>
                            <p:childTnLst>
                              <p:par>
                                <p:cTn id="230" presetID="1" presetClass="entr" presetSubtype="0" fill="hold" nodeType="clickEffect">
                                  <p:stCondLst>
                                    <p:cond delay="0"/>
                                  </p:stCondLst>
                                  <p:childTnLst>
                                    <p:set>
                                      <p:cBhvr>
                                        <p:cTn id="231" dur="1" fill="hold">
                                          <p:stCondLst>
                                            <p:cond delay="0"/>
                                          </p:stCondLst>
                                        </p:cTn>
                                        <p:tgtEl>
                                          <p:spTgt spid="378"/>
                                        </p:tgtEl>
                                        <p:attrNameLst>
                                          <p:attrName>style.visibility</p:attrName>
                                        </p:attrNameLst>
                                      </p:cBhvr>
                                      <p:to>
                                        <p:strVal val="visible"/>
                                      </p:to>
                                    </p:set>
                                  </p:childTnLst>
                                </p:cTn>
                              </p:par>
                            </p:childTnLst>
                          </p:cTn>
                        </p:par>
                      </p:childTnLst>
                    </p:cTn>
                  </p:par>
                  <p:par>
                    <p:cTn id="232" fill="hold">
                      <p:stCondLst>
                        <p:cond delay="indefinite"/>
                      </p:stCondLst>
                      <p:childTnLst>
                        <p:par>
                          <p:cTn id="233" fill="hold">
                            <p:stCondLst>
                              <p:cond delay="0"/>
                            </p:stCondLst>
                            <p:childTnLst>
                              <p:par>
                                <p:cTn id="234" presetID="1" presetClass="exit" presetSubtype="0" fill="hold" nodeType="clickEffect">
                                  <p:stCondLst>
                                    <p:cond delay="0"/>
                                  </p:stCondLst>
                                  <p:childTnLst>
                                    <p:set>
                                      <p:cBhvr>
                                        <p:cTn id="235" dur="1" fill="hold">
                                          <p:stCondLst>
                                            <p:cond delay="0"/>
                                          </p:stCondLst>
                                        </p:cTn>
                                        <p:tgtEl>
                                          <p:spTgt spid="378"/>
                                        </p:tgtEl>
                                        <p:attrNameLst>
                                          <p:attrName>style.visibility</p:attrName>
                                        </p:attrNameLst>
                                      </p:cBhvr>
                                      <p:to>
                                        <p:strVal val="hidden"/>
                                      </p:to>
                                    </p:set>
                                  </p:childTnLst>
                                </p:cTn>
                              </p:par>
                            </p:childTnLst>
                          </p:cTn>
                        </p:par>
                      </p:childTnLst>
                    </p:cTn>
                  </p:par>
                </p:childTnLst>
              </p:cTn>
              <p:nextCondLst>
                <p:cond evt="onClick" delay="0">
                  <p:tgtEl>
                    <p:spTgt spid="347"/>
                  </p:tgtEl>
                </p:cond>
              </p:nextCondLst>
            </p:seq>
            <p:seq concurrent="1" nextAc="seek">
              <p:cTn id="236" restart="whenNotActive" fill="hold" evtFilter="cancelBubble" nodeType="interactiveSeq">
                <p:stCondLst>
                  <p:cond evt="onClick" delay="0">
                    <p:tgtEl>
                      <p:spTgt spid="350"/>
                    </p:tgtEl>
                  </p:cond>
                </p:stCondLst>
                <p:endSync evt="end" delay="0">
                  <p:rtn val="all"/>
                </p:endSync>
                <p:childTnLst>
                  <p:par>
                    <p:cTn id="237" fill="hold">
                      <p:stCondLst>
                        <p:cond delay="0"/>
                      </p:stCondLst>
                      <p:childTnLst>
                        <p:par>
                          <p:cTn id="238" fill="hold">
                            <p:stCondLst>
                              <p:cond delay="0"/>
                            </p:stCondLst>
                            <p:childTnLst>
                              <p:par>
                                <p:cTn id="239" presetID="1" presetClass="entr" presetSubtype="0" fill="hold" nodeType="clickEffect">
                                  <p:stCondLst>
                                    <p:cond delay="0"/>
                                  </p:stCondLst>
                                  <p:childTnLst>
                                    <p:set>
                                      <p:cBhvr>
                                        <p:cTn id="240" dur="1" fill="hold">
                                          <p:stCondLst>
                                            <p:cond delay="0"/>
                                          </p:stCondLst>
                                        </p:cTn>
                                        <p:tgtEl>
                                          <p:spTgt spid="377"/>
                                        </p:tgtEl>
                                        <p:attrNameLst>
                                          <p:attrName>style.visibility</p:attrName>
                                        </p:attrNameLst>
                                      </p:cBhvr>
                                      <p:to>
                                        <p:strVal val="visible"/>
                                      </p:to>
                                    </p:set>
                                  </p:childTnLst>
                                </p:cTn>
                              </p:par>
                            </p:childTnLst>
                          </p:cTn>
                        </p:par>
                      </p:childTnLst>
                    </p:cTn>
                  </p:par>
                  <p:par>
                    <p:cTn id="241" fill="hold">
                      <p:stCondLst>
                        <p:cond delay="indefinite"/>
                      </p:stCondLst>
                      <p:childTnLst>
                        <p:par>
                          <p:cTn id="242" fill="hold">
                            <p:stCondLst>
                              <p:cond delay="0"/>
                            </p:stCondLst>
                            <p:childTnLst>
                              <p:par>
                                <p:cTn id="243" presetID="1" presetClass="exit" presetSubtype="0" fill="hold" nodeType="clickEffect">
                                  <p:stCondLst>
                                    <p:cond delay="0"/>
                                  </p:stCondLst>
                                  <p:childTnLst>
                                    <p:set>
                                      <p:cBhvr>
                                        <p:cTn id="244" dur="1" fill="hold">
                                          <p:stCondLst>
                                            <p:cond delay="0"/>
                                          </p:stCondLst>
                                        </p:cTn>
                                        <p:tgtEl>
                                          <p:spTgt spid="377"/>
                                        </p:tgtEl>
                                        <p:attrNameLst>
                                          <p:attrName>style.visibility</p:attrName>
                                        </p:attrNameLst>
                                      </p:cBhvr>
                                      <p:to>
                                        <p:strVal val="hidden"/>
                                      </p:to>
                                    </p:set>
                                  </p:childTnLst>
                                </p:cTn>
                              </p:par>
                            </p:childTnLst>
                          </p:cTn>
                        </p:par>
                      </p:childTnLst>
                    </p:cTn>
                  </p:par>
                </p:childTnLst>
              </p:cTn>
              <p:nextCondLst>
                <p:cond evt="onClick" delay="0">
                  <p:tgtEl>
                    <p:spTgt spid="350"/>
                  </p:tgtEl>
                </p:cond>
              </p:nextCondLst>
            </p:seq>
            <p:seq concurrent="1" nextAc="seek">
              <p:cTn id="245" restart="whenNotActive" fill="hold" evtFilter="cancelBubble" nodeType="interactiveSeq">
                <p:stCondLst>
                  <p:cond evt="onClick" delay="0">
                    <p:tgtEl>
                      <p:spTgt spid="353"/>
                    </p:tgtEl>
                  </p:cond>
                </p:stCondLst>
                <p:endSync evt="end" delay="0">
                  <p:rtn val="all"/>
                </p:endSync>
                <p:childTnLst>
                  <p:par>
                    <p:cTn id="246" fill="hold">
                      <p:stCondLst>
                        <p:cond delay="0"/>
                      </p:stCondLst>
                      <p:childTnLst>
                        <p:par>
                          <p:cTn id="247" fill="hold">
                            <p:stCondLst>
                              <p:cond delay="0"/>
                            </p:stCondLst>
                            <p:childTnLst>
                              <p:par>
                                <p:cTn id="248" presetID="1" presetClass="entr" presetSubtype="0" fill="hold" nodeType="clickEffect">
                                  <p:stCondLst>
                                    <p:cond delay="0"/>
                                  </p:stCondLst>
                                  <p:childTnLst>
                                    <p:set>
                                      <p:cBhvr>
                                        <p:cTn id="249" dur="1" fill="hold">
                                          <p:stCondLst>
                                            <p:cond delay="0"/>
                                          </p:stCondLst>
                                        </p:cTn>
                                        <p:tgtEl>
                                          <p:spTgt spid="376"/>
                                        </p:tgtEl>
                                        <p:attrNameLst>
                                          <p:attrName>style.visibility</p:attrName>
                                        </p:attrNameLst>
                                      </p:cBhvr>
                                      <p:to>
                                        <p:strVal val="visible"/>
                                      </p:to>
                                    </p:set>
                                  </p:childTnLst>
                                </p:cTn>
                              </p:par>
                            </p:childTnLst>
                          </p:cTn>
                        </p:par>
                      </p:childTnLst>
                    </p:cTn>
                  </p:par>
                  <p:par>
                    <p:cTn id="250" fill="hold">
                      <p:stCondLst>
                        <p:cond delay="indefinite"/>
                      </p:stCondLst>
                      <p:childTnLst>
                        <p:par>
                          <p:cTn id="251" fill="hold">
                            <p:stCondLst>
                              <p:cond delay="0"/>
                            </p:stCondLst>
                            <p:childTnLst>
                              <p:par>
                                <p:cTn id="252" presetID="1" presetClass="exit" presetSubtype="0" fill="hold" nodeType="clickEffect">
                                  <p:stCondLst>
                                    <p:cond delay="0"/>
                                  </p:stCondLst>
                                  <p:childTnLst>
                                    <p:set>
                                      <p:cBhvr>
                                        <p:cTn id="253" dur="1" fill="hold">
                                          <p:stCondLst>
                                            <p:cond delay="0"/>
                                          </p:stCondLst>
                                        </p:cTn>
                                        <p:tgtEl>
                                          <p:spTgt spid="376"/>
                                        </p:tgtEl>
                                        <p:attrNameLst>
                                          <p:attrName>style.visibility</p:attrName>
                                        </p:attrNameLst>
                                      </p:cBhvr>
                                      <p:to>
                                        <p:strVal val="hidden"/>
                                      </p:to>
                                    </p:set>
                                  </p:childTnLst>
                                </p:cTn>
                              </p:par>
                            </p:childTnLst>
                          </p:cTn>
                        </p:par>
                      </p:childTnLst>
                    </p:cTn>
                  </p:par>
                </p:childTnLst>
              </p:cTn>
              <p:nextCondLst>
                <p:cond evt="onClick" delay="0">
                  <p:tgtEl>
                    <p:spTgt spid="353"/>
                  </p:tgtEl>
                </p:cond>
              </p:nextCondLst>
            </p:seq>
            <p:seq concurrent="1" nextAc="seek">
              <p:cTn id="254" restart="whenNotActive" fill="hold" evtFilter="cancelBubble" nodeType="interactiveSeq">
                <p:stCondLst>
                  <p:cond evt="onClick" delay="0">
                    <p:tgtEl>
                      <p:spTgt spid="356"/>
                    </p:tgtEl>
                  </p:cond>
                </p:stCondLst>
                <p:endSync evt="end" delay="0">
                  <p:rtn val="all"/>
                </p:endSync>
                <p:childTnLst>
                  <p:par>
                    <p:cTn id="255" fill="hold">
                      <p:stCondLst>
                        <p:cond delay="0"/>
                      </p:stCondLst>
                      <p:childTnLst>
                        <p:par>
                          <p:cTn id="256" fill="hold">
                            <p:stCondLst>
                              <p:cond delay="0"/>
                            </p:stCondLst>
                            <p:childTnLst>
                              <p:par>
                                <p:cTn id="257" presetID="1" presetClass="entr" presetSubtype="0" fill="hold" nodeType="clickEffect">
                                  <p:stCondLst>
                                    <p:cond delay="0"/>
                                  </p:stCondLst>
                                  <p:childTnLst>
                                    <p:set>
                                      <p:cBhvr>
                                        <p:cTn id="258" dur="1" fill="hold">
                                          <p:stCondLst>
                                            <p:cond delay="0"/>
                                          </p:stCondLst>
                                        </p:cTn>
                                        <p:tgtEl>
                                          <p:spTgt spid="375"/>
                                        </p:tgtEl>
                                        <p:attrNameLst>
                                          <p:attrName>style.visibility</p:attrName>
                                        </p:attrNameLst>
                                      </p:cBhvr>
                                      <p:to>
                                        <p:strVal val="visible"/>
                                      </p:to>
                                    </p:set>
                                  </p:childTnLst>
                                </p:cTn>
                              </p:par>
                            </p:childTnLst>
                          </p:cTn>
                        </p:par>
                      </p:childTnLst>
                    </p:cTn>
                  </p:par>
                  <p:par>
                    <p:cTn id="259" fill="hold">
                      <p:stCondLst>
                        <p:cond delay="indefinite"/>
                      </p:stCondLst>
                      <p:childTnLst>
                        <p:par>
                          <p:cTn id="260" fill="hold">
                            <p:stCondLst>
                              <p:cond delay="0"/>
                            </p:stCondLst>
                            <p:childTnLst>
                              <p:par>
                                <p:cTn id="261" presetID="1" presetClass="exit" presetSubtype="0" fill="hold" nodeType="clickEffect">
                                  <p:stCondLst>
                                    <p:cond delay="0"/>
                                  </p:stCondLst>
                                  <p:childTnLst>
                                    <p:set>
                                      <p:cBhvr>
                                        <p:cTn id="262" dur="1" fill="hold">
                                          <p:stCondLst>
                                            <p:cond delay="0"/>
                                          </p:stCondLst>
                                        </p:cTn>
                                        <p:tgtEl>
                                          <p:spTgt spid="375"/>
                                        </p:tgtEl>
                                        <p:attrNameLst>
                                          <p:attrName>style.visibility</p:attrName>
                                        </p:attrNameLst>
                                      </p:cBhvr>
                                      <p:to>
                                        <p:strVal val="hidden"/>
                                      </p:to>
                                    </p:set>
                                  </p:childTnLst>
                                </p:cTn>
                              </p:par>
                            </p:childTnLst>
                          </p:cTn>
                        </p:par>
                      </p:childTnLst>
                    </p:cTn>
                  </p:par>
                </p:childTnLst>
              </p:cTn>
              <p:nextCondLst>
                <p:cond evt="onClick" delay="0">
                  <p:tgtEl>
                    <p:spTgt spid="356"/>
                  </p:tgtEl>
                </p:cond>
              </p:nextCondLst>
            </p:seq>
            <p:seq concurrent="1" nextAc="seek">
              <p:cTn id="263" restart="whenNotActive" fill="hold" evtFilter="cancelBubble" nodeType="interactiveSeq">
                <p:stCondLst>
                  <p:cond evt="onClick" delay="0">
                    <p:tgtEl>
                      <p:spTgt spid="359"/>
                    </p:tgtEl>
                  </p:cond>
                </p:stCondLst>
                <p:endSync evt="end" delay="0">
                  <p:rtn val="all"/>
                </p:endSync>
                <p:childTnLst>
                  <p:par>
                    <p:cTn id="264" fill="hold">
                      <p:stCondLst>
                        <p:cond delay="0"/>
                      </p:stCondLst>
                      <p:childTnLst>
                        <p:par>
                          <p:cTn id="265" fill="hold">
                            <p:stCondLst>
                              <p:cond delay="0"/>
                            </p:stCondLst>
                            <p:childTnLst>
                              <p:par>
                                <p:cTn id="266" presetID="1" presetClass="entr" presetSubtype="0" fill="hold" nodeType="clickEffect">
                                  <p:stCondLst>
                                    <p:cond delay="0"/>
                                  </p:stCondLst>
                                  <p:childTnLst>
                                    <p:set>
                                      <p:cBhvr>
                                        <p:cTn id="267" dur="1" fill="hold">
                                          <p:stCondLst>
                                            <p:cond delay="0"/>
                                          </p:stCondLst>
                                        </p:cTn>
                                        <p:tgtEl>
                                          <p:spTgt spid="374"/>
                                        </p:tgtEl>
                                        <p:attrNameLst>
                                          <p:attrName>style.visibility</p:attrName>
                                        </p:attrNameLst>
                                      </p:cBhvr>
                                      <p:to>
                                        <p:strVal val="visible"/>
                                      </p:to>
                                    </p:set>
                                  </p:childTnLst>
                                </p:cTn>
                              </p:par>
                            </p:childTnLst>
                          </p:cTn>
                        </p:par>
                      </p:childTnLst>
                    </p:cTn>
                  </p:par>
                  <p:par>
                    <p:cTn id="268" fill="hold">
                      <p:stCondLst>
                        <p:cond delay="indefinite"/>
                      </p:stCondLst>
                      <p:childTnLst>
                        <p:par>
                          <p:cTn id="269" fill="hold">
                            <p:stCondLst>
                              <p:cond delay="0"/>
                            </p:stCondLst>
                            <p:childTnLst>
                              <p:par>
                                <p:cTn id="270" presetID="1" presetClass="exit" presetSubtype="0" fill="hold" nodeType="clickEffect">
                                  <p:stCondLst>
                                    <p:cond delay="0"/>
                                  </p:stCondLst>
                                  <p:childTnLst>
                                    <p:set>
                                      <p:cBhvr>
                                        <p:cTn id="271" dur="1" fill="hold">
                                          <p:stCondLst>
                                            <p:cond delay="0"/>
                                          </p:stCondLst>
                                        </p:cTn>
                                        <p:tgtEl>
                                          <p:spTgt spid="374"/>
                                        </p:tgtEl>
                                        <p:attrNameLst>
                                          <p:attrName>style.visibility</p:attrName>
                                        </p:attrNameLst>
                                      </p:cBhvr>
                                      <p:to>
                                        <p:strVal val="hidden"/>
                                      </p:to>
                                    </p:set>
                                  </p:childTnLst>
                                </p:cTn>
                              </p:par>
                            </p:childTnLst>
                          </p:cTn>
                        </p:par>
                      </p:childTnLst>
                    </p:cTn>
                  </p:par>
                </p:childTnLst>
              </p:cTn>
              <p:nextCondLst>
                <p:cond evt="onClick" delay="0">
                  <p:tgtEl>
                    <p:spTgt spid="359"/>
                  </p:tgtEl>
                </p:cond>
              </p:nextCondLst>
            </p:seq>
            <p:seq concurrent="1" nextAc="seek">
              <p:cTn id="272" restart="whenNotActive" fill="hold" evtFilter="cancelBubble" nodeType="interactiveSeq">
                <p:stCondLst>
                  <p:cond evt="onClick" delay="0">
                    <p:tgtEl>
                      <p:spTgt spid="373"/>
                    </p:tgtEl>
                  </p:cond>
                </p:stCondLst>
                <p:endSync evt="end" delay="0">
                  <p:rtn val="all"/>
                </p:endSync>
                <p:childTnLst>
                  <p:par>
                    <p:cTn id="273" fill="hold">
                      <p:stCondLst>
                        <p:cond delay="0"/>
                      </p:stCondLst>
                      <p:childTnLst>
                        <p:par>
                          <p:cTn id="274" fill="hold">
                            <p:stCondLst>
                              <p:cond delay="0"/>
                            </p:stCondLst>
                            <p:childTnLst>
                              <p:par>
                                <p:cTn id="275" presetID="1" presetClass="entr" presetSubtype="0" fill="hold" nodeType="clickEffect">
                                  <p:stCondLst>
                                    <p:cond delay="0"/>
                                  </p:stCondLst>
                                  <p:childTnLst>
                                    <p:set>
                                      <p:cBhvr>
                                        <p:cTn id="276" dur="1" fill="hold">
                                          <p:stCondLst>
                                            <p:cond delay="0"/>
                                          </p:stCondLst>
                                        </p:cTn>
                                        <p:tgtEl>
                                          <p:spTgt spid="373"/>
                                        </p:tgtEl>
                                        <p:attrNameLst>
                                          <p:attrName>style.visibility</p:attrName>
                                        </p:attrNameLst>
                                      </p:cBhvr>
                                      <p:to>
                                        <p:strVal val="visible"/>
                                      </p:to>
                                    </p:set>
                                  </p:childTnLst>
                                </p:cTn>
                              </p:par>
                            </p:childTnLst>
                          </p:cTn>
                        </p:par>
                      </p:childTnLst>
                    </p:cTn>
                  </p:par>
                  <p:par>
                    <p:cTn id="277" fill="hold">
                      <p:stCondLst>
                        <p:cond delay="indefinite"/>
                      </p:stCondLst>
                      <p:childTnLst>
                        <p:par>
                          <p:cTn id="278" fill="hold">
                            <p:stCondLst>
                              <p:cond delay="0"/>
                            </p:stCondLst>
                            <p:childTnLst>
                              <p:par>
                                <p:cTn id="279" presetID="1" presetClass="exit" presetSubtype="0" fill="hold" nodeType="clickEffect">
                                  <p:stCondLst>
                                    <p:cond delay="0"/>
                                  </p:stCondLst>
                                  <p:childTnLst>
                                    <p:set>
                                      <p:cBhvr>
                                        <p:cTn id="280" dur="1" fill="hold">
                                          <p:stCondLst>
                                            <p:cond delay="0"/>
                                          </p:stCondLst>
                                        </p:cTn>
                                        <p:tgtEl>
                                          <p:spTgt spid="373"/>
                                        </p:tgtEl>
                                        <p:attrNameLst>
                                          <p:attrName>style.visibility</p:attrName>
                                        </p:attrNameLst>
                                      </p:cBhvr>
                                      <p:to>
                                        <p:strVal val="hidden"/>
                                      </p:to>
                                    </p:set>
                                  </p:childTnLst>
                                </p:cTn>
                              </p:par>
                            </p:childTnLst>
                          </p:cTn>
                        </p:par>
                      </p:childTnLst>
                    </p:cTn>
                  </p:par>
                  <p:par>
                    <p:cTn id="281" fill="hold">
                      <p:stCondLst>
                        <p:cond delay="indefinite"/>
                      </p:stCondLst>
                      <p:childTnLst>
                        <p:par>
                          <p:cTn id="282" fill="hold">
                            <p:stCondLst>
                              <p:cond delay="0"/>
                            </p:stCondLst>
                            <p:childTnLst>
                              <p:par>
                                <p:cTn id="283" presetID="1" presetClass="exit" presetSubtype="0" fill="hold" nodeType="clickEffect">
                                  <p:stCondLst>
                                    <p:cond delay="0"/>
                                  </p:stCondLst>
                                  <p:childTnLst>
                                    <p:set>
                                      <p:cBhvr>
                                        <p:cTn id="284" dur="1" fill="hold">
                                          <p:stCondLst>
                                            <p:cond delay="0"/>
                                          </p:stCondLst>
                                        </p:cTn>
                                        <p:tgtEl>
                                          <p:spTgt spid="373"/>
                                        </p:tgtEl>
                                        <p:attrNameLst>
                                          <p:attrName>style.visibility</p:attrName>
                                        </p:attrNameLst>
                                      </p:cBhvr>
                                      <p:to>
                                        <p:strVal val="hidden"/>
                                      </p:to>
                                    </p:set>
                                  </p:childTnLst>
                                </p:cTn>
                              </p:par>
                            </p:childTnLst>
                          </p:cTn>
                        </p:par>
                      </p:childTnLst>
                    </p:cTn>
                  </p:par>
                </p:childTnLst>
              </p:cTn>
              <p:nextCondLst>
                <p:cond evt="onClick" delay="0">
                  <p:tgtEl>
                    <p:spTgt spid="373"/>
                  </p:tgtEl>
                </p:cond>
              </p:nextCondLst>
            </p:seq>
            <p:seq concurrent="1" nextAc="seek">
              <p:cTn id="285" restart="whenNotActive" fill="hold" evtFilter="cancelBubble" nodeType="interactiveSeq">
                <p:stCondLst>
                  <p:cond evt="onClick" delay="0">
                    <p:tgtEl>
                      <p:spTgt spid="365"/>
                    </p:tgtEl>
                  </p:cond>
                </p:stCondLst>
                <p:endSync evt="end" delay="0">
                  <p:rtn val="all"/>
                </p:endSync>
                <p:childTnLst>
                  <p:par>
                    <p:cTn id="286" fill="hold">
                      <p:stCondLst>
                        <p:cond delay="0"/>
                      </p:stCondLst>
                      <p:childTnLst>
                        <p:par>
                          <p:cTn id="287" fill="hold">
                            <p:stCondLst>
                              <p:cond delay="0"/>
                            </p:stCondLst>
                            <p:childTnLst>
                              <p:par>
                                <p:cTn id="288" presetID="1" presetClass="entr" presetSubtype="0" fill="hold" nodeType="clickEffect">
                                  <p:stCondLst>
                                    <p:cond delay="0"/>
                                  </p:stCondLst>
                                  <p:childTnLst>
                                    <p:set>
                                      <p:cBhvr>
                                        <p:cTn id="289" dur="1" fill="hold">
                                          <p:stCondLst>
                                            <p:cond delay="0"/>
                                          </p:stCondLst>
                                        </p:cTn>
                                        <p:tgtEl>
                                          <p:spTgt spid="372"/>
                                        </p:tgtEl>
                                        <p:attrNameLst>
                                          <p:attrName>style.visibility</p:attrName>
                                        </p:attrNameLst>
                                      </p:cBhvr>
                                      <p:to>
                                        <p:strVal val="visible"/>
                                      </p:to>
                                    </p:set>
                                  </p:childTnLst>
                                </p:cTn>
                              </p:par>
                            </p:childTnLst>
                          </p:cTn>
                        </p:par>
                      </p:childTnLst>
                    </p:cTn>
                  </p:par>
                  <p:par>
                    <p:cTn id="290" fill="hold">
                      <p:stCondLst>
                        <p:cond delay="indefinite"/>
                      </p:stCondLst>
                      <p:childTnLst>
                        <p:par>
                          <p:cTn id="291" fill="hold">
                            <p:stCondLst>
                              <p:cond delay="0"/>
                            </p:stCondLst>
                            <p:childTnLst>
                              <p:par>
                                <p:cTn id="292" presetID="1" presetClass="exit" presetSubtype="0" fill="hold" nodeType="clickEffect">
                                  <p:stCondLst>
                                    <p:cond delay="0"/>
                                  </p:stCondLst>
                                  <p:childTnLst>
                                    <p:set>
                                      <p:cBhvr>
                                        <p:cTn id="293" dur="1" fill="hold">
                                          <p:stCondLst>
                                            <p:cond delay="0"/>
                                          </p:stCondLst>
                                        </p:cTn>
                                        <p:tgtEl>
                                          <p:spTgt spid="372"/>
                                        </p:tgtEl>
                                        <p:attrNameLst>
                                          <p:attrName>style.visibility</p:attrName>
                                        </p:attrNameLst>
                                      </p:cBhvr>
                                      <p:to>
                                        <p:strVal val="hidden"/>
                                      </p:to>
                                    </p:set>
                                  </p:childTnLst>
                                </p:cTn>
                              </p:par>
                            </p:childTnLst>
                          </p:cTn>
                        </p:par>
                      </p:childTnLst>
                    </p:cTn>
                  </p:par>
                </p:childTnLst>
              </p:cTn>
              <p:nextCondLst>
                <p:cond evt="onClick" delay="0">
                  <p:tgtEl>
                    <p:spTgt spid="365"/>
                  </p:tgtEl>
                </p:cond>
              </p:nextCondLst>
            </p:seq>
            <p:seq concurrent="1" nextAc="seek">
              <p:cTn id="294" restart="whenNotActive" fill="hold" evtFilter="cancelBubble" nodeType="interactiveSeq">
                <p:stCondLst>
                  <p:cond evt="onClick" delay="0">
                    <p:tgtEl>
                      <p:spTgt spid="368"/>
                    </p:tgtEl>
                  </p:cond>
                </p:stCondLst>
                <p:endSync evt="end" delay="0">
                  <p:rtn val="all"/>
                </p:endSync>
                <p:childTnLst>
                  <p:par>
                    <p:cTn id="295" fill="hold">
                      <p:stCondLst>
                        <p:cond delay="0"/>
                      </p:stCondLst>
                      <p:childTnLst>
                        <p:par>
                          <p:cTn id="296" fill="hold">
                            <p:stCondLst>
                              <p:cond delay="0"/>
                            </p:stCondLst>
                            <p:childTnLst>
                              <p:par>
                                <p:cTn id="297" presetID="1" presetClass="entr" presetSubtype="0" fill="hold" nodeType="clickEffect">
                                  <p:stCondLst>
                                    <p:cond delay="0"/>
                                  </p:stCondLst>
                                  <p:childTnLst>
                                    <p:set>
                                      <p:cBhvr>
                                        <p:cTn id="298" dur="1" fill="hold">
                                          <p:stCondLst>
                                            <p:cond delay="0"/>
                                          </p:stCondLst>
                                        </p:cTn>
                                        <p:tgtEl>
                                          <p:spTgt spid="371"/>
                                        </p:tgtEl>
                                        <p:attrNameLst>
                                          <p:attrName>style.visibility</p:attrName>
                                        </p:attrNameLst>
                                      </p:cBhvr>
                                      <p:to>
                                        <p:strVal val="visible"/>
                                      </p:to>
                                    </p:set>
                                  </p:childTnLst>
                                </p:cTn>
                              </p:par>
                            </p:childTnLst>
                          </p:cTn>
                        </p:par>
                      </p:childTnLst>
                    </p:cTn>
                  </p:par>
                  <p:par>
                    <p:cTn id="299" fill="hold">
                      <p:stCondLst>
                        <p:cond delay="indefinite"/>
                      </p:stCondLst>
                      <p:childTnLst>
                        <p:par>
                          <p:cTn id="300" fill="hold">
                            <p:stCondLst>
                              <p:cond delay="0"/>
                            </p:stCondLst>
                            <p:childTnLst>
                              <p:par>
                                <p:cTn id="301" presetID="1" presetClass="exit" presetSubtype="0" fill="hold" nodeType="clickEffect">
                                  <p:stCondLst>
                                    <p:cond delay="0"/>
                                  </p:stCondLst>
                                  <p:childTnLst>
                                    <p:set>
                                      <p:cBhvr>
                                        <p:cTn id="302" dur="1" fill="hold">
                                          <p:stCondLst>
                                            <p:cond delay="0"/>
                                          </p:stCondLst>
                                        </p:cTn>
                                        <p:tgtEl>
                                          <p:spTgt spid="371"/>
                                        </p:tgtEl>
                                        <p:attrNameLst>
                                          <p:attrName>style.visibility</p:attrName>
                                        </p:attrNameLst>
                                      </p:cBhvr>
                                      <p:to>
                                        <p:strVal val="hidden"/>
                                      </p:to>
                                    </p:set>
                                  </p:childTnLst>
                                </p:cTn>
                              </p:par>
                            </p:childTnLst>
                          </p:cTn>
                        </p:par>
                      </p:childTnLst>
                    </p:cTn>
                  </p:par>
                </p:childTnLst>
              </p:cTn>
              <p:nextCondLst>
                <p:cond evt="onClick" delay="0">
                  <p:tgtEl>
                    <p:spTgt spid="368"/>
                  </p:tgtEl>
                </p:cond>
              </p:nextCondLst>
            </p:seq>
            <p:seq concurrent="1" nextAc="seek">
              <p:cTn id="303" restart="whenNotActive" fill="hold" evtFilter="cancelBubble" nodeType="interactiveSeq">
                <p:stCondLst>
                  <p:cond evt="onClick" delay="0">
                    <p:tgtEl>
                      <p:spTgt spid="403"/>
                    </p:tgtEl>
                  </p:cond>
                </p:stCondLst>
                <p:endSync evt="end" delay="0">
                  <p:rtn val="all"/>
                </p:endSync>
                <p:childTnLst>
                  <p:par>
                    <p:cTn id="304" fill="hold">
                      <p:stCondLst>
                        <p:cond delay="0"/>
                      </p:stCondLst>
                      <p:childTnLst>
                        <p:par>
                          <p:cTn id="305" fill="hold">
                            <p:stCondLst>
                              <p:cond delay="0"/>
                            </p:stCondLst>
                            <p:childTnLst>
                              <p:par>
                                <p:cTn id="306" presetID="1" presetClass="exit" presetSubtype="0" fill="hold" nodeType="clickEffect">
                                  <p:stCondLst>
                                    <p:cond delay="0"/>
                                  </p:stCondLst>
                                  <p:childTnLst>
                                    <p:set>
                                      <p:cBhvr>
                                        <p:cTn id="307" dur="1" fill="hold">
                                          <p:stCondLst>
                                            <p:cond delay="0"/>
                                          </p:stCondLst>
                                        </p:cTn>
                                        <p:tgtEl>
                                          <p:spTgt spid="403"/>
                                        </p:tgtEl>
                                        <p:attrNameLst>
                                          <p:attrName>style.visibility</p:attrName>
                                        </p:attrNameLst>
                                      </p:cBhvr>
                                      <p:to>
                                        <p:strVal val="hidden"/>
                                      </p:to>
                                    </p:set>
                                  </p:childTnLst>
                                </p:cTn>
                              </p:par>
                            </p:childTnLst>
                          </p:cTn>
                        </p:par>
                      </p:childTnLst>
                    </p:cTn>
                  </p:par>
                </p:childTnLst>
              </p:cTn>
              <p:nextCondLst>
                <p:cond evt="onClick" delay="0">
                  <p:tgtEl>
                    <p:spTgt spid="403"/>
                  </p:tgtEl>
                </p:cond>
              </p:nextCondLst>
            </p:seq>
            <p:seq concurrent="1" nextAc="seek">
              <p:cTn id="308" restart="whenNotActive" fill="hold" evtFilter="cancelBubble" nodeType="interactiveSeq">
                <p:stCondLst>
                  <p:cond evt="onClick" delay="0">
                    <p:tgtEl>
                      <p:spTgt spid="402"/>
                    </p:tgtEl>
                  </p:cond>
                </p:stCondLst>
                <p:endSync evt="end" delay="0">
                  <p:rtn val="all"/>
                </p:endSync>
                <p:childTnLst>
                  <p:par>
                    <p:cTn id="309" fill="hold">
                      <p:stCondLst>
                        <p:cond delay="0"/>
                      </p:stCondLst>
                      <p:childTnLst>
                        <p:par>
                          <p:cTn id="310" fill="hold">
                            <p:stCondLst>
                              <p:cond delay="0"/>
                            </p:stCondLst>
                            <p:childTnLst>
                              <p:par>
                                <p:cTn id="311" presetID="1" presetClass="exit" presetSubtype="0" fill="hold" nodeType="clickEffect">
                                  <p:stCondLst>
                                    <p:cond delay="0"/>
                                  </p:stCondLst>
                                  <p:childTnLst>
                                    <p:set>
                                      <p:cBhvr>
                                        <p:cTn id="312" dur="1" fill="hold">
                                          <p:stCondLst>
                                            <p:cond delay="0"/>
                                          </p:stCondLst>
                                        </p:cTn>
                                        <p:tgtEl>
                                          <p:spTgt spid="402"/>
                                        </p:tgtEl>
                                        <p:attrNameLst>
                                          <p:attrName>style.visibility</p:attrName>
                                        </p:attrNameLst>
                                      </p:cBhvr>
                                      <p:to>
                                        <p:strVal val="hidden"/>
                                      </p:to>
                                    </p:set>
                                  </p:childTnLst>
                                </p:cTn>
                              </p:par>
                            </p:childTnLst>
                          </p:cTn>
                        </p:par>
                      </p:childTnLst>
                    </p:cTn>
                  </p:par>
                </p:childTnLst>
              </p:cTn>
              <p:nextCondLst>
                <p:cond evt="onClick" delay="0">
                  <p:tgtEl>
                    <p:spTgt spid="402"/>
                  </p:tgtEl>
                </p:cond>
              </p:nextCondLst>
            </p:seq>
            <p:seq concurrent="1" nextAc="seek">
              <p:cTn id="313" restart="whenNotActive" fill="hold" evtFilter="cancelBubble" nodeType="interactiveSeq">
                <p:stCondLst>
                  <p:cond evt="onClick" delay="0">
                    <p:tgtEl>
                      <p:spTgt spid="401"/>
                    </p:tgtEl>
                  </p:cond>
                </p:stCondLst>
                <p:endSync evt="end" delay="0">
                  <p:rtn val="all"/>
                </p:endSync>
                <p:childTnLst>
                  <p:par>
                    <p:cTn id="314" fill="hold">
                      <p:stCondLst>
                        <p:cond delay="0"/>
                      </p:stCondLst>
                      <p:childTnLst>
                        <p:par>
                          <p:cTn id="315" fill="hold">
                            <p:stCondLst>
                              <p:cond delay="0"/>
                            </p:stCondLst>
                            <p:childTnLst>
                              <p:par>
                                <p:cTn id="316" presetID="1" presetClass="exit" presetSubtype="0" fill="hold" nodeType="clickEffect">
                                  <p:stCondLst>
                                    <p:cond delay="0"/>
                                  </p:stCondLst>
                                  <p:childTnLst>
                                    <p:set>
                                      <p:cBhvr>
                                        <p:cTn id="317" dur="1" fill="hold">
                                          <p:stCondLst>
                                            <p:cond delay="0"/>
                                          </p:stCondLst>
                                        </p:cTn>
                                        <p:tgtEl>
                                          <p:spTgt spid="401"/>
                                        </p:tgtEl>
                                        <p:attrNameLst>
                                          <p:attrName>style.visibility</p:attrName>
                                        </p:attrNameLst>
                                      </p:cBhvr>
                                      <p:to>
                                        <p:strVal val="hidden"/>
                                      </p:to>
                                    </p:set>
                                  </p:childTnLst>
                                </p:cTn>
                              </p:par>
                            </p:childTnLst>
                          </p:cTn>
                        </p:par>
                      </p:childTnLst>
                    </p:cTn>
                  </p:par>
                </p:childTnLst>
              </p:cTn>
              <p:nextCondLst>
                <p:cond evt="onClick" delay="0">
                  <p:tgtEl>
                    <p:spTgt spid="401"/>
                  </p:tgtEl>
                </p:cond>
              </p:nextCondLst>
            </p:seq>
            <p:seq concurrent="1" nextAc="seek">
              <p:cTn id="318" restart="whenNotActive" fill="hold" evtFilter="cancelBubble" nodeType="interactiveSeq">
                <p:stCondLst>
                  <p:cond evt="onClick" delay="0">
                    <p:tgtEl>
                      <p:spTgt spid="400"/>
                    </p:tgtEl>
                  </p:cond>
                </p:stCondLst>
                <p:endSync evt="end" delay="0">
                  <p:rtn val="all"/>
                </p:endSync>
                <p:childTnLst>
                  <p:par>
                    <p:cTn id="319" fill="hold">
                      <p:stCondLst>
                        <p:cond delay="0"/>
                      </p:stCondLst>
                      <p:childTnLst>
                        <p:par>
                          <p:cTn id="320" fill="hold">
                            <p:stCondLst>
                              <p:cond delay="0"/>
                            </p:stCondLst>
                            <p:childTnLst>
                              <p:par>
                                <p:cTn id="321" presetID="1" presetClass="exit" presetSubtype="0" fill="hold" nodeType="clickEffect">
                                  <p:stCondLst>
                                    <p:cond delay="0"/>
                                  </p:stCondLst>
                                  <p:childTnLst>
                                    <p:set>
                                      <p:cBhvr>
                                        <p:cTn id="322" dur="1" fill="hold">
                                          <p:stCondLst>
                                            <p:cond delay="0"/>
                                          </p:stCondLst>
                                        </p:cTn>
                                        <p:tgtEl>
                                          <p:spTgt spid="400"/>
                                        </p:tgtEl>
                                        <p:attrNameLst>
                                          <p:attrName>style.visibility</p:attrName>
                                        </p:attrNameLst>
                                      </p:cBhvr>
                                      <p:to>
                                        <p:strVal val="hidden"/>
                                      </p:to>
                                    </p:set>
                                  </p:childTnLst>
                                </p:cTn>
                              </p:par>
                            </p:childTnLst>
                          </p:cTn>
                        </p:par>
                      </p:childTnLst>
                    </p:cTn>
                  </p:par>
                </p:childTnLst>
              </p:cTn>
              <p:nextCondLst>
                <p:cond evt="onClick" delay="0">
                  <p:tgtEl>
                    <p:spTgt spid="400"/>
                  </p:tgtEl>
                </p:cond>
              </p:nextCondLst>
            </p:seq>
            <p:seq concurrent="1" nextAc="seek">
              <p:cTn id="323" restart="whenNotActive" fill="hold" evtFilter="cancelBubble" nodeType="interactiveSeq">
                <p:stCondLst>
                  <p:cond evt="onClick" delay="0">
                    <p:tgtEl>
                      <p:spTgt spid="399"/>
                    </p:tgtEl>
                  </p:cond>
                </p:stCondLst>
                <p:endSync evt="end" delay="0">
                  <p:rtn val="all"/>
                </p:endSync>
                <p:childTnLst>
                  <p:par>
                    <p:cTn id="324" fill="hold">
                      <p:stCondLst>
                        <p:cond delay="0"/>
                      </p:stCondLst>
                      <p:childTnLst>
                        <p:par>
                          <p:cTn id="325" fill="hold">
                            <p:stCondLst>
                              <p:cond delay="0"/>
                            </p:stCondLst>
                            <p:childTnLst>
                              <p:par>
                                <p:cTn id="326" presetID="1" presetClass="exit" presetSubtype="0" fill="hold" nodeType="clickEffect">
                                  <p:stCondLst>
                                    <p:cond delay="0"/>
                                  </p:stCondLst>
                                  <p:childTnLst>
                                    <p:set>
                                      <p:cBhvr>
                                        <p:cTn id="327" dur="1" fill="hold">
                                          <p:stCondLst>
                                            <p:cond delay="0"/>
                                          </p:stCondLst>
                                        </p:cTn>
                                        <p:tgtEl>
                                          <p:spTgt spid="399"/>
                                        </p:tgtEl>
                                        <p:attrNameLst>
                                          <p:attrName>style.visibility</p:attrName>
                                        </p:attrNameLst>
                                      </p:cBhvr>
                                      <p:to>
                                        <p:strVal val="hidden"/>
                                      </p:to>
                                    </p:set>
                                  </p:childTnLst>
                                </p:cTn>
                              </p:par>
                            </p:childTnLst>
                          </p:cTn>
                        </p:par>
                      </p:childTnLst>
                    </p:cTn>
                  </p:par>
                </p:childTnLst>
              </p:cTn>
              <p:nextCondLst>
                <p:cond evt="onClick" delay="0">
                  <p:tgtEl>
                    <p:spTgt spid="399"/>
                  </p:tgtEl>
                </p:cond>
              </p:nextCondLst>
            </p:seq>
            <p:seq concurrent="1" nextAc="seek">
              <p:cTn id="328" restart="whenNotActive" fill="hold" evtFilter="cancelBubble" nodeType="interactiveSeq">
                <p:stCondLst>
                  <p:cond evt="onClick" delay="0">
                    <p:tgtEl>
                      <p:spTgt spid="398"/>
                    </p:tgtEl>
                  </p:cond>
                </p:stCondLst>
                <p:endSync evt="end" delay="0">
                  <p:rtn val="all"/>
                </p:endSync>
                <p:childTnLst>
                  <p:par>
                    <p:cTn id="329" fill="hold">
                      <p:stCondLst>
                        <p:cond delay="0"/>
                      </p:stCondLst>
                      <p:childTnLst>
                        <p:par>
                          <p:cTn id="330" fill="hold">
                            <p:stCondLst>
                              <p:cond delay="0"/>
                            </p:stCondLst>
                            <p:childTnLst>
                              <p:par>
                                <p:cTn id="331" presetID="1" presetClass="exit" presetSubtype="0" fill="hold" nodeType="clickEffect">
                                  <p:stCondLst>
                                    <p:cond delay="0"/>
                                  </p:stCondLst>
                                  <p:childTnLst>
                                    <p:set>
                                      <p:cBhvr>
                                        <p:cTn id="332" dur="1" fill="hold">
                                          <p:stCondLst>
                                            <p:cond delay="0"/>
                                          </p:stCondLst>
                                        </p:cTn>
                                        <p:tgtEl>
                                          <p:spTgt spid="398"/>
                                        </p:tgtEl>
                                        <p:attrNameLst>
                                          <p:attrName>style.visibility</p:attrName>
                                        </p:attrNameLst>
                                      </p:cBhvr>
                                      <p:to>
                                        <p:strVal val="hidden"/>
                                      </p:to>
                                    </p:set>
                                  </p:childTnLst>
                                </p:cTn>
                              </p:par>
                            </p:childTnLst>
                          </p:cTn>
                        </p:par>
                      </p:childTnLst>
                    </p:cTn>
                  </p:par>
                </p:childTnLst>
              </p:cTn>
              <p:nextCondLst>
                <p:cond evt="onClick" delay="0">
                  <p:tgtEl>
                    <p:spTgt spid="398"/>
                  </p:tgtEl>
                </p:cond>
              </p:nextCondLst>
            </p:seq>
            <p:seq concurrent="1" nextAc="seek">
              <p:cTn id="333" restart="whenNotActive" fill="hold" evtFilter="cancelBubble" nodeType="interactiveSeq">
                <p:stCondLst>
                  <p:cond evt="onClick" delay="0">
                    <p:tgtEl>
                      <p:spTgt spid="397"/>
                    </p:tgtEl>
                  </p:cond>
                </p:stCondLst>
                <p:endSync evt="end" delay="0">
                  <p:rtn val="all"/>
                </p:endSync>
                <p:childTnLst>
                  <p:par>
                    <p:cTn id="334" fill="hold">
                      <p:stCondLst>
                        <p:cond delay="0"/>
                      </p:stCondLst>
                      <p:childTnLst>
                        <p:par>
                          <p:cTn id="335" fill="hold">
                            <p:stCondLst>
                              <p:cond delay="0"/>
                            </p:stCondLst>
                            <p:childTnLst>
                              <p:par>
                                <p:cTn id="336" presetID="1" presetClass="exit" presetSubtype="0" fill="hold" nodeType="clickEffect">
                                  <p:stCondLst>
                                    <p:cond delay="0"/>
                                  </p:stCondLst>
                                  <p:childTnLst>
                                    <p:set>
                                      <p:cBhvr>
                                        <p:cTn id="337" dur="1" fill="hold">
                                          <p:stCondLst>
                                            <p:cond delay="0"/>
                                          </p:stCondLst>
                                        </p:cTn>
                                        <p:tgtEl>
                                          <p:spTgt spid="397"/>
                                        </p:tgtEl>
                                        <p:attrNameLst>
                                          <p:attrName>style.visibility</p:attrName>
                                        </p:attrNameLst>
                                      </p:cBhvr>
                                      <p:to>
                                        <p:strVal val="hidden"/>
                                      </p:to>
                                    </p:set>
                                  </p:childTnLst>
                                </p:cTn>
                              </p:par>
                            </p:childTnLst>
                          </p:cTn>
                        </p:par>
                      </p:childTnLst>
                    </p:cTn>
                  </p:par>
                </p:childTnLst>
              </p:cTn>
              <p:nextCondLst>
                <p:cond evt="onClick" delay="0">
                  <p:tgtEl>
                    <p:spTgt spid="397"/>
                  </p:tgtEl>
                </p:cond>
              </p:nextCondLst>
            </p:seq>
            <p:seq concurrent="1" nextAc="seek">
              <p:cTn id="338" restart="whenNotActive" fill="hold" evtFilter="cancelBubble" nodeType="interactiveSeq">
                <p:stCondLst>
                  <p:cond evt="onClick" delay="0">
                    <p:tgtEl>
                      <p:spTgt spid="396"/>
                    </p:tgtEl>
                  </p:cond>
                </p:stCondLst>
                <p:endSync evt="end" delay="0">
                  <p:rtn val="all"/>
                </p:endSync>
                <p:childTnLst>
                  <p:par>
                    <p:cTn id="339" fill="hold">
                      <p:stCondLst>
                        <p:cond delay="0"/>
                      </p:stCondLst>
                      <p:childTnLst>
                        <p:par>
                          <p:cTn id="340" fill="hold">
                            <p:stCondLst>
                              <p:cond delay="0"/>
                            </p:stCondLst>
                            <p:childTnLst>
                              <p:par>
                                <p:cTn id="341" presetID="1" presetClass="exit" presetSubtype="0" fill="hold" nodeType="clickEffect">
                                  <p:stCondLst>
                                    <p:cond delay="0"/>
                                  </p:stCondLst>
                                  <p:childTnLst>
                                    <p:set>
                                      <p:cBhvr>
                                        <p:cTn id="342" dur="1" fill="hold">
                                          <p:stCondLst>
                                            <p:cond delay="0"/>
                                          </p:stCondLst>
                                        </p:cTn>
                                        <p:tgtEl>
                                          <p:spTgt spid="396"/>
                                        </p:tgtEl>
                                        <p:attrNameLst>
                                          <p:attrName>style.visibility</p:attrName>
                                        </p:attrNameLst>
                                      </p:cBhvr>
                                      <p:to>
                                        <p:strVal val="hidden"/>
                                      </p:to>
                                    </p:set>
                                  </p:childTnLst>
                                </p:cTn>
                              </p:par>
                            </p:childTnLst>
                          </p:cTn>
                        </p:par>
                      </p:childTnLst>
                    </p:cTn>
                  </p:par>
                </p:childTnLst>
              </p:cTn>
              <p:nextCondLst>
                <p:cond evt="onClick" delay="0">
                  <p:tgtEl>
                    <p:spTgt spid="396"/>
                  </p:tgtEl>
                </p:cond>
              </p:nextCondLst>
            </p:seq>
            <p:seq concurrent="1" nextAc="seek">
              <p:cTn id="343" restart="whenNotActive" fill="hold" evtFilter="cancelBubble" nodeType="interactiveSeq">
                <p:stCondLst>
                  <p:cond evt="onClick" delay="0">
                    <p:tgtEl>
                      <p:spTgt spid="395"/>
                    </p:tgtEl>
                  </p:cond>
                </p:stCondLst>
                <p:endSync evt="end" delay="0">
                  <p:rtn val="all"/>
                </p:endSync>
                <p:childTnLst>
                  <p:par>
                    <p:cTn id="344" fill="hold">
                      <p:stCondLst>
                        <p:cond delay="0"/>
                      </p:stCondLst>
                      <p:childTnLst>
                        <p:par>
                          <p:cTn id="345" fill="hold">
                            <p:stCondLst>
                              <p:cond delay="0"/>
                            </p:stCondLst>
                            <p:childTnLst>
                              <p:par>
                                <p:cTn id="346" presetID="1" presetClass="exit" presetSubtype="0" fill="hold" nodeType="clickEffect">
                                  <p:stCondLst>
                                    <p:cond delay="0"/>
                                  </p:stCondLst>
                                  <p:childTnLst>
                                    <p:set>
                                      <p:cBhvr>
                                        <p:cTn id="347" dur="1" fill="hold">
                                          <p:stCondLst>
                                            <p:cond delay="0"/>
                                          </p:stCondLst>
                                        </p:cTn>
                                        <p:tgtEl>
                                          <p:spTgt spid="395"/>
                                        </p:tgtEl>
                                        <p:attrNameLst>
                                          <p:attrName>style.visibility</p:attrName>
                                        </p:attrNameLst>
                                      </p:cBhvr>
                                      <p:to>
                                        <p:strVal val="hidden"/>
                                      </p:to>
                                    </p:set>
                                  </p:childTnLst>
                                </p:cTn>
                              </p:par>
                            </p:childTnLst>
                          </p:cTn>
                        </p:par>
                      </p:childTnLst>
                    </p:cTn>
                  </p:par>
                </p:childTnLst>
              </p:cTn>
              <p:nextCondLst>
                <p:cond evt="onClick" delay="0">
                  <p:tgtEl>
                    <p:spTgt spid="395"/>
                  </p:tgtEl>
                </p:cond>
              </p:nextCondLst>
            </p:seq>
            <p:seq concurrent="1" nextAc="seek">
              <p:cTn id="348" restart="whenNotActive" fill="hold" evtFilter="cancelBubble" nodeType="interactiveSeq">
                <p:stCondLst>
                  <p:cond evt="onClick" delay="0">
                    <p:tgtEl>
                      <p:spTgt spid="394"/>
                    </p:tgtEl>
                  </p:cond>
                </p:stCondLst>
                <p:endSync evt="end" delay="0">
                  <p:rtn val="all"/>
                </p:endSync>
                <p:childTnLst>
                  <p:par>
                    <p:cTn id="349" fill="hold">
                      <p:stCondLst>
                        <p:cond delay="0"/>
                      </p:stCondLst>
                      <p:childTnLst>
                        <p:par>
                          <p:cTn id="350" fill="hold">
                            <p:stCondLst>
                              <p:cond delay="0"/>
                            </p:stCondLst>
                            <p:childTnLst>
                              <p:par>
                                <p:cTn id="351" presetID="1" presetClass="exit" presetSubtype="0" fill="hold" nodeType="clickEffect">
                                  <p:stCondLst>
                                    <p:cond delay="0"/>
                                  </p:stCondLst>
                                  <p:childTnLst>
                                    <p:set>
                                      <p:cBhvr>
                                        <p:cTn id="352" dur="1" fill="hold">
                                          <p:stCondLst>
                                            <p:cond delay="0"/>
                                          </p:stCondLst>
                                        </p:cTn>
                                        <p:tgtEl>
                                          <p:spTgt spid="394"/>
                                        </p:tgtEl>
                                        <p:attrNameLst>
                                          <p:attrName>style.visibility</p:attrName>
                                        </p:attrNameLst>
                                      </p:cBhvr>
                                      <p:to>
                                        <p:strVal val="hidden"/>
                                      </p:to>
                                    </p:set>
                                  </p:childTnLst>
                                </p:cTn>
                              </p:par>
                            </p:childTnLst>
                          </p:cTn>
                        </p:par>
                      </p:childTnLst>
                    </p:cTn>
                  </p:par>
                </p:childTnLst>
              </p:cTn>
              <p:nextCondLst>
                <p:cond evt="onClick" delay="0">
                  <p:tgtEl>
                    <p:spTgt spid="394"/>
                  </p:tgtEl>
                </p:cond>
              </p:nextCondLst>
            </p:seq>
            <p:seq concurrent="1" nextAc="seek">
              <p:cTn id="353" restart="whenNotActive" fill="hold" evtFilter="cancelBubble" nodeType="interactiveSeq">
                <p:stCondLst>
                  <p:cond evt="onClick" delay="0">
                    <p:tgtEl>
                      <p:spTgt spid="393"/>
                    </p:tgtEl>
                  </p:cond>
                </p:stCondLst>
                <p:endSync evt="end" delay="0">
                  <p:rtn val="all"/>
                </p:endSync>
                <p:childTnLst>
                  <p:par>
                    <p:cTn id="354" fill="hold">
                      <p:stCondLst>
                        <p:cond delay="0"/>
                      </p:stCondLst>
                      <p:childTnLst>
                        <p:par>
                          <p:cTn id="355" fill="hold">
                            <p:stCondLst>
                              <p:cond delay="0"/>
                            </p:stCondLst>
                            <p:childTnLst>
                              <p:par>
                                <p:cTn id="356" presetID="1" presetClass="exit" presetSubtype="0" fill="hold" nodeType="clickEffect">
                                  <p:stCondLst>
                                    <p:cond delay="0"/>
                                  </p:stCondLst>
                                  <p:childTnLst>
                                    <p:set>
                                      <p:cBhvr>
                                        <p:cTn id="357" dur="1" fill="hold">
                                          <p:stCondLst>
                                            <p:cond delay="0"/>
                                          </p:stCondLst>
                                        </p:cTn>
                                        <p:tgtEl>
                                          <p:spTgt spid="393"/>
                                        </p:tgtEl>
                                        <p:attrNameLst>
                                          <p:attrName>style.visibility</p:attrName>
                                        </p:attrNameLst>
                                      </p:cBhvr>
                                      <p:to>
                                        <p:strVal val="hidden"/>
                                      </p:to>
                                    </p:set>
                                  </p:childTnLst>
                                </p:cTn>
                              </p:par>
                            </p:childTnLst>
                          </p:cTn>
                        </p:par>
                      </p:childTnLst>
                    </p:cTn>
                  </p:par>
                </p:childTnLst>
              </p:cTn>
              <p:nextCondLst>
                <p:cond evt="onClick" delay="0">
                  <p:tgtEl>
                    <p:spTgt spid="393"/>
                  </p:tgtEl>
                </p:cond>
              </p:nextCondLst>
            </p:seq>
            <p:seq concurrent="1" nextAc="seek">
              <p:cTn id="358" restart="whenNotActive" fill="hold" evtFilter="cancelBubble" nodeType="interactiveSeq">
                <p:stCondLst>
                  <p:cond evt="onClick" delay="0">
                    <p:tgtEl>
                      <p:spTgt spid="392"/>
                    </p:tgtEl>
                  </p:cond>
                </p:stCondLst>
                <p:endSync evt="end" delay="0">
                  <p:rtn val="all"/>
                </p:endSync>
                <p:childTnLst>
                  <p:par>
                    <p:cTn id="359" fill="hold">
                      <p:stCondLst>
                        <p:cond delay="0"/>
                      </p:stCondLst>
                      <p:childTnLst>
                        <p:par>
                          <p:cTn id="360" fill="hold">
                            <p:stCondLst>
                              <p:cond delay="0"/>
                            </p:stCondLst>
                            <p:childTnLst>
                              <p:par>
                                <p:cTn id="361" presetID="1" presetClass="exit" presetSubtype="0" fill="hold" nodeType="clickEffect">
                                  <p:stCondLst>
                                    <p:cond delay="0"/>
                                  </p:stCondLst>
                                  <p:childTnLst>
                                    <p:set>
                                      <p:cBhvr>
                                        <p:cTn id="362" dur="1" fill="hold">
                                          <p:stCondLst>
                                            <p:cond delay="0"/>
                                          </p:stCondLst>
                                        </p:cTn>
                                        <p:tgtEl>
                                          <p:spTgt spid="392"/>
                                        </p:tgtEl>
                                        <p:attrNameLst>
                                          <p:attrName>style.visibility</p:attrName>
                                        </p:attrNameLst>
                                      </p:cBhvr>
                                      <p:to>
                                        <p:strVal val="hidden"/>
                                      </p:to>
                                    </p:set>
                                  </p:childTnLst>
                                </p:cTn>
                              </p:par>
                            </p:childTnLst>
                          </p:cTn>
                        </p:par>
                      </p:childTnLst>
                    </p:cTn>
                  </p:par>
                </p:childTnLst>
              </p:cTn>
              <p:nextCondLst>
                <p:cond evt="onClick" delay="0">
                  <p:tgtEl>
                    <p:spTgt spid="392"/>
                  </p:tgtEl>
                </p:cond>
              </p:nextCondLst>
            </p:seq>
            <p:seq concurrent="1" nextAc="seek">
              <p:cTn id="363" restart="whenNotActive" fill="hold" evtFilter="cancelBubble" nodeType="interactiveSeq">
                <p:stCondLst>
                  <p:cond evt="onClick" delay="0">
                    <p:tgtEl>
                      <p:spTgt spid="391"/>
                    </p:tgtEl>
                  </p:cond>
                </p:stCondLst>
                <p:endSync evt="end" delay="0">
                  <p:rtn val="all"/>
                </p:endSync>
                <p:childTnLst>
                  <p:par>
                    <p:cTn id="364" fill="hold">
                      <p:stCondLst>
                        <p:cond delay="0"/>
                      </p:stCondLst>
                      <p:childTnLst>
                        <p:par>
                          <p:cTn id="365" fill="hold">
                            <p:stCondLst>
                              <p:cond delay="0"/>
                            </p:stCondLst>
                            <p:childTnLst>
                              <p:par>
                                <p:cTn id="366" presetID="1" presetClass="exit" presetSubtype="0" fill="hold" nodeType="clickEffect">
                                  <p:stCondLst>
                                    <p:cond delay="0"/>
                                  </p:stCondLst>
                                  <p:childTnLst>
                                    <p:set>
                                      <p:cBhvr>
                                        <p:cTn id="367" dur="1" fill="hold">
                                          <p:stCondLst>
                                            <p:cond delay="0"/>
                                          </p:stCondLst>
                                        </p:cTn>
                                        <p:tgtEl>
                                          <p:spTgt spid="391"/>
                                        </p:tgtEl>
                                        <p:attrNameLst>
                                          <p:attrName>style.visibility</p:attrName>
                                        </p:attrNameLst>
                                      </p:cBhvr>
                                      <p:to>
                                        <p:strVal val="hidden"/>
                                      </p:to>
                                    </p:set>
                                  </p:childTnLst>
                                </p:cTn>
                              </p:par>
                            </p:childTnLst>
                          </p:cTn>
                        </p:par>
                      </p:childTnLst>
                    </p:cTn>
                  </p:par>
                </p:childTnLst>
              </p:cTn>
              <p:nextCondLst>
                <p:cond evt="onClick" delay="0">
                  <p:tgtEl>
                    <p:spTgt spid="391"/>
                  </p:tgtEl>
                </p:cond>
              </p:nextCondLst>
            </p:seq>
            <p:seq concurrent="1" nextAc="seek">
              <p:cTn id="368" restart="whenNotActive" fill="hold" evtFilter="cancelBubble" nodeType="interactiveSeq">
                <p:stCondLst>
                  <p:cond evt="onClick" delay="0">
                    <p:tgtEl>
                      <p:spTgt spid="390"/>
                    </p:tgtEl>
                  </p:cond>
                </p:stCondLst>
                <p:endSync evt="end" delay="0">
                  <p:rtn val="all"/>
                </p:endSync>
                <p:childTnLst>
                  <p:par>
                    <p:cTn id="369" fill="hold">
                      <p:stCondLst>
                        <p:cond delay="0"/>
                      </p:stCondLst>
                      <p:childTnLst>
                        <p:par>
                          <p:cTn id="370" fill="hold">
                            <p:stCondLst>
                              <p:cond delay="0"/>
                            </p:stCondLst>
                            <p:childTnLst>
                              <p:par>
                                <p:cTn id="371" presetID="1" presetClass="exit" presetSubtype="0" fill="hold" nodeType="clickEffect">
                                  <p:stCondLst>
                                    <p:cond delay="0"/>
                                  </p:stCondLst>
                                  <p:childTnLst>
                                    <p:set>
                                      <p:cBhvr>
                                        <p:cTn id="372" dur="1" fill="hold">
                                          <p:stCondLst>
                                            <p:cond delay="0"/>
                                          </p:stCondLst>
                                        </p:cTn>
                                        <p:tgtEl>
                                          <p:spTgt spid="390"/>
                                        </p:tgtEl>
                                        <p:attrNameLst>
                                          <p:attrName>style.visibility</p:attrName>
                                        </p:attrNameLst>
                                      </p:cBhvr>
                                      <p:to>
                                        <p:strVal val="hidden"/>
                                      </p:to>
                                    </p:set>
                                  </p:childTnLst>
                                </p:cTn>
                              </p:par>
                            </p:childTnLst>
                          </p:cTn>
                        </p:par>
                      </p:childTnLst>
                    </p:cTn>
                  </p:par>
                </p:childTnLst>
              </p:cTn>
              <p:nextCondLst>
                <p:cond evt="onClick" delay="0">
                  <p:tgtEl>
                    <p:spTgt spid="390"/>
                  </p:tgtEl>
                </p:cond>
              </p:nextCondLst>
            </p:seq>
            <p:seq concurrent="1" nextAc="seek">
              <p:cTn id="373" restart="whenNotActive" fill="hold" evtFilter="cancelBubble" nodeType="interactiveSeq">
                <p:stCondLst>
                  <p:cond evt="onClick" delay="0">
                    <p:tgtEl>
                      <p:spTgt spid="389"/>
                    </p:tgtEl>
                  </p:cond>
                </p:stCondLst>
                <p:endSync evt="end" delay="0">
                  <p:rtn val="all"/>
                </p:endSync>
                <p:childTnLst>
                  <p:par>
                    <p:cTn id="374" fill="hold">
                      <p:stCondLst>
                        <p:cond delay="0"/>
                      </p:stCondLst>
                      <p:childTnLst>
                        <p:par>
                          <p:cTn id="375" fill="hold">
                            <p:stCondLst>
                              <p:cond delay="0"/>
                            </p:stCondLst>
                            <p:childTnLst>
                              <p:par>
                                <p:cTn id="376" presetID="1" presetClass="exit" presetSubtype="0" fill="hold" nodeType="clickEffect">
                                  <p:stCondLst>
                                    <p:cond delay="0"/>
                                  </p:stCondLst>
                                  <p:childTnLst>
                                    <p:set>
                                      <p:cBhvr>
                                        <p:cTn id="377" dur="1" fill="hold">
                                          <p:stCondLst>
                                            <p:cond delay="0"/>
                                          </p:stCondLst>
                                        </p:cTn>
                                        <p:tgtEl>
                                          <p:spTgt spid="389"/>
                                        </p:tgtEl>
                                        <p:attrNameLst>
                                          <p:attrName>style.visibility</p:attrName>
                                        </p:attrNameLst>
                                      </p:cBhvr>
                                      <p:to>
                                        <p:strVal val="hidden"/>
                                      </p:to>
                                    </p:set>
                                  </p:childTnLst>
                                </p:cTn>
                              </p:par>
                            </p:childTnLst>
                          </p:cTn>
                        </p:par>
                      </p:childTnLst>
                    </p:cTn>
                  </p:par>
                </p:childTnLst>
              </p:cTn>
              <p:nextCondLst>
                <p:cond evt="onClick" delay="0">
                  <p:tgtEl>
                    <p:spTgt spid="389"/>
                  </p:tgtEl>
                </p:cond>
              </p:nextCondLst>
            </p:seq>
            <p:seq concurrent="1" nextAc="seek">
              <p:cTn id="378" restart="whenNotActive" fill="hold" evtFilter="cancelBubble" nodeType="interactiveSeq">
                <p:stCondLst>
                  <p:cond evt="onClick" delay="0">
                    <p:tgtEl>
                      <p:spTgt spid="388"/>
                    </p:tgtEl>
                  </p:cond>
                </p:stCondLst>
                <p:endSync evt="end" delay="0">
                  <p:rtn val="all"/>
                </p:endSync>
                <p:childTnLst>
                  <p:par>
                    <p:cTn id="379" fill="hold">
                      <p:stCondLst>
                        <p:cond delay="0"/>
                      </p:stCondLst>
                      <p:childTnLst>
                        <p:par>
                          <p:cTn id="380" fill="hold">
                            <p:stCondLst>
                              <p:cond delay="0"/>
                            </p:stCondLst>
                            <p:childTnLst>
                              <p:par>
                                <p:cTn id="381" presetID="1" presetClass="exit" presetSubtype="0" fill="hold" nodeType="clickEffect">
                                  <p:stCondLst>
                                    <p:cond delay="0"/>
                                  </p:stCondLst>
                                  <p:childTnLst>
                                    <p:set>
                                      <p:cBhvr>
                                        <p:cTn id="382" dur="1" fill="hold">
                                          <p:stCondLst>
                                            <p:cond delay="0"/>
                                          </p:stCondLst>
                                        </p:cTn>
                                        <p:tgtEl>
                                          <p:spTgt spid="388"/>
                                        </p:tgtEl>
                                        <p:attrNameLst>
                                          <p:attrName>style.visibility</p:attrName>
                                        </p:attrNameLst>
                                      </p:cBhvr>
                                      <p:to>
                                        <p:strVal val="hidden"/>
                                      </p:to>
                                    </p:set>
                                  </p:childTnLst>
                                </p:cTn>
                              </p:par>
                            </p:childTnLst>
                          </p:cTn>
                        </p:par>
                      </p:childTnLst>
                    </p:cTn>
                  </p:par>
                </p:childTnLst>
              </p:cTn>
              <p:nextCondLst>
                <p:cond evt="onClick" delay="0">
                  <p:tgtEl>
                    <p:spTgt spid="388"/>
                  </p:tgtEl>
                </p:cond>
              </p:nextCondLst>
            </p:seq>
            <p:seq concurrent="1" nextAc="seek">
              <p:cTn id="383" restart="whenNotActive" fill="hold" evtFilter="cancelBubble" nodeType="interactiveSeq">
                <p:stCondLst>
                  <p:cond evt="onClick" delay="0">
                    <p:tgtEl>
                      <p:spTgt spid="387"/>
                    </p:tgtEl>
                  </p:cond>
                </p:stCondLst>
                <p:endSync evt="end" delay="0">
                  <p:rtn val="all"/>
                </p:endSync>
                <p:childTnLst>
                  <p:par>
                    <p:cTn id="384" fill="hold">
                      <p:stCondLst>
                        <p:cond delay="0"/>
                      </p:stCondLst>
                      <p:childTnLst>
                        <p:par>
                          <p:cTn id="385" fill="hold">
                            <p:stCondLst>
                              <p:cond delay="0"/>
                            </p:stCondLst>
                            <p:childTnLst>
                              <p:par>
                                <p:cTn id="386" presetID="1" presetClass="exit" presetSubtype="0" fill="hold" nodeType="clickEffect">
                                  <p:stCondLst>
                                    <p:cond delay="0"/>
                                  </p:stCondLst>
                                  <p:childTnLst>
                                    <p:set>
                                      <p:cBhvr>
                                        <p:cTn id="387" dur="1" fill="hold">
                                          <p:stCondLst>
                                            <p:cond delay="0"/>
                                          </p:stCondLst>
                                        </p:cTn>
                                        <p:tgtEl>
                                          <p:spTgt spid="387"/>
                                        </p:tgtEl>
                                        <p:attrNameLst>
                                          <p:attrName>style.visibility</p:attrName>
                                        </p:attrNameLst>
                                      </p:cBhvr>
                                      <p:to>
                                        <p:strVal val="hidden"/>
                                      </p:to>
                                    </p:set>
                                  </p:childTnLst>
                                </p:cTn>
                              </p:par>
                            </p:childTnLst>
                          </p:cTn>
                        </p:par>
                      </p:childTnLst>
                    </p:cTn>
                  </p:par>
                </p:childTnLst>
              </p:cTn>
              <p:nextCondLst>
                <p:cond evt="onClick" delay="0">
                  <p:tgtEl>
                    <p:spTgt spid="387"/>
                  </p:tgtEl>
                </p:cond>
              </p:nextCondLst>
            </p:seq>
            <p:seq concurrent="1" nextAc="seek">
              <p:cTn id="388" restart="whenNotActive" fill="hold" evtFilter="cancelBubble" nodeType="interactiveSeq">
                <p:stCondLst>
                  <p:cond evt="onClick" delay="0">
                    <p:tgtEl>
                      <p:spTgt spid="386"/>
                    </p:tgtEl>
                  </p:cond>
                </p:stCondLst>
                <p:endSync evt="end" delay="0">
                  <p:rtn val="all"/>
                </p:endSync>
                <p:childTnLst>
                  <p:par>
                    <p:cTn id="389" fill="hold">
                      <p:stCondLst>
                        <p:cond delay="0"/>
                      </p:stCondLst>
                      <p:childTnLst>
                        <p:par>
                          <p:cTn id="390" fill="hold">
                            <p:stCondLst>
                              <p:cond delay="0"/>
                            </p:stCondLst>
                            <p:childTnLst>
                              <p:par>
                                <p:cTn id="391" presetID="1" presetClass="exit" presetSubtype="0" fill="hold" nodeType="clickEffect">
                                  <p:stCondLst>
                                    <p:cond delay="0"/>
                                  </p:stCondLst>
                                  <p:childTnLst>
                                    <p:set>
                                      <p:cBhvr>
                                        <p:cTn id="392" dur="1" fill="hold">
                                          <p:stCondLst>
                                            <p:cond delay="0"/>
                                          </p:stCondLst>
                                        </p:cTn>
                                        <p:tgtEl>
                                          <p:spTgt spid="386"/>
                                        </p:tgtEl>
                                        <p:attrNameLst>
                                          <p:attrName>style.visibility</p:attrName>
                                        </p:attrNameLst>
                                      </p:cBhvr>
                                      <p:to>
                                        <p:strVal val="hidden"/>
                                      </p:to>
                                    </p:set>
                                  </p:childTnLst>
                                </p:cTn>
                              </p:par>
                            </p:childTnLst>
                          </p:cTn>
                        </p:par>
                      </p:childTnLst>
                    </p:cTn>
                  </p:par>
                </p:childTnLst>
              </p:cTn>
              <p:nextCondLst>
                <p:cond evt="onClick" delay="0">
                  <p:tgtEl>
                    <p:spTgt spid="386"/>
                  </p:tgtEl>
                </p:cond>
              </p:nextCondLst>
            </p:seq>
            <p:seq concurrent="1" nextAc="seek">
              <p:cTn id="393" restart="whenNotActive" fill="hold" evtFilter="cancelBubble" nodeType="interactiveSeq">
                <p:stCondLst>
                  <p:cond evt="onClick" delay="0">
                    <p:tgtEl>
                      <p:spTgt spid="385"/>
                    </p:tgtEl>
                  </p:cond>
                </p:stCondLst>
                <p:endSync evt="end" delay="0">
                  <p:rtn val="all"/>
                </p:endSync>
                <p:childTnLst>
                  <p:par>
                    <p:cTn id="394" fill="hold">
                      <p:stCondLst>
                        <p:cond delay="0"/>
                      </p:stCondLst>
                      <p:childTnLst>
                        <p:par>
                          <p:cTn id="395" fill="hold">
                            <p:stCondLst>
                              <p:cond delay="0"/>
                            </p:stCondLst>
                            <p:childTnLst>
                              <p:par>
                                <p:cTn id="396" presetID="1" presetClass="exit" presetSubtype="0" fill="hold" nodeType="clickEffect">
                                  <p:stCondLst>
                                    <p:cond delay="0"/>
                                  </p:stCondLst>
                                  <p:childTnLst>
                                    <p:set>
                                      <p:cBhvr>
                                        <p:cTn id="397" dur="1" fill="hold">
                                          <p:stCondLst>
                                            <p:cond delay="0"/>
                                          </p:stCondLst>
                                        </p:cTn>
                                        <p:tgtEl>
                                          <p:spTgt spid="385"/>
                                        </p:tgtEl>
                                        <p:attrNameLst>
                                          <p:attrName>style.visibility</p:attrName>
                                        </p:attrNameLst>
                                      </p:cBhvr>
                                      <p:to>
                                        <p:strVal val="hidden"/>
                                      </p:to>
                                    </p:set>
                                  </p:childTnLst>
                                </p:cTn>
                              </p:par>
                            </p:childTnLst>
                          </p:cTn>
                        </p:par>
                      </p:childTnLst>
                    </p:cTn>
                  </p:par>
                </p:childTnLst>
              </p:cTn>
              <p:nextCondLst>
                <p:cond evt="onClick" delay="0">
                  <p:tgtEl>
                    <p:spTgt spid="385"/>
                  </p:tgtEl>
                </p:cond>
              </p:nextCondLst>
            </p:seq>
            <p:seq concurrent="1" nextAc="seek">
              <p:cTn id="398" restart="whenNotActive" fill="hold" evtFilter="cancelBubble" nodeType="interactiveSeq">
                <p:stCondLst>
                  <p:cond evt="onClick" delay="0">
                    <p:tgtEl>
                      <p:spTgt spid="384"/>
                    </p:tgtEl>
                  </p:cond>
                </p:stCondLst>
                <p:endSync evt="end" delay="0">
                  <p:rtn val="all"/>
                </p:endSync>
                <p:childTnLst>
                  <p:par>
                    <p:cTn id="399" fill="hold">
                      <p:stCondLst>
                        <p:cond delay="0"/>
                      </p:stCondLst>
                      <p:childTnLst>
                        <p:par>
                          <p:cTn id="400" fill="hold">
                            <p:stCondLst>
                              <p:cond delay="0"/>
                            </p:stCondLst>
                            <p:childTnLst>
                              <p:par>
                                <p:cTn id="401" presetID="1" presetClass="exit" presetSubtype="0" fill="hold" nodeType="clickEffect">
                                  <p:stCondLst>
                                    <p:cond delay="0"/>
                                  </p:stCondLst>
                                  <p:childTnLst>
                                    <p:set>
                                      <p:cBhvr>
                                        <p:cTn id="402" dur="1" fill="hold">
                                          <p:stCondLst>
                                            <p:cond delay="0"/>
                                          </p:stCondLst>
                                        </p:cTn>
                                        <p:tgtEl>
                                          <p:spTgt spid="384"/>
                                        </p:tgtEl>
                                        <p:attrNameLst>
                                          <p:attrName>style.visibility</p:attrName>
                                        </p:attrNameLst>
                                      </p:cBhvr>
                                      <p:to>
                                        <p:strVal val="hidden"/>
                                      </p:to>
                                    </p:set>
                                  </p:childTnLst>
                                </p:cTn>
                              </p:par>
                            </p:childTnLst>
                          </p:cTn>
                        </p:par>
                      </p:childTnLst>
                    </p:cTn>
                  </p:par>
                </p:childTnLst>
              </p:cTn>
              <p:nextCondLst>
                <p:cond evt="onClick" delay="0">
                  <p:tgtEl>
                    <p:spTgt spid="384"/>
                  </p:tgtEl>
                </p:cond>
              </p:nextCondLst>
            </p:seq>
            <p:seq concurrent="1" nextAc="seek">
              <p:cTn id="403" restart="whenNotActive" fill="hold" evtFilter="cancelBubble" nodeType="interactiveSeq">
                <p:stCondLst>
                  <p:cond evt="onClick" delay="0">
                    <p:tgtEl>
                      <p:spTgt spid="383"/>
                    </p:tgtEl>
                  </p:cond>
                </p:stCondLst>
                <p:endSync evt="end" delay="0">
                  <p:rtn val="all"/>
                </p:endSync>
                <p:childTnLst>
                  <p:par>
                    <p:cTn id="404" fill="hold">
                      <p:stCondLst>
                        <p:cond delay="0"/>
                      </p:stCondLst>
                      <p:childTnLst>
                        <p:par>
                          <p:cTn id="405" fill="hold">
                            <p:stCondLst>
                              <p:cond delay="0"/>
                            </p:stCondLst>
                            <p:childTnLst>
                              <p:par>
                                <p:cTn id="406" presetID="1" presetClass="exit" presetSubtype="0" fill="hold" nodeType="clickEffect">
                                  <p:stCondLst>
                                    <p:cond delay="0"/>
                                  </p:stCondLst>
                                  <p:childTnLst>
                                    <p:set>
                                      <p:cBhvr>
                                        <p:cTn id="407" dur="1" fill="hold">
                                          <p:stCondLst>
                                            <p:cond delay="0"/>
                                          </p:stCondLst>
                                        </p:cTn>
                                        <p:tgtEl>
                                          <p:spTgt spid="383"/>
                                        </p:tgtEl>
                                        <p:attrNameLst>
                                          <p:attrName>style.visibility</p:attrName>
                                        </p:attrNameLst>
                                      </p:cBhvr>
                                      <p:to>
                                        <p:strVal val="hidden"/>
                                      </p:to>
                                    </p:set>
                                  </p:childTnLst>
                                </p:cTn>
                              </p:par>
                            </p:childTnLst>
                          </p:cTn>
                        </p:par>
                      </p:childTnLst>
                    </p:cTn>
                  </p:par>
                </p:childTnLst>
              </p:cTn>
              <p:nextCondLst>
                <p:cond evt="onClick" delay="0">
                  <p:tgtEl>
                    <p:spTgt spid="383"/>
                  </p:tgtEl>
                </p:cond>
              </p:nextCondLst>
            </p:seq>
            <p:seq concurrent="1" nextAc="seek">
              <p:cTn id="408" restart="whenNotActive" fill="hold" evtFilter="cancelBubble" nodeType="interactiveSeq">
                <p:stCondLst>
                  <p:cond evt="onClick" delay="0">
                    <p:tgtEl>
                      <p:spTgt spid="382"/>
                    </p:tgtEl>
                  </p:cond>
                </p:stCondLst>
                <p:endSync evt="end" delay="0">
                  <p:rtn val="all"/>
                </p:endSync>
                <p:childTnLst>
                  <p:par>
                    <p:cTn id="409" fill="hold">
                      <p:stCondLst>
                        <p:cond delay="0"/>
                      </p:stCondLst>
                      <p:childTnLst>
                        <p:par>
                          <p:cTn id="410" fill="hold">
                            <p:stCondLst>
                              <p:cond delay="0"/>
                            </p:stCondLst>
                            <p:childTnLst>
                              <p:par>
                                <p:cTn id="411" presetID="1" presetClass="exit" presetSubtype="0" fill="hold" nodeType="clickEffect">
                                  <p:stCondLst>
                                    <p:cond delay="0"/>
                                  </p:stCondLst>
                                  <p:childTnLst>
                                    <p:set>
                                      <p:cBhvr>
                                        <p:cTn id="412" dur="1" fill="hold">
                                          <p:stCondLst>
                                            <p:cond delay="0"/>
                                          </p:stCondLst>
                                        </p:cTn>
                                        <p:tgtEl>
                                          <p:spTgt spid="382"/>
                                        </p:tgtEl>
                                        <p:attrNameLst>
                                          <p:attrName>style.visibility</p:attrName>
                                        </p:attrNameLst>
                                      </p:cBhvr>
                                      <p:to>
                                        <p:strVal val="hidden"/>
                                      </p:to>
                                    </p:set>
                                  </p:childTnLst>
                                </p:cTn>
                              </p:par>
                            </p:childTnLst>
                          </p:cTn>
                        </p:par>
                      </p:childTnLst>
                    </p:cTn>
                  </p:par>
                </p:childTnLst>
              </p:cTn>
              <p:nextCondLst>
                <p:cond evt="onClick" delay="0">
                  <p:tgtEl>
                    <p:spTgt spid="382"/>
                  </p:tgtEl>
                </p:cond>
              </p:nextCondLst>
            </p:seq>
            <p:seq concurrent="1" nextAc="seek">
              <p:cTn id="413" restart="whenNotActive" fill="hold" evtFilter="cancelBubble" nodeType="interactiveSeq">
                <p:stCondLst>
                  <p:cond evt="onClick" delay="0">
                    <p:tgtEl>
                      <p:spTgt spid="381"/>
                    </p:tgtEl>
                  </p:cond>
                </p:stCondLst>
                <p:endSync evt="end" delay="0">
                  <p:rtn val="all"/>
                </p:endSync>
                <p:childTnLst>
                  <p:par>
                    <p:cTn id="414" fill="hold">
                      <p:stCondLst>
                        <p:cond delay="0"/>
                      </p:stCondLst>
                      <p:childTnLst>
                        <p:par>
                          <p:cTn id="415" fill="hold">
                            <p:stCondLst>
                              <p:cond delay="0"/>
                            </p:stCondLst>
                            <p:childTnLst>
                              <p:par>
                                <p:cTn id="416" presetID="1" presetClass="exit" presetSubtype="0" fill="hold" nodeType="clickEffect">
                                  <p:stCondLst>
                                    <p:cond delay="0"/>
                                  </p:stCondLst>
                                  <p:childTnLst>
                                    <p:set>
                                      <p:cBhvr>
                                        <p:cTn id="417" dur="1" fill="hold">
                                          <p:stCondLst>
                                            <p:cond delay="0"/>
                                          </p:stCondLst>
                                        </p:cTn>
                                        <p:tgtEl>
                                          <p:spTgt spid="381"/>
                                        </p:tgtEl>
                                        <p:attrNameLst>
                                          <p:attrName>style.visibility</p:attrName>
                                        </p:attrNameLst>
                                      </p:cBhvr>
                                      <p:to>
                                        <p:strVal val="hidden"/>
                                      </p:to>
                                    </p:set>
                                  </p:childTnLst>
                                </p:cTn>
                              </p:par>
                            </p:childTnLst>
                          </p:cTn>
                        </p:par>
                      </p:childTnLst>
                    </p:cTn>
                  </p:par>
                </p:childTnLst>
              </p:cTn>
              <p:nextCondLst>
                <p:cond evt="onClick" delay="0">
                  <p:tgtEl>
                    <p:spTgt spid="381"/>
                  </p:tgtEl>
                </p:cond>
              </p:nextCondLst>
            </p:seq>
            <p:seq concurrent="1" nextAc="seek">
              <p:cTn id="418" restart="whenNotActive" fill="hold" evtFilter="cancelBubble" nodeType="interactiveSeq">
                <p:stCondLst>
                  <p:cond evt="onClick" delay="0">
                    <p:tgtEl>
                      <p:spTgt spid="380"/>
                    </p:tgtEl>
                  </p:cond>
                </p:stCondLst>
                <p:endSync evt="end" delay="0">
                  <p:rtn val="all"/>
                </p:endSync>
                <p:childTnLst>
                  <p:par>
                    <p:cTn id="419" fill="hold">
                      <p:stCondLst>
                        <p:cond delay="0"/>
                      </p:stCondLst>
                      <p:childTnLst>
                        <p:par>
                          <p:cTn id="420" fill="hold">
                            <p:stCondLst>
                              <p:cond delay="0"/>
                            </p:stCondLst>
                            <p:childTnLst>
                              <p:par>
                                <p:cTn id="421" presetID="1" presetClass="exit" presetSubtype="0" fill="hold" nodeType="clickEffect">
                                  <p:stCondLst>
                                    <p:cond delay="0"/>
                                  </p:stCondLst>
                                  <p:childTnLst>
                                    <p:set>
                                      <p:cBhvr>
                                        <p:cTn id="422" dur="1" fill="hold">
                                          <p:stCondLst>
                                            <p:cond delay="0"/>
                                          </p:stCondLst>
                                        </p:cTn>
                                        <p:tgtEl>
                                          <p:spTgt spid="380"/>
                                        </p:tgtEl>
                                        <p:attrNameLst>
                                          <p:attrName>style.visibility</p:attrName>
                                        </p:attrNameLst>
                                      </p:cBhvr>
                                      <p:to>
                                        <p:strVal val="hidden"/>
                                      </p:to>
                                    </p:set>
                                  </p:childTnLst>
                                </p:cTn>
                              </p:par>
                            </p:childTnLst>
                          </p:cTn>
                        </p:par>
                      </p:childTnLst>
                    </p:cTn>
                  </p:par>
                </p:childTnLst>
              </p:cTn>
              <p:nextCondLst>
                <p:cond evt="onClick" delay="0">
                  <p:tgtEl>
                    <p:spTgt spid="380"/>
                  </p:tgtEl>
                </p:cond>
              </p:nextCondLst>
            </p:seq>
            <p:seq concurrent="1" nextAc="seek">
              <p:cTn id="423" restart="whenNotActive" fill="hold" evtFilter="cancelBubble" nodeType="interactiveSeq">
                <p:stCondLst>
                  <p:cond evt="onClick" delay="0">
                    <p:tgtEl>
                      <p:spTgt spid="379"/>
                    </p:tgtEl>
                  </p:cond>
                </p:stCondLst>
                <p:endSync evt="end" delay="0">
                  <p:rtn val="all"/>
                </p:endSync>
                <p:childTnLst>
                  <p:par>
                    <p:cTn id="424" fill="hold">
                      <p:stCondLst>
                        <p:cond delay="0"/>
                      </p:stCondLst>
                      <p:childTnLst>
                        <p:par>
                          <p:cTn id="425" fill="hold">
                            <p:stCondLst>
                              <p:cond delay="0"/>
                            </p:stCondLst>
                            <p:childTnLst>
                              <p:par>
                                <p:cTn id="426" presetID="1" presetClass="exit" presetSubtype="0" fill="hold" nodeType="clickEffect">
                                  <p:stCondLst>
                                    <p:cond delay="0"/>
                                  </p:stCondLst>
                                  <p:childTnLst>
                                    <p:set>
                                      <p:cBhvr>
                                        <p:cTn id="427" dur="1" fill="hold">
                                          <p:stCondLst>
                                            <p:cond delay="0"/>
                                          </p:stCondLst>
                                        </p:cTn>
                                        <p:tgtEl>
                                          <p:spTgt spid="379"/>
                                        </p:tgtEl>
                                        <p:attrNameLst>
                                          <p:attrName>style.visibility</p:attrName>
                                        </p:attrNameLst>
                                      </p:cBhvr>
                                      <p:to>
                                        <p:strVal val="hidden"/>
                                      </p:to>
                                    </p:set>
                                  </p:childTnLst>
                                </p:cTn>
                              </p:par>
                            </p:childTnLst>
                          </p:cTn>
                        </p:par>
                      </p:childTnLst>
                    </p:cTn>
                  </p:par>
                </p:childTnLst>
              </p:cTn>
              <p:nextCondLst>
                <p:cond evt="onClick" delay="0">
                  <p:tgtEl>
                    <p:spTgt spid="379"/>
                  </p:tgtEl>
                </p:cond>
              </p:nextCondLst>
            </p:seq>
            <p:seq concurrent="1" nextAc="seek">
              <p:cTn id="428" restart="whenNotActive" fill="hold" evtFilter="cancelBubble" nodeType="interactiveSeq">
                <p:stCondLst>
                  <p:cond evt="onClick" delay="0">
                    <p:tgtEl>
                      <p:spTgt spid="378"/>
                    </p:tgtEl>
                  </p:cond>
                </p:stCondLst>
                <p:endSync evt="end" delay="0">
                  <p:rtn val="all"/>
                </p:endSync>
                <p:childTnLst>
                  <p:par>
                    <p:cTn id="429" fill="hold">
                      <p:stCondLst>
                        <p:cond delay="0"/>
                      </p:stCondLst>
                      <p:childTnLst>
                        <p:par>
                          <p:cTn id="430" fill="hold">
                            <p:stCondLst>
                              <p:cond delay="0"/>
                            </p:stCondLst>
                            <p:childTnLst>
                              <p:par>
                                <p:cTn id="431" presetID="1" presetClass="exit" presetSubtype="0" fill="hold" nodeType="clickEffect">
                                  <p:stCondLst>
                                    <p:cond delay="0"/>
                                  </p:stCondLst>
                                  <p:childTnLst>
                                    <p:set>
                                      <p:cBhvr>
                                        <p:cTn id="432" dur="1" fill="hold">
                                          <p:stCondLst>
                                            <p:cond delay="0"/>
                                          </p:stCondLst>
                                        </p:cTn>
                                        <p:tgtEl>
                                          <p:spTgt spid="378"/>
                                        </p:tgtEl>
                                        <p:attrNameLst>
                                          <p:attrName>style.visibility</p:attrName>
                                        </p:attrNameLst>
                                      </p:cBhvr>
                                      <p:to>
                                        <p:strVal val="hidden"/>
                                      </p:to>
                                    </p:set>
                                  </p:childTnLst>
                                </p:cTn>
                              </p:par>
                            </p:childTnLst>
                          </p:cTn>
                        </p:par>
                      </p:childTnLst>
                    </p:cTn>
                  </p:par>
                </p:childTnLst>
              </p:cTn>
              <p:nextCondLst>
                <p:cond evt="onClick" delay="0">
                  <p:tgtEl>
                    <p:spTgt spid="378"/>
                  </p:tgtEl>
                </p:cond>
              </p:nextCondLst>
            </p:seq>
            <p:seq concurrent="1" nextAc="seek">
              <p:cTn id="433" restart="whenNotActive" fill="hold" evtFilter="cancelBubble" nodeType="interactiveSeq">
                <p:stCondLst>
                  <p:cond evt="onClick" delay="0">
                    <p:tgtEl>
                      <p:spTgt spid="377"/>
                    </p:tgtEl>
                  </p:cond>
                </p:stCondLst>
                <p:endSync evt="end" delay="0">
                  <p:rtn val="all"/>
                </p:endSync>
                <p:childTnLst>
                  <p:par>
                    <p:cTn id="434" fill="hold">
                      <p:stCondLst>
                        <p:cond delay="0"/>
                      </p:stCondLst>
                      <p:childTnLst>
                        <p:par>
                          <p:cTn id="435" fill="hold">
                            <p:stCondLst>
                              <p:cond delay="0"/>
                            </p:stCondLst>
                            <p:childTnLst>
                              <p:par>
                                <p:cTn id="436" presetID="1" presetClass="exit" presetSubtype="0" fill="hold" nodeType="clickEffect">
                                  <p:stCondLst>
                                    <p:cond delay="0"/>
                                  </p:stCondLst>
                                  <p:childTnLst>
                                    <p:set>
                                      <p:cBhvr>
                                        <p:cTn id="437" dur="1" fill="hold">
                                          <p:stCondLst>
                                            <p:cond delay="0"/>
                                          </p:stCondLst>
                                        </p:cTn>
                                        <p:tgtEl>
                                          <p:spTgt spid="377"/>
                                        </p:tgtEl>
                                        <p:attrNameLst>
                                          <p:attrName>style.visibility</p:attrName>
                                        </p:attrNameLst>
                                      </p:cBhvr>
                                      <p:to>
                                        <p:strVal val="hidden"/>
                                      </p:to>
                                    </p:set>
                                  </p:childTnLst>
                                </p:cTn>
                              </p:par>
                            </p:childTnLst>
                          </p:cTn>
                        </p:par>
                      </p:childTnLst>
                    </p:cTn>
                  </p:par>
                </p:childTnLst>
              </p:cTn>
              <p:nextCondLst>
                <p:cond evt="onClick" delay="0">
                  <p:tgtEl>
                    <p:spTgt spid="377"/>
                  </p:tgtEl>
                </p:cond>
              </p:nextCondLst>
            </p:seq>
            <p:seq concurrent="1" nextAc="seek">
              <p:cTn id="438" restart="whenNotActive" fill="hold" evtFilter="cancelBubble" nodeType="interactiveSeq">
                <p:stCondLst>
                  <p:cond evt="onClick" delay="0">
                    <p:tgtEl>
                      <p:spTgt spid="376"/>
                    </p:tgtEl>
                  </p:cond>
                </p:stCondLst>
                <p:endSync evt="end" delay="0">
                  <p:rtn val="all"/>
                </p:endSync>
                <p:childTnLst>
                  <p:par>
                    <p:cTn id="439" fill="hold">
                      <p:stCondLst>
                        <p:cond delay="0"/>
                      </p:stCondLst>
                      <p:childTnLst>
                        <p:par>
                          <p:cTn id="440" fill="hold">
                            <p:stCondLst>
                              <p:cond delay="0"/>
                            </p:stCondLst>
                            <p:childTnLst>
                              <p:par>
                                <p:cTn id="441" presetID="1" presetClass="exit" presetSubtype="0" fill="hold" nodeType="clickEffect">
                                  <p:stCondLst>
                                    <p:cond delay="0"/>
                                  </p:stCondLst>
                                  <p:childTnLst>
                                    <p:set>
                                      <p:cBhvr>
                                        <p:cTn id="442" dur="1" fill="hold">
                                          <p:stCondLst>
                                            <p:cond delay="0"/>
                                          </p:stCondLst>
                                        </p:cTn>
                                        <p:tgtEl>
                                          <p:spTgt spid="376"/>
                                        </p:tgtEl>
                                        <p:attrNameLst>
                                          <p:attrName>style.visibility</p:attrName>
                                        </p:attrNameLst>
                                      </p:cBhvr>
                                      <p:to>
                                        <p:strVal val="hidden"/>
                                      </p:to>
                                    </p:set>
                                  </p:childTnLst>
                                </p:cTn>
                              </p:par>
                            </p:childTnLst>
                          </p:cTn>
                        </p:par>
                      </p:childTnLst>
                    </p:cTn>
                  </p:par>
                </p:childTnLst>
              </p:cTn>
              <p:nextCondLst>
                <p:cond evt="onClick" delay="0">
                  <p:tgtEl>
                    <p:spTgt spid="376"/>
                  </p:tgtEl>
                </p:cond>
              </p:nextCondLst>
            </p:seq>
            <p:seq concurrent="1" nextAc="seek">
              <p:cTn id="443" restart="whenNotActive" fill="hold" evtFilter="cancelBubble" nodeType="interactiveSeq">
                <p:stCondLst>
                  <p:cond evt="onClick" delay="0">
                    <p:tgtEl>
                      <p:spTgt spid="375"/>
                    </p:tgtEl>
                  </p:cond>
                </p:stCondLst>
                <p:endSync evt="end" delay="0">
                  <p:rtn val="all"/>
                </p:endSync>
                <p:childTnLst>
                  <p:par>
                    <p:cTn id="444" fill="hold">
                      <p:stCondLst>
                        <p:cond delay="0"/>
                      </p:stCondLst>
                      <p:childTnLst>
                        <p:par>
                          <p:cTn id="445" fill="hold">
                            <p:stCondLst>
                              <p:cond delay="0"/>
                            </p:stCondLst>
                            <p:childTnLst>
                              <p:par>
                                <p:cTn id="446" presetID="1" presetClass="exit" presetSubtype="0" fill="hold" nodeType="clickEffect">
                                  <p:stCondLst>
                                    <p:cond delay="0"/>
                                  </p:stCondLst>
                                  <p:childTnLst>
                                    <p:set>
                                      <p:cBhvr>
                                        <p:cTn id="447" dur="1" fill="hold">
                                          <p:stCondLst>
                                            <p:cond delay="0"/>
                                          </p:stCondLst>
                                        </p:cTn>
                                        <p:tgtEl>
                                          <p:spTgt spid="375"/>
                                        </p:tgtEl>
                                        <p:attrNameLst>
                                          <p:attrName>style.visibility</p:attrName>
                                        </p:attrNameLst>
                                      </p:cBhvr>
                                      <p:to>
                                        <p:strVal val="hidden"/>
                                      </p:to>
                                    </p:set>
                                  </p:childTnLst>
                                </p:cTn>
                              </p:par>
                            </p:childTnLst>
                          </p:cTn>
                        </p:par>
                      </p:childTnLst>
                    </p:cTn>
                  </p:par>
                </p:childTnLst>
              </p:cTn>
              <p:nextCondLst>
                <p:cond evt="onClick" delay="0">
                  <p:tgtEl>
                    <p:spTgt spid="375"/>
                  </p:tgtEl>
                </p:cond>
              </p:nextCondLst>
            </p:seq>
            <p:seq concurrent="1" nextAc="seek">
              <p:cTn id="448" restart="whenNotActive" fill="hold" evtFilter="cancelBubble" nodeType="interactiveSeq">
                <p:stCondLst>
                  <p:cond evt="onClick" delay="0">
                    <p:tgtEl>
                      <p:spTgt spid="374"/>
                    </p:tgtEl>
                  </p:cond>
                </p:stCondLst>
                <p:endSync evt="end" delay="0">
                  <p:rtn val="all"/>
                </p:endSync>
                <p:childTnLst>
                  <p:par>
                    <p:cTn id="449" fill="hold">
                      <p:stCondLst>
                        <p:cond delay="0"/>
                      </p:stCondLst>
                      <p:childTnLst>
                        <p:par>
                          <p:cTn id="450" fill="hold">
                            <p:stCondLst>
                              <p:cond delay="0"/>
                            </p:stCondLst>
                            <p:childTnLst>
                              <p:par>
                                <p:cTn id="451" presetID="1" presetClass="exit" presetSubtype="0" fill="hold" nodeType="clickEffect">
                                  <p:stCondLst>
                                    <p:cond delay="0"/>
                                  </p:stCondLst>
                                  <p:childTnLst>
                                    <p:set>
                                      <p:cBhvr>
                                        <p:cTn id="452" dur="1" fill="hold">
                                          <p:stCondLst>
                                            <p:cond delay="0"/>
                                          </p:stCondLst>
                                        </p:cTn>
                                        <p:tgtEl>
                                          <p:spTgt spid="374"/>
                                        </p:tgtEl>
                                        <p:attrNameLst>
                                          <p:attrName>style.visibility</p:attrName>
                                        </p:attrNameLst>
                                      </p:cBhvr>
                                      <p:to>
                                        <p:strVal val="hidden"/>
                                      </p:to>
                                    </p:set>
                                  </p:childTnLst>
                                </p:cTn>
                              </p:par>
                            </p:childTnLst>
                          </p:cTn>
                        </p:par>
                      </p:childTnLst>
                    </p:cTn>
                  </p:par>
                </p:childTnLst>
              </p:cTn>
              <p:nextCondLst>
                <p:cond evt="onClick" delay="0">
                  <p:tgtEl>
                    <p:spTgt spid="374"/>
                  </p:tgtEl>
                </p:cond>
              </p:nextCondLst>
            </p:seq>
            <p:seq concurrent="1" nextAc="seek">
              <p:cTn id="453" restart="whenNotActive" fill="hold" evtFilter="cancelBubble" nodeType="interactiveSeq">
                <p:stCondLst>
                  <p:cond evt="onClick" delay="0">
                    <p:tgtEl>
                      <p:spTgt spid="372"/>
                    </p:tgtEl>
                  </p:cond>
                </p:stCondLst>
                <p:endSync evt="end" delay="0">
                  <p:rtn val="all"/>
                </p:endSync>
                <p:childTnLst>
                  <p:par>
                    <p:cTn id="454" fill="hold">
                      <p:stCondLst>
                        <p:cond delay="0"/>
                      </p:stCondLst>
                      <p:childTnLst>
                        <p:par>
                          <p:cTn id="455" fill="hold">
                            <p:stCondLst>
                              <p:cond delay="0"/>
                            </p:stCondLst>
                            <p:childTnLst>
                              <p:par>
                                <p:cTn id="456" presetID="1" presetClass="exit" presetSubtype="0" fill="hold" nodeType="clickEffect">
                                  <p:stCondLst>
                                    <p:cond delay="0"/>
                                  </p:stCondLst>
                                  <p:childTnLst>
                                    <p:set>
                                      <p:cBhvr>
                                        <p:cTn id="457" dur="1" fill="hold">
                                          <p:stCondLst>
                                            <p:cond delay="0"/>
                                          </p:stCondLst>
                                        </p:cTn>
                                        <p:tgtEl>
                                          <p:spTgt spid="372"/>
                                        </p:tgtEl>
                                        <p:attrNameLst>
                                          <p:attrName>style.visibility</p:attrName>
                                        </p:attrNameLst>
                                      </p:cBhvr>
                                      <p:to>
                                        <p:strVal val="hidden"/>
                                      </p:to>
                                    </p:set>
                                  </p:childTnLst>
                                </p:cTn>
                              </p:par>
                            </p:childTnLst>
                          </p:cTn>
                        </p:par>
                      </p:childTnLst>
                    </p:cTn>
                  </p:par>
                </p:childTnLst>
              </p:cTn>
              <p:nextCondLst>
                <p:cond evt="onClick" delay="0">
                  <p:tgtEl>
                    <p:spTgt spid="372"/>
                  </p:tgtEl>
                </p:cond>
              </p:nextCondLst>
            </p:seq>
            <p:seq concurrent="1" nextAc="seek">
              <p:cTn id="458" restart="whenNotActive" fill="hold" evtFilter="cancelBubble" nodeType="interactiveSeq">
                <p:stCondLst>
                  <p:cond evt="onClick" delay="0">
                    <p:tgtEl>
                      <p:spTgt spid="371"/>
                    </p:tgtEl>
                  </p:cond>
                </p:stCondLst>
                <p:endSync evt="end" delay="0">
                  <p:rtn val="all"/>
                </p:endSync>
                <p:childTnLst>
                  <p:par>
                    <p:cTn id="459" fill="hold">
                      <p:stCondLst>
                        <p:cond delay="0"/>
                      </p:stCondLst>
                      <p:childTnLst>
                        <p:par>
                          <p:cTn id="460" fill="hold">
                            <p:stCondLst>
                              <p:cond delay="0"/>
                            </p:stCondLst>
                            <p:childTnLst>
                              <p:par>
                                <p:cTn id="461" presetID="1" presetClass="exit" presetSubtype="0" fill="hold" nodeType="clickEffect">
                                  <p:stCondLst>
                                    <p:cond delay="0"/>
                                  </p:stCondLst>
                                  <p:childTnLst>
                                    <p:set>
                                      <p:cBhvr>
                                        <p:cTn id="462" dur="1" fill="hold">
                                          <p:stCondLst>
                                            <p:cond delay="0"/>
                                          </p:stCondLst>
                                        </p:cTn>
                                        <p:tgtEl>
                                          <p:spTgt spid="371"/>
                                        </p:tgtEl>
                                        <p:attrNameLst>
                                          <p:attrName>style.visibility</p:attrName>
                                        </p:attrNameLst>
                                      </p:cBhvr>
                                      <p:to>
                                        <p:strVal val="hidden"/>
                                      </p:to>
                                    </p:set>
                                  </p:childTnLst>
                                </p:cTn>
                              </p:par>
                            </p:childTnLst>
                          </p:cTn>
                        </p:par>
                      </p:childTnLst>
                    </p:cTn>
                  </p:par>
                </p:childTnLst>
              </p:cTn>
              <p:nextCondLst>
                <p:cond evt="onClick" delay="0">
                  <p:tgtEl>
                    <p:spTgt spid="37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a:spLocks noChangeArrowheads="1"/>
          </p:cNvSpPr>
          <p:nvPr/>
        </p:nvSpPr>
        <p:spPr bwMode="auto">
          <a:xfrm>
            <a:off x="468313" y="1548702"/>
            <a:ext cx="8089594" cy="2555291"/>
          </a:xfrm>
          <a:prstGeom prst="roundRect">
            <a:avLst>
              <a:gd name="adj" fmla="val 3616"/>
            </a:avLst>
          </a:prstGeom>
          <a:solidFill>
            <a:schemeClr val="bg1">
              <a:alpha val="94116"/>
            </a:schemeClr>
          </a:solidFill>
          <a:ln w="57150">
            <a:solidFill>
              <a:schemeClr val="bg1"/>
            </a:solidFill>
            <a:miter lim="800000"/>
            <a:headEnd/>
            <a:tailEnd/>
          </a:ln>
        </p:spPr>
        <p:txBody>
          <a:bodyPr wrap="square" lIns="144000" tIns="144000" rIns="144000" bIns="144000"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endParaRPr lang="en-GB" altLang="en-US" dirty="0">
              <a:solidFill>
                <a:srgbClr val="3F375E"/>
              </a:solidFill>
              <a:latin typeface="+mn-lt"/>
            </a:endParaRPr>
          </a:p>
          <a:p>
            <a:pPr algn="just" eaLnBrk="1" hangingPunct="1">
              <a:lnSpc>
                <a:spcPct val="100000"/>
              </a:lnSpc>
              <a:spcBef>
                <a:spcPct val="0"/>
              </a:spcBef>
              <a:buFontTx/>
              <a:buNone/>
            </a:pPr>
            <a:r>
              <a:rPr lang="en-GB" altLang="en-US" dirty="0">
                <a:solidFill>
                  <a:schemeClr val="tx1"/>
                </a:solidFill>
                <a:latin typeface="+mn-lt"/>
              </a:rPr>
              <a:t>This is a lovely, editable self registration resource for all the class to use to show that they are in school. </a:t>
            </a:r>
          </a:p>
          <a:p>
            <a:pPr algn="just" eaLnBrk="1" hangingPunct="1">
              <a:lnSpc>
                <a:spcPct val="100000"/>
              </a:lnSpc>
              <a:spcBef>
                <a:spcPct val="0"/>
              </a:spcBef>
              <a:buFontTx/>
              <a:buNone/>
            </a:pPr>
            <a:endParaRPr lang="en-GB" altLang="en-US" dirty="0">
              <a:solidFill>
                <a:schemeClr val="tx1"/>
              </a:solidFill>
              <a:latin typeface="+mn-lt"/>
            </a:endParaRPr>
          </a:p>
          <a:p>
            <a:pPr algn="just" eaLnBrk="1" hangingPunct="1">
              <a:lnSpc>
                <a:spcPct val="100000"/>
              </a:lnSpc>
              <a:spcBef>
                <a:spcPct val="0"/>
              </a:spcBef>
              <a:buFontTx/>
              <a:buNone/>
            </a:pPr>
            <a:r>
              <a:rPr lang="en-GB" altLang="en-US" dirty="0">
                <a:solidFill>
                  <a:schemeClr val="tx1"/>
                </a:solidFill>
                <a:latin typeface="+mn-lt"/>
              </a:rPr>
              <a:t>Simply click on the name boxes or planets and a superhero will appear to indicate the student being present. Edit the names as you wish.</a:t>
            </a:r>
          </a:p>
          <a:p>
            <a:pPr algn="just" eaLnBrk="1" hangingPunct="1">
              <a:lnSpc>
                <a:spcPct val="100000"/>
              </a:lnSpc>
              <a:spcBef>
                <a:spcPct val="0"/>
              </a:spcBef>
              <a:buFontTx/>
              <a:buNone/>
            </a:pPr>
            <a:endParaRPr lang="en-GB" altLang="en-US" dirty="0">
              <a:solidFill>
                <a:schemeClr val="tx1"/>
              </a:solidFill>
              <a:latin typeface="+mn-lt"/>
            </a:endParaRPr>
          </a:p>
          <a:p>
            <a:pPr algn="just" eaLnBrk="1" hangingPunct="1">
              <a:lnSpc>
                <a:spcPct val="100000"/>
              </a:lnSpc>
              <a:spcBef>
                <a:spcPct val="0"/>
              </a:spcBef>
              <a:buFontTx/>
              <a:buNone/>
            </a:pPr>
            <a:r>
              <a:rPr lang="en-GB" altLang="en-US" dirty="0">
                <a:solidFill>
                  <a:schemeClr val="tx1"/>
                </a:solidFill>
                <a:latin typeface="+mn-lt"/>
              </a:rPr>
              <a:t>There is also an alternative slide with an editable date box. Enjoy!</a:t>
            </a:r>
          </a:p>
        </p:txBody>
      </p:sp>
      <p:sp>
        <p:nvSpPr>
          <p:cNvPr id="2" name="Title 1"/>
          <p:cNvSpPr>
            <a:spLocks noGrp="1"/>
          </p:cNvSpPr>
          <p:nvPr>
            <p:ph type="title"/>
          </p:nvPr>
        </p:nvSpPr>
        <p:spPr>
          <a:xfrm>
            <a:off x="468313" y="554396"/>
            <a:ext cx="8220075" cy="994306"/>
          </a:xfrm>
        </p:spPr>
        <p:txBody>
          <a:bodyPr/>
          <a:lstStyle/>
          <a:p>
            <a:r>
              <a:rPr lang="en-AU" sz="3200" dirty="0">
                <a:solidFill>
                  <a:srgbClr val="0C93E1"/>
                </a:solidFill>
              </a:rPr>
              <a:t>Space Themed Self-Registration </a:t>
            </a:r>
            <a:endParaRPr lang="en-GB" sz="3200" dirty="0"/>
          </a:p>
        </p:txBody>
      </p:sp>
    </p:spTree>
    <p:extLst>
      <p:ext uri="{BB962C8B-B14F-4D97-AF65-F5344CB8AC3E}">
        <p14:creationId xmlns:p14="http://schemas.microsoft.com/office/powerpoint/2010/main" val="13369615"/>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9E672C99-2731-4C91-91B2-96A90CF6B535}" vid="{7F266D33-4E3D-4AB1-8B43-991C0A718D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1236</TotalTime>
  <Words>1576</Words>
  <Application>Microsoft Office PowerPoint</Application>
  <PresentationFormat>On-screen Show (4:3)</PresentationFormat>
  <Paragraphs>624</Paragraphs>
  <Slides>30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Times New Roman</vt:lpstr>
      <vt:lpstr>Twinkl</vt:lpstr>
      <vt:lpstr>Sassoon Infant Rg</vt:lpstr>
      <vt:lpstr>Twinkl SemiBold</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Australian Animal-Themed  Self-Registration </vt:lpstr>
      <vt:lpstr>PowerPoint Presentation</vt:lpstr>
      <vt:lpstr>Space Themed Self-Registration </vt:lpstr>
      <vt:lpstr>PowerPoint Presentation</vt:lpstr>
      <vt:lpstr>PowerPoint Presentation</vt:lpstr>
      <vt:lpstr>Minibeast Themed Self-Registration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Thomas Coates</dc:creator>
  <cp:lastModifiedBy>Thomas Coates</cp:lastModifiedBy>
  <cp:revision>19</cp:revision>
  <dcterms:created xsi:type="dcterms:W3CDTF">2021-01-25T15:17:12Z</dcterms:created>
  <dcterms:modified xsi:type="dcterms:W3CDTF">2021-02-01T11:22:26Z</dcterms:modified>
</cp:coreProperties>
</file>