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6" r:id="rId10"/>
    <p:sldId id="275" r:id="rId11"/>
    <p:sldId id="274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6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itchFamily="2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78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22/08/2021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22/08/2021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winkl.co.uk/resources/ks2-fiction/ks2-poetry/ks2-poems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ks2-fiction/ks2-poetry/ks2-poems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420498"/>
            <a:ext cx="8181715" cy="6018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384800" y="-1120703"/>
            <a:ext cx="3595066" cy="44443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62600" y="7016"/>
            <a:ext cx="3263900" cy="33956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They had tied her up to attention, with many a sniggering jest;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They bound a musket beside her, with muzzle beneath her breast!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“Now keep good watch!” and they kissed her.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She heard the dead man say-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Look for me by moonlight;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Watch for me by moonlight;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I’ll come to thee by moonlight, though hell should bar the way!</a:t>
            </a:r>
          </a:p>
        </p:txBody>
      </p:sp>
    </p:spTree>
    <p:extLst>
      <p:ext uri="{BB962C8B-B14F-4D97-AF65-F5344CB8AC3E}">
        <p14:creationId xmlns:p14="http://schemas.microsoft.com/office/powerpoint/2010/main" val="7235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1004" r="109" b="9533"/>
          <a:stretch/>
        </p:blipFill>
        <p:spPr>
          <a:xfrm>
            <a:off x="393701" y="420498"/>
            <a:ext cx="8293100" cy="5980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ounded Rectangle 14"/>
          <p:cNvSpPr/>
          <p:nvPr/>
        </p:nvSpPr>
        <p:spPr>
          <a:xfrm>
            <a:off x="5384800" y="-875601"/>
            <a:ext cx="3595066" cy="45713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24499" y="56562"/>
            <a:ext cx="3355549" cy="36956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She twisted her hands behind her; but all the knots held good!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She writhed her hands till her fingers were wet with sweat or blood!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They stretched and strained in the darkness, and the hours crawled by like years,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Till, now, on the stroke of midnight,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Cold, on the stroke of midnight,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tip of one finger touched it! The trigger at least was hers!</a:t>
            </a:r>
          </a:p>
        </p:txBody>
      </p:sp>
    </p:spTree>
    <p:extLst>
      <p:ext uri="{BB962C8B-B14F-4D97-AF65-F5344CB8AC3E}">
        <p14:creationId xmlns:p14="http://schemas.microsoft.com/office/powerpoint/2010/main" val="8764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5" y="420498"/>
            <a:ext cx="8245215" cy="6005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152078" y="3416300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82804" y="3568000"/>
            <a:ext cx="4128940" cy="31683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 tip of one finger touched it; she strove no more for the rest!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Up, she stood up to attention, with the muzzle beneath her breast,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She would not risk their hearing; she would not strive again;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For the road lay bare in the moonlight;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Blank and bare in the moonlight;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And the blood of her veins in the moonlight throbbed to her love’s refrain.</a:t>
            </a:r>
          </a:p>
        </p:txBody>
      </p:sp>
    </p:spTree>
    <p:extLst>
      <p:ext uri="{BB962C8B-B14F-4D97-AF65-F5344CB8AC3E}">
        <p14:creationId xmlns:p14="http://schemas.microsoft.com/office/powerpoint/2010/main" val="39484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5" y="429925"/>
            <a:ext cx="8232515" cy="5967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152078" y="3812881"/>
            <a:ext cx="4405764" cy="3949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66700" y="3975100"/>
            <a:ext cx="4165600" cy="3092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Tlot-tlot;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tlot-tlot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! Had they heard it? The horse-hoofs ringing clear;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Tlot-tlot,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tlot-tlot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, in the distance? Were they deaf that they did not hear?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Down the ribbon of moonlight, over the brow of the hill,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highwayman came riding,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Riding, riding!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red-coats looked to their priming! She stood up straight and still!</a:t>
            </a:r>
          </a:p>
        </p:txBody>
      </p:sp>
    </p:spTree>
    <p:extLst>
      <p:ext uri="{BB962C8B-B14F-4D97-AF65-F5344CB8AC3E}">
        <p14:creationId xmlns:p14="http://schemas.microsoft.com/office/powerpoint/2010/main" val="320217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6570"/>
          <a:stretch/>
        </p:blipFill>
        <p:spPr>
          <a:xfrm>
            <a:off x="454285" y="420498"/>
            <a:ext cx="8257915" cy="5980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574102" y="3861499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711700" y="4051300"/>
            <a:ext cx="4102100" cy="30035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Tlot-tlot in the frosty silence! Tlot-tlot, in the echoing night!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Nearer he came and nearer! Her face was like a light!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Her eyes grew wide for a moment; she drew one last deep breath,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Then her fingers moved in the moonlight,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Her musket shattered the moonlight,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Shattered her breast in the moonlight and warned him with her death.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45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5" y="420499"/>
            <a:ext cx="8207115" cy="5993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574102" y="4013199"/>
            <a:ext cx="4405764" cy="40900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724400" y="4165600"/>
            <a:ext cx="4127500" cy="2844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He turned; he spurred to the west; he did not know who stood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Bowed, with her head o’er the musket, drenched with her own red blood!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Not till the dawn he heard it, his face grew grey to hear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How Bess, the landlord’s daughter,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The landlord’s black-eyed daughter,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Had watched for her love in the moonlight, and died in the darkness there.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77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420498"/>
            <a:ext cx="8207115" cy="5967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461000" y="-875601"/>
            <a:ext cx="3595066" cy="448240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600700" y="25399"/>
            <a:ext cx="3327400" cy="369569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Back, he spurred like a madman, shrieking a curse to the sky,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With the white road smoking behind him and his rapier brandished high!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Blood-red were his spurs </a:t>
            </a:r>
            <a:r>
              <a:rPr lang="en-GB" sz="150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GB" sz="1500" dirty="0">
                <a:solidFill>
                  <a:schemeClr val="tx1"/>
                </a:solidFill>
                <a:latin typeface="+mn-lt"/>
              </a:rPr>
              <a:t>’ the golden noon; wine-red was his velvet coat,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When they shot him down on the highway,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Down like a dog on the highway,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500" dirty="0">
                <a:solidFill>
                  <a:schemeClr val="tx1"/>
                </a:solidFill>
                <a:latin typeface="+mn-lt"/>
              </a:rPr>
              <a:t>And he lay in his blood on the highway, with the bunch of lace at his throat.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54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5" y="420498"/>
            <a:ext cx="8257915" cy="5993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574102" y="3714161"/>
            <a:ext cx="4405764" cy="39503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711700" y="3911208"/>
            <a:ext cx="4140200" cy="30797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And still of a winters night, they say, when the wind is in the trees,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When the moon is a ghostly galleon tossed upon cloudy seas,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When the road is a ribbon of moonlight over the purple moor,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A highwayman comes riding-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Riding-riding-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>
                <a:solidFill>
                  <a:schemeClr val="tx1"/>
                </a:solidFill>
                <a:latin typeface="+mn-lt"/>
              </a:rPr>
              <a:t>A highwayman comes riding, up to the old inn-door.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31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91" y="393700"/>
            <a:ext cx="8357409" cy="6121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3918" y="3850197"/>
            <a:ext cx="4405764" cy="4203700"/>
            <a:chOff x="133918" y="3850197"/>
            <a:chExt cx="4405764" cy="4203700"/>
          </a:xfrm>
        </p:grpSpPr>
        <p:sp>
          <p:nvSpPr>
            <p:cNvPr id="10" name="Rounded Rectangle 9"/>
            <p:cNvSpPr/>
            <p:nvPr/>
          </p:nvSpPr>
          <p:spPr>
            <a:xfrm>
              <a:off x="133918" y="3850197"/>
              <a:ext cx="4405764" cy="42037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66700" y="3977589"/>
              <a:ext cx="4140200" cy="29591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Twinkl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Over the cobbles he clatters and clangs in the dark inn-yard,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And he taps with his whip on the shutters, but all is locked and barred;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He whistles a tune to the window, and who should be waiting there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But the landlord’s black-eyed daughter,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Bess, the landlord’s daughter,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400" dirty="0">
                  <a:solidFill>
                    <a:schemeClr val="tx1"/>
                  </a:solidFill>
                  <a:latin typeface="+mn-lt"/>
                </a:rPr>
                <a:t>Plaiting a dark red love-knot into her long black hair.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endParaRPr lang="en-GB" sz="160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5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6" y="452694"/>
            <a:ext cx="8241164" cy="5948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152078" y="3444581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2068" y="3541420"/>
            <a:ext cx="3594100" cy="3306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wind was a torrent of darkness among the gusty trees,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moon was a ghostly galleon tossed upon cloudy seas,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road was a ribbon of moonlight over the purple moor,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the highwayman came riding-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Riding- riding-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highwayman came riding, up to the old inn door.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5" y="413008"/>
            <a:ext cx="8232515" cy="5987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4574102" y="3819082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813300" y="3951405"/>
            <a:ext cx="3911600" cy="31623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He’d a French cocked-hat on his forehead, a bunch of lace at his chin,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 coat of the claret velvet, and breeches of brown doe-skin;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They fitted with never a wrinkle: his boots were up to the thigh!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he rode with a jewelled twinkle,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His pistol butts a twinkle,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His rapier hilt a-twinkle, under the jewelled sky.</a:t>
            </a:r>
          </a:p>
        </p:txBody>
      </p:sp>
    </p:spTree>
    <p:extLst>
      <p:ext uri="{BB962C8B-B14F-4D97-AF65-F5344CB8AC3E}">
        <p14:creationId xmlns:p14="http://schemas.microsoft.com/office/powerpoint/2010/main" val="123135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5" y="420499"/>
            <a:ext cx="8232515" cy="5993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152078" y="3717958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0" y="3971958"/>
            <a:ext cx="4051300" cy="2978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Over the cobbles he clattered and clashed in the dark inn-yard,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he tapped with his whip on the shutters, but all was locked and barred;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He whistled a tune to the window, and who should be waiting there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But the landlord’s black-eyed daughter,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Bess, the landlord’s daughter,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Plaiting a dark red love-knot into her long black hair.</a:t>
            </a:r>
          </a:p>
        </p:txBody>
      </p:sp>
    </p:spTree>
    <p:extLst>
      <p:ext uri="{BB962C8B-B14F-4D97-AF65-F5344CB8AC3E}">
        <p14:creationId xmlns:p14="http://schemas.microsoft.com/office/powerpoint/2010/main" val="11859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18026"/>
          <a:stretch/>
        </p:blipFill>
        <p:spPr>
          <a:xfrm>
            <a:off x="466985" y="439352"/>
            <a:ext cx="8245215" cy="5967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574102" y="3847357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749800" y="3956894"/>
            <a:ext cx="4013200" cy="3255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dark in the old inn-yard a stable-wicket creaked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Where Tim the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ostler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 listened; his face was white and peaked;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His eyes were hollows of madness, his hair like mouldy hay,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But he loved the landlord’s daughter,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 landlord’s red-lipped daughter,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Dumb as a dog he listened, and he heard the robber say.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2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5" y="420498"/>
            <a:ext cx="8232515" cy="5993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152078" y="3793372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17500" y="3983872"/>
            <a:ext cx="4025900" cy="32512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“One kiss, my bonny sweetheart, I’m after a prize to-night,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But I shall be back with the yellow gold before the morning light;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Yet, if they press me sharply, and harry me through the day,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Then look for me by moonlight,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Watch for me by moonlight,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I’ll come to thee by moonlight, though hell should bar the way.”</a:t>
            </a:r>
          </a:p>
        </p:txBody>
      </p:sp>
    </p:spTree>
    <p:extLst>
      <p:ext uri="{BB962C8B-B14F-4D97-AF65-F5344CB8AC3E}">
        <p14:creationId xmlns:p14="http://schemas.microsoft.com/office/powerpoint/2010/main" val="43076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6605"/>
          <a:stretch/>
        </p:blipFill>
        <p:spPr>
          <a:xfrm>
            <a:off x="441586" y="420498"/>
            <a:ext cx="8219814" cy="5980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574102" y="-1240898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826000" y="11389"/>
            <a:ext cx="3835400" cy="3365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He rose upright in the stirrups; he scarce could reach her hand,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But she loosened her hair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’ the casement! His face burnt like a brand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As the black cascade of perfume came tumbling over his breast;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he kissed its waves in the moonlight,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(Oh, sweet black waves in the moonlight!)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Then he tugged at his rein in the moonlight, and galloped away to the west.</a:t>
            </a:r>
            <a:endParaRPr lang="en-GB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36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5" y="420498"/>
            <a:ext cx="8207115" cy="5993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4574102" y="3809654"/>
            <a:ext cx="4405764" cy="42037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741682" y="3981385"/>
            <a:ext cx="4072380" cy="31877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He did not come in the dawning; he did not come at noon;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out o’ the tawny sunset, before the rise o’ the moon,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When the road was a gypsy’s ribbon, looping the purple moor,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 red-coat troop came marching-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Marching-marching-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King George’s men came marching, up to the old inn-door.</a:t>
            </a:r>
          </a:p>
        </p:txBody>
      </p:sp>
    </p:spTree>
    <p:extLst>
      <p:ext uri="{BB962C8B-B14F-4D97-AF65-F5344CB8AC3E}">
        <p14:creationId xmlns:p14="http://schemas.microsoft.com/office/powerpoint/2010/main" val="26761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420498"/>
            <a:ext cx="8181715" cy="6018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5384800" y="-969871"/>
            <a:ext cx="3595066" cy="444430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11800" y="7330"/>
            <a:ext cx="3308832" cy="33401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They said no word to the landlord, they drank his ale instead,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But they gagged his daughter and bound her to the foot of her narrow bed;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Two of them knelt at her casement, with muskets at their side!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There was death at every window;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And hell at one dark window;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For Bess could see, through the casement, the road that he would ride.</a:t>
            </a:r>
          </a:p>
        </p:txBody>
      </p:sp>
    </p:spTree>
    <p:extLst>
      <p:ext uri="{BB962C8B-B14F-4D97-AF65-F5344CB8AC3E}">
        <p14:creationId xmlns:p14="http://schemas.microsoft.com/office/powerpoint/2010/main" val="21306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156</TotalTime>
  <Words>1168</Words>
  <Application>Microsoft Office PowerPoint</Application>
  <PresentationFormat>On-screen Show (4:3)</PresentationFormat>
  <Paragraphs>103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Twinkl</vt:lpstr>
      <vt:lpstr>Twinkl Sb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Massey</dc:creator>
  <cp:lastModifiedBy>James Machin</cp:lastModifiedBy>
  <cp:revision>16</cp:revision>
  <dcterms:created xsi:type="dcterms:W3CDTF">2020-09-11T14:23:12Z</dcterms:created>
  <dcterms:modified xsi:type="dcterms:W3CDTF">2021-08-22T09:04:06Z</dcterms:modified>
</cp:coreProperties>
</file>