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98A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19" y="67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cousins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C5954-3A40-4370-8CEE-005EE3920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65"/>
          <a:stretch/>
        </p:blipFill>
        <p:spPr>
          <a:xfrm>
            <a:off x="2771481" y="3029589"/>
            <a:ext cx="2010244" cy="2440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5F0834-4556-4F1A-BF27-A829F382EB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8"/>
          <a:stretch/>
        </p:blipFill>
        <p:spPr>
          <a:xfrm>
            <a:off x="4212775" y="2843868"/>
            <a:ext cx="2342324" cy="2793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40383-67E8-42BF-8FBB-460D1816F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9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8A6FD9-3F69-4F40-B891-5114F6D6B339}"/>
              </a:ext>
            </a:extLst>
          </p:cNvPr>
          <p:cNvSpPr/>
          <p:nvPr/>
        </p:nvSpPr>
        <p:spPr>
          <a:xfrm>
            <a:off x="2474752" y="5083728"/>
            <a:ext cx="4269997" cy="5536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nephews and nieces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825E2B-5A01-4396-B073-A648B8654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4">
            <a:off x="5365116" y="3611536"/>
            <a:ext cx="1246075" cy="1991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FB0BA3-F36B-4794-A122-82922FD45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357" y="2960299"/>
            <a:ext cx="1246075" cy="2677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59A5C-F3D2-4361-9E03-EDA29A73F8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203">
            <a:off x="3892671" y="4330325"/>
            <a:ext cx="1822736" cy="12472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552730-F326-477C-829D-3E43F308E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carer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29B575-FA08-4C95-A077-F97EBEDD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36"/>
          <a:stretch/>
        </p:blipFill>
        <p:spPr>
          <a:xfrm>
            <a:off x="3748493" y="2828523"/>
            <a:ext cx="1498797" cy="28590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E583F3-3416-4FF9-BCF8-8DB09B060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2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carer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DBEE89-45ED-4784-8068-2AF6BE905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7059"/>
          <a:stretch/>
        </p:blipFill>
        <p:spPr>
          <a:xfrm>
            <a:off x="3694867" y="2937993"/>
            <a:ext cx="1606047" cy="2640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0FAD9B-0154-4232-A9BC-FA89A64969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3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mother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8"/>
          <a:stretch/>
        </p:blipFill>
        <p:spPr>
          <a:xfrm>
            <a:off x="4011107" y="2860646"/>
            <a:ext cx="1113495" cy="2986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father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83"/>
          <a:stretch/>
        </p:blipFill>
        <p:spPr>
          <a:xfrm>
            <a:off x="3992089" y="2877424"/>
            <a:ext cx="1235322" cy="2910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brother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4"/>
          <a:stretch/>
        </p:blipFill>
        <p:spPr>
          <a:xfrm>
            <a:off x="3868100" y="2810312"/>
            <a:ext cx="1489480" cy="2885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sister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5"/>
          <a:stretch/>
        </p:blipFill>
        <p:spPr>
          <a:xfrm>
            <a:off x="3851391" y="2913188"/>
            <a:ext cx="1475618" cy="2933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3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grandmother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8"/>
          <a:stretch/>
        </p:blipFill>
        <p:spPr>
          <a:xfrm>
            <a:off x="3681187" y="2860646"/>
            <a:ext cx="1760551" cy="3003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" b="27946"/>
          <a:stretch/>
        </p:blipFill>
        <p:spPr>
          <a:xfrm>
            <a:off x="3942542" y="2884102"/>
            <a:ext cx="1249386" cy="2913016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grandfather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1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uncle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0C9FA4-E0B2-4B7C-8057-5F0C23EAAD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1042"/>
          <a:stretch/>
        </p:blipFill>
        <p:spPr>
          <a:xfrm>
            <a:off x="3748493" y="2828523"/>
            <a:ext cx="1637483" cy="2683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02227-B000-4837-A0D8-E5E20CBD7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ysClr val="windowText" lastClr="000000"/>
                </a:solidFill>
                <a:latin typeface="+mn-lt"/>
              </a:rPr>
              <a:t>aunt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4752" y="2499919"/>
            <a:ext cx="4269997" cy="313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42749E-AA86-452A-9F43-50D95515C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8"/>
          <a:stretch/>
        </p:blipFill>
        <p:spPr>
          <a:xfrm>
            <a:off x="3641718" y="2828523"/>
            <a:ext cx="1809677" cy="2808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BF84A7-F1BE-4D19-8221-43302EFDDC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92" y="1435462"/>
            <a:ext cx="4861809" cy="46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854539AC-FA50-40BB-9D8D-A753FBF5E510}" vid="{8DACF810-3772-463E-B189-732B086EE0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78</TotalTime>
  <Words>14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Twinkl</vt:lpstr>
      <vt:lpstr>Arial</vt:lpstr>
      <vt:lpstr>Calibri</vt:lpstr>
      <vt:lpstr>Office Theme</vt:lpstr>
      <vt:lpstr>PowerPoint Presentation</vt:lpstr>
      <vt:lpstr>mother</vt:lpstr>
      <vt:lpstr>father</vt:lpstr>
      <vt:lpstr>brother</vt:lpstr>
      <vt:lpstr>sister</vt:lpstr>
      <vt:lpstr>grandmother</vt:lpstr>
      <vt:lpstr>grandfather</vt:lpstr>
      <vt:lpstr>uncle</vt:lpstr>
      <vt:lpstr>aunt</vt:lpstr>
      <vt:lpstr>cousins</vt:lpstr>
      <vt:lpstr>nephews and nieces</vt:lpstr>
      <vt:lpstr>carer</vt:lpstr>
      <vt:lpstr>carer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Thomas Becker</dc:creator>
  <cp:lastModifiedBy>Faye Leather</cp:lastModifiedBy>
  <cp:revision>10</cp:revision>
  <dcterms:created xsi:type="dcterms:W3CDTF">2019-08-13T07:15:25Z</dcterms:created>
  <dcterms:modified xsi:type="dcterms:W3CDTF">2021-09-01T13:59:06Z</dcterms:modified>
</cp:coreProperties>
</file>