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SF Cartoonist Hand" panose="02000506000000020003" pitchFamily="2" charset="0"/>
      <p:regular r:id="rId16"/>
      <p:bold r:id="rId17"/>
    </p:embeddedFont>
    <p:embeddedFont>
      <p:font typeface="Sassoon Infant Md" panose="02000603050000020003" pitchFamily="50" charset="0"/>
      <p:regular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62F"/>
    <a:srgbClr val="FF998E"/>
    <a:srgbClr val="2BC5B1"/>
    <a:srgbClr val="FF0000"/>
    <a:srgbClr val="A7F02F"/>
    <a:srgbClr val="FFE800"/>
    <a:srgbClr val="B5C0FC"/>
    <a:srgbClr val="21A6F9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10" y="9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663" y="588575"/>
            <a:ext cx="57406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  <a:latin typeface="SF Cartoonist Hand" panose="02000506000000020003" pitchFamily="2" charset="0"/>
              </a:rPr>
              <a:t>Numbers</a:t>
            </a:r>
            <a:endParaRPr lang="en-GB" sz="2000" b="1" dirty="0">
              <a:solidFill>
                <a:schemeClr val="bg1"/>
              </a:solidFill>
              <a:latin typeface="SF Cartoonist Hand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663" y="2264636"/>
            <a:ext cx="57456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SF Cartoonist Hand" panose="02000506000000020003" pitchFamily="2" charset="0"/>
              </a:rPr>
              <a:t>in different formats</a:t>
            </a:r>
            <a:endParaRPr lang="en-GB" sz="6600" dirty="0">
              <a:solidFill>
                <a:schemeClr val="bg1"/>
              </a:solidFill>
              <a:latin typeface="SF Cartoonist Hand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8" y="4480626"/>
            <a:ext cx="3057504" cy="186100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0481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4560" y="3152554"/>
            <a:ext cx="1439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SF Cartoonist Hand" panose="02000506000000020003" pitchFamily="2" charset="0"/>
              </a:rPr>
              <a:t>1-10</a:t>
            </a:r>
            <a:endParaRPr lang="en-GB" sz="6600" dirty="0">
              <a:solidFill>
                <a:schemeClr val="bg1"/>
              </a:solidFill>
              <a:latin typeface="SF Cartoonist Han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nine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9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861" y="581024"/>
            <a:ext cx="1157218" cy="2855291"/>
            <a:chOff x="745008" y="-3288757"/>
            <a:chExt cx="2051625" cy="5062129"/>
          </a:xfrm>
        </p:grpSpPr>
        <p:sp>
          <p:nvSpPr>
            <p:cNvPr id="35" name="Rounded Rectangle 34"/>
            <p:cNvSpPr/>
            <p:nvPr/>
          </p:nvSpPr>
          <p:spPr>
            <a:xfrm>
              <a:off x="1734779" y="-3288757"/>
              <a:ext cx="1061854" cy="322811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2301881"/>
              <a:ext cx="2050444" cy="407525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10" y="4160830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6067" y="4820121"/>
            <a:ext cx="2239216" cy="1242046"/>
            <a:chOff x="6953250" y="4799644"/>
            <a:chExt cx="2239216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108" y="4221502"/>
            <a:ext cx="1072663" cy="1840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343219" y="652802"/>
            <a:ext cx="1128221" cy="1128221"/>
            <a:chOff x="7120466" y="726545"/>
            <a:chExt cx="1286933" cy="1286933"/>
          </a:xfrm>
        </p:grpSpPr>
        <p:sp>
          <p:nvSpPr>
            <p:cNvPr id="57" name="Rounded Rectangle 56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7665099" y="128120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03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ten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 smtClean="0"/>
                <a:t>10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861" y="571500"/>
            <a:ext cx="1156552" cy="2864815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86" y="3605651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6067" y="4820121"/>
            <a:ext cx="2449444" cy="1242046"/>
            <a:chOff x="6953250" y="4799644"/>
            <a:chExt cx="2449444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751" y="4270338"/>
            <a:ext cx="1380295" cy="1917287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357671" y="667641"/>
            <a:ext cx="1110648" cy="1110648"/>
            <a:chOff x="7120466" y="726545"/>
            <a:chExt cx="1286933" cy="1286933"/>
          </a:xfrm>
        </p:grpSpPr>
        <p:sp>
          <p:nvSpPr>
            <p:cNvPr id="48" name="Rounded Rectangle 47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6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3242469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one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 smtClean="0"/>
                <a:t>1</a:t>
              </a:r>
              <a:endParaRPr lang="en-GB" sz="96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120466" y="4769288"/>
            <a:ext cx="0" cy="124204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2" y="3432785"/>
            <a:ext cx="1290749" cy="267300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45007" y="726545"/>
            <a:ext cx="1046827" cy="1046827"/>
            <a:chOff x="745007" y="726545"/>
            <a:chExt cx="1046827" cy="1046827"/>
          </a:xfrm>
        </p:grpSpPr>
        <p:sp>
          <p:nvSpPr>
            <p:cNvPr id="37" name="Rounded Rectangle 36"/>
            <p:cNvSpPr/>
            <p:nvPr/>
          </p:nvSpPr>
          <p:spPr>
            <a:xfrm>
              <a:off x="745007" y="726545"/>
              <a:ext cx="1046827" cy="1046827"/>
            </a:xfrm>
            <a:prstGeom prst="roundRect">
              <a:avLst>
                <a:gd name="adj" fmla="val 668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two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/>
                <a:t>2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5008" y="726545"/>
            <a:ext cx="2050444" cy="1046827"/>
            <a:chOff x="745008" y="726545"/>
            <a:chExt cx="2050444" cy="1046827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rgbClr val="B5C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434700"/>
            <a:ext cx="1260315" cy="27298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17321" y="4799645"/>
            <a:ext cx="242432" cy="1242045"/>
            <a:chOff x="7117321" y="4799645"/>
            <a:chExt cx="242432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5975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8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three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 smtClean="0"/>
                <a:t>3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245" y="709774"/>
            <a:ext cx="1591792" cy="1608564"/>
            <a:chOff x="745008" y="-298677"/>
            <a:chExt cx="2050444" cy="2072049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1246817" y="203131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530455"/>
            <a:ext cx="1297449" cy="2613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17321" y="4799645"/>
            <a:ext cx="499607" cy="1242045"/>
            <a:chOff x="7117321" y="4799645"/>
            <a:chExt cx="499607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5975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6928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684150" y="1272183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01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four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 smtClean="0"/>
                <a:t>4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245" y="726545"/>
            <a:ext cx="1591792" cy="1591793"/>
            <a:chOff x="745008" y="-277074"/>
            <a:chExt cx="2050444" cy="2050446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A7F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723844"/>
            <a:ext cx="1447505" cy="24838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17321" y="4799645"/>
            <a:ext cx="756782" cy="1242045"/>
            <a:chOff x="7117321" y="4799645"/>
            <a:chExt cx="756782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27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five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5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6261" y="726546"/>
            <a:ext cx="1591792" cy="2370472"/>
            <a:chOff x="745008" y="-1280118"/>
            <a:chExt cx="2050444" cy="3053490"/>
          </a:xfrm>
        </p:grpSpPr>
        <p:sp>
          <p:nvSpPr>
            <p:cNvPr id="29" name="Rounded Rectangle 28"/>
            <p:cNvSpPr/>
            <p:nvPr/>
          </p:nvSpPr>
          <p:spPr>
            <a:xfrm>
              <a:off x="1734778" y="-1280118"/>
              <a:ext cx="1060674" cy="22658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4" y="3705226"/>
            <a:ext cx="1789640" cy="24858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53250" y="4799645"/>
            <a:ext cx="1139145" cy="1242045"/>
            <a:chOff x="6953250" y="4799645"/>
            <a:chExt cx="1139145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34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six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 smtClean="0"/>
                <a:t>6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6261" y="726545"/>
            <a:ext cx="1591792" cy="2370473"/>
            <a:chOff x="745008" y="-1280119"/>
            <a:chExt cx="2050444" cy="3053491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98425" y="4780595"/>
            <a:ext cx="1511130" cy="1242045"/>
            <a:chOff x="6953250" y="4799645"/>
            <a:chExt cx="1511130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744" y="4333687"/>
            <a:ext cx="877002" cy="1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seven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7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4766" y="670375"/>
            <a:ext cx="1298020" cy="2578327"/>
            <a:chOff x="745008" y="-2301881"/>
            <a:chExt cx="2051625" cy="4075253"/>
          </a:xfrm>
        </p:grpSpPr>
        <p:sp>
          <p:nvSpPr>
            <p:cNvPr id="35" name="Rounded Rectangle 34"/>
            <p:cNvSpPr/>
            <p:nvPr/>
          </p:nvSpPr>
          <p:spPr>
            <a:xfrm>
              <a:off x="1733596" y="-2301881"/>
              <a:ext cx="1063037" cy="3053491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65075" y="4782022"/>
            <a:ext cx="1753441" cy="1242045"/>
            <a:chOff x="6953250" y="4799645"/>
            <a:chExt cx="1753441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05" y="4333687"/>
            <a:ext cx="838480" cy="181618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342213" y="661915"/>
            <a:ext cx="1110648" cy="1110648"/>
            <a:chOff x="7120466" y="726545"/>
            <a:chExt cx="1286933" cy="1286933"/>
          </a:xfrm>
        </p:grpSpPr>
        <p:sp>
          <p:nvSpPr>
            <p:cNvPr id="42" name="Rounded Rectangle 4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 smtClean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eight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 smtClean="0"/>
                <a:t>8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4766" y="670375"/>
            <a:ext cx="1298021" cy="2578327"/>
            <a:chOff x="745008" y="-2301881"/>
            <a:chExt cx="2051627" cy="4075253"/>
          </a:xfrm>
        </p:grpSpPr>
        <p:sp>
          <p:nvSpPr>
            <p:cNvPr id="35" name="Rounded Rectangle 34"/>
            <p:cNvSpPr/>
            <p:nvPr/>
          </p:nvSpPr>
          <p:spPr>
            <a:xfrm>
              <a:off x="745010" y="-2301881"/>
              <a:ext cx="2051625" cy="3053492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30067" y="4820121"/>
            <a:ext cx="2001091" cy="1242046"/>
            <a:chOff x="6953250" y="4799644"/>
            <a:chExt cx="2001091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916" y="4254709"/>
            <a:ext cx="939776" cy="189278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343219" y="652802"/>
            <a:ext cx="1128221" cy="1128221"/>
            <a:chOff x="7120466" y="726545"/>
            <a:chExt cx="1286933" cy="1286933"/>
          </a:xfrm>
        </p:grpSpPr>
        <p:sp>
          <p:nvSpPr>
            <p:cNvPr id="52" name="Rounded Rectangle 5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6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25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SF Cartoonist Hand</vt:lpstr>
      <vt:lpstr>Sassoon Infant Md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115</cp:revision>
  <dcterms:created xsi:type="dcterms:W3CDTF">2014-10-01T16:09:27Z</dcterms:created>
  <dcterms:modified xsi:type="dcterms:W3CDTF">2016-02-03T09:41:16Z</dcterms:modified>
</cp:coreProperties>
</file>