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7AD"/>
    <a:srgbClr val="007640"/>
    <a:srgbClr val="F15A26"/>
    <a:srgbClr val="26BEBF"/>
    <a:srgbClr val="C91260"/>
    <a:srgbClr val="00699E"/>
    <a:srgbClr val="FDB015"/>
    <a:srgbClr val="C20F32"/>
    <a:srgbClr val="883F97"/>
    <a:srgbClr val="7FC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20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9.pn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7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3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0.pn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7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3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9.pn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7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3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media" Target="../media/media8.wav"/><Relationship Id="rId18" Type="http://schemas.openxmlformats.org/officeDocument/2006/relationships/audio" Target="../media/media11.wav"/><Relationship Id="rId3" Type="http://schemas.microsoft.com/office/2007/relationships/media" Target="../media/media3.wav"/><Relationship Id="rId21" Type="http://schemas.openxmlformats.org/officeDocument/2006/relationships/image" Target="../media/image9.png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microsoft.com/office/2007/relationships/media" Target="../media/media11.wav"/><Relationship Id="rId2" Type="http://schemas.openxmlformats.org/officeDocument/2006/relationships/audio" Target="../media/media2.wav"/><Relationship Id="rId16" Type="http://schemas.openxmlformats.org/officeDocument/2006/relationships/audio" Target="../media/media9.wav"/><Relationship Id="rId20" Type="http://schemas.openxmlformats.org/officeDocument/2006/relationships/image" Target="../media/image1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5" Type="http://schemas.microsoft.com/office/2007/relationships/media" Target="../media/media4.wav"/><Relationship Id="rId15" Type="http://schemas.microsoft.com/office/2007/relationships/media" Target="../media/media9.wav"/><Relationship Id="rId23" Type="http://schemas.openxmlformats.org/officeDocument/2006/relationships/image" Target="../media/image8.png"/><Relationship Id="rId10" Type="http://schemas.openxmlformats.org/officeDocument/2006/relationships/audio" Target="../media/media6.wav"/><Relationship Id="rId19" Type="http://schemas.openxmlformats.org/officeDocument/2006/relationships/slideLayout" Target="../slideLayouts/slideLayout3.xml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image" Target="../media/image9.png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openxmlformats.org/officeDocument/2006/relationships/image" Target="../media/image1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slideLayout" Target="../slideLayouts/slideLayout3.xml"/><Relationship Id="rId5" Type="http://schemas.microsoft.com/office/2007/relationships/media" Target="../media/media7.wav"/><Relationship Id="rId15" Type="http://schemas.openxmlformats.org/officeDocument/2006/relationships/image" Target="../media/image14.png"/><Relationship Id="rId10" Type="http://schemas.openxmlformats.org/officeDocument/2006/relationships/audio" Target="../media/media9.wav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628">
            <a:off x="1160301" y="2763992"/>
            <a:ext cx="3244749" cy="37587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99761" y="604299"/>
            <a:ext cx="3864612" cy="3648912"/>
            <a:chOff x="4199761" y="604299"/>
            <a:chExt cx="3864612" cy="36489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761" y="604299"/>
              <a:ext cx="3864612" cy="364891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459859" y="961858"/>
              <a:ext cx="3380293" cy="204671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900" dirty="0"/>
                <a:t>Hello children!</a:t>
              </a:r>
            </a:p>
            <a:p>
              <a:pPr algn="ctr"/>
              <a:r>
                <a:rPr lang="en-GB" sz="1900" dirty="0"/>
                <a:t>My name is Maths Mouse. I have been practising saying all the numbers to 10. Would you like to help me? See if you can join in and say the numbers as I walk along the path.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G"/>
          <p:cNvGrpSpPr/>
          <p:nvPr/>
        </p:nvGrpSpPr>
        <p:grpSpPr>
          <a:xfrm>
            <a:off x="0" y="-1"/>
            <a:ext cx="9144000" cy="6867526"/>
            <a:chOff x="0" y="-9526"/>
            <a:chExt cx="9144000" cy="6867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" r="7904" b="40577"/>
            <a:stretch/>
          </p:blipFill>
          <p:spPr>
            <a:xfrm>
              <a:off x="0" y="2501123"/>
              <a:ext cx="9144000" cy="43568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526"/>
              <a:ext cx="9144000" cy="3438525"/>
            </a:xfrm>
            <a:prstGeom prst="rect">
              <a:avLst/>
            </a:prstGeom>
            <a:solidFill>
              <a:srgbClr val="FDF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0"/>
          <p:cNvSpPr>
            <a:spLocks noGrp="1"/>
          </p:cNvSpPr>
          <p:nvPr>
            <p:ph type="title"/>
          </p:nvPr>
        </p:nvSpPr>
        <p:spPr>
          <a:xfrm>
            <a:off x="57150" y="2467155"/>
            <a:ext cx="917576" cy="1073564"/>
          </a:xfrm>
        </p:spPr>
        <p:txBody>
          <a:bodyPr/>
          <a:lstStyle/>
          <a:p>
            <a:r>
              <a:rPr lang="en-GB" sz="7200" dirty="0">
                <a:solidFill>
                  <a:schemeClr val="accent5"/>
                </a:solidFill>
                <a:latin typeface="+mn-lt"/>
              </a:rPr>
              <a:t>0</a:t>
            </a:r>
          </a:p>
        </p:txBody>
      </p:sp>
      <p:sp>
        <p:nvSpPr>
          <p:cNvPr id="10" name="1"/>
          <p:cNvSpPr txBox="1">
            <a:spLocks/>
          </p:cNvSpPr>
          <p:nvPr/>
        </p:nvSpPr>
        <p:spPr>
          <a:xfrm>
            <a:off x="833517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7FC34A"/>
                </a:solidFill>
                <a:latin typeface="+mn-lt"/>
              </a:rPr>
              <a:t>1</a:t>
            </a:r>
          </a:p>
        </p:txBody>
      </p:sp>
      <p:sp>
        <p:nvSpPr>
          <p:cNvPr id="11" name="2"/>
          <p:cNvSpPr txBox="1">
            <a:spLocks/>
          </p:cNvSpPr>
          <p:nvPr/>
        </p:nvSpPr>
        <p:spPr>
          <a:xfrm>
            <a:off x="1609884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883F97"/>
                </a:solidFill>
                <a:latin typeface="+mn-lt"/>
              </a:rPr>
              <a:t>2</a:t>
            </a:r>
          </a:p>
        </p:txBody>
      </p:sp>
      <p:sp>
        <p:nvSpPr>
          <p:cNvPr id="12" name="3"/>
          <p:cNvSpPr txBox="1">
            <a:spLocks/>
          </p:cNvSpPr>
          <p:nvPr/>
        </p:nvSpPr>
        <p:spPr>
          <a:xfrm>
            <a:off x="2386251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20F32"/>
                </a:solidFill>
                <a:latin typeface="+mn-lt"/>
              </a:rPr>
              <a:t>3</a:t>
            </a:r>
          </a:p>
        </p:txBody>
      </p:sp>
      <p:sp>
        <p:nvSpPr>
          <p:cNvPr id="13" name="4"/>
          <p:cNvSpPr txBox="1">
            <a:spLocks/>
          </p:cNvSpPr>
          <p:nvPr/>
        </p:nvSpPr>
        <p:spPr>
          <a:xfrm>
            <a:off x="3162618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DB015"/>
                </a:solidFill>
                <a:latin typeface="+mn-lt"/>
              </a:rPr>
              <a:t>4</a:t>
            </a:r>
          </a:p>
        </p:txBody>
      </p:sp>
      <p:sp>
        <p:nvSpPr>
          <p:cNvPr id="14" name="5"/>
          <p:cNvSpPr txBox="1">
            <a:spLocks/>
          </p:cNvSpPr>
          <p:nvPr/>
        </p:nvSpPr>
        <p:spPr>
          <a:xfrm>
            <a:off x="3938985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699E"/>
                </a:solidFill>
                <a:latin typeface="+mn-lt"/>
              </a:rPr>
              <a:t>5</a:t>
            </a:r>
          </a:p>
        </p:txBody>
      </p:sp>
      <p:sp>
        <p:nvSpPr>
          <p:cNvPr id="15" name="6"/>
          <p:cNvSpPr txBox="1">
            <a:spLocks/>
          </p:cNvSpPr>
          <p:nvPr/>
        </p:nvSpPr>
        <p:spPr>
          <a:xfrm>
            <a:off x="4715352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91260"/>
                </a:solidFill>
                <a:latin typeface="+mn-lt"/>
              </a:rPr>
              <a:t>6</a:t>
            </a:r>
          </a:p>
        </p:txBody>
      </p:sp>
      <p:sp>
        <p:nvSpPr>
          <p:cNvPr id="16" name="7"/>
          <p:cNvSpPr txBox="1">
            <a:spLocks/>
          </p:cNvSpPr>
          <p:nvPr/>
        </p:nvSpPr>
        <p:spPr>
          <a:xfrm>
            <a:off x="5491719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26BEBF"/>
                </a:solidFill>
                <a:latin typeface="+mn-lt"/>
              </a:rPr>
              <a:t>7</a:t>
            </a:r>
          </a:p>
        </p:txBody>
      </p:sp>
      <p:sp>
        <p:nvSpPr>
          <p:cNvPr id="17" name="8"/>
          <p:cNvSpPr txBox="1">
            <a:spLocks/>
          </p:cNvSpPr>
          <p:nvPr/>
        </p:nvSpPr>
        <p:spPr>
          <a:xfrm>
            <a:off x="6268086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5A26"/>
                </a:solidFill>
                <a:latin typeface="+mn-lt"/>
              </a:rPr>
              <a:t>8</a:t>
            </a:r>
          </a:p>
        </p:txBody>
      </p:sp>
      <p:sp>
        <p:nvSpPr>
          <p:cNvPr id="18" name="9"/>
          <p:cNvSpPr txBox="1">
            <a:spLocks/>
          </p:cNvSpPr>
          <p:nvPr/>
        </p:nvSpPr>
        <p:spPr>
          <a:xfrm>
            <a:off x="7044453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7640"/>
                </a:solidFill>
                <a:latin typeface="+mn-lt"/>
              </a:rPr>
              <a:t>9</a:t>
            </a:r>
          </a:p>
        </p:txBody>
      </p:sp>
      <p:sp>
        <p:nvSpPr>
          <p:cNvPr id="19" name="10"/>
          <p:cNvSpPr txBox="1">
            <a:spLocks/>
          </p:cNvSpPr>
          <p:nvPr/>
        </p:nvSpPr>
        <p:spPr>
          <a:xfrm>
            <a:off x="7649369" y="2467154"/>
            <a:ext cx="1604962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77AD"/>
                </a:solidFill>
                <a:latin typeface="+mn-lt"/>
              </a:rPr>
              <a:t>10</a:t>
            </a:r>
          </a:p>
        </p:txBody>
      </p:sp>
      <p:grpSp>
        <p:nvGrpSpPr>
          <p:cNvPr id="22" name="hole"/>
          <p:cNvGrpSpPr/>
          <p:nvPr/>
        </p:nvGrpSpPr>
        <p:grpSpPr>
          <a:xfrm>
            <a:off x="8229899" y="3571874"/>
            <a:ext cx="821120" cy="981075"/>
            <a:chOff x="6726874" y="698110"/>
            <a:chExt cx="1121726" cy="1340240"/>
          </a:xfrm>
        </p:grpSpPr>
        <p:sp>
          <p:nvSpPr>
            <p:cNvPr id="9" name="Rectangle 8"/>
            <p:cNvSpPr/>
            <p:nvPr/>
          </p:nvSpPr>
          <p:spPr>
            <a:xfrm>
              <a:off x="6726874" y="1257300"/>
              <a:ext cx="1121726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726874" y="698110"/>
              <a:ext cx="1121726" cy="11049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mous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60" y="4116806"/>
            <a:ext cx="1445433" cy="572280"/>
          </a:xfrm>
          <a:prstGeom prst="rect">
            <a:avLst/>
          </a:prstGeom>
        </p:spPr>
      </p:pic>
      <p:pic>
        <p:nvPicPr>
          <p:cNvPr id="23" name="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3477" y="1964129"/>
            <a:ext cx="609600" cy="609600"/>
          </a:xfrm>
          <a:prstGeom prst="rect">
            <a:avLst/>
          </a:prstGeom>
        </p:spPr>
      </p:pic>
      <p:pic>
        <p:nvPicPr>
          <p:cNvPr id="25" name="3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06489" y="1948852"/>
            <a:ext cx="609600" cy="609600"/>
          </a:xfrm>
          <a:prstGeom prst="rect">
            <a:avLst/>
          </a:prstGeom>
        </p:spPr>
      </p:pic>
      <p:pic>
        <p:nvPicPr>
          <p:cNvPr id="26" name="4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408311" y="1948852"/>
            <a:ext cx="609600" cy="609600"/>
          </a:xfrm>
          <a:prstGeom prst="rect">
            <a:avLst/>
          </a:prstGeom>
        </p:spPr>
      </p:pic>
      <p:pic>
        <p:nvPicPr>
          <p:cNvPr id="27" name="5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35254" y="1964129"/>
            <a:ext cx="609600" cy="609600"/>
          </a:xfrm>
          <a:prstGeom prst="rect">
            <a:avLst/>
          </a:prstGeom>
        </p:spPr>
      </p:pic>
      <p:pic>
        <p:nvPicPr>
          <p:cNvPr id="28" name="6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99914" y="1973011"/>
            <a:ext cx="609600" cy="609600"/>
          </a:xfrm>
          <a:prstGeom prst="rect">
            <a:avLst/>
          </a:prstGeom>
        </p:spPr>
      </p:pic>
      <p:pic>
        <p:nvPicPr>
          <p:cNvPr id="29" name="7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87988" y="1973011"/>
            <a:ext cx="609600" cy="609600"/>
          </a:xfrm>
          <a:prstGeom prst="rect">
            <a:avLst/>
          </a:prstGeom>
        </p:spPr>
      </p:pic>
      <p:pic>
        <p:nvPicPr>
          <p:cNvPr id="30" name="8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03116" y="1973011"/>
            <a:ext cx="609600" cy="609600"/>
          </a:xfrm>
          <a:prstGeom prst="rect">
            <a:avLst/>
          </a:prstGeom>
        </p:spPr>
      </p:pic>
      <p:pic>
        <p:nvPicPr>
          <p:cNvPr id="31" name="9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71623" y="1985412"/>
            <a:ext cx="609600" cy="609600"/>
          </a:xfrm>
          <a:prstGeom prst="rect">
            <a:avLst/>
          </a:prstGeom>
        </p:spPr>
      </p:pic>
      <p:pic>
        <p:nvPicPr>
          <p:cNvPr id="32" name="10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20936" y="1948852"/>
            <a:ext cx="609600" cy="609600"/>
          </a:xfrm>
          <a:prstGeom prst="rect">
            <a:avLst/>
          </a:prstGeom>
        </p:spPr>
      </p:pic>
      <p:pic>
        <p:nvPicPr>
          <p:cNvPr id="33" name="0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22272" y="1985412"/>
            <a:ext cx="609600" cy="609600"/>
          </a:xfrm>
          <a:prstGeom prst="rect">
            <a:avLst/>
          </a:prstGeom>
        </p:spPr>
      </p:pic>
      <p:pic>
        <p:nvPicPr>
          <p:cNvPr id="34" name="2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845734" y="1985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00324 L 0.80486 -0.00324 " pathEditMode="relative" rAng="0" ptsTypes="AA">
                                      <p:cBhvr>
                                        <p:cTn id="6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/>
      <p:bldP spid="10" grpId="0"/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G"/>
          <p:cNvGrpSpPr/>
          <p:nvPr/>
        </p:nvGrpSpPr>
        <p:grpSpPr>
          <a:xfrm>
            <a:off x="0" y="-1"/>
            <a:ext cx="9144000" cy="6867526"/>
            <a:chOff x="0" y="-9526"/>
            <a:chExt cx="9144000" cy="6867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" r="7904" b="40577"/>
            <a:stretch/>
          </p:blipFill>
          <p:spPr>
            <a:xfrm>
              <a:off x="0" y="2501123"/>
              <a:ext cx="9144000" cy="43568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526"/>
              <a:ext cx="9144000" cy="3438525"/>
            </a:xfrm>
            <a:prstGeom prst="rect">
              <a:avLst/>
            </a:prstGeom>
            <a:solidFill>
              <a:srgbClr val="FDF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0"/>
          <p:cNvSpPr>
            <a:spLocks noGrp="1"/>
          </p:cNvSpPr>
          <p:nvPr>
            <p:ph type="title"/>
          </p:nvPr>
        </p:nvSpPr>
        <p:spPr>
          <a:xfrm>
            <a:off x="57150" y="2467155"/>
            <a:ext cx="917576" cy="1073564"/>
          </a:xfrm>
        </p:spPr>
        <p:txBody>
          <a:bodyPr/>
          <a:lstStyle/>
          <a:p>
            <a:r>
              <a:rPr lang="en-GB" sz="7200" dirty="0">
                <a:solidFill>
                  <a:schemeClr val="accent5"/>
                </a:solidFill>
                <a:latin typeface="+mn-lt"/>
              </a:rPr>
              <a:t>0</a:t>
            </a:r>
          </a:p>
        </p:txBody>
      </p:sp>
      <p:sp>
        <p:nvSpPr>
          <p:cNvPr id="10" name="1"/>
          <p:cNvSpPr txBox="1">
            <a:spLocks/>
          </p:cNvSpPr>
          <p:nvPr/>
        </p:nvSpPr>
        <p:spPr>
          <a:xfrm>
            <a:off x="833517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7FC34A"/>
                </a:solidFill>
                <a:latin typeface="+mn-lt"/>
              </a:rPr>
              <a:t>1</a:t>
            </a:r>
          </a:p>
        </p:txBody>
      </p:sp>
      <p:sp>
        <p:nvSpPr>
          <p:cNvPr id="11" name="2"/>
          <p:cNvSpPr txBox="1">
            <a:spLocks/>
          </p:cNvSpPr>
          <p:nvPr/>
        </p:nvSpPr>
        <p:spPr>
          <a:xfrm>
            <a:off x="1609884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883F97"/>
                </a:solidFill>
                <a:latin typeface="+mn-lt"/>
              </a:rPr>
              <a:t>2</a:t>
            </a:r>
          </a:p>
        </p:txBody>
      </p:sp>
      <p:sp>
        <p:nvSpPr>
          <p:cNvPr id="12" name="3"/>
          <p:cNvSpPr txBox="1">
            <a:spLocks/>
          </p:cNvSpPr>
          <p:nvPr/>
        </p:nvSpPr>
        <p:spPr>
          <a:xfrm>
            <a:off x="2386251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20F32"/>
                </a:solidFill>
                <a:latin typeface="+mn-lt"/>
              </a:rPr>
              <a:t>3</a:t>
            </a:r>
          </a:p>
        </p:txBody>
      </p:sp>
      <p:sp>
        <p:nvSpPr>
          <p:cNvPr id="13" name="4"/>
          <p:cNvSpPr txBox="1">
            <a:spLocks/>
          </p:cNvSpPr>
          <p:nvPr/>
        </p:nvSpPr>
        <p:spPr>
          <a:xfrm>
            <a:off x="3162618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DB015"/>
                </a:solidFill>
                <a:latin typeface="+mn-lt"/>
              </a:rPr>
              <a:t>4</a:t>
            </a:r>
          </a:p>
        </p:txBody>
      </p:sp>
      <p:sp>
        <p:nvSpPr>
          <p:cNvPr id="14" name="5"/>
          <p:cNvSpPr txBox="1">
            <a:spLocks/>
          </p:cNvSpPr>
          <p:nvPr/>
        </p:nvSpPr>
        <p:spPr>
          <a:xfrm>
            <a:off x="3938985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699E"/>
                </a:solidFill>
                <a:latin typeface="+mn-lt"/>
              </a:rPr>
              <a:t>5</a:t>
            </a:r>
          </a:p>
        </p:txBody>
      </p:sp>
      <p:sp>
        <p:nvSpPr>
          <p:cNvPr id="15" name="6"/>
          <p:cNvSpPr txBox="1">
            <a:spLocks/>
          </p:cNvSpPr>
          <p:nvPr/>
        </p:nvSpPr>
        <p:spPr>
          <a:xfrm>
            <a:off x="4715352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91260"/>
                </a:solidFill>
                <a:latin typeface="+mn-lt"/>
              </a:rPr>
              <a:t>6</a:t>
            </a:r>
          </a:p>
        </p:txBody>
      </p:sp>
      <p:sp>
        <p:nvSpPr>
          <p:cNvPr id="16" name="7"/>
          <p:cNvSpPr txBox="1">
            <a:spLocks/>
          </p:cNvSpPr>
          <p:nvPr/>
        </p:nvSpPr>
        <p:spPr>
          <a:xfrm>
            <a:off x="5491719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26BEBF"/>
                </a:solidFill>
                <a:latin typeface="+mn-lt"/>
              </a:rPr>
              <a:t>7</a:t>
            </a:r>
          </a:p>
        </p:txBody>
      </p:sp>
      <p:sp>
        <p:nvSpPr>
          <p:cNvPr id="17" name="8"/>
          <p:cNvSpPr txBox="1">
            <a:spLocks/>
          </p:cNvSpPr>
          <p:nvPr/>
        </p:nvSpPr>
        <p:spPr>
          <a:xfrm>
            <a:off x="6268086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5A26"/>
                </a:solidFill>
                <a:latin typeface="+mn-lt"/>
              </a:rPr>
              <a:t>8</a:t>
            </a:r>
          </a:p>
        </p:txBody>
      </p:sp>
      <p:sp>
        <p:nvSpPr>
          <p:cNvPr id="18" name="9"/>
          <p:cNvSpPr txBox="1">
            <a:spLocks/>
          </p:cNvSpPr>
          <p:nvPr/>
        </p:nvSpPr>
        <p:spPr>
          <a:xfrm>
            <a:off x="7044453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7640"/>
                </a:solidFill>
                <a:latin typeface="+mn-lt"/>
              </a:rPr>
              <a:t>9</a:t>
            </a:r>
          </a:p>
        </p:txBody>
      </p:sp>
      <p:sp>
        <p:nvSpPr>
          <p:cNvPr id="19" name="10"/>
          <p:cNvSpPr txBox="1">
            <a:spLocks/>
          </p:cNvSpPr>
          <p:nvPr/>
        </p:nvSpPr>
        <p:spPr>
          <a:xfrm>
            <a:off x="7649369" y="2467154"/>
            <a:ext cx="1604962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77AD"/>
                </a:solidFill>
                <a:latin typeface="+mn-lt"/>
              </a:rPr>
              <a:t>10</a:t>
            </a:r>
          </a:p>
        </p:txBody>
      </p:sp>
      <p:pic>
        <p:nvPicPr>
          <p:cNvPr id="23" name="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43477" y="1964129"/>
            <a:ext cx="609600" cy="609600"/>
          </a:xfrm>
          <a:prstGeom prst="rect">
            <a:avLst/>
          </a:prstGeom>
        </p:spPr>
      </p:pic>
      <p:pic>
        <p:nvPicPr>
          <p:cNvPr id="25" name="3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606489" y="1948852"/>
            <a:ext cx="609600" cy="609600"/>
          </a:xfrm>
          <a:prstGeom prst="rect">
            <a:avLst/>
          </a:prstGeom>
        </p:spPr>
      </p:pic>
      <p:pic>
        <p:nvPicPr>
          <p:cNvPr id="26" name="4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408311" y="1948852"/>
            <a:ext cx="609600" cy="609600"/>
          </a:xfrm>
          <a:prstGeom prst="rect">
            <a:avLst/>
          </a:prstGeom>
        </p:spPr>
      </p:pic>
      <p:pic>
        <p:nvPicPr>
          <p:cNvPr id="27" name="5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235254" y="1964129"/>
            <a:ext cx="609600" cy="609600"/>
          </a:xfrm>
          <a:prstGeom prst="rect">
            <a:avLst/>
          </a:prstGeom>
        </p:spPr>
      </p:pic>
      <p:pic>
        <p:nvPicPr>
          <p:cNvPr id="28" name="6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999914" y="1973011"/>
            <a:ext cx="609600" cy="609600"/>
          </a:xfrm>
          <a:prstGeom prst="rect">
            <a:avLst/>
          </a:prstGeom>
        </p:spPr>
      </p:pic>
      <p:pic>
        <p:nvPicPr>
          <p:cNvPr id="29" name="7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787988" y="1973011"/>
            <a:ext cx="609600" cy="609600"/>
          </a:xfrm>
          <a:prstGeom prst="rect">
            <a:avLst/>
          </a:prstGeom>
        </p:spPr>
      </p:pic>
      <p:pic>
        <p:nvPicPr>
          <p:cNvPr id="30" name="8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503116" y="1973011"/>
            <a:ext cx="609600" cy="609600"/>
          </a:xfrm>
          <a:prstGeom prst="rect">
            <a:avLst/>
          </a:prstGeom>
        </p:spPr>
      </p:pic>
      <p:pic>
        <p:nvPicPr>
          <p:cNvPr id="31" name="9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271623" y="1985412"/>
            <a:ext cx="609600" cy="609600"/>
          </a:xfrm>
          <a:prstGeom prst="rect">
            <a:avLst/>
          </a:prstGeom>
        </p:spPr>
      </p:pic>
      <p:pic>
        <p:nvPicPr>
          <p:cNvPr id="32" name="10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20936" y="1948852"/>
            <a:ext cx="609600" cy="609600"/>
          </a:xfrm>
          <a:prstGeom prst="rect">
            <a:avLst/>
          </a:prstGeom>
        </p:spPr>
      </p:pic>
      <p:pic>
        <p:nvPicPr>
          <p:cNvPr id="33" name="0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22272" y="1985412"/>
            <a:ext cx="609600" cy="609600"/>
          </a:xfrm>
          <a:prstGeom prst="rect">
            <a:avLst/>
          </a:prstGeom>
        </p:spPr>
      </p:pic>
      <p:pic>
        <p:nvPicPr>
          <p:cNvPr id="34" name="2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845734" y="198541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72" y="4133963"/>
            <a:ext cx="1055956" cy="746683"/>
          </a:xfrm>
          <a:prstGeom prst="rect">
            <a:avLst/>
          </a:prstGeom>
        </p:spPr>
      </p:pic>
      <p:pic>
        <p:nvPicPr>
          <p:cNvPr id="4" name="mouse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60" y="4116806"/>
            <a:ext cx="1445433" cy="5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00324 L 0.80486 -0.00324 " pathEditMode="relative" rAng="0" ptsTypes="AA">
                                      <p:cBhvr>
                                        <p:cTn id="6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G"/>
          <p:cNvGrpSpPr/>
          <p:nvPr/>
        </p:nvGrpSpPr>
        <p:grpSpPr>
          <a:xfrm>
            <a:off x="0" y="-1"/>
            <a:ext cx="9144000" cy="6867526"/>
            <a:chOff x="0" y="-9526"/>
            <a:chExt cx="9144000" cy="6867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" r="7904" b="40577"/>
            <a:stretch/>
          </p:blipFill>
          <p:spPr>
            <a:xfrm>
              <a:off x="0" y="2501123"/>
              <a:ext cx="9144000" cy="43568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526"/>
              <a:ext cx="9144000" cy="3438525"/>
            </a:xfrm>
            <a:prstGeom prst="rect">
              <a:avLst/>
            </a:prstGeom>
            <a:solidFill>
              <a:srgbClr val="FDF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0"/>
          <p:cNvSpPr>
            <a:spLocks noGrp="1"/>
          </p:cNvSpPr>
          <p:nvPr>
            <p:ph type="title"/>
          </p:nvPr>
        </p:nvSpPr>
        <p:spPr>
          <a:xfrm>
            <a:off x="57150" y="2467155"/>
            <a:ext cx="917576" cy="1073564"/>
          </a:xfrm>
        </p:spPr>
        <p:txBody>
          <a:bodyPr/>
          <a:lstStyle/>
          <a:p>
            <a:r>
              <a:rPr lang="en-GB" sz="7200" dirty="0">
                <a:solidFill>
                  <a:schemeClr val="accent5"/>
                </a:solidFill>
                <a:latin typeface="+mn-lt"/>
              </a:rPr>
              <a:t>0</a:t>
            </a:r>
          </a:p>
        </p:txBody>
      </p:sp>
      <p:sp>
        <p:nvSpPr>
          <p:cNvPr id="10" name="1"/>
          <p:cNvSpPr txBox="1">
            <a:spLocks/>
          </p:cNvSpPr>
          <p:nvPr/>
        </p:nvSpPr>
        <p:spPr>
          <a:xfrm>
            <a:off x="833517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7FC34A"/>
                </a:solidFill>
                <a:latin typeface="+mn-lt"/>
              </a:rPr>
              <a:t>1</a:t>
            </a:r>
          </a:p>
        </p:txBody>
      </p:sp>
      <p:sp>
        <p:nvSpPr>
          <p:cNvPr id="11" name="2"/>
          <p:cNvSpPr txBox="1">
            <a:spLocks/>
          </p:cNvSpPr>
          <p:nvPr/>
        </p:nvSpPr>
        <p:spPr>
          <a:xfrm>
            <a:off x="1609884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883F97"/>
                </a:solidFill>
                <a:latin typeface="+mn-lt"/>
              </a:rPr>
              <a:t>2</a:t>
            </a:r>
          </a:p>
        </p:txBody>
      </p:sp>
      <p:sp>
        <p:nvSpPr>
          <p:cNvPr id="12" name="3"/>
          <p:cNvSpPr txBox="1">
            <a:spLocks/>
          </p:cNvSpPr>
          <p:nvPr/>
        </p:nvSpPr>
        <p:spPr>
          <a:xfrm>
            <a:off x="2386251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20F32"/>
                </a:solidFill>
                <a:latin typeface="+mn-lt"/>
              </a:rPr>
              <a:t>3</a:t>
            </a:r>
          </a:p>
        </p:txBody>
      </p:sp>
      <p:sp>
        <p:nvSpPr>
          <p:cNvPr id="13" name="4"/>
          <p:cNvSpPr txBox="1">
            <a:spLocks/>
          </p:cNvSpPr>
          <p:nvPr/>
        </p:nvSpPr>
        <p:spPr>
          <a:xfrm>
            <a:off x="3162618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DB015"/>
                </a:solidFill>
                <a:latin typeface="+mn-lt"/>
              </a:rPr>
              <a:t>4</a:t>
            </a:r>
          </a:p>
        </p:txBody>
      </p:sp>
      <p:sp>
        <p:nvSpPr>
          <p:cNvPr id="14" name="5"/>
          <p:cNvSpPr txBox="1">
            <a:spLocks/>
          </p:cNvSpPr>
          <p:nvPr/>
        </p:nvSpPr>
        <p:spPr>
          <a:xfrm>
            <a:off x="3938985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699E"/>
                </a:solidFill>
                <a:latin typeface="+mn-lt"/>
              </a:rPr>
              <a:t>5</a:t>
            </a:r>
          </a:p>
        </p:txBody>
      </p:sp>
      <p:sp>
        <p:nvSpPr>
          <p:cNvPr id="15" name="6"/>
          <p:cNvSpPr txBox="1">
            <a:spLocks/>
          </p:cNvSpPr>
          <p:nvPr/>
        </p:nvSpPr>
        <p:spPr>
          <a:xfrm>
            <a:off x="4715352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91260"/>
                </a:solidFill>
                <a:latin typeface="+mn-lt"/>
              </a:rPr>
              <a:t>6</a:t>
            </a:r>
          </a:p>
        </p:txBody>
      </p:sp>
      <p:sp>
        <p:nvSpPr>
          <p:cNvPr id="16" name="7"/>
          <p:cNvSpPr txBox="1">
            <a:spLocks/>
          </p:cNvSpPr>
          <p:nvPr/>
        </p:nvSpPr>
        <p:spPr>
          <a:xfrm>
            <a:off x="5491719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26BEBF"/>
                </a:solidFill>
                <a:latin typeface="+mn-lt"/>
              </a:rPr>
              <a:t>7</a:t>
            </a:r>
          </a:p>
        </p:txBody>
      </p:sp>
      <p:sp>
        <p:nvSpPr>
          <p:cNvPr id="17" name="8"/>
          <p:cNvSpPr txBox="1">
            <a:spLocks/>
          </p:cNvSpPr>
          <p:nvPr/>
        </p:nvSpPr>
        <p:spPr>
          <a:xfrm>
            <a:off x="6268086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5A26"/>
                </a:solidFill>
                <a:latin typeface="+mn-lt"/>
              </a:rPr>
              <a:t>8</a:t>
            </a:r>
          </a:p>
        </p:txBody>
      </p:sp>
      <p:sp>
        <p:nvSpPr>
          <p:cNvPr id="18" name="9"/>
          <p:cNvSpPr txBox="1">
            <a:spLocks/>
          </p:cNvSpPr>
          <p:nvPr/>
        </p:nvSpPr>
        <p:spPr>
          <a:xfrm>
            <a:off x="7044453" y="2467154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7640"/>
                </a:solidFill>
                <a:latin typeface="+mn-lt"/>
              </a:rPr>
              <a:t>9</a:t>
            </a:r>
          </a:p>
        </p:txBody>
      </p:sp>
      <p:sp>
        <p:nvSpPr>
          <p:cNvPr id="19" name="10"/>
          <p:cNvSpPr txBox="1">
            <a:spLocks/>
          </p:cNvSpPr>
          <p:nvPr/>
        </p:nvSpPr>
        <p:spPr>
          <a:xfrm>
            <a:off x="7649369" y="2467154"/>
            <a:ext cx="1604962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77AD"/>
                </a:solidFill>
                <a:latin typeface="+mn-lt"/>
              </a:rPr>
              <a:t>10</a:t>
            </a:r>
          </a:p>
        </p:txBody>
      </p:sp>
      <p:pic>
        <p:nvPicPr>
          <p:cNvPr id="4" name="mous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60" y="4116806"/>
            <a:ext cx="1445433" cy="572280"/>
          </a:xfrm>
          <a:prstGeom prst="rect">
            <a:avLst/>
          </a:prstGeom>
        </p:spPr>
      </p:pic>
      <p:pic>
        <p:nvPicPr>
          <p:cNvPr id="23" name="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3477" y="1964129"/>
            <a:ext cx="609600" cy="609600"/>
          </a:xfrm>
          <a:prstGeom prst="rect">
            <a:avLst/>
          </a:prstGeom>
        </p:spPr>
      </p:pic>
      <p:pic>
        <p:nvPicPr>
          <p:cNvPr id="25" name="3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06489" y="1948852"/>
            <a:ext cx="609600" cy="609600"/>
          </a:xfrm>
          <a:prstGeom prst="rect">
            <a:avLst/>
          </a:prstGeom>
        </p:spPr>
      </p:pic>
      <p:pic>
        <p:nvPicPr>
          <p:cNvPr id="26" name="4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408311" y="1948852"/>
            <a:ext cx="609600" cy="609600"/>
          </a:xfrm>
          <a:prstGeom prst="rect">
            <a:avLst/>
          </a:prstGeom>
        </p:spPr>
      </p:pic>
      <p:pic>
        <p:nvPicPr>
          <p:cNvPr id="27" name="5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35254" y="1964129"/>
            <a:ext cx="609600" cy="609600"/>
          </a:xfrm>
          <a:prstGeom prst="rect">
            <a:avLst/>
          </a:prstGeom>
        </p:spPr>
      </p:pic>
      <p:pic>
        <p:nvPicPr>
          <p:cNvPr id="28" name="6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99914" y="1973011"/>
            <a:ext cx="609600" cy="609600"/>
          </a:xfrm>
          <a:prstGeom prst="rect">
            <a:avLst/>
          </a:prstGeom>
        </p:spPr>
      </p:pic>
      <p:pic>
        <p:nvPicPr>
          <p:cNvPr id="29" name="7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87988" y="1973011"/>
            <a:ext cx="609600" cy="609600"/>
          </a:xfrm>
          <a:prstGeom prst="rect">
            <a:avLst/>
          </a:prstGeom>
        </p:spPr>
      </p:pic>
      <p:pic>
        <p:nvPicPr>
          <p:cNvPr id="30" name="8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03116" y="1973011"/>
            <a:ext cx="609600" cy="609600"/>
          </a:xfrm>
          <a:prstGeom prst="rect">
            <a:avLst/>
          </a:prstGeom>
        </p:spPr>
      </p:pic>
      <p:pic>
        <p:nvPicPr>
          <p:cNvPr id="31" name="9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71623" y="1985412"/>
            <a:ext cx="609600" cy="609600"/>
          </a:xfrm>
          <a:prstGeom prst="rect">
            <a:avLst/>
          </a:prstGeom>
        </p:spPr>
      </p:pic>
      <p:pic>
        <p:nvPicPr>
          <p:cNvPr id="32" name="10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20936" y="1948852"/>
            <a:ext cx="609600" cy="609600"/>
          </a:xfrm>
          <a:prstGeom prst="rect">
            <a:avLst/>
          </a:prstGeom>
        </p:spPr>
      </p:pic>
      <p:pic>
        <p:nvPicPr>
          <p:cNvPr id="33" name="0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22272" y="1985412"/>
            <a:ext cx="609600" cy="609600"/>
          </a:xfrm>
          <a:prstGeom prst="rect">
            <a:avLst/>
          </a:prstGeom>
        </p:spPr>
      </p:pic>
      <p:pic>
        <p:nvPicPr>
          <p:cNvPr id="34" name="2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845734" y="198541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65" y="3906000"/>
            <a:ext cx="691951" cy="10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00324 L 0.70764 0.02592 " pathEditMode="relative" rAng="0" ptsTypes="AA">
                                      <p:cBhvr>
                                        <p:cTn id="6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/>
          <a:stretch/>
        </p:blipFill>
        <p:spPr>
          <a:xfrm>
            <a:off x="-1" y="-11276"/>
            <a:ext cx="9144001" cy="6901462"/>
          </a:xfrm>
          <a:prstGeom prst="rect">
            <a:avLst/>
          </a:prstGeom>
        </p:spPr>
      </p:pic>
      <p:sp>
        <p:nvSpPr>
          <p:cNvPr id="11" name="2"/>
          <p:cNvSpPr txBox="1">
            <a:spLocks/>
          </p:cNvSpPr>
          <p:nvPr/>
        </p:nvSpPr>
        <p:spPr>
          <a:xfrm>
            <a:off x="1609884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883F97"/>
                </a:solidFill>
                <a:latin typeface="+mn-lt"/>
              </a:rPr>
              <a:t>2</a:t>
            </a:r>
          </a:p>
        </p:txBody>
      </p:sp>
      <p:sp>
        <p:nvSpPr>
          <p:cNvPr id="12" name="3"/>
          <p:cNvSpPr txBox="1">
            <a:spLocks/>
          </p:cNvSpPr>
          <p:nvPr/>
        </p:nvSpPr>
        <p:spPr>
          <a:xfrm>
            <a:off x="2386251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20F32"/>
                </a:solidFill>
                <a:latin typeface="+mn-lt"/>
              </a:rPr>
              <a:t>3</a:t>
            </a:r>
          </a:p>
        </p:txBody>
      </p:sp>
      <p:sp>
        <p:nvSpPr>
          <p:cNvPr id="13" name="4"/>
          <p:cNvSpPr txBox="1">
            <a:spLocks/>
          </p:cNvSpPr>
          <p:nvPr/>
        </p:nvSpPr>
        <p:spPr>
          <a:xfrm>
            <a:off x="3162618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DB015"/>
                </a:solidFill>
                <a:latin typeface="+mn-lt"/>
              </a:rPr>
              <a:t>4</a:t>
            </a:r>
          </a:p>
        </p:txBody>
      </p:sp>
      <p:sp>
        <p:nvSpPr>
          <p:cNvPr id="14" name="5"/>
          <p:cNvSpPr txBox="1">
            <a:spLocks/>
          </p:cNvSpPr>
          <p:nvPr/>
        </p:nvSpPr>
        <p:spPr>
          <a:xfrm>
            <a:off x="3938985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699E"/>
                </a:solidFill>
                <a:latin typeface="+mn-lt"/>
              </a:rPr>
              <a:t>5</a:t>
            </a:r>
          </a:p>
        </p:txBody>
      </p:sp>
      <p:sp>
        <p:nvSpPr>
          <p:cNvPr id="15" name="6"/>
          <p:cNvSpPr txBox="1">
            <a:spLocks/>
          </p:cNvSpPr>
          <p:nvPr/>
        </p:nvSpPr>
        <p:spPr>
          <a:xfrm>
            <a:off x="4715352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91260"/>
                </a:solidFill>
                <a:latin typeface="+mn-lt"/>
              </a:rPr>
              <a:t>6</a:t>
            </a:r>
          </a:p>
        </p:txBody>
      </p:sp>
      <p:sp>
        <p:nvSpPr>
          <p:cNvPr id="16" name="7"/>
          <p:cNvSpPr txBox="1">
            <a:spLocks/>
          </p:cNvSpPr>
          <p:nvPr/>
        </p:nvSpPr>
        <p:spPr>
          <a:xfrm>
            <a:off x="5491719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26BEBF"/>
                </a:solidFill>
                <a:latin typeface="+mn-lt"/>
              </a:rPr>
              <a:t>7</a:t>
            </a:r>
          </a:p>
        </p:txBody>
      </p:sp>
      <p:sp>
        <p:nvSpPr>
          <p:cNvPr id="17" name="8"/>
          <p:cNvSpPr txBox="1">
            <a:spLocks/>
          </p:cNvSpPr>
          <p:nvPr/>
        </p:nvSpPr>
        <p:spPr>
          <a:xfrm>
            <a:off x="6268086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5A26"/>
                </a:solidFill>
                <a:latin typeface="+mn-lt"/>
              </a:rPr>
              <a:t>8</a:t>
            </a:r>
          </a:p>
        </p:txBody>
      </p:sp>
      <p:sp>
        <p:nvSpPr>
          <p:cNvPr id="18" name="9"/>
          <p:cNvSpPr txBox="1">
            <a:spLocks/>
          </p:cNvSpPr>
          <p:nvPr/>
        </p:nvSpPr>
        <p:spPr>
          <a:xfrm>
            <a:off x="7044453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7640"/>
                </a:solidFill>
                <a:latin typeface="+mn-lt"/>
              </a:rPr>
              <a:t>9</a:t>
            </a:r>
          </a:p>
        </p:txBody>
      </p:sp>
      <p:sp>
        <p:nvSpPr>
          <p:cNvPr id="19" name="10"/>
          <p:cNvSpPr txBox="1">
            <a:spLocks/>
          </p:cNvSpPr>
          <p:nvPr/>
        </p:nvSpPr>
        <p:spPr>
          <a:xfrm>
            <a:off x="7649369" y="1436229"/>
            <a:ext cx="1604962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77AD"/>
                </a:solidFill>
                <a:latin typeface="+mn-lt"/>
              </a:rPr>
              <a:t>10</a:t>
            </a:r>
          </a:p>
        </p:txBody>
      </p:sp>
      <p:pic>
        <p:nvPicPr>
          <p:cNvPr id="25" name="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6489" y="1948852"/>
            <a:ext cx="609600" cy="609600"/>
          </a:xfrm>
          <a:prstGeom prst="rect">
            <a:avLst/>
          </a:prstGeom>
        </p:spPr>
      </p:pic>
      <p:pic>
        <p:nvPicPr>
          <p:cNvPr id="26" name="4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408311" y="1948852"/>
            <a:ext cx="609600" cy="609600"/>
          </a:xfrm>
          <a:prstGeom prst="rect">
            <a:avLst/>
          </a:prstGeom>
        </p:spPr>
      </p:pic>
      <p:pic>
        <p:nvPicPr>
          <p:cNvPr id="27" name="5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35254" y="1964129"/>
            <a:ext cx="609600" cy="609600"/>
          </a:xfrm>
          <a:prstGeom prst="rect">
            <a:avLst/>
          </a:prstGeom>
        </p:spPr>
      </p:pic>
      <p:pic>
        <p:nvPicPr>
          <p:cNvPr id="28" name="6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99914" y="1973011"/>
            <a:ext cx="609600" cy="609600"/>
          </a:xfrm>
          <a:prstGeom prst="rect">
            <a:avLst/>
          </a:prstGeom>
        </p:spPr>
      </p:pic>
      <p:pic>
        <p:nvPicPr>
          <p:cNvPr id="29" name="7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87988" y="1973011"/>
            <a:ext cx="609600" cy="609600"/>
          </a:xfrm>
          <a:prstGeom prst="rect">
            <a:avLst/>
          </a:prstGeom>
        </p:spPr>
      </p:pic>
      <p:pic>
        <p:nvPicPr>
          <p:cNvPr id="30" name="8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503116" y="1973011"/>
            <a:ext cx="609600" cy="609600"/>
          </a:xfrm>
          <a:prstGeom prst="rect">
            <a:avLst/>
          </a:prstGeom>
        </p:spPr>
      </p:pic>
      <p:pic>
        <p:nvPicPr>
          <p:cNvPr id="31" name="9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71623" y="1985412"/>
            <a:ext cx="609600" cy="609600"/>
          </a:xfrm>
          <a:prstGeom prst="rect">
            <a:avLst/>
          </a:prstGeom>
        </p:spPr>
      </p:pic>
      <p:pic>
        <p:nvPicPr>
          <p:cNvPr id="32" name="10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120936" y="1948852"/>
            <a:ext cx="609600" cy="609600"/>
          </a:xfrm>
          <a:prstGeom prst="rect">
            <a:avLst/>
          </a:prstGeom>
        </p:spPr>
      </p:pic>
      <p:pic>
        <p:nvPicPr>
          <p:cNvPr id="34" name="2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45734" y="198541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82" y="5297266"/>
            <a:ext cx="883736" cy="937159"/>
          </a:xfrm>
          <a:prstGeom prst="rect">
            <a:avLst/>
          </a:prstGeom>
        </p:spPr>
      </p:pic>
      <p:pic>
        <p:nvPicPr>
          <p:cNvPr id="4" name="mouse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660" y="5605364"/>
            <a:ext cx="1445433" cy="5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00324 L 0.70764 0.02592 " pathEditMode="relative" rAng="0" ptsTypes="AA">
                                      <p:cBhvr>
                                        <p:cTn id="6" dur="10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/>
          <a:stretch/>
        </p:blipFill>
        <p:spPr>
          <a:xfrm>
            <a:off x="-1" y="-11276"/>
            <a:ext cx="9144001" cy="6901462"/>
          </a:xfrm>
          <a:prstGeom prst="rect">
            <a:avLst/>
          </a:prstGeom>
        </p:spPr>
      </p:pic>
      <p:sp>
        <p:nvSpPr>
          <p:cNvPr id="15" name="6"/>
          <p:cNvSpPr txBox="1">
            <a:spLocks/>
          </p:cNvSpPr>
          <p:nvPr/>
        </p:nvSpPr>
        <p:spPr>
          <a:xfrm>
            <a:off x="4715352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C91260"/>
                </a:solidFill>
                <a:latin typeface="+mn-lt"/>
              </a:rPr>
              <a:t>6</a:t>
            </a:r>
          </a:p>
        </p:txBody>
      </p:sp>
      <p:sp>
        <p:nvSpPr>
          <p:cNvPr id="16" name="7"/>
          <p:cNvSpPr txBox="1">
            <a:spLocks/>
          </p:cNvSpPr>
          <p:nvPr/>
        </p:nvSpPr>
        <p:spPr>
          <a:xfrm>
            <a:off x="5491719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26BEBF"/>
                </a:solidFill>
                <a:latin typeface="+mn-lt"/>
              </a:rPr>
              <a:t>7</a:t>
            </a:r>
          </a:p>
        </p:txBody>
      </p:sp>
      <p:sp>
        <p:nvSpPr>
          <p:cNvPr id="17" name="8"/>
          <p:cNvSpPr txBox="1">
            <a:spLocks/>
          </p:cNvSpPr>
          <p:nvPr/>
        </p:nvSpPr>
        <p:spPr>
          <a:xfrm>
            <a:off x="6268086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5A26"/>
                </a:solidFill>
                <a:latin typeface="+mn-lt"/>
              </a:rPr>
              <a:t>8</a:t>
            </a:r>
          </a:p>
        </p:txBody>
      </p:sp>
      <p:sp>
        <p:nvSpPr>
          <p:cNvPr id="18" name="9"/>
          <p:cNvSpPr txBox="1">
            <a:spLocks/>
          </p:cNvSpPr>
          <p:nvPr/>
        </p:nvSpPr>
        <p:spPr>
          <a:xfrm>
            <a:off x="7044453" y="1436229"/>
            <a:ext cx="917576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007640"/>
                </a:solidFill>
                <a:latin typeface="+mn-lt"/>
              </a:rPr>
              <a:t>9</a:t>
            </a:r>
          </a:p>
        </p:txBody>
      </p:sp>
      <p:sp>
        <p:nvSpPr>
          <p:cNvPr id="19" name="10"/>
          <p:cNvSpPr txBox="1">
            <a:spLocks/>
          </p:cNvSpPr>
          <p:nvPr/>
        </p:nvSpPr>
        <p:spPr>
          <a:xfrm>
            <a:off x="7649369" y="1436229"/>
            <a:ext cx="1604962" cy="107356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F177AD"/>
                </a:solidFill>
                <a:latin typeface="+mn-lt"/>
              </a:rPr>
              <a:t>10</a:t>
            </a:r>
          </a:p>
        </p:txBody>
      </p:sp>
      <p:pic>
        <p:nvPicPr>
          <p:cNvPr id="28" name="6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9914" y="1973011"/>
            <a:ext cx="609600" cy="609600"/>
          </a:xfrm>
          <a:prstGeom prst="rect">
            <a:avLst/>
          </a:prstGeom>
        </p:spPr>
      </p:pic>
      <p:pic>
        <p:nvPicPr>
          <p:cNvPr id="29" name="7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87988" y="1973011"/>
            <a:ext cx="609600" cy="609600"/>
          </a:xfrm>
          <a:prstGeom prst="rect">
            <a:avLst/>
          </a:prstGeom>
        </p:spPr>
      </p:pic>
      <p:pic>
        <p:nvPicPr>
          <p:cNvPr id="30" name="8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03116" y="1973011"/>
            <a:ext cx="609600" cy="609600"/>
          </a:xfrm>
          <a:prstGeom prst="rect">
            <a:avLst/>
          </a:prstGeom>
        </p:spPr>
      </p:pic>
      <p:pic>
        <p:nvPicPr>
          <p:cNvPr id="31" name="9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71623" y="1985412"/>
            <a:ext cx="609600" cy="609600"/>
          </a:xfrm>
          <a:prstGeom prst="rect">
            <a:avLst/>
          </a:prstGeom>
        </p:spPr>
      </p:pic>
      <p:pic>
        <p:nvPicPr>
          <p:cNvPr id="32" name="10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20936" y="1948852"/>
            <a:ext cx="609600" cy="609600"/>
          </a:xfrm>
          <a:prstGeom prst="rect">
            <a:avLst/>
          </a:prstGeom>
        </p:spPr>
      </p:pic>
      <p:pic>
        <p:nvPicPr>
          <p:cNvPr id="4" name="mous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5056" y="5662145"/>
            <a:ext cx="1445433" cy="572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88" y="5517014"/>
            <a:ext cx="407761" cy="6897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69" y="5468355"/>
            <a:ext cx="407761" cy="6897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68" y="5898196"/>
            <a:ext cx="407761" cy="6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16 L 0.3217 -0.00741 " pathEditMode="relative" rAng="0" ptsTypes="AA">
                                      <p:cBhvr>
                                        <p:cTn id="6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628">
            <a:off x="1032675" y="3808922"/>
            <a:ext cx="2221356" cy="25732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94810" y="1239711"/>
            <a:ext cx="3191639" cy="3013500"/>
            <a:chOff x="2129874" y="108489"/>
            <a:chExt cx="4389732" cy="41447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74" y="108489"/>
              <a:ext cx="4389732" cy="414472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03074" y="939590"/>
              <a:ext cx="3920026" cy="16085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900" dirty="0"/>
                <a:t>Thank you for helping me!</a:t>
              </a:r>
            </a:p>
            <a:p>
              <a:pPr algn="ctr"/>
              <a:r>
                <a:rPr lang="en-GB" sz="1900" dirty="0"/>
                <a:t>Give yourselves a mini-mouse clap for all your brilliant counting.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84" y="1239711"/>
            <a:ext cx="1889334" cy="50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270</TotalTime>
  <Words>108</Words>
  <Application>Microsoft Office PowerPoint</Application>
  <PresentationFormat>On-screen Show (4:3)</PresentationFormat>
  <Paragraphs>51</Paragraphs>
  <Slides>9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0</vt:lpstr>
      <vt:lpstr>0</vt:lpstr>
      <vt:lpstr>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18</cp:revision>
  <dcterms:created xsi:type="dcterms:W3CDTF">2018-12-05T14:59:17Z</dcterms:created>
  <dcterms:modified xsi:type="dcterms:W3CDTF">2018-12-06T14:58:28Z</dcterms:modified>
</cp:coreProperties>
</file>