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8" r:id="rId3"/>
    <p:sldId id="269" r:id="rId4"/>
    <p:sldId id="278" r:id="rId5"/>
    <p:sldId id="264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itchFamily="2" charset="0"/>
      <p:regular r:id="rId22"/>
      <p:bold r:id="rId23"/>
    </p:embeddedFont>
    <p:embeddedFont>
      <p:font typeface="Twinkl SemiBold" pitchFamily="2" charset="0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99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40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99"/>
        <p:guide orient="horz" pos="482"/>
        <p:guide orient="horz" pos="3838"/>
        <p:guide pos="6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943E6B-EA3B-433E-817C-85EFB92C1A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AB9E3-0410-4271-A93B-82A86AEE24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277A32-6D32-4683-AADC-C3F24E23F9CE}" type="datetimeFigureOut">
              <a:rPr lang="en-GB"/>
              <a:pPr>
                <a:defRPr/>
              </a:pPr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4709B-7E4B-4DE6-AA96-43E70BE38C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BF87A-4C22-4570-84A6-557CE1ABB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587810-7537-4247-AB11-E916FC915A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EF6307-5001-4D58-8FF0-740139C4C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65A0F-C138-4F9E-ABCF-2184824722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6A7D98-CEC9-4D0A-99D0-590FB78BAC1A}" type="datetimeFigureOut">
              <a:rPr lang="en-GB"/>
              <a:pPr>
                <a:defRPr/>
              </a:pPr>
              <a:t>02/02/2021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CDE0DD-7BA7-4DC9-AE7A-F3EEF2CB3F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C16E76D-E3F9-4865-81C1-E597EA17A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B31E1-DDE6-4201-8B6F-D895527DB0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D721B-EFF6-4E86-B0D7-9CEAE4891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741C3E4-A157-4E41-88A2-88555C4BEE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D54C90A-DC60-4CF8-BBC2-3DDD2BB35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8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83FDDBA-D020-4A43-8905-0531FFAB765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6604E06-C000-415B-99E5-751C426D1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5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8A70F3C-42FE-4CE4-AFE2-BE8FB6A90B7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1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0327B51-E31C-4F80-9A2D-591073F4CC9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D447C6DB-BF64-417C-98E2-5F724CFB5B0F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38627B-B2B3-4389-9333-2D26BF96572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7C2D60-7967-4662-81CA-8F28028F2791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BB4EF15-E45D-4CE0-8BE6-8B4E453F9684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752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7C369D2-1CEE-478A-AC51-FC144AC5F7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2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607C7C-2ADF-4011-80A1-46A55A94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3692BF-73AA-4C71-9513-1C8468B364FE}" type="datetimeFigureOut">
              <a:rPr lang="en-GB"/>
              <a:pPr>
                <a:defRPr/>
              </a:pPr>
              <a:t>02/02/2021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EBD3F7-1AB4-4254-B76F-313226AA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22AFD2-D512-4039-8A1E-680C4F3E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ACBC62A-A014-42E4-9513-7CE2DE755B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569887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5C3AD05-AC21-4105-A8BA-8976FA52ED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B1F5455-EA6F-44B7-A988-49B3992190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con&#10;&#10;Description automatically generated">
            <a:extLst>
              <a:ext uri="{FF2B5EF4-FFF2-40B4-BE49-F238E27FC236}">
                <a16:creationId xmlns:a16="http://schemas.microsoft.com/office/drawing/2014/main" id="{D914D709-BFBC-49ED-95FB-EBD64B179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816100"/>
            <a:ext cx="6024562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20">
            <a:extLst>
              <a:ext uri="{FF2B5EF4-FFF2-40B4-BE49-F238E27FC236}">
                <a16:creationId xmlns:a16="http://schemas.microsoft.com/office/drawing/2014/main" id="{B7C20B05-9756-474C-8818-1F9998A6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ea typeface="Sassoon Infant Rg" panose="02000503030000020003" pitchFamily="50" charset="0"/>
                <a:cs typeface="Sassoon Infant Rg" panose="02000503030000020003" pitchFamily="50" charset="0"/>
              </a:rPr>
              <a:t>Watch the pencil.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7AE4CAB9-A170-4330-9EFD-D0135915A104}"/>
              </a:ext>
            </a:extLst>
          </p:cNvPr>
          <p:cNvSpPr txBox="1">
            <a:spLocks/>
          </p:cNvSpPr>
          <p:nvPr/>
        </p:nvSpPr>
        <p:spPr>
          <a:xfrm>
            <a:off x="755650" y="5613400"/>
            <a:ext cx="7632700" cy="696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2800" b="0" dirty="0">
                <a:latin typeface="+mn-lt"/>
                <a:ea typeface="Sassoon Infant Rg" panose="02000503030000020003" pitchFamily="50" charset="0"/>
              </a:rPr>
              <a:t>Click on the pencil to see it write.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308B8B45-BF94-4B7F-80E6-C07447BA4FC2}"/>
              </a:ext>
            </a:extLst>
          </p:cNvPr>
          <p:cNvSpPr/>
          <p:nvPr/>
        </p:nvSpPr>
        <p:spPr>
          <a:xfrm>
            <a:off x="7594600" y="5613400"/>
            <a:ext cx="889000" cy="4810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6C3FC-E88A-42FF-AE49-4EBE132455C7}"/>
              </a:ext>
            </a:extLst>
          </p:cNvPr>
          <p:cNvGrpSpPr>
            <a:grpSpLocks/>
          </p:cNvGrpSpPr>
          <p:nvPr/>
        </p:nvGrpSpPr>
        <p:grpSpPr bwMode="auto">
          <a:xfrm>
            <a:off x="3881438" y="1682750"/>
            <a:ext cx="2316162" cy="2316163"/>
            <a:chOff x="3282919" y="1381648"/>
            <a:chExt cx="2316327" cy="2316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910871-E289-48EB-8308-2BA46302D97D}"/>
                </a:ext>
              </a:extLst>
            </p:cNvPr>
            <p:cNvSpPr/>
            <p:nvPr/>
          </p:nvSpPr>
          <p:spPr>
            <a:xfrm>
              <a:off x="4381547" y="2383332"/>
              <a:ext cx="342924" cy="344477"/>
            </a:xfrm>
            <a:prstGeom prst="ellipse">
              <a:avLst/>
            </a:prstGeom>
            <a:solidFill>
              <a:srgbClr val="009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8440" name="Pencil">
              <a:extLst>
                <a:ext uri="{FF2B5EF4-FFF2-40B4-BE49-F238E27FC236}">
                  <a16:creationId xmlns:a16="http://schemas.microsoft.com/office/drawing/2014/main" id="{8D43B377-9976-4DE0-897A-689404F74C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373">
              <a:off x="4756284" y="1381648"/>
              <a:ext cx="842962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F1CC88-8B55-49F0-9061-AABE938D2CB7}"/>
                </a:ext>
              </a:extLst>
            </p:cNvPr>
            <p:cNvSpPr/>
            <p:nvPr/>
          </p:nvSpPr>
          <p:spPr>
            <a:xfrm>
              <a:off x="3282919" y="2492866"/>
              <a:ext cx="1306605" cy="1204878"/>
            </a:xfrm>
            <a:custGeom>
              <a:avLst/>
              <a:gdLst>
                <a:gd name="connsiteX0" fmla="*/ 0 w 1306923"/>
                <a:gd name="connsiteY0" fmla="*/ 807348 h 1204331"/>
                <a:gd name="connsiteX1" fmla="*/ 365760 w 1306923"/>
                <a:gd name="connsiteY1" fmla="*/ 1204331 h 1204331"/>
                <a:gd name="connsiteX2" fmla="*/ 1079438 w 1306923"/>
                <a:gd name="connsiteY2" fmla="*/ 579863 h 1204331"/>
                <a:gd name="connsiteX3" fmla="*/ 1306923 w 1306923"/>
                <a:gd name="connsiteY3" fmla="*/ 0 h 1204331"/>
                <a:gd name="connsiteX4" fmla="*/ 704757 w 1306923"/>
                <a:gd name="connsiteY4" fmla="*/ 115972 h 1204331"/>
                <a:gd name="connsiteX5" fmla="*/ 0 w 1306923"/>
                <a:gd name="connsiteY5" fmla="*/ 807348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923" h="1204331">
                  <a:moveTo>
                    <a:pt x="0" y="807348"/>
                  </a:moveTo>
                  <a:lnTo>
                    <a:pt x="365760" y="1204331"/>
                  </a:lnTo>
                  <a:lnTo>
                    <a:pt x="1079438" y="579863"/>
                  </a:lnTo>
                  <a:lnTo>
                    <a:pt x="1306923" y="0"/>
                  </a:lnTo>
                  <a:lnTo>
                    <a:pt x="704757" y="115972"/>
                  </a:lnTo>
                  <a:lnTo>
                    <a:pt x="0" y="807348"/>
                  </a:lnTo>
                  <a:close/>
                </a:path>
              </a:pathLst>
            </a:cu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0741 L 0.01215 -0.00741 C 0.0099 -0.0044 0.00781 -0.00116 0.00521 0.00162 C 0.00347 0.0037 0.00104 0.00486 -0.00069 0.00694 C -0.00434 0.01204 -0.00226 0.01042 -0.0066 0.01227 C -0.01684 0.0213 -0.00104 0.00741 -0.01354 0.01759 C -0.01562 0.01921 -0.01753 0.02107 -0.01944 0.02292 L -0.02535 0.02801 L -0.03142 0.03333 C -0.03229 0.03426 -0.03351 0.03495 -0.03437 0.03611 C -0.04305 0.04769 -0.03194 0.03357 -0.04028 0.04259 C -0.04791 0.05116 -0.03889 0.04259 -0.04618 0.04931 C -0.04757 0.05185 -0.04844 0.05486 -0.05017 0.05718 C -0.05121 0.05857 -0.05226 0.05972 -0.05312 0.06111 C -0.05469 0.06366 -0.05573 0.06644 -0.05712 0.06898 L -0.05903 0.07292 C -0.0618 0.08403 -0.05729 0.06667 -0.06406 0.08495 C -0.06476 0.08657 -0.06528 0.08843 -0.06597 0.09028 C -0.06684 0.09213 -0.06805 0.09352 -0.06892 0.09537 C -0.06979 0.09722 -0.07031 0.09907 -0.07101 0.10069 C -0.07274 0.10509 -0.07326 0.10509 -0.07587 0.10857 C -0.07778 0.1162 -0.07552 0.10926 -0.07986 0.11667 C -0.08125 0.11898 -0.08246 0.12176 -0.08385 0.12454 C -0.08455 0.12569 -0.08489 0.12732 -0.08576 0.12847 L -0.08871 0.13241 C -0.0908 0.14005 -0.08941 0.13565 -0.09479 0.14699 C -0.09531 0.14838 -0.09635 0.14931 -0.0967 0.15093 C -0.09809 0.15625 -0.09705 0.1537 -0.09965 0.1588 L -0.10364 0.17477 C -0.10399 0.17593 -0.10399 0.17755 -0.10469 0.1787 L -0.1066 0.18264 C -0.10694 0.18519 -0.10764 0.19051 -0.10851 0.19306 C -0.1092 0.19444 -0.10989 0.19583 -0.11059 0.19699 C -0.11128 0.19977 -0.11198 0.20232 -0.1125 0.20509 C -0.11285 0.20671 -0.11319 0.20857 -0.11354 0.21019 C -0.11406 0.21296 -0.11493 0.21551 -0.11545 0.21829 C -0.1158 0.21944 -0.11632 0.22083 -0.11649 0.22222 C -0.11805 0.23009 -0.11736 0.22569 -0.1184 0.23542 C -0.11823 0.25116 -0.11805 0.26713 -0.11753 0.28287 C -0.11736 0.28634 -0.11701 0.29005 -0.11649 0.29352 C -0.11614 0.2963 -0.1151 0.29884 -0.11458 0.30139 L -0.1125 0.30926 C -0.11215 0.31065 -0.11232 0.31227 -0.11163 0.31319 C -0.10955 0.31597 -0.10712 0.31806 -0.10555 0.3213 C -0.10069 0.33102 -0.10694 0.31898 -0.10069 0.32917 C -0.09982 0.33032 -0.09965 0.33218 -0.09861 0.3331 C -0.09791 0.33403 -0.0967 0.33403 -0.09566 0.33449 C -0.09479 0.33565 -0.09375 0.33704 -0.09271 0.33843 C -0.09097 0.34028 -0.08785 0.34259 -0.08576 0.34352 C -0.08489 0.34421 -0.08368 0.34421 -0.08281 0.34491 C -0.08073 0.34653 -0.07916 0.34931 -0.07691 0.35023 C -0.06979 0.35347 -0.07864 0.34954 -0.06996 0.35278 C -0.06892 0.35324 -0.06805 0.35394 -0.06701 0.35417 C -0.06267 0.35532 -0.05416 0.35625 -0.05017 0.35694 C -0.03923 0.35648 -0.0283 0.35648 -0.01753 0.35556 C -0.01423 0.35509 -0.00694 0.35162 -0.00364 0.35023 L -0.00069 0.34884 C 0.00139 0.34722 0.0033 0.3456 0.00521 0.34352 C 0.0066 0.34236 0.00781 0.34097 0.0092 0.33958 C 0.01111 0.33796 0.01511 0.33449 0.01511 0.33449 C 0.0158 0.3331 0.01632 0.33148 0.01719 0.33032 C 0.01806 0.3294 0.01945 0.32894 0.02014 0.32778 C 0.02084 0.32662 0.02049 0.325 0.02118 0.32384 C 0.02188 0.32222 0.02309 0.3213 0.02413 0.31991 C 0.02448 0.31852 0.02465 0.31713 0.025 0.31597 C 0.02622 0.31319 0.02899 0.30787 0.02899 0.30787 L 0.03195 0.29607 C 0.03229 0.29468 0.03281 0.29352 0.03299 0.29213 L 0.03507 0.28148 C 0.03472 0.26181 0.03455 0.2419 0.03403 0.22222 C 0.03386 0.21991 0.03351 0.21782 0.03299 0.21551 C 0.03247 0.21296 0.0316 0.21042 0.03108 0.20764 C 0.03073 0.20579 0.03038 0.20417 0.03004 0.20232 C 0.02952 0.19977 0.02917 0.19676 0.02813 0.19444 L 0.02413 0.18657 C 0.02379 0.18519 0.02361 0.1838 0.02309 0.18264 C 0.0224 0.18056 0.01893 0.17477 0.01823 0.17338 C 0.01511 0.16782 0.01754 0.1706 0.0132 0.16667 C 0.0125 0.16551 0.01198 0.16389 0.01129 0.16273 C 0.00972 0.16065 0.00729 0.15949 0.00521 0.1588 C 0.0033 0.15833 0.00139 0.15764 -0.00069 0.15741 C -0.00885 0.15671 -0.01719 0.15671 -0.02535 0.15625 C -0.03663 0.15671 -0.04791 0.15648 -0.05903 0.15741 C -0.06232 0.15787 -0.06962 0.16134 -0.07291 0.16273 C -0.07396 0.16319 -0.075 0.16343 -0.07587 0.16412 C -0.07795 0.16574 -0.07951 0.16829 -0.08177 0.16944 C -0.08385 0.17014 -0.08611 0.17037 -0.08785 0.17199 C -0.08871 0.17292 -0.08976 0.17407 -0.0908 0.17477 C -0.09271 0.17569 -0.0967 0.17732 -0.0967 0.17732 C -0.09774 0.17824 -0.09878 0.17894 -0.09965 0.17986 C -0.10069 0.18102 -0.10173 0.18264 -0.1026 0.1838 L -0.10364 0.18519 L -0.10364 0.18519 " pathEditMode="relative" ptsTypes="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con&#10;&#10;Description automatically generated">
            <a:extLst>
              <a:ext uri="{FF2B5EF4-FFF2-40B4-BE49-F238E27FC236}">
                <a16:creationId xmlns:a16="http://schemas.microsoft.com/office/drawing/2014/main" id="{9F60AAEC-520A-4C52-AE32-7039A7E5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747838"/>
            <a:ext cx="58896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20">
            <a:extLst>
              <a:ext uri="{FF2B5EF4-FFF2-40B4-BE49-F238E27FC236}">
                <a16:creationId xmlns:a16="http://schemas.microsoft.com/office/drawing/2014/main" id="{7F86A4C0-23BE-4BF5-90AE-2BE1323B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ea typeface="Sassoon Infant Rg" panose="02000503030000020003" pitchFamily="50" charset="0"/>
                <a:cs typeface="Sassoon Infant Rg" panose="02000503030000020003" pitchFamily="50" charset="0"/>
              </a:rPr>
              <a:t>Watch the pencil.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9DC42723-3D06-460D-B5A2-FE18F360EF01}"/>
              </a:ext>
            </a:extLst>
          </p:cNvPr>
          <p:cNvSpPr txBox="1">
            <a:spLocks/>
          </p:cNvSpPr>
          <p:nvPr/>
        </p:nvSpPr>
        <p:spPr>
          <a:xfrm>
            <a:off x="755650" y="5613400"/>
            <a:ext cx="7632700" cy="696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2800" b="0" dirty="0">
                <a:latin typeface="+mn-lt"/>
                <a:ea typeface="Sassoon Infant Rg" panose="02000503030000020003" pitchFamily="50" charset="0"/>
              </a:rPr>
              <a:t>Click on the pencil to see it write.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FD6B0494-3C72-4595-B67F-5F64827D8B10}"/>
              </a:ext>
            </a:extLst>
          </p:cNvPr>
          <p:cNvSpPr/>
          <p:nvPr/>
        </p:nvSpPr>
        <p:spPr>
          <a:xfrm>
            <a:off x="7594600" y="5613400"/>
            <a:ext cx="889000" cy="4810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99F83C-EAF1-4D3B-99C0-4517208424B9}"/>
              </a:ext>
            </a:extLst>
          </p:cNvPr>
          <p:cNvGrpSpPr>
            <a:grpSpLocks/>
          </p:cNvGrpSpPr>
          <p:nvPr/>
        </p:nvGrpSpPr>
        <p:grpSpPr bwMode="auto">
          <a:xfrm>
            <a:off x="2922588" y="1657350"/>
            <a:ext cx="2316162" cy="2316163"/>
            <a:chOff x="3282919" y="1381648"/>
            <a:chExt cx="2316327" cy="2316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4311C1-5E27-42AC-B303-B243A5D98AC0}"/>
                </a:ext>
              </a:extLst>
            </p:cNvPr>
            <p:cNvSpPr/>
            <p:nvPr/>
          </p:nvSpPr>
          <p:spPr>
            <a:xfrm>
              <a:off x="4381547" y="2383332"/>
              <a:ext cx="342924" cy="344477"/>
            </a:xfrm>
            <a:prstGeom prst="ellipse">
              <a:avLst/>
            </a:prstGeom>
            <a:solidFill>
              <a:srgbClr val="009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9464" name="Pencil">
              <a:extLst>
                <a:ext uri="{FF2B5EF4-FFF2-40B4-BE49-F238E27FC236}">
                  <a16:creationId xmlns:a16="http://schemas.microsoft.com/office/drawing/2014/main" id="{468E6DE1-D795-49C1-A804-DFA5CAADDB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373">
              <a:off x="4756284" y="1381648"/>
              <a:ext cx="842962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D9EB90-4105-4CF2-B724-23C06783AA6D}"/>
                </a:ext>
              </a:extLst>
            </p:cNvPr>
            <p:cNvSpPr/>
            <p:nvPr/>
          </p:nvSpPr>
          <p:spPr>
            <a:xfrm>
              <a:off x="3282919" y="2492866"/>
              <a:ext cx="1306605" cy="1204878"/>
            </a:xfrm>
            <a:custGeom>
              <a:avLst/>
              <a:gdLst>
                <a:gd name="connsiteX0" fmla="*/ 0 w 1306923"/>
                <a:gd name="connsiteY0" fmla="*/ 807348 h 1204331"/>
                <a:gd name="connsiteX1" fmla="*/ 365760 w 1306923"/>
                <a:gd name="connsiteY1" fmla="*/ 1204331 h 1204331"/>
                <a:gd name="connsiteX2" fmla="*/ 1079438 w 1306923"/>
                <a:gd name="connsiteY2" fmla="*/ 579863 h 1204331"/>
                <a:gd name="connsiteX3" fmla="*/ 1306923 w 1306923"/>
                <a:gd name="connsiteY3" fmla="*/ 0 h 1204331"/>
                <a:gd name="connsiteX4" fmla="*/ 704757 w 1306923"/>
                <a:gd name="connsiteY4" fmla="*/ 115972 h 1204331"/>
                <a:gd name="connsiteX5" fmla="*/ 0 w 1306923"/>
                <a:gd name="connsiteY5" fmla="*/ 807348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923" h="1204331">
                  <a:moveTo>
                    <a:pt x="0" y="807348"/>
                  </a:moveTo>
                  <a:lnTo>
                    <a:pt x="365760" y="1204331"/>
                  </a:lnTo>
                  <a:lnTo>
                    <a:pt x="1079438" y="579863"/>
                  </a:lnTo>
                  <a:lnTo>
                    <a:pt x="1306923" y="0"/>
                  </a:lnTo>
                  <a:lnTo>
                    <a:pt x="704757" y="115972"/>
                  </a:lnTo>
                  <a:lnTo>
                    <a:pt x="0" y="807348"/>
                  </a:lnTo>
                  <a:close/>
                </a:path>
              </a:pathLst>
            </a:cu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0.00139 L 0.14392 0.00139 L 0.02587 0.36064 L 0.02587 0.36064 L 0.02587 0.3592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con&#10;&#10;Description automatically generated">
            <a:extLst>
              <a:ext uri="{FF2B5EF4-FFF2-40B4-BE49-F238E27FC236}">
                <a16:creationId xmlns:a16="http://schemas.microsoft.com/office/drawing/2014/main" id="{44C2FA51-5301-42A6-A021-8100020C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709738"/>
            <a:ext cx="608965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20">
            <a:extLst>
              <a:ext uri="{FF2B5EF4-FFF2-40B4-BE49-F238E27FC236}">
                <a16:creationId xmlns:a16="http://schemas.microsoft.com/office/drawing/2014/main" id="{4BDF45FE-A942-457C-8836-7D7157AB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ea typeface="Sassoon Infant Rg" panose="02000503030000020003" pitchFamily="50" charset="0"/>
                <a:cs typeface="Sassoon Infant Rg" panose="02000503030000020003" pitchFamily="50" charset="0"/>
              </a:rPr>
              <a:t>Watch the pencil.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64A15A14-D216-47A8-9EDB-AD0D8E4E7B93}"/>
              </a:ext>
            </a:extLst>
          </p:cNvPr>
          <p:cNvSpPr txBox="1">
            <a:spLocks/>
          </p:cNvSpPr>
          <p:nvPr/>
        </p:nvSpPr>
        <p:spPr>
          <a:xfrm>
            <a:off x="755650" y="5613400"/>
            <a:ext cx="7632700" cy="696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2800" b="0" dirty="0">
                <a:latin typeface="+mn-lt"/>
                <a:ea typeface="Sassoon Infant Rg" panose="02000503030000020003" pitchFamily="50" charset="0"/>
              </a:rPr>
              <a:t>Click on the pencil to see it write.</a:t>
            </a:r>
          </a:p>
        </p:txBody>
      </p:sp>
      <p:sp>
        <p:nvSpPr>
          <p:cNvPr id="9" name="Rectangle: Rounded Corners 8">
            <a:hlinkClick r:id="rId3" action="ppaction://hlinksldjump"/>
            <a:extLst>
              <a:ext uri="{FF2B5EF4-FFF2-40B4-BE49-F238E27FC236}">
                <a16:creationId xmlns:a16="http://schemas.microsoft.com/office/drawing/2014/main" id="{8BFFB4F2-9941-4B07-B7D6-242A41676D11}"/>
              </a:ext>
            </a:extLst>
          </p:cNvPr>
          <p:cNvSpPr/>
          <p:nvPr/>
        </p:nvSpPr>
        <p:spPr>
          <a:xfrm>
            <a:off x="7594600" y="5613400"/>
            <a:ext cx="889000" cy="4810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Menu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BC623C-2090-4835-8B97-D6152FF4C211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1589088"/>
            <a:ext cx="2317750" cy="2316162"/>
            <a:chOff x="3282919" y="1381648"/>
            <a:chExt cx="2316327" cy="2316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9FC3FB-336C-4993-BD74-FD540911A860}"/>
                </a:ext>
              </a:extLst>
            </p:cNvPr>
            <p:cNvSpPr/>
            <p:nvPr/>
          </p:nvSpPr>
          <p:spPr>
            <a:xfrm>
              <a:off x="4382381" y="2383331"/>
              <a:ext cx="342689" cy="344478"/>
            </a:xfrm>
            <a:prstGeom prst="ellipse">
              <a:avLst/>
            </a:prstGeom>
            <a:solidFill>
              <a:srgbClr val="009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488" name="Pencil">
              <a:extLst>
                <a:ext uri="{FF2B5EF4-FFF2-40B4-BE49-F238E27FC236}">
                  <a16:creationId xmlns:a16="http://schemas.microsoft.com/office/drawing/2014/main" id="{F6C0447A-D287-46A8-9E0C-6760AE21E7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373">
              <a:off x="4756284" y="1381648"/>
              <a:ext cx="842962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0F2731-1EC2-4AC4-93B3-C8E3E848BEF6}"/>
                </a:ext>
              </a:extLst>
            </p:cNvPr>
            <p:cNvSpPr/>
            <p:nvPr/>
          </p:nvSpPr>
          <p:spPr>
            <a:xfrm>
              <a:off x="3282919" y="2492866"/>
              <a:ext cx="1307297" cy="1204878"/>
            </a:xfrm>
            <a:custGeom>
              <a:avLst/>
              <a:gdLst>
                <a:gd name="connsiteX0" fmla="*/ 0 w 1306923"/>
                <a:gd name="connsiteY0" fmla="*/ 807348 h 1204331"/>
                <a:gd name="connsiteX1" fmla="*/ 365760 w 1306923"/>
                <a:gd name="connsiteY1" fmla="*/ 1204331 h 1204331"/>
                <a:gd name="connsiteX2" fmla="*/ 1079438 w 1306923"/>
                <a:gd name="connsiteY2" fmla="*/ 579863 h 1204331"/>
                <a:gd name="connsiteX3" fmla="*/ 1306923 w 1306923"/>
                <a:gd name="connsiteY3" fmla="*/ 0 h 1204331"/>
                <a:gd name="connsiteX4" fmla="*/ 704757 w 1306923"/>
                <a:gd name="connsiteY4" fmla="*/ 115972 h 1204331"/>
                <a:gd name="connsiteX5" fmla="*/ 0 w 1306923"/>
                <a:gd name="connsiteY5" fmla="*/ 807348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923" h="1204331">
                  <a:moveTo>
                    <a:pt x="0" y="807348"/>
                  </a:moveTo>
                  <a:lnTo>
                    <a:pt x="365760" y="1204331"/>
                  </a:lnTo>
                  <a:lnTo>
                    <a:pt x="1079438" y="579863"/>
                  </a:lnTo>
                  <a:lnTo>
                    <a:pt x="1306923" y="0"/>
                  </a:lnTo>
                  <a:lnTo>
                    <a:pt x="704757" y="115972"/>
                  </a:lnTo>
                  <a:lnTo>
                    <a:pt x="0" y="807348"/>
                  </a:lnTo>
                  <a:close/>
                </a:path>
              </a:pathLst>
            </a:cu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0301 L 0.01528 -0.00301 C 0.01233 -0.00277 0.00937 -0.00254 0.00642 -0.00185 C 0.00538 -0.00162 0.00451 -0.00069 0.00347 -0.00046 C 0.00156 -2.96296E-6 -0.00052 0.00047 -0.00243 0.00093 L -0.01736 0.00741 C -0.01736 0.00741 -0.02326 0.01019 -0.02326 0.01019 C -0.02535 0.01181 -0.0276 0.0132 -0.02917 0.01528 C -0.03021 0.01667 -0.03108 0.01829 -0.03212 0.01922 C -0.03212 0.01922 -0.03958 0.02593 -0.04115 0.02732 L -0.0441 0.02986 L -0.04809 0.03773 C -0.04879 0.03912 -0.04931 0.04051 -0.05 0.04167 C -0.0507 0.04306 -0.05417 0.04908 -0.05504 0.05093 C -0.05903 0.06204 -0.05226 0.04769 -0.05799 0.05903 C -0.05833 0.06065 -0.05885 0.0625 -0.05885 0.06412 C -0.05885 0.10764 -0.06024 0.08334 -0.05695 0.09861 C -0.0566 0.10023 -0.05642 0.10209 -0.0559 0.10371 C -0.05556 0.10533 -0.05451 0.10625 -0.05399 0.10787 C -0.05243 0.11204 -0.05382 0.11181 -0.05104 0.11574 C -0.05017 0.1169 -0.04896 0.11736 -0.04809 0.11829 C -0.0474 0.11968 -0.04688 0.12107 -0.04601 0.12223 C -0.0441 0.12547 -0.03976 0.13033 -0.03715 0.13148 L -0.0342 0.13287 C -0.0257 0.14051 -0.03646 0.13125 -0.0283 0.13681 C -0.02726 0.1375 -0.02639 0.13866 -0.02535 0.13935 C -0.02431 0.14005 -0.02326 0.14005 -0.02222 0.14074 C -0.02118 0.14144 -0.02049 0.14283 -0.01927 0.14352 C -0.01806 0.14422 -0.01667 0.14422 -0.01545 0.14468 C -0.01337 0.1456 -0.01146 0.14653 -0.00938 0.14746 C -0.00851 0.14792 -0.00747 0.14815 -0.00642 0.14861 C -0.00521 0.14954 -0.00382 0.15047 -0.00243 0.15139 C -0.00139 0.15209 -0.0007 0.15324 0.00052 0.15394 C 0.00243 0.1551 0.00451 0.15579 0.00642 0.15672 L 0.00937 0.15787 C 0.01042 0.15834 0.01146 0.15857 0.01233 0.15926 C 0.01371 0.16019 0.0151 0.16088 0.01632 0.16181 C 0.01771 0.16297 0.01892 0.16482 0.02031 0.16598 C 0.02118 0.16644 0.02222 0.1669 0.02326 0.16713 C 0.03194 0.1706 0.02309 0.16667 0.03021 0.16991 C 0.04323 0.18287 0.02743 0.16783 0.03715 0.175 C 0.04028 0.17732 0.0441 0.18148 0.04705 0.18426 C 0.04774 0.18565 0.04809 0.18727 0.04896 0.1882 C 0.04983 0.18935 0.05121 0.18982 0.05191 0.19098 C 0.05347 0.19329 0.0559 0.19885 0.0559 0.19885 C 0.05885 0.21412 0.05486 0.19537 0.05885 0.2081 C 0.05937 0.20973 0.05955 0.21158 0.0599 0.21343 C 0.0618 0.22199 0.06094 0.21945 0.06389 0.22523 C 0.06424 0.22732 0.0658 0.23542 0.0658 0.23704 C 0.0658 0.25162 0.06545 0.26621 0.06476 0.28079 C 0.06476 0.28264 0.06424 0.28426 0.06389 0.28588 C 0.06319 0.28866 0.0625 0.29121 0.0618 0.29398 C 0.06146 0.29514 0.06146 0.29676 0.06094 0.29792 L 0.05885 0.30185 C 0.05816 0.3044 0.05816 0.30741 0.05694 0.30973 C 0.04687 0.32986 0.05781 0.30926 0.05 0.32153 C 0.0493 0.32292 0.04878 0.32431 0.04809 0.3257 C 0.04601 0.32894 0.04375 0.33102 0.04115 0.33357 C 0.03906 0.33542 0.0375 0.33797 0.03507 0.33889 C 0.03246 0.33959 0.02969 0.33982 0.02726 0.34144 C 0.02587 0.34236 0.02448 0.34306 0.02326 0.34398 C 0.02222 0.34491 0.02135 0.34607 0.02031 0.34676 C 0.0191 0.34746 0.01771 0.34746 0.01632 0.34815 C 0.00868 0.35093 0.01944 0.34861 0.00347 0.3507 C 0.00208 0.35116 0.00087 0.35185 -0.00052 0.35209 C -0.01528 0.3544 -0.01823 0.35301 -0.03611 0.35209 C -0.03715 0.35116 -0.03802 0.35 -0.03906 0.34931 C -0.0401 0.34885 -0.04115 0.34861 -0.04219 0.34815 C -0.0434 0.34723 -0.04479 0.3463 -0.04601 0.34537 C -0.05139 0.34121 -0.04653 0.34375 -0.05208 0.34144 L -0.05799 0.33611 C -0.05885 0.33519 -0.05972 0.33403 -0.06094 0.33357 C -0.06198 0.3331 -0.06302 0.33287 -0.06389 0.33218 C -0.06597 0.33056 -0.06979 0.32685 -0.06979 0.32685 C -0.07344 0.31968 -0.06979 0.32593 -0.07483 0.32037 C -0.07587 0.31922 -0.07656 0.31736 -0.07778 0.31644 C -0.07865 0.31551 -0.07986 0.31574 -0.08073 0.31505 C -0.08177 0.31435 -0.08264 0.3132 -0.08368 0.3125 L -0.08767 0.3044 C -0.08837 0.30324 -0.08924 0.30209 -0.08958 0.30047 C -0.09097 0.29491 -0.09045 0.29792 -0.09167 0.29121 C -0.09132 0.27639 -0.09375 0.25047 -0.08958 0.23195 C -0.08698 0.21991 -0.08924 0.22732 -0.08472 0.21991 C -0.08385 0.21875 -0.08368 0.21713 -0.08264 0.21598 C -0.0809 0.21389 -0.07674 0.21065 -0.07674 0.21065 C -0.07431 0.20602 -0.07292 0.20255 -0.06892 0.19885 L -0.06285 0.19352 C -0.05903 0.19028 -0.06111 0.19144 -0.05695 0.18959 C -0.05382 0.18658 -0.0526 0.18473 -0.04896 0.1831 C -0.04774 0.18241 -0.04635 0.18241 -0.04514 0.18172 C -0.04375 0.18102 -0.04254 0.17986 -0.04115 0.17917 C -0.0401 0.17848 -0.03906 0.17824 -0.0382 0.17778 C -0.03681 0.17685 -0.03559 0.17593 -0.0342 0.175 C -0.03229 0.17408 -0.0283 0.17246 -0.0283 0.17246 C -0.0257 0.17037 -0.02413 0.16852 -0.02135 0.16713 C -0.01997 0.16644 -0.01858 0.16644 -0.01736 0.16598 C -0.01528 0.16505 -0.01337 0.16389 -0.01146 0.1632 C -0.01007 0.16273 -0.00868 0.1625 -0.00747 0.16181 C -0.00642 0.16158 -0.00538 0.16111 -0.00451 0.16065 C -0.00313 0.15973 -0.00191 0.15857 -0.00052 0.15787 C 0.00104 0.15718 0.00278 0.15718 0.00451 0.15672 C 0.00642 0.15579 0.00833 0.15463 0.01042 0.15394 L 0.01441 0.15255 C 0.01996 0.14769 0.01458 0.15209 0.02031 0.14861 C 0.0217 0.14792 0.02292 0.14676 0.0243 0.14607 C 0.02517 0.1456 0.02621 0.14537 0.02726 0.14468 C 0.02934 0.14329 0.0309 0.14051 0.03316 0.13935 C 0.03802 0.13727 0.04115 0.13658 0.04496 0.13148 C 0.04965 0.12523 0.04687 0.12871 0.05399 0.12223 L 0.05694 0.11968 C 0.05799 0.11783 0.05885 0.11598 0.0599 0.11435 C 0.06076 0.11297 0.06215 0.11204 0.06285 0.11042 C 0.06858 0.09885 0.05729 0.11505 0.06684 0.10255 C 0.06719 0.10116 0.06736 0.09977 0.06788 0.09861 C 0.0691 0.09491 0.0717 0.08797 0.0717 0.08797 C 0.07205 0.08611 0.0724 0.08449 0.07274 0.08264 C 0.07361 0.07709 0.07396 0.07385 0.07483 0.06806 C 0.07448 0.0581 0.0743 0.04792 0.07378 0.03773 C 0.07361 0.03426 0.06979 0.02685 0.06875 0.02593 C 0.06753 0.02454 0.06597 0.02361 0.06476 0.02199 C 0.06319 0.01968 0.06285 0.01574 0.06094 0.01412 C 0.05885 0.01227 0.05712 0.00973 0.05486 0.0088 C 0.0408 0.00255 0.05555 0.0088 0.04496 0.00486 C 0.04167 0.00348 0.04184 0.00301 0.03802 0.00209 C 0.03385 0.00116 0.02413 -2.96296E-6 0.02031 -0.00046 L 0.01528 -0.00301 Z " pathEditMode="relative" ptsTypes="AAAAAAAAAAAAAAAAA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con&#10;&#10;Description automatically generated">
            <a:extLst>
              <a:ext uri="{FF2B5EF4-FFF2-40B4-BE49-F238E27FC236}">
                <a16:creationId xmlns:a16="http://schemas.microsoft.com/office/drawing/2014/main" id="{838ED25B-2D62-4F9B-9654-95991CB4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395413"/>
            <a:ext cx="6316662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20">
            <a:extLst>
              <a:ext uri="{FF2B5EF4-FFF2-40B4-BE49-F238E27FC236}">
                <a16:creationId xmlns:a16="http://schemas.microsoft.com/office/drawing/2014/main" id="{DC38E4A3-12D3-4F17-B961-11FC23C4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ea typeface="Sassoon Infant Rg" panose="02000503030000020003" pitchFamily="50" charset="0"/>
                <a:cs typeface="Sassoon Infant Rg" panose="02000503030000020003" pitchFamily="50" charset="0"/>
              </a:rPr>
              <a:t>Watch the pencil.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FC089EE5-8657-4525-B454-74CE70886387}"/>
              </a:ext>
            </a:extLst>
          </p:cNvPr>
          <p:cNvSpPr txBox="1">
            <a:spLocks/>
          </p:cNvSpPr>
          <p:nvPr/>
        </p:nvSpPr>
        <p:spPr>
          <a:xfrm>
            <a:off x="755650" y="5613400"/>
            <a:ext cx="7632700" cy="696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2800" b="0" dirty="0">
                <a:latin typeface="+mn-lt"/>
                <a:ea typeface="Sassoon Infant Rg" panose="02000503030000020003" pitchFamily="50" charset="0"/>
              </a:rPr>
              <a:t>Click on the pencil to see it write.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25D30781-EBB8-442F-AF1F-C5797305680C}"/>
              </a:ext>
            </a:extLst>
          </p:cNvPr>
          <p:cNvSpPr/>
          <p:nvPr/>
        </p:nvSpPr>
        <p:spPr>
          <a:xfrm>
            <a:off x="7594600" y="5613400"/>
            <a:ext cx="889000" cy="4810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Menu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3874C0-8CE9-40C4-BCD4-5733C452D19E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490663"/>
            <a:ext cx="2316163" cy="2316162"/>
            <a:chOff x="3282919" y="1381648"/>
            <a:chExt cx="2316327" cy="23160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7708BB-5220-4F5E-BBD1-E76DF1F9C841}"/>
                </a:ext>
              </a:extLst>
            </p:cNvPr>
            <p:cNvSpPr/>
            <p:nvPr/>
          </p:nvSpPr>
          <p:spPr>
            <a:xfrm>
              <a:off x="4381547" y="2383331"/>
              <a:ext cx="342924" cy="344478"/>
            </a:xfrm>
            <a:prstGeom prst="ellipse">
              <a:avLst/>
            </a:prstGeom>
            <a:solidFill>
              <a:srgbClr val="009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1512" name="Pencil">
              <a:extLst>
                <a:ext uri="{FF2B5EF4-FFF2-40B4-BE49-F238E27FC236}">
                  <a16:creationId xmlns:a16="http://schemas.microsoft.com/office/drawing/2014/main" id="{C5724F2B-1FC3-4F49-80A0-3E81E40E8D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373">
              <a:off x="4756284" y="1381648"/>
              <a:ext cx="842962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85084AA-2A75-4E8E-91E7-4C23CA607A3E}"/>
                </a:ext>
              </a:extLst>
            </p:cNvPr>
            <p:cNvSpPr/>
            <p:nvPr/>
          </p:nvSpPr>
          <p:spPr>
            <a:xfrm>
              <a:off x="3282919" y="2492866"/>
              <a:ext cx="1306606" cy="1204878"/>
            </a:xfrm>
            <a:custGeom>
              <a:avLst/>
              <a:gdLst>
                <a:gd name="connsiteX0" fmla="*/ 0 w 1306923"/>
                <a:gd name="connsiteY0" fmla="*/ 807348 h 1204331"/>
                <a:gd name="connsiteX1" fmla="*/ 365760 w 1306923"/>
                <a:gd name="connsiteY1" fmla="*/ 1204331 h 1204331"/>
                <a:gd name="connsiteX2" fmla="*/ 1079438 w 1306923"/>
                <a:gd name="connsiteY2" fmla="*/ 579863 h 1204331"/>
                <a:gd name="connsiteX3" fmla="*/ 1306923 w 1306923"/>
                <a:gd name="connsiteY3" fmla="*/ 0 h 1204331"/>
                <a:gd name="connsiteX4" fmla="*/ 704757 w 1306923"/>
                <a:gd name="connsiteY4" fmla="*/ 115972 h 1204331"/>
                <a:gd name="connsiteX5" fmla="*/ 0 w 1306923"/>
                <a:gd name="connsiteY5" fmla="*/ 807348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923" h="1204331">
                  <a:moveTo>
                    <a:pt x="0" y="807348"/>
                  </a:moveTo>
                  <a:lnTo>
                    <a:pt x="365760" y="1204331"/>
                  </a:lnTo>
                  <a:lnTo>
                    <a:pt x="1079438" y="579863"/>
                  </a:lnTo>
                  <a:lnTo>
                    <a:pt x="1306923" y="0"/>
                  </a:lnTo>
                  <a:lnTo>
                    <a:pt x="704757" y="115972"/>
                  </a:lnTo>
                  <a:lnTo>
                    <a:pt x="0" y="807348"/>
                  </a:lnTo>
                  <a:close/>
                </a:path>
              </a:pathLst>
            </a:cu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00579 L 0.01615 0.00602 C 0.00521 -0.0044 0.00955 -0.00046 0.00312 -0.00602 C 0.00226 -0.00694 0.00139 -0.0081 0.00017 -0.0088 C -0.00451 -0.01088 -0.00868 -0.01296 -0.01372 -0.01389 C -0.01563 -0.01435 -0.01754 -0.01481 -0.01962 -0.01528 C -0.02222 -0.01574 -0.02483 -0.01597 -0.02743 -0.01667 C -0.02917 -0.0169 -0.03073 -0.01759 -0.03247 -0.01782 C -0.0434 -0.01759 -0.05434 -0.01736 -0.0651 -0.01667 C -0.06615 -0.01643 -0.06719 -0.01574 -0.06806 -0.01528 C -0.06979 -0.01481 -0.07153 -0.01458 -0.07309 -0.01389 C -0.075 -0.01319 -0.07899 -0.01134 -0.07899 -0.01111 C -0.08004 -0.01042 -0.0809 -0.00949 -0.08195 -0.0088 C -0.0901 -0.00324 -0.07865 -0.01296 -0.08889 -0.00463 C -0.09097 -0.00301 -0.09254 -0.00046 -0.09479 0.00046 C -0.09583 0.00093 -0.09688 0.00116 -0.09774 0.00185 C -0.10156 0.0044 -0.10052 0.00486 -0.10382 0.00857 C -0.10469 0.00949 -0.1059 0.01019 -0.10677 0.01111 C -0.11441 0.01968 -0.10538 0.01111 -0.11267 0.01759 C -0.11337 0.01898 -0.11406 0.02014 -0.11458 0.02176 C -0.1151 0.02292 -0.1151 0.02431 -0.11563 0.0257 C -0.11684 0.02847 -0.11823 0.03102 -0.11962 0.03357 L -0.12153 0.0375 C -0.12222 0.03889 -0.12326 0.04005 -0.12361 0.04144 C -0.12396 0.04283 -0.12413 0.04421 -0.12448 0.04537 C -0.1257 0.04815 -0.12847 0.05324 -0.12847 0.05347 C -0.13108 0.0632 -0.1276 0.05093 -0.13142 0.06134 C -0.13195 0.0625 -0.13212 0.06389 -0.13247 0.06528 C -0.13333 0.06968 -0.13385 0.07269 -0.13438 0.07708 C -0.1342 0.09329 -0.13438 0.10972 -0.13351 0.12593 C -0.13333 0.1287 -0.13195 0.13125 -0.13142 0.1338 C -0.1309 0.1375 -0.13073 0.1412 -0.12951 0.14445 L -0.12552 0.15509 C -0.12517 0.15671 -0.12517 0.15857 -0.12448 0.16019 C -0.12344 0.1632 -0.12188 0.16551 -0.12066 0.16829 L -0.11858 0.17222 C -0.11788 0.17338 -0.11719 0.17477 -0.11667 0.17616 C -0.11597 0.17778 -0.11563 0.17986 -0.11458 0.18148 C -0.11389 0.18264 -0.11267 0.1831 -0.11163 0.18403 C -0.10799 0.19144 -0.11181 0.18565 -0.10677 0.18935 C -0.09705 0.19653 -0.10451 0.19329 -0.09688 0.19583 C -0.09583 0.19676 -0.09497 0.19792 -0.09392 0.19861 C -0.09236 0.19931 -0.09063 0.19977 -0.08889 0.19977 C -0.07604 0.19977 -0.0632 0.19908 -0.05035 0.19861 C -0.04826 0.19769 -0.04601 0.19745 -0.04427 0.19583 C -0.04045 0.19259 -0.04254 0.19375 -0.03837 0.1919 C -0.0375 0.19097 -0.03646 0.19005 -0.03542 0.18935 C -0.03455 0.18866 -0.03333 0.18866 -0.03247 0.18796 C -0.03038 0.18658 -0.02865 0.18403 -0.02656 0.18264 C -0.02517 0.18195 -0.01788 0.17755 -0.01563 0.17477 C -0.01354 0.17222 -0.01129 0.16991 -0.00972 0.1669 C -0.00399 0.15671 -0.00903 0.16644 -0.00469 0.15625 C -0.00417 0.15486 -0.0033 0.1537 -0.00278 0.15232 C 0.00191 0.1382 -0.0033 0.14954 0.00121 0.14051 C 0.00191 0.13519 0.00295 0.12801 0.00417 0.12338 C 0.00521 0.11898 0.00642 0.11458 0.00712 0.11019 C 0.00781 0.10486 0.00833 0.09954 0.0092 0.09421 L 0.01007 0.08773 C 0.01042 0.08287 0.01076 0.07801 0.01111 0.07315 C 0.01146 0.06921 0.0118 0.06528 0.01215 0.06134 C 0.0125 0.05556 0.01285 0.04977 0.01302 0.04421 C 0.01371 0.03195 0.01371 0.02245 0.0151 0.01111 C 0.01528 0.00926 0.0158 0.00764 0.01615 0.00579 C 0.0158 0.01412 0.01562 0.02245 0.0151 0.03102 C 0.01493 0.0331 0.01441 0.03519 0.01406 0.0375 C 0.01371 0.04097 0.01354 0.04445 0.01302 0.04815 C 0.0125 0.05347 0.01163 0.05857 0.01111 0.06389 C 0.01007 0.07708 0.01111 0.07199 0.0092 0.07986 C 0.00885 0.0838 0.00851 0.08773 0.00816 0.09167 C 0.00799 0.09352 0.00729 0.09514 0.00712 0.09699 C 0.00521 0.1162 0.00746 0.10579 0.00521 0.11551 C 0.00486 0.11898 0.00451 0.12245 0.00417 0.12593 C 0.00382 0.12986 0.00365 0.1338 0.00312 0.13773 C 0.00295 0.13958 0.0026 0.14144 0.00226 0.14306 C 0.00191 0.14931 0.00174 0.15556 0.00121 0.16158 C 0.00104 0.16296 0.00052 0.16412 0.00017 0.16551 C -0.00017 0.16829 -0.00052 0.17083 -0.0007 0.17338 C -0.00104 0.20208 -0.00122 0.23079 -0.00174 0.25926 C -0.00174 0.26065 -0.0026 0.26181 -0.00278 0.2632 C -0.0033 0.26713 -0.00347 0.27107 -0.00382 0.27523 C -0.00399 0.2787 -0.00434 0.28218 -0.00469 0.28565 C -0.00538 0.29097 -0.00625 0.2963 -0.00677 0.30162 C -0.00712 0.30602 -0.00747 0.31042 -0.00764 0.31482 C -0.00816 0.32269 -0.00816 0.33056 -0.00868 0.33843 C -0.00955 0.35255 -0.01024 0.33681 -0.01076 0.3544 C -0.01094 0.3632 -0.01076 0.37199 -0.01076 0.38079 L -0.01076 0.38218 " pathEditMode="relative" rAng="0" ptsTypes="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>
            <a:extLst>
              <a:ext uri="{FF2B5EF4-FFF2-40B4-BE49-F238E27FC236}">
                <a16:creationId xmlns:a16="http://schemas.microsoft.com/office/drawing/2014/main" id="{22E3946A-094F-473C-A615-D546894EB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4041775" y="2630488"/>
            <a:ext cx="106045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>
            <a:extLst>
              <a:ext uri="{FF2B5EF4-FFF2-40B4-BE49-F238E27FC236}">
                <a16:creationId xmlns:a16="http://schemas.microsoft.com/office/drawing/2014/main" id="{6C91B406-5B08-4291-80A7-EBE6B6BA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88938"/>
            <a:ext cx="76327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500">
                <a:solidFill>
                  <a:schemeClr val="tx1"/>
                </a:solidFill>
                <a:latin typeface="Twinkl SemiBold" pitchFamily="2" charset="0"/>
              </a:rPr>
              <a:t>Just click on the pencil and it will show you how to form the number.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9B4628A0-CF4A-4FEC-BFE9-BBDF638E1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5068888"/>
            <a:ext cx="69723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dirty="0">
                <a:latin typeface="+mn-lt"/>
              </a:rPr>
              <a:t>Press the menu button at any time during the slide show to return to the letter choice screen.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FD4EDF82-D543-47D0-967E-FEC652936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11200"/>
            <a:ext cx="69135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  <a:latin typeface="+mn-lt"/>
              </a:rPr>
              <a:t>Click on the number you would like to practise.</a:t>
            </a:r>
          </a:p>
        </p:txBody>
      </p:sp>
      <p:pic>
        <p:nvPicPr>
          <p:cNvPr id="11267" name="Picture 50">
            <a:extLst>
              <a:ext uri="{FF2B5EF4-FFF2-40B4-BE49-F238E27FC236}">
                <a16:creationId xmlns:a16="http://schemas.microsoft.com/office/drawing/2014/main" id="{F771A7D7-D6F7-408A-A1CB-C3C4D9144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04813"/>
            <a:ext cx="742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4">
            <a:extLst>
              <a:ext uri="{FF2B5EF4-FFF2-40B4-BE49-F238E27FC236}">
                <a16:creationId xmlns:a16="http://schemas.microsoft.com/office/drawing/2014/main" id="{BC811D5F-86D3-4CE4-86E0-BBC5FCFB6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1084263"/>
            <a:ext cx="742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id="{244D7923-0BF0-41CF-B336-8076E75C5726}"/>
              </a:ext>
            </a:extLst>
          </p:cNvPr>
          <p:cNvSpPr/>
          <p:nvPr/>
        </p:nvSpPr>
        <p:spPr>
          <a:xfrm>
            <a:off x="2347913" y="2884488"/>
            <a:ext cx="1368425" cy="148748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/>
              <a:t>1</a:t>
            </a:r>
          </a:p>
        </p:txBody>
      </p:sp>
      <p:sp>
        <p:nvSpPr>
          <p:cNvPr id="58" name="Rectangle: Rounded Corners 57">
            <a:hlinkClick r:id="rId4" action="ppaction://hlinksldjump"/>
            <a:extLst>
              <a:ext uri="{FF2B5EF4-FFF2-40B4-BE49-F238E27FC236}">
                <a16:creationId xmlns:a16="http://schemas.microsoft.com/office/drawing/2014/main" id="{E3FD1FA2-EDFB-4C68-8704-CA0CA4274696}"/>
              </a:ext>
            </a:extLst>
          </p:cNvPr>
          <p:cNvSpPr/>
          <p:nvPr/>
        </p:nvSpPr>
        <p:spPr>
          <a:xfrm>
            <a:off x="3908425" y="2884488"/>
            <a:ext cx="1366838" cy="148748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16000" rIns="216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/>
              <a:t>2</a:t>
            </a:r>
          </a:p>
        </p:txBody>
      </p:sp>
      <p:sp>
        <p:nvSpPr>
          <p:cNvPr id="59" name="Rectangle: Rounded Corners 58">
            <a:hlinkClick r:id="rId5" action="ppaction://hlinksldjump"/>
            <a:extLst>
              <a:ext uri="{FF2B5EF4-FFF2-40B4-BE49-F238E27FC236}">
                <a16:creationId xmlns:a16="http://schemas.microsoft.com/office/drawing/2014/main" id="{9127C590-1226-4EC0-A25D-EB6F75573113}"/>
              </a:ext>
            </a:extLst>
          </p:cNvPr>
          <p:cNvSpPr/>
          <p:nvPr/>
        </p:nvSpPr>
        <p:spPr>
          <a:xfrm>
            <a:off x="5467350" y="2884488"/>
            <a:ext cx="1376363" cy="148748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21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/>
              <a:t>3</a:t>
            </a:r>
          </a:p>
        </p:txBody>
      </p:sp>
      <p:sp>
        <p:nvSpPr>
          <p:cNvPr id="60" name="Rectangle: Rounded Corners 59">
            <a:hlinkClick r:id="rId6" action="ppaction://hlinksldjump"/>
            <a:extLst>
              <a:ext uri="{FF2B5EF4-FFF2-40B4-BE49-F238E27FC236}">
                <a16:creationId xmlns:a16="http://schemas.microsoft.com/office/drawing/2014/main" id="{55D87E17-D6C3-4CD4-A69B-E7F0785920CF}"/>
              </a:ext>
            </a:extLst>
          </p:cNvPr>
          <p:cNvSpPr/>
          <p:nvPr/>
        </p:nvSpPr>
        <p:spPr>
          <a:xfrm>
            <a:off x="7035800" y="2884488"/>
            <a:ext cx="1374775" cy="148748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16000" rIns="216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/>
              <a:t>4</a:t>
            </a:r>
          </a:p>
        </p:txBody>
      </p:sp>
      <p:sp>
        <p:nvSpPr>
          <p:cNvPr id="61" name="Rectangle: Rounded Corners 60">
            <a:hlinkClick r:id="rId7" action="ppaction://hlinksldjump"/>
            <a:extLst>
              <a:ext uri="{FF2B5EF4-FFF2-40B4-BE49-F238E27FC236}">
                <a16:creationId xmlns:a16="http://schemas.microsoft.com/office/drawing/2014/main" id="{ECFDE43C-6E5F-4F6E-95D4-234005232223}"/>
              </a:ext>
            </a:extLst>
          </p:cNvPr>
          <p:cNvSpPr/>
          <p:nvPr/>
        </p:nvSpPr>
        <p:spPr>
          <a:xfrm>
            <a:off x="792163" y="4616450"/>
            <a:ext cx="1365250" cy="148748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216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/>
              <a:t>5</a:t>
            </a:r>
          </a:p>
        </p:txBody>
      </p:sp>
      <p:sp>
        <p:nvSpPr>
          <p:cNvPr id="62" name="Rectangle: Rounded Corners 61">
            <a:hlinkClick r:id="rId8" action="ppaction://hlinksldjump"/>
            <a:extLst>
              <a:ext uri="{FF2B5EF4-FFF2-40B4-BE49-F238E27FC236}">
                <a16:creationId xmlns:a16="http://schemas.microsoft.com/office/drawing/2014/main" id="{2E235B2D-94C6-420B-9D75-F2BD4574E896}"/>
              </a:ext>
            </a:extLst>
          </p:cNvPr>
          <p:cNvSpPr/>
          <p:nvPr/>
        </p:nvSpPr>
        <p:spPr>
          <a:xfrm>
            <a:off x="2347913" y="4613275"/>
            <a:ext cx="1366837" cy="148748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216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/>
              <a:t>6</a:t>
            </a:r>
          </a:p>
        </p:txBody>
      </p:sp>
      <p:sp>
        <p:nvSpPr>
          <p:cNvPr id="63" name="Rectangle: Rounded Corners 62">
            <a:hlinkClick r:id="rId9" action="ppaction://hlinksldjump"/>
            <a:extLst>
              <a:ext uri="{FF2B5EF4-FFF2-40B4-BE49-F238E27FC236}">
                <a16:creationId xmlns:a16="http://schemas.microsoft.com/office/drawing/2014/main" id="{51E8EB6F-66DA-4CEA-AFA2-8B8AD34482C9}"/>
              </a:ext>
            </a:extLst>
          </p:cNvPr>
          <p:cNvSpPr/>
          <p:nvPr/>
        </p:nvSpPr>
        <p:spPr>
          <a:xfrm>
            <a:off x="3905250" y="4613275"/>
            <a:ext cx="1368425" cy="148748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216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/>
              <a:t>7</a:t>
            </a:r>
          </a:p>
        </p:txBody>
      </p:sp>
      <p:sp>
        <p:nvSpPr>
          <p:cNvPr id="64" name="Rectangle: Rounded Corners 63">
            <a:hlinkClick r:id="rId10" action="ppaction://hlinksldjump"/>
            <a:extLst>
              <a:ext uri="{FF2B5EF4-FFF2-40B4-BE49-F238E27FC236}">
                <a16:creationId xmlns:a16="http://schemas.microsoft.com/office/drawing/2014/main" id="{F7974B74-F764-4227-AA9B-47848EBFD17D}"/>
              </a:ext>
            </a:extLst>
          </p:cNvPr>
          <p:cNvSpPr/>
          <p:nvPr/>
        </p:nvSpPr>
        <p:spPr>
          <a:xfrm>
            <a:off x="5462588" y="4613275"/>
            <a:ext cx="1376362" cy="148748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/>
              <a:t>8</a:t>
            </a:r>
          </a:p>
        </p:txBody>
      </p:sp>
      <p:sp>
        <p:nvSpPr>
          <p:cNvPr id="65" name="Rectangle: Rounded Corners 64">
            <a:hlinkClick r:id="rId11" action="ppaction://hlinksldjump"/>
            <a:extLst>
              <a:ext uri="{FF2B5EF4-FFF2-40B4-BE49-F238E27FC236}">
                <a16:creationId xmlns:a16="http://schemas.microsoft.com/office/drawing/2014/main" id="{59DB2521-3C46-4C93-A845-C1DBE6216804}"/>
              </a:ext>
            </a:extLst>
          </p:cNvPr>
          <p:cNvSpPr/>
          <p:nvPr/>
        </p:nvSpPr>
        <p:spPr>
          <a:xfrm>
            <a:off x="7029450" y="4613275"/>
            <a:ext cx="1374775" cy="148748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216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/>
              <a:t>9</a:t>
            </a:r>
          </a:p>
        </p:txBody>
      </p:sp>
      <p:sp>
        <p:nvSpPr>
          <p:cNvPr id="14" name="Rectangle: Rounded Corners 13">
            <a:hlinkClick r:id="rId12" action="ppaction://hlinksldjump"/>
            <a:extLst>
              <a:ext uri="{FF2B5EF4-FFF2-40B4-BE49-F238E27FC236}">
                <a16:creationId xmlns:a16="http://schemas.microsoft.com/office/drawing/2014/main" id="{5015C219-0AF4-4EE3-8D2C-DE1DF5D3436E}"/>
              </a:ext>
            </a:extLst>
          </p:cNvPr>
          <p:cNvSpPr/>
          <p:nvPr/>
        </p:nvSpPr>
        <p:spPr>
          <a:xfrm>
            <a:off x="792163" y="2884488"/>
            <a:ext cx="1368425" cy="148748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/>
              <a:t>0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con&#10;&#10;Description automatically generated">
            <a:extLst>
              <a:ext uri="{FF2B5EF4-FFF2-40B4-BE49-F238E27FC236}">
                <a16:creationId xmlns:a16="http://schemas.microsoft.com/office/drawing/2014/main" id="{5F7B70F4-72EA-4FD4-80BF-7E50CDDB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392238"/>
            <a:ext cx="64738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0">
            <a:extLst>
              <a:ext uri="{FF2B5EF4-FFF2-40B4-BE49-F238E27FC236}">
                <a16:creationId xmlns:a16="http://schemas.microsoft.com/office/drawing/2014/main" id="{CB15999A-614A-4A98-A1D0-2DB6EE95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Watch the pencil.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60B46E05-0F16-4116-8D26-BE9CB9493BA9}"/>
              </a:ext>
            </a:extLst>
          </p:cNvPr>
          <p:cNvSpPr txBox="1">
            <a:spLocks/>
          </p:cNvSpPr>
          <p:nvPr/>
        </p:nvSpPr>
        <p:spPr>
          <a:xfrm>
            <a:off x="755650" y="5613400"/>
            <a:ext cx="7632700" cy="696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2800" b="0" dirty="0">
                <a:latin typeface="+mn-lt"/>
                <a:ea typeface="Sassoon Infant Rg" panose="02000503030000020003" pitchFamily="50" charset="0"/>
              </a:rPr>
              <a:t>Click on the pencil to see it write.</a:t>
            </a: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9C194B5E-BFCE-4A17-A26F-CFAE722C6B41}"/>
              </a:ext>
            </a:extLst>
          </p:cNvPr>
          <p:cNvSpPr/>
          <p:nvPr/>
        </p:nvSpPr>
        <p:spPr>
          <a:xfrm>
            <a:off x="7594600" y="5613400"/>
            <a:ext cx="889000" cy="4810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Menu</a:t>
            </a:r>
          </a:p>
        </p:txBody>
      </p:sp>
      <p:sp>
        <p:nvSpPr>
          <p:cNvPr id="15" name="'Pencil' Box">
            <a:extLst>
              <a:ext uri="{FF2B5EF4-FFF2-40B4-BE49-F238E27FC236}">
                <a16:creationId xmlns:a16="http://schemas.microsoft.com/office/drawing/2014/main" id="{F0A6BC4D-D2F5-4CB7-9217-CD680F0017BF}"/>
              </a:ext>
            </a:extLst>
          </p:cNvPr>
          <p:cNvSpPr/>
          <p:nvPr/>
        </p:nvSpPr>
        <p:spPr>
          <a:xfrm>
            <a:off x="4306888" y="1068388"/>
            <a:ext cx="1708150" cy="1520825"/>
          </a:xfrm>
          <a:custGeom>
            <a:avLst/>
            <a:gdLst>
              <a:gd name="connsiteX0" fmla="*/ 1200839 w 1707615"/>
              <a:gd name="connsiteY0" fmla="*/ 0 h 1520328"/>
              <a:gd name="connsiteX1" fmla="*/ 1707615 w 1707615"/>
              <a:gd name="connsiteY1" fmla="*/ 462709 h 1520328"/>
              <a:gd name="connsiteX2" fmla="*/ 462709 w 1707615"/>
              <a:gd name="connsiteY2" fmla="*/ 1520328 h 1520328"/>
              <a:gd name="connsiteX3" fmla="*/ 0 w 1707615"/>
              <a:gd name="connsiteY3" fmla="*/ 1057619 h 1520328"/>
              <a:gd name="connsiteX4" fmla="*/ 1200839 w 1707615"/>
              <a:gd name="connsiteY4" fmla="*/ 0 h 152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615" h="1520328">
                <a:moveTo>
                  <a:pt x="1200839" y="0"/>
                </a:moveTo>
                <a:lnTo>
                  <a:pt x="1707615" y="462709"/>
                </a:lnTo>
                <a:lnTo>
                  <a:pt x="462709" y="1520328"/>
                </a:lnTo>
                <a:lnTo>
                  <a:pt x="0" y="1057619"/>
                </a:lnTo>
                <a:lnTo>
                  <a:pt x="1200839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112C67-D4FF-4A2D-B8EC-C828D205AA7D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1381125"/>
            <a:ext cx="2316163" cy="2316163"/>
            <a:chOff x="3282919" y="1381648"/>
            <a:chExt cx="2316327" cy="231609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EF8B53-A7CE-48E4-B3BB-7A4FFA63EF41}"/>
                </a:ext>
              </a:extLst>
            </p:cNvPr>
            <p:cNvSpPr/>
            <p:nvPr/>
          </p:nvSpPr>
          <p:spPr>
            <a:xfrm>
              <a:off x="4381547" y="2383332"/>
              <a:ext cx="342924" cy="344477"/>
            </a:xfrm>
            <a:prstGeom prst="ellipse">
              <a:avLst/>
            </a:prstGeom>
            <a:solidFill>
              <a:srgbClr val="009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297" name="Pencil">
              <a:extLst>
                <a:ext uri="{FF2B5EF4-FFF2-40B4-BE49-F238E27FC236}">
                  <a16:creationId xmlns:a16="http://schemas.microsoft.com/office/drawing/2014/main" id="{ED9ADAA0-E265-46AD-AD11-785906AFC3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373">
              <a:off x="4756284" y="1381648"/>
              <a:ext cx="842962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F47467-9EC9-434B-B063-E4362FE67C90}"/>
                </a:ext>
              </a:extLst>
            </p:cNvPr>
            <p:cNvSpPr/>
            <p:nvPr/>
          </p:nvSpPr>
          <p:spPr>
            <a:xfrm>
              <a:off x="3282919" y="2492866"/>
              <a:ext cx="1306606" cy="1204878"/>
            </a:xfrm>
            <a:custGeom>
              <a:avLst/>
              <a:gdLst>
                <a:gd name="connsiteX0" fmla="*/ 0 w 1306923"/>
                <a:gd name="connsiteY0" fmla="*/ 807348 h 1204331"/>
                <a:gd name="connsiteX1" fmla="*/ 365760 w 1306923"/>
                <a:gd name="connsiteY1" fmla="*/ 1204331 h 1204331"/>
                <a:gd name="connsiteX2" fmla="*/ 1079438 w 1306923"/>
                <a:gd name="connsiteY2" fmla="*/ 579863 h 1204331"/>
                <a:gd name="connsiteX3" fmla="*/ 1306923 w 1306923"/>
                <a:gd name="connsiteY3" fmla="*/ 0 h 1204331"/>
                <a:gd name="connsiteX4" fmla="*/ 704757 w 1306923"/>
                <a:gd name="connsiteY4" fmla="*/ 115972 h 1204331"/>
                <a:gd name="connsiteX5" fmla="*/ 0 w 1306923"/>
                <a:gd name="connsiteY5" fmla="*/ 807348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923" h="1204331">
                  <a:moveTo>
                    <a:pt x="0" y="807348"/>
                  </a:moveTo>
                  <a:lnTo>
                    <a:pt x="365760" y="1204331"/>
                  </a:lnTo>
                  <a:lnTo>
                    <a:pt x="1079438" y="579863"/>
                  </a:lnTo>
                  <a:lnTo>
                    <a:pt x="1306923" y="0"/>
                  </a:lnTo>
                  <a:lnTo>
                    <a:pt x="704757" y="115972"/>
                  </a:lnTo>
                  <a:lnTo>
                    <a:pt x="0" y="807348"/>
                  </a:lnTo>
                  <a:close/>
                </a:path>
              </a:pathLst>
            </a:cu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0208 L 0.01511 -0.00185 C 0.01285 -0.00185 0.01042 -0.00162 0.00816 -0.00116 C 0.0066 -0.0007 0.00521 0.00046 0.00365 0.00092 C 0.00139 0.00162 -0.00121 0.00208 -0.0033 0.00301 C -0.00486 0.0037 -0.00642 0.0044 -0.00798 0.00509 C -0.00868 0.00532 -0.00955 0.00555 -0.01024 0.00602 C -0.01389 0.00926 -0.01163 0.00787 -0.01719 0.01018 C -0.01979 0.01134 -0.01996 0.01134 -0.02257 0.01319 C -0.02344 0.01389 -0.02396 0.01481 -0.02482 0.01528 C -0.02639 0.0162 -0.02795 0.01667 -0.02951 0.01736 L -0.03177 0.01852 C -0.03281 0.01944 -0.03368 0.0206 -0.03489 0.02153 C -0.04184 0.02685 -0.03212 0.01736 -0.03941 0.02454 C -0.04149 0.02662 -0.04375 0.02824 -0.04566 0.03079 C -0.04861 0.03472 -0.04705 0.0331 -0.05017 0.03588 C -0.05069 0.0368 -0.05104 0.03796 -0.05173 0.03889 C -0.05243 0.03981 -0.05347 0.04005 -0.05417 0.04097 C -0.05538 0.04282 -0.0559 0.04537 -0.05712 0.04722 C -0.05868 0.04907 -0.06059 0.05092 -0.0618 0.05324 L -0.06788 0.06551 C -0.0684 0.06667 -0.0691 0.06759 -0.06944 0.06875 C -0.06979 0.06967 -0.06996 0.07083 -0.07031 0.07176 C -0.07135 0.07546 -0.0717 0.07592 -0.07326 0.07893 C -0.07361 0.08032 -0.07378 0.08171 -0.07413 0.0831 C -0.07448 0.08518 -0.07517 0.08704 -0.07569 0.08912 C -0.07604 0.0919 -0.07621 0.09491 -0.07708 0.09745 C -0.0776 0.09884 -0.0783 0.1 -0.07864 0.10139 C -0.07951 0.10463 -0.07951 0.10741 -0.08021 0.11065 C -0.08055 0.1125 -0.08142 0.11412 -0.08177 0.11574 C -0.08212 0.11759 -0.08212 0.11921 -0.08246 0.12106 C -0.08298 0.12315 -0.08403 0.12708 -0.08403 0.12731 C -0.08437 0.1294 -0.08455 0.13194 -0.08489 0.13426 C -0.08507 0.13611 -0.08542 0.13773 -0.08559 0.13935 C -0.08594 0.14213 -0.08611 0.14491 -0.08628 0.14768 C -0.08611 0.18495 -0.08611 0.22222 -0.08559 0.25949 C -0.08559 0.26042 -0.08507 0.26134 -0.08489 0.2625 C -0.08455 0.26458 -0.08437 0.26667 -0.08403 0.26852 C -0.08385 0.27106 -0.08368 0.27338 -0.08333 0.27569 C -0.08298 0.27801 -0.08212 0.27986 -0.08177 0.28194 C -0.08125 0.28472 -0.08055 0.2875 -0.08021 0.29028 C -0.08003 0.29097 -0.07917 0.29815 -0.07864 0.2993 C -0.0783 0.30046 -0.0776 0.30139 -0.07708 0.30255 C -0.07691 0.30393 -0.07673 0.30532 -0.07639 0.30648 C -0.07587 0.30856 -0.07517 0.31065 -0.07482 0.31273 C -0.07465 0.31412 -0.07448 0.31551 -0.07413 0.3169 C -0.07326 0.31898 -0.07153 0.3206 -0.07101 0.32292 C -0.07066 0.32407 -0.07066 0.325 -0.07031 0.32616 C -0.06788 0.33148 -0.06771 0.33148 -0.06493 0.33518 C -0.06267 0.34375 -0.06632 0.33079 -0.05955 0.34444 C -0.05399 0.35555 -0.05885 0.34745 -0.05417 0.35278 C -0.05017 0.35694 -0.05347 0.35509 -0.04948 0.35671 C -0.04878 0.35741 -0.04809 0.35833 -0.04722 0.3588 C -0.04479 0.36018 -0.04201 0.36111 -0.03941 0.36204 C -0.02153 0.37801 -0.03628 0.36574 0.01979 0.36296 C 0.02257 0.36273 0.02639 0.36088 0.02899 0.3588 C 0.03056 0.35764 0.03195 0.35625 0.03351 0.35486 L 0.0382 0.35069 C 0.03889 0.35 0.03976 0.34954 0.04045 0.34861 C 0.05538 0.3287 0.03976 0.35046 0.0467 0.33935 C 0.04931 0.33518 0.04896 0.33727 0.05122 0.33217 C 0.05938 0.31366 0.05122 0.33032 0.0559 0.32083 C 0.05781 0.31042 0.05521 0.32338 0.05816 0.31273 C 0.05851 0.31134 0.05851 0.30995 0.05886 0.30856 C 0.0592 0.30741 0.06007 0.30671 0.06042 0.30555 C 0.06111 0.30417 0.06146 0.30278 0.06198 0.30139 C 0.06233 0.30046 0.06233 0.2993 0.06285 0.29838 C 0.06372 0.2963 0.0658 0.29213 0.0658 0.29236 C 0.06632 0.29028 0.06667 0.28796 0.06736 0.28611 C 0.06788 0.28472 0.0684 0.28333 0.06893 0.28194 C 0.06945 0.27986 0.06979 0.27778 0.07049 0.27569 C 0.07101 0.27454 0.07153 0.27315 0.07205 0.27176 C 0.07257 0.26967 0.07309 0.26759 0.07361 0.26551 C 0.07379 0.26458 0.07379 0.26342 0.07431 0.2625 L 0.07587 0.25949 C 0.07622 0.25717 0.07743 0.25069 0.07813 0.24907 L 0.07969 0.24606 C 0.08212 0.23333 0.07899 0.2493 0.08125 0.23889 C 0.08316 0.22986 0.0809 0.23912 0.08281 0.23171 C 0.08299 0.22893 0.08316 0.22616 0.08351 0.22361 C 0.08438 0.21574 0.08403 0.22106 0.08507 0.21435 C 0.08646 0.20532 0.08507 0.21111 0.08663 0.20509 C 0.08681 0.20092 0.08698 0.19676 0.08733 0.19282 C 0.0875 0.19097 0.08802 0.18935 0.0882 0.1875 C 0.08958 0.17384 0.08802 0.18287 0.08976 0.1743 C 0.08941 0.15625 0.08941 0.13796 0.08889 0.11991 C 0.08889 0.11667 0.08733 0.11157 0.08663 0.10856 C 0.08629 0.10764 0.08594 0.10671 0.08577 0.10555 C 0.08577 0.10532 0.08333 0.08842 0.08281 0.08704 C 0.08108 0.0838 0.08125 0.08449 0.08038 0.08102 C 0.07986 0.07824 0.07952 0.07546 0.07899 0.07268 L 0.07656 0.06342 C 0.07639 0.0625 0.07604 0.06157 0.07587 0.06042 C 0.07552 0.05903 0.07483 0.05486 0.07431 0.05324 C 0.07396 0.05208 0.07327 0.05116 0.07274 0.05023 C 0.07257 0.04884 0.0724 0.04745 0.07205 0.04606 C 0.07118 0.04398 0.06945 0.04236 0.06893 0.04005 C 0.06858 0.03889 0.06858 0.03773 0.06823 0.0368 C 0.06649 0.03287 0.06337 0.02708 0.06042 0.02454 C 0.05886 0.02315 0.05712 0.02222 0.0559 0.02037 C 0.05382 0.01782 0.05174 0.01458 0.04896 0.01319 L 0.0467 0.01227 C 0.04583 0.01157 0.04497 0.01088 0.04427 0.01018 C 0.0434 0.00926 0.04288 0.00787 0.04202 0.00717 C 0.04132 0.00648 0.04045 0.00648 0.03976 0.00602 C 0.0382 0.00463 0.03681 0.00278 0.03507 0.00208 L 0.02813 -0.00116 C 0.02813 -0.00093 0.02361 -0.00301 0.02361 -0.00278 L 0.02205 -0.00301 L 0.02118 -0.00301 " pathEditMode="relative" rAng="0" ptsTypes="A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A800DB34-7ECD-4DB6-A54F-A594A6E7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131888"/>
            <a:ext cx="512127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0">
            <a:extLst>
              <a:ext uri="{FF2B5EF4-FFF2-40B4-BE49-F238E27FC236}">
                <a16:creationId xmlns:a16="http://schemas.microsoft.com/office/drawing/2014/main" id="{387F7FE2-2A8F-40AE-95B2-CDA702FC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ea typeface="Sassoon Infant Rg" panose="02000503030000020003" pitchFamily="50" charset="0"/>
                <a:cs typeface="Sassoon Infant Rg" panose="02000503030000020003" pitchFamily="50" charset="0"/>
              </a:rPr>
              <a:t>Watch the pencil.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A3973878-DCB8-4B9B-B323-1BBACEFBFA51}"/>
              </a:ext>
            </a:extLst>
          </p:cNvPr>
          <p:cNvSpPr txBox="1">
            <a:spLocks/>
          </p:cNvSpPr>
          <p:nvPr/>
        </p:nvSpPr>
        <p:spPr>
          <a:xfrm>
            <a:off x="755650" y="5613400"/>
            <a:ext cx="7632700" cy="696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2800" b="0" dirty="0">
                <a:latin typeface="+mn-lt"/>
                <a:ea typeface="Sassoon Infant Rg" panose="02000503030000020003" pitchFamily="50" charset="0"/>
              </a:rPr>
              <a:t>Click on the pencil to see it write.</a:t>
            </a: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E100BB41-1D6F-4D12-8642-66775A7410B2}"/>
              </a:ext>
            </a:extLst>
          </p:cNvPr>
          <p:cNvSpPr/>
          <p:nvPr/>
        </p:nvSpPr>
        <p:spPr>
          <a:xfrm>
            <a:off x="7594600" y="5613400"/>
            <a:ext cx="889000" cy="4810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9C1C26-C0AE-4618-BE5C-030E3F445CB5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1062038"/>
            <a:ext cx="2316162" cy="2314575"/>
            <a:chOff x="3282919" y="1381648"/>
            <a:chExt cx="2316327" cy="231609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325D0A-11E0-409E-8086-5294A0EA2FA9}"/>
                </a:ext>
              </a:extLst>
            </p:cNvPr>
            <p:cNvSpPr/>
            <p:nvPr/>
          </p:nvSpPr>
          <p:spPr>
            <a:xfrm>
              <a:off x="4381547" y="2382430"/>
              <a:ext cx="342924" cy="344713"/>
            </a:xfrm>
            <a:prstGeom prst="ellipse">
              <a:avLst/>
            </a:prstGeom>
            <a:solidFill>
              <a:srgbClr val="009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0" name="Pencil">
              <a:extLst>
                <a:ext uri="{FF2B5EF4-FFF2-40B4-BE49-F238E27FC236}">
                  <a16:creationId xmlns:a16="http://schemas.microsoft.com/office/drawing/2014/main" id="{6C84D4F8-0B04-4733-B6FF-9164A3470B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373">
              <a:off x="4756284" y="1381648"/>
              <a:ext cx="842962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BF0CB4-5521-4A30-9958-2F92C714CF2F}"/>
                </a:ext>
              </a:extLst>
            </p:cNvPr>
            <p:cNvSpPr/>
            <p:nvPr/>
          </p:nvSpPr>
          <p:spPr>
            <a:xfrm>
              <a:off x="3282919" y="2493628"/>
              <a:ext cx="1306605" cy="1204116"/>
            </a:xfrm>
            <a:custGeom>
              <a:avLst/>
              <a:gdLst>
                <a:gd name="connsiteX0" fmla="*/ 0 w 1306923"/>
                <a:gd name="connsiteY0" fmla="*/ 807348 h 1204331"/>
                <a:gd name="connsiteX1" fmla="*/ 365760 w 1306923"/>
                <a:gd name="connsiteY1" fmla="*/ 1204331 h 1204331"/>
                <a:gd name="connsiteX2" fmla="*/ 1079438 w 1306923"/>
                <a:gd name="connsiteY2" fmla="*/ 579863 h 1204331"/>
                <a:gd name="connsiteX3" fmla="*/ 1306923 w 1306923"/>
                <a:gd name="connsiteY3" fmla="*/ 0 h 1204331"/>
                <a:gd name="connsiteX4" fmla="*/ 704757 w 1306923"/>
                <a:gd name="connsiteY4" fmla="*/ 115972 h 1204331"/>
                <a:gd name="connsiteX5" fmla="*/ 0 w 1306923"/>
                <a:gd name="connsiteY5" fmla="*/ 807348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923" h="1204331">
                  <a:moveTo>
                    <a:pt x="0" y="807348"/>
                  </a:moveTo>
                  <a:lnTo>
                    <a:pt x="365760" y="1204331"/>
                  </a:lnTo>
                  <a:lnTo>
                    <a:pt x="1079438" y="579863"/>
                  </a:lnTo>
                  <a:lnTo>
                    <a:pt x="1306923" y="0"/>
                  </a:lnTo>
                  <a:lnTo>
                    <a:pt x="704757" y="115972"/>
                  </a:lnTo>
                  <a:lnTo>
                    <a:pt x="0" y="807348"/>
                  </a:lnTo>
                  <a:close/>
                </a:path>
              </a:pathLst>
            </a:cu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1789 0.3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con&#10;&#10;Description automatically generated">
            <a:extLst>
              <a:ext uri="{FF2B5EF4-FFF2-40B4-BE49-F238E27FC236}">
                <a16:creationId xmlns:a16="http://schemas.microsoft.com/office/drawing/2014/main" id="{22AD33D7-690D-40E0-B356-A2DBAFA0E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281113"/>
            <a:ext cx="64135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20">
            <a:extLst>
              <a:ext uri="{FF2B5EF4-FFF2-40B4-BE49-F238E27FC236}">
                <a16:creationId xmlns:a16="http://schemas.microsoft.com/office/drawing/2014/main" id="{63476AC5-76DA-4057-A356-942ECE63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ea typeface="Sassoon Infant Rg" panose="02000503030000020003" pitchFamily="50" charset="0"/>
                <a:cs typeface="Sassoon Infant Rg" panose="02000503030000020003" pitchFamily="50" charset="0"/>
              </a:rPr>
              <a:t>Watch the pencil.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086E0BEE-7FE1-441C-A98F-D7E09B6313D8}"/>
              </a:ext>
            </a:extLst>
          </p:cNvPr>
          <p:cNvSpPr txBox="1">
            <a:spLocks/>
          </p:cNvSpPr>
          <p:nvPr/>
        </p:nvSpPr>
        <p:spPr>
          <a:xfrm>
            <a:off x="755650" y="5613400"/>
            <a:ext cx="7632700" cy="696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2800" b="0" dirty="0">
                <a:latin typeface="+mn-lt"/>
                <a:ea typeface="Sassoon Infant Rg" panose="02000503030000020003" pitchFamily="50" charset="0"/>
              </a:rPr>
              <a:t>Click on the pencil to see it write.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8DE35627-BF2B-4B5D-81C4-592DDD793A42}"/>
              </a:ext>
            </a:extLst>
          </p:cNvPr>
          <p:cNvSpPr/>
          <p:nvPr/>
        </p:nvSpPr>
        <p:spPr>
          <a:xfrm>
            <a:off x="7594600" y="5613400"/>
            <a:ext cx="889000" cy="4810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9EBB96-C9F6-4963-B968-CC96481E7C8E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1571625"/>
            <a:ext cx="2316163" cy="2316163"/>
            <a:chOff x="3282919" y="1381648"/>
            <a:chExt cx="2316327" cy="2316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B82CCD-7ECB-4EDF-9FFD-82DE070B716D}"/>
                </a:ext>
              </a:extLst>
            </p:cNvPr>
            <p:cNvSpPr/>
            <p:nvPr/>
          </p:nvSpPr>
          <p:spPr>
            <a:xfrm>
              <a:off x="4381547" y="2383332"/>
              <a:ext cx="342924" cy="344477"/>
            </a:xfrm>
            <a:prstGeom prst="ellipse">
              <a:avLst/>
            </a:prstGeom>
            <a:solidFill>
              <a:srgbClr val="009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44" name="Pencil">
              <a:extLst>
                <a:ext uri="{FF2B5EF4-FFF2-40B4-BE49-F238E27FC236}">
                  <a16:creationId xmlns:a16="http://schemas.microsoft.com/office/drawing/2014/main" id="{3C2CC955-5344-4CCE-A899-B73045F4C63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373">
              <a:off x="4756284" y="1381648"/>
              <a:ext cx="842962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8C7787-87AD-406D-9E44-7FC0D4C51DDB}"/>
                </a:ext>
              </a:extLst>
            </p:cNvPr>
            <p:cNvSpPr/>
            <p:nvPr/>
          </p:nvSpPr>
          <p:spPr>
            <a:xfrm>
              <a:off x="3282919" y="2492866"/>
              <a:ext cx="1306606" cy="1204878"/>
            </a:xfrm>
            <a:custGeom>
              <a:avLst/>
              <a:gdLst>
                <a:gd name="connsiteX0" fmla="*/ 0 w 1306923"/>
                <a:gd name="connsiteY0" fmla="*/ 807348 h 1204331"/>
                <a:gd name="connsiteX1" fmla="*/ 365760 w 1306923"/>
                <a:gd name="connsiteY1" fmla="*/ 1204331 h 1204331"/>
                <a:gd name="connsiteX2" fmla="*/ 1079438 w 1306923"/>
                <a:gd name="connsiteY2" fmla="*/ 579863 h 1204331"/>
                <a:gd name="connsiteX3" fmla="*/ 1306923 w 1306923"/>
                <a:gd name="connsiteY3" fmla="*/ 0 h 1204331"/>
                <a:gd name="connsiteX4" fmla="*/ 704757 w 1306923"/>
                <a:gd name="connsiteY4" fmla="*/ 115972 h 1204331"/>
                <a:gd name="connsiteX5" fmla="*/ 0 w 1306923"/>
                <a:gd name="connsiteY5" fmla="*/ 807348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923" h="1204331">
                  <a:moveTo>
                    <a:pt x="0" y="807348"/>
                  </a:moveTo>
                  <a:lnTo>
                    <a:pt x="365760" y="1204331"/>
                  </a:lnTo>
                  <a:lnTo>
                    <a:pt x="1079438" y="579863"/>
                  </a:lnTo>
                  <a:lnTo>
                    <a:pt x="1306923" y="0"/>
                  </a:lnTo>
                  <a:lnTo>
                    <a:pt x="704757" y="115972"/>
                  </a:lnTo>
                  <a:lnTo>
                    <a:pt x="0" y="807348"/>
                  </a:lnTo>
                  <a:close/>
                </a:path>
              </a:pathLst>
            </a:cu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0.00023 L 0.01128 0.00023 C 0.01406 -0.00255 0.01684 -0.00556 0.01979 -0.00787 C 0.02083 -0.0088 0.02239 -0.00857 0.02344 -0.00949 C 0.02604 -0.01135 0.02795 -0.01482 0.03073 -0.01598 C 0.03194 -0.01644 0.03333 -0.0169 0.03437 -0.0176 C 0.04705 -0.02686 0.03715 -0.02199 0.04548 -0.0257 C 0.05486 -0.03426 0.05 -0.03102 0.06007 -0.03542 L 0.06371 -0.03704 C 0.08073 -0.03658 0.09792 -0.03658 0.11493 -0.03542 C 0.1184 -0.03542 0.1217 -0.03079 0.12344 -0.02732 C 0.1243 -0.0257 0.12483 -0.02385 0.12587 -0.02246 C 0.12691 -0.02107 0.1283 -0.02037 0.12951 -0.01922 C 0.13298 -0.00533 0.12812 -0.02223 0.13316 -0.01111 C 0.13385 -0.00973 0.13385 -0.00787 0.13437 -0.00625 C 0.13507 -0.0044 0.13611 -0.00301 0.1368 -0.00139 C 0.13993 0.01875 0.13871 0.00949 0.14045 0.02639 C 0.1401 0.03935 0.14062 0.06365 0.13802 0.07986 C 0.1375 0.08426 0.13663 0.08865 0.13559 0.09305 L 0.13316 0.10277 C 0.13281 0.10439 0.13281 0.10648 0.13194 0.10764 L 0.12951 0.11088 C 0.12882 0.11412 0.12847 0.11782 0.12708 0.1206 C 0.12621 0.12222 0.12535 0.12384 0.12465 0.12546 C 0.12153 0.13402 0.12569 0.12731 0.12101 0.13356 C 0.11753 0.14745 0.12239 0.13055 0.11736 0.14166 C 0.11667 0.14328 0.11701 0.14537 0.11614 0.14676 C 0.11528 0.14814 0.11354 0.14861 0.1125 0.15 C 0.11076 0.15185 0.1092 0.15416 0.10764 0.15648 C 0.10642 0.1581 0.10486 0.15926 0.10399 0.16134 C 0.09913 0.17106 0.10434 0.1618 0.09792 0.16944 C 0.09566 0.17199 0.09375 0.17477 0.09167 0.17754 L 0.08559 0.18564 C 0.08437 0.18727 0.08351 0.18935 0.08194 0.19051 L 0.0783 0.19375 C 0.07587 0.19861 0.07569 0.19977 0.07222 0.20347 C 0.06701 0.20949 0.06979 0.20393 0.06493 0.2118 C 0.06406 0.21319 0.06337 0.21504 0.0625 0.21666 C 0.05781 0.22384 0.05851 0.22245 0.05278 0.22639 C 0.05156 0.22801 0.05052 0.22986 0.04913 0.23125 C 0.04375 0.2368 0.04219 0.2375 0.0368 0.24097 C 0.03611 0.24259 0.03542 0.24444 0.03437 0.24583 C 0.03333 0.24722 0.03194 0.24791 0.03073 0.24907 C 0.02899 0.25115 0.0276 0.25347 0.02587 0.25555 L 0.02101 0.26203 C 0.02014 0.26319 0.01927 0.26412 0.01858 0.26527 C 0.01684 0.26898 0.01614 0.27083 0.01371 0.27361 C 0.0125 0.27477 0.01128 0.27569 0.01007 0.27685 C 0.00972 0.27847 0.00972 0.28032 0.00885 0.28171 C 0.00798 0.2831 0.00625 0.28379 0.00521 0.28495 C 0.00434 0.28588 0.00347 0.28703 0.00278 0.28819 C 0.00191 0.28958 0.00104 0.2912 0.00035 0.29305 C -0.00035 0.29467 -0.00017 0.29652 -0.00087 0.29791 C -0.00191 0.29953 -0.00347 0.3 -0.00452 0.30115 C -0.00781 0.30463 -0.0066 0.30463 -0.00938 0.30926 C -0.01024 0.31041 -0.01111 0.31157 -0.01181 0.3125 C -0.01146 0.31574 -0.01181 0.31944 -0.01059 0.32222 C -0.00799 0.32939 0.0059 0.32407 0.00642 0.32384 C 0.01285 0.32338 0.01944 0.32291 0.02587 0.32222 L 0.07587 0.32384 C 0.08941 0.32453 0.08646 0.32384 0.09427 0.32731 C 0.13403 0.32523 0.11701 0.32546 0.14548 0.32546 L 0.14548 0.32546 " pathEditMode="relative" ptsTypes="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con&#10;&#10;Description automatically generated">
            <a:extLst>
              <a:ext uri="{FF2B5EF4-FFF2-40B4-BE49-F238E27FC236}">
                <a16:creationId xmlns:a16="http://schemas.microsoft.com/office/drawing/2014/main" id="{BBE892A2-9C99-4851-90E2-AC59A133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473200"/>
            <a:ext cx="6227762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0">
            <a:extLst>
              <a:ext uri="{FF2B5EF4-FFF2-40B4-BE49-F238E27FC236}">
                <a16:creationId xmlns:a16="http://schemas.microsoft.com/office/drawing/2014/main" id="{E7B79DF0-8CF3-49CC-9B5A-AD14EF43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ea typeface="Sassoon Infant Rg" panose="02000503030000020003" pitchFamily="50" charset="0"/>
                <a:cs typeface="Sassoon Infant Rg" panose="02000503030000020003" pitchFamily="50" charset="0"/>
              </a:rPr>
              <a:t>Watch the pencil.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1F6CBB90-D5F5-430D-8095-27EE30DFE588}"/>
              </a:ext>
            </a:extLst>
          </p:cNvPr>
          <p:cNvSpPr txBox="1">
            <a:spLocks/>
          </p:cNvSpPr>
          <p:nvPr/>
        </p:nvSpPr>
        <p:spPr>
          <a:xfrm>
            <a:off x="755650" y="5613400"/>
            <a:ext cx="7632700" cy="696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2800" b="0" dirty="0">
                <a:latin typeface="+mn-lt"/>
                <a:ea typeface="Sassoon Infant Rg" panose="02000503030000020003" pitchFamily="50" charset="0"/>
              </a:rPr>
              <a:t>Click on the pencil to see it write.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6B3EDCD2-27F3-41D1-8A93-F7EE915C7846}"/>
              </a:ext>
            </a:extLst>
          </p:cNvPr>
          <p:cNvSpPr/>
          <p:nvPr/>
        </p:nvSpPr>
        <p:spPr>
          <a:xfrm>
            <a:off x="7594600" y="5613400"/>
            <a:ext cx="889000" cy="4810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C40443-7B7D-41EC-8518-613922A09264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1760538"/>
            <a:ext cx="2316162" cy="2316162"/>
            <a:chOff x="3282919" y="1381648"/>
            <a:chExt cx="2316327" cy="2316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498DD9-D02A-406D-97F2-879A4F46F7C2}"/>
                </a:ext>
              </a:extLst>
            </p:cNvPr>
            <p:cNvSpPr/>
            <p:nvPr/>
          </p:nvSpPr>
          <p:spPr>
            <a:xfrm>
              <a:off x="4381547" y="2383331"/>
              <a:ext cx="342924" cy="344478"/>
            </a:xfrm>
            <a:prstGeom prst="ellipse">
              <a:avLst/>
            </a:prstGeom>
            <a:solidFill>
              <a:srgbClr val="009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368" name="Pencil">
              <a:extLst>
                <a:ext uri="{FF2B5EF4-FFF2-40B4-BE49-F238E27FC236}">
                  <a16:creationId xmlns:a16="http://schemas.microsoft.com/office/drawing/2014/main" id="{085732EE-DE86-445B-87FA-568FDB12CA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373">
              <a:off x="4756284" y="1381648"/>
              <a:ext cx="842962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517102-D6F3-422D-9450-32422F73666A}"/>
                </a:ext>
              </a:extLst>
            </p:cNvPr>
            <p:cNvSpPr/>
            <p:nvPr/>
          </p:nvSpPr>
          <p:spPr>
            <a:xfrm>
              <a:off x="3282919" y="2492866"/>
              <a:ext cx="1306605" cy="1204878"/>
            </a:xfrm>
            <a:custGeom>
              <a:avLst/>
              <a:gdLst>
                <a:gd name="connsiteX0" fmla="*/ 0 w 1306923"/>
                <a:gd name="connsiteY0" fmla="*/ 807348 h 1204331"/>
                <a:gd name="connsiteX1" fmla="*/ 365760 w 1306923"/>
                <a:gd name="connsiteY1" fmla="*/ 1204331 h 1204331"/>
                <a:gd name="connsiteX2" fmla="*/ 1079438 w 1306923"/>
                <a:gd name="connsiteY2" fmla="*/ 579863 h 1204331"/>
                <a:gd name="connsiteX3" fmla="*/ 1306923 w 1306923"/>
                <a:gd name="connsiteY3" fmla="*/ 0 h 1204331"/>
                <a:gd name="connsiteX4" fmla="*/ 704757 w 1306923"/>
                <a:gd name="connsiteY4" fmla="*/ 115972 h 1204331"/>
                <a:gd name="connsiteX5" fmla="*/ 0 w 1306923"/>
                <a:gd name="connsiteY5" fmla="*/ 807348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923" h="1204331">
                  <a:moveTo>
                    <a:pt x="0" y="807348"/>
                  </a:moveTo>
                  <a:lnTo>
                    <a:pt x="365760" y="1204331"/>
                  </a:lnTo>
                  <a:lnTo>
                    <a:pt x="1079438" y="579863"/>
                  </a:lnTo>
                  <a:lnTo>
                    <a:pt x="1306923" y="0"/>
                  </a:lnTo>
                  <a:lnTo>
                    <a:pt x="704757" y="115972"/>
                  </a:lnTo>
                  <a:lnTo>
                    <a:pt x="0" y="807348"/>
                  </a:lnTo>
                  <a:close/>
                </a:path>
              </a:pathLst>
            </a:cu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0277 L 0.01215 -0.00277 C 0.01371 -0.00717 0.0151 -0.01157 0.01701 -0.01574 C 0.01771 -0.01713 0.01875 -0.01782 0.01944 -0.01898 C 0.02048 -0.0206 0.021 -0.02245 0.02187 -0.02384 C 0.02344 -0.02615 0.02673 -0.03032 0.02673 -0.03032 C 0.02725 -0.03194 0.02743 -0.03379 0.02795 -0.03518 C 0.02899 -0.03727 0.03281 -0.04097 0.0342 -0.04166 C 0.03576 -0.04259 0.03732 -0.04282 0.03906 -0.04328 C 0.04028 -0.04375 0.04149 -0.04467 0.04271 -0.0449 C 0.04896 -0.04676 0.05607 -0.04745 0.06215 -0.04815 C 0.07725 -0.04768 0.09236 -0.04768 0.10729 -0.04652 C 0.11076 -0.04629 0.11666 -0.04004 0.1184 -0.03842 C 0.11962 -0.0375 0.121 -0.03657 0.12205 -0.03518 C 0.12274 -0.03426 0.12344 -0.03287 0.12448 -0.03194 C 0.12552 -0.03102 0.12691 -0.03102 0.12812 -0.03032 L 0.1342 -0.02222 C 0.13507 -0.02106 0.13594 -0.02037 0.13663 -0.01898 L 0.14149 -0.00926 C 0.14444 0.00232 0.14253 -0.00231 0.14635 0.00533 C 0.1467 0.0081 0.14878 0.02778 0.14878 0.02986 C 0.14878 0.04051 0.14826 0.05139 0.14757 0.06227 C 0.14757 0.06389 0.1467 0.06551 0.14635 0.06713 C 0.146 0.06922 0.146 0.07176 0.14514 0.07361 C 0.14462 0.075 0.1434 0.0757 0.14271 0.07685 C 0.14184 0.07848 0.14114 0.0801 0.14028 0.08172 C 0.13802 0.09121 0.14097 0.08264 0.13541 0.08982 C 0.13437 0.09121 0.1342 0.09352 0.13298 0.09468 C 0.1309 0.09699 0.12691 0.09861 0.12448 0.09977 C 0.12361 0.1007 0.12309 0.10232 0.12205 0.10301 C 0.12205 0.10301 0.11285 0.10695 0.11111 0.10787 C 0.10225 0.11181 0.11319 0.10695 0.10243 0.11111 C 0.10121 0.11158 0.1 0.11227 0.09878 0.11273 C 0.09531 0.11389 0.09132 0.11505 0.08785 0.11598 C 0.07899 0.11806 0.08073 0.11736 0.07083 0.11922 L 0.06215 0.12084 C 0.0691 0.1213 0.07604 0.12153 0.08298 0.12246 C 0.08455 0.12269 0.08628 0.12361 0.08785 0.12408 C 0.08993 0.12454 0.09201 0.125 0.09392 0.1257 C 0.09514 0.12616 0.09635 0.12685 0.09757 0.12732 C 0.09913 0.12801 0.10087 0.12848 0.10243 0.12894 C 0.11285 0.13195 0.10451 0.12871 0.11597 0.1338 L 0.11962 0.13542 C 0.12083 0.13658 0.12187 0.13773 0.12326 0.13866 C 0.1243 0.13935 0.12587 0.13935 0.12691 0.14028 C 0.12795 0.14121 0.1283 0.14283 0.12934 0.14352 C 0.13663 0.14931 0.12951 0.14028 0.13663 0.14838 C 0.13837 0.15047 0.13993 0.15278 0.14149 0.15486 L 0.14392 0.1581 C 0.14705 0.17037 0.14288 0.15533 0.14757 0.16783 C 0.14878 0.17107 0.14965 0.17801 0.15 0.18102 C 0.15052 0.18426 0.15087 0.1875 0.15139 0.19074 C 0.15 0.2331 0.15312 0.21736 0.14757 0.23935 C 0.14722 0.24121 0.14705 0.24283 0.14635 0.24445 C 0.1434 0.25047 0.14496 0.24792 0.14149 0.25255 C 0.14114 0.25417 0.14097 0.25579 0.14028 0.25741 C 0.13889 0.26065 0.13628 0.26343 0.13541 0.26713 C 0.13385 0.27338 0.13507 0.27084 0.13177 0.27523 C 0.1283 0.28912 0.13316 0.27223 0.12812 0.28334 C 0.12743 0.28473 0.1276 0.28681 0.12691 0.2882 C 0.12326 0.29491 0.12291 0.29422 0.1184 0.2963 C 0.11753 0.29746 0.11684 0.29861 0.11597 0.29954 C 0.11475 0.30093 0.11354 0.30185 0.11232 0.30278 C 0.11059 0.30417 0.10903 0.3051 0.10729 0.30602 C 0.10538 0.30718 0.10069 0.30903 0.09878 0.30926 C 0.096 0.30996 0.09305 0.31042 0.09028 0.31088 C 0.08785 0.31158 0.08541 0.31204 0.08298 0.31273 C 0.07274 0.31204 0.06267 0.31204 0.05243 0.31088 C 0.05069 0.31088 0.04913 0.30973 0.04757 0.30926 C 0.04427 0.30857 0.04097 0.30857 0.03785 0.30764 C 0.03403 0.30695 0.02882 0.3044 0.02552 0.30278 L 0.02187 0.30116 L 0.01823 0.29954 L 0.01094 0.29306 C 0.00972 0.29213 0.00833 0.29121 0.00729 0.28982 C 0.00521 0.28704 0.00278 0.28496 0.00121 0.28172 C -0.00625 0.26667 0.0033 0.28519 -0.00365 0.27361 C -0.00469 0.27199 -0.00521 0.27014 -0.00608 0.26875 C -0.01129 0.26065 -0.01094 0.26551 -0.01094 0.26065 L -0.01094 0.26065 " pathEditMode="relative" ptsTypes="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con&#10;&#10;Description automatically generated">
            <a:extLst>
              <a:ext uri="{FF2B5EF4-FFF2-40B4-BE49-F238E27FC236}">
                <a16:creationId xmlns:a16="http://schemas.microsoft.com/office/drawing/2014/main" id="{9278658A-65E2-4257-83DA-12798234D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308100"/>
            <a:ext cx="654685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20">
            <a:extLst>
              <a:ext uri="{FF2B5EF4-FFF2-40B4-BE49-F238E27FC236}">
                <a16:creationId xmlns:a16="http://schemas.microsoft.com/office/drawing/2014/main" id="{1BA7BB6D-C367-40A6-9306-23582CD1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ea typeface="Sassoon Infant Rg" panose="02000503030000020003" pitchFamily="50" charset="0"/>
                <a:cs typeface="Sassoon Infant Rg" panose="02000503030000020003" pitchFamily="50" charset="0"/>
              </a:rPr>
              <a:t>Watch the pencil.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7A543D77-3675-456E-85F1-1000D55C07A1}"/>
              </a:ext>
            </a:extLst>
          </p:cNvPr>
          <p:cNvSpPr txBox="1">
            <a:spLocks/>
          </p:cNvSpPr>
          <p:nvPr/>
        </p:nvSpPr>
        <p:spPr>
          <a:xfrm>
            <a:off x="755650" y="5613400"/>
            <a:ext cx="7632700" cy="696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2800" b="0" dirty="0">
                <a:latin typeface="+mn-lt"/>
                <a:ea typeface="Sassoon Infant Rg" panose="02000503030000020003" pitchFamily="50" charset="0"/>
              </a:rPr>
              <a:t>Click on the pencil to see it write.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DE06190A-A96B-4EEA-84FD-98A16AE98CC5}"/>
              </a:ext>
            </a:extLst>
          </p:cNvPr>
          <p:cNvSpPr/>
          <p:nvPr/>
        </p:nvSpPr>
        <p:spPr>
          <a:xfrm>
            <a:off x="7594600" y="5613400"/>
            <a:ext cx="889000" cy="4810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5C9D94-C234-4ED5-BC67-8E745F0A01FD}"/>
              </a:ext>
            </a:extLst>
          </p:cNvPr>
          <p:cNvGrpSpPr>
            <a:grpSpLocks/>
          </p:cNvGrpSpPr>
          <p:nvPr/>
        </p:nvGrpSpPr>
        <p:grpSpPr bwMode="auto">
          <a:xfrm>
            <a:off x="3268663" y="1296988"/>
            <a:ext cx="2316162" cy="2316162"/>
            <a:chOff x="3282919" y="1381648"/>
            <a:chExt cx="2316327" cy="2316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09DBC-6CFE-4BD3-A431-634961ACC91E}"/>
                </a:ext>
              </a:extLst>
            </p:cNvPr>
            <p:cNvSpPr/>
            <p:nvPr/>
          </p:nvSpPr>
          <p:spPr>
            <a:xfrm>
              <a:off x="4381547" y="2383331"/>
              <a:ext cx="342924" cy="344478"/>
            </a:xfrm>
            <a:prstGeom prst="ellipse">
              <a:avLst/>
            </a:prstGeom>
            <a:solidFill>
              <a:srgbClr val="009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392" name="Pencil">
              <a:extLst>
                <a:ext uri="{FF2B5EF4-FFF2-40B4-BE49-F238E27FC236}">
                  <a16:creationId xmlns:a16="http://schemas.microsoft.com/office/drawing/2014/main" id="{20BF3E2F-3E1D-41F3-8E0C-76E24236F1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373">
              <a:off x="4756284" y="1381648"/>
              <a:ext cx="842962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3A03C1-F4DA-4E01-A2B0-337581C9EC13}"/>
                </a:ext>
              </a:extLst>
            </p:cNvPr>
            <p:cNvSpPr/>
            <p:nvPr/>
          </p:nvSpPr>
          <p:spPr>
            <a:xfrm>
              <a:off x="3282919" y="2492866"/>
              <a:ext cx="1306605" cy="1204878"/>
            </a:xfrm>
            <a:custGeom>
              <a:avLst/>
              <a:gdLst>
                <a:gd name="connsiteX0" fmla="*/ 0 w 1306923"/>
                <a:gd name="connsiteY0" fmla="*/ 807348 h 1204331"/>
                <a:gd name="connsiteX1" fmla="*/ 365760 w 1306923"/>
                <a:gd name="connsiteY1" fmla="*/ 1204331 h 1204331"/>
                <a:gd name="connsiteX2" fmla="*/ 1079438 w 1306923"/>
                <a:gd name="connsiteY2" fmla="*/ 579863 h 1204331"/>
                <a:gd name="connsiteX3" fmla="*/ 1306923 w 1306923"/>
                <a:gd name="connsiteY3" fmla="*/ 0 h 1204331"/>
                <a:gd name="connsiteX4" fmla="*/ 704757 w 1306923"/>
                <a:gd name="connsiteY4" fmla="*/ 115972 h 1204331"/>
                <a:gd name="connsiteX5" fmla="*/ 0 w 1306923"/>
                <a:gd name="connsiteY5" fmla="*/ 807348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923" h="1204331">
                  <a:moveTo>
                    <a:pt x="0" y="807348"/>
                  </a:moveTo>
                  <a:lnTo>
                    <a:pt x="365760" y="1204331"/>
                  </a:lnTo>
                  <a:lnTo>
                    <a:pt x="1079438" y="579863"/>
                  </a:lnTo>
                  <a:lnTo>
                    <a:pt x="1306923" y="0"/>
                  </a:lnTo>
                  <a:lnTo>
                    <a:pt x="704757" y="115972"/>
                  </a:lnTo>
                  <a:lnTo>
                    <a:pt x="0" y="807348"/>
                  </a:lnTo>
                  <a:close/>
                </a:path>
              </a:pathLst>
            </a:cu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1319 L -0.06945 0.2875 L 0.13055 0.29236 L 0.06337 0.14931 L 0.04028 0.38843 " pathEditMode="relative" ptsTypes="AAA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con&#10;&#10;Description automatically generated">
            <a:extLst>
              <a:ext uri="{FF2B5EF4-FFF2-40B4-BE49-F238E27FC236}">
                <a16:creationId xmlns:a16="http://schemas.microsoft.com/office/drawing/2014/main" id="{7D7434D2-B7E6-4970-B211-F4ACE856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90700"/>
            <a:ext cx="582295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20">
            <a:extLst>
              <a:ext uri="{FF2B5EF4-FFF2-40B4-BE49-F238E27FC236}">
                <a16:creationId xmlns:a16="http://schemas.microsoft.com/office/drawing/2014/main" id="{05B0127A-17A7-4630-BC50-507194B3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ea typeface="Sassoon Infant Rg" panose="02000503030000020003" pitchFamily="50" charset="0"/>
                <a:cs typeface="Sassoon Infant Rg" panose="02000503030000020003" pitchFamily="50" charset="0"/>
              </a:rPr>
              <a:t>Watch the pencil.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CCA25F6C-07EE-48B9-A49D-91D0E032887B}"/>
              </a:ext>
            </a:extLst>
          </p:cNvPr>
          <p:cNvSpPr txBox="1">
            <a:spLocks/>
          </p:cNvSpPr>
          <p:nvPr/>
        </p:nvSpPr>
        <p:spPr>
          <a:xfrm>
            <a:off x="755650" y="5613400"/>
            <a:ext cx="7632700" cy="696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2800" b="0" dirty="0">
                <a:latin typeface="+mn-lt"/>
                <a:ea typeface="Sassoon Infant Rg" panose="02000503030000020003" pitchFamily="50" charset="0"/>
              </a:rPr>
              <a:t>Click on the pencil to see it write.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1961F7F2-8001-4030-9E3E-6BCBE781B34F}"/>
              </a:ext>
            </a:extLst>
          </p:cNvPr>
          <p:cNvSpPr/>
          <p:nvPr/>
        </p:nvSpPr>
        <p:spPr>
          <a:xfrm>
            <a:off x="7594600" y="5613400"/>
            <a:ext cx="889000" cy="4810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AF0F7E-2CC1-4C84-8AD6-407D7F023D3B}"/>
              </a:ext>
            </a:extLst>
          </p:cNvPr>
          <p:cNvGrpSpPr>
            <a:grpSpLocks/>
          </p:cNvGrpSpPr>
          <p:nvPr/>
        </p:nvGrpSpPr>
        <p:grpSpPr bwMode="auto">
          <a:xfrm>
            <a:off x="4071938" y="1671638"/>
            <a:ext cx="2316162" cy="2316162"/>
            <a:chOff x="3282919" y="1381648"/>
            <a:chExt cx="2316327" cy="2316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32B1D6-6000-40DE-B905-5EB815922F4D}"/>
                </a:ext>
              </a:extLst>
            </p:cNvPr>
            <p:cNvSpPr/>
            <p:nvPr/>
          </p:nvSpPr>
          <p:spPr>
            <a:xfrm>
              <a:off x="4381547" y="2383331"/>
              <a:ext cx="342924" cy="344478"/>
            </a:xfrm>
            <a:prstGeom prst="ellipse">
              <a:avLst/>
            </a:prstGeom>
            <a:solidFill>
              <a:srgbClr val="009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416" name="Pencil">
              <a:extLst>
                <a:ext uri="{FF2B5EF4-FFF2-40B4-BE49-F238E27FC236}">
                  <a16:creationId xmlns:a16="http://schemas.microsoft.com/office/drawing/2014/main" id="{3B12E878-D071-4E1A-8C54-0B3235A8DD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373">
              <a:off x="4756284" y="1381648"/>
              <a:ext cx="842962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5BEEC9-D901-467A-9076-02D758599589}"/>
                </a:ext>
              </a:extLst>
            </p:cNvPr>
            <p:cNvSpPr/>
            <p:nvPr/>
          </p:nvSpPr>
          <p:spPr>
            <a:xfrm>
              <a:off x="3282919" y="2492866"/>
              <a:ext cx="1306605" cy="1204878"/>
            </a:xfrm>
            <a:custGeom>
              <a:avLst/>
              <a:gdLst>
                <a:gd name="connsiteX0" fmla="*/ 0 w 1306923"/>
                <a:gd name="connsiteY0" fmla="*/ 807348 h 1204331"/>
                <a:gd name="connsiteX1" fmla="*/ 365760 w 1306923"/>
                <a:gd name="connsiteY1" fmla="*/ 1204331 h 1204331"/>
                <a:gd name="connsiteX2" fmla="*/ 1079438 w 1306923"/>
                <a:gd name="connsiteY2" fmla="*/ 579863 h 1204331"/>
                <a:gd name="connsiteX3" fmla="*/ 1306923 w 1306923"/>
                <a:gd name="connsiteY3" fmla="*/ 0 h 1204331"/>
                <a:gd name="connsiteX4" fmla="*/ 704757 w 1306923"/>
                <a:gd name="connsiteY4" fmla="*/ 115972 h 1204331"/>
                <a:gd name="connsiteX5" fmla="*/ 0 w 1306923"/>
                <a:gd name="connsiteY5" fmla="*/ 807348 h 1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923" h="1204331">
                  <a:moveTo>
                    <a:pt x="0" y="807348"/>
                  </a:moveTo>
                  <a:lnTo>
                    <a:pt x="365760" y="1204331"/>
                  </a:lnTo>
                  <a:lnTo>
                    <a:pt x="1079438" y="579863"/>
                  </a:lnTo>
                  <a:lnTo>
                    <a:pt x="1306923" y="0"/>
                  </a:lnTo>
                  <a:lnTo>
                    <a:pt x="704757" y="115972"/>
                  </a:lnTo>
                  <a:lnTo>
                    <a:pt x="0" y="807348"/>
                  </a:lnTo>
                  <a:close/>
                </a:path>
              </a:pathLst>
            </a:custGeom>
            <a:solidFill>
              <a:schemeClr val="bg1"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532 L -0.09393 0.00532 L -0.11216 0.15972 L -0.11216 0.15972 C -0.10764 0.15602 -0.10382 0.15 -0.09879 0.14838 C -0.09723 0.14792 -0.09201 0.1463 -0.09028 0.14514 C -0.08489 0.14167 -0.08837 0.1419 -0.08282 0.14028 C -0.06997 0.13634 -0.08021 0.14051 -0.07188 0.13704 C -0.05851 0.1375 -0.04513 0.1375 -0.0316 0.13866 C -0.03003 0.13866 -0.02848 0.13981 -0.02673 0.14028 C -0.02483 0.14074 -0.02275 0.1412 -0.02066 0.1419 C -0.01822 0.14282 -0.01337 0.14514 -0.01337 0.14514 C -0.0125 0.14606 -0.01198 0.14745 -0.01093 0.14838 C -0.00989 0.14931 -0.00815 0.14884 -0.0073 0.15 C -0.0052 0.15278 -0.00452 0.15694 -0.00243 0.15972 L 5E-6 0.16296 C 0.00313 0.17523 -0.00104 0.16019 0.00365 0.17269 C 0.00435 0.17431 0.00452 0.17593 0.00487 0.17755 C 0.00538 0.18148 0.00555 0.18519 0.00608 0.18889 C 0.00643 0.1912 0.0073 0.19329 0.0073 0.1956 C 0.0073 0.21065 0.00712 0.22593 0.00608 0.24097 C 0.00591 0.24491 0.00296 0.25347 0.00122 0.25718 C 0.00052 0.25903 -0.00052 0.26042 -0.00121 0.26227 C -0.00435 0.2706 5E-6 0.26389 -0.00487 0.27037 C -0.00782 0.28241 -0.0033 0.2662 -0.01093 0.28171 L -0.0158 0.29144 C -0.01805 0.29583 -0.01962 0.29977 -0.0231 0.30278 L -0.03039 0.30926 C -0.0316 0.31042 -0.03264 0.31204 -0.03403 0.3125 C -0.03577 0.31319 -0.03733 0.31366 -0.03907 0.31412 C -0.04098 0.31481 -0.04305 0.31528 -0.04513 0.31574 C -0.04636 0.3162 -0.04757 0.31713 -0.04879 0.31736 C -0.05208 0.31852 -0.05886 0.31991 -0.06215 0.32083 C -0.07882 0.32014 -0.09549 0.3206 -0.11216 0.31898 C -0.11337 0.31898 -0.11372 0.3169 -0.11459 0.31574 C -0.1158 0.31458 -0.11702 0.31366 -0.11823 0.3125 C -0.1191 0.31088 -0.11962 0.30903 -0.12066 0.30764 C -0.12171 0.30625 -0.12327 0.30579 -0.12431 0.3044 C -0.12518 0.30347 -0.12605 0.30231 -0.12674 0.30116 C -0.12726 0.29954 -0.12744 0.29769 -0.12796 0.2963 C -0.12865 0.29491 -0.12987 0.29444 -0.13039 0.29306 C -0.1316 0.29005 -0.13212 0.28657 -0.13282 0.28333 L -0.13403 0.27847 C -0.13542 0.27315 -0.13525 0.27523 -0.13525 0.27199 L -0.13525 0.27199 " pathEditMode="relative" ptsTypes="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</TotalTime>
  <Words>195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Twinkl SemiBold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Watch the pencil.</vt:lpstr>
      <vt:lpstr>Watch the pencil.</vt:lpstr>
      <vt:lpstr>Watch the pencil.</vt:lpstr>
      <vt:lpstr>Watch the pencil.</vt:lpstr>
      <vt:lpstr>Watch the pencil.</vt:lpstr>
      <vt:lpstr>Watch the pencil.</vt:lpstr>
      <vt:lpstr>Watch the pencil.</vt:lpstr>
      <vt:lpstr>Watch the pencil.</vt:lpstr>
      <vt:lpstr>Watch the pencil.</vt:lpstr>
      <vt:lpstr>Watch the pencil.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Alice Kendall</cp:lastModifiedBy>
  <cp:revision>43</cp:revision>
  <dcterms:created xsi:type="dcterms:W3CDTF">2017-02-19T14:35:10Z</dcterms:created>
  <dcterms:modified xsi:type="dcterms:W3CDTF">2021-02-02T15:46:48Z</dcterms:modified>
</cp:coreProperties>
</file>