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8" r:id="rId2"/>
    <p:sldId id="264" r:id="rId3"/>
    <p:sldId id="271" r:id="rId4"/>
    <p:sldId id="272" r:id="rId5"/>
    <p:sldId id="267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winkl" pitchFamily="2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BF00"/>
    <a:srgbClr val="26BDBE"/>
    <a:srgbClr val="703D7B"/>
    <a:srgbClr val="884098"/>
    <a:srgbClr val="DE1E5A"/>
    <a:srgbClr val="18A0DB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06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94492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Jack-in-the-Box Reciting Numbers Challenge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850377"/>
            <a:ext cx="6404275" cy="3216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900" dirty="0"/>
              <a:t>Use this PowerPoint to encourage children to practise reciting numbers to 10. </a:t>
            </a:r>
          </a:p>
          <a:p>
            <a:endParaRPr lang="en-GB" sz="1900" dirty="0"/>
          </a:p>
          <a:p>
            <a:r>
              <a:rPr lang="en-GB" sz="1900" dirty="0"/>
              <a:t>As the children recite the numbers to 10, click on the star button to reveal the jack popping up out of the box!</a:t>
            </a:r>
          </a:p>
          <a:p>
            <a:endParaRPr lang="en-GB" sz="1900" dirty="0"/>
          </a:p>
          <a:p>
            <a:r>
              <a:rPr lang="en-GB" sz="1900" dirty="0"/>
              <a:t>When the jack pops up, children should stop counting. What number did they say as he popped up out of the box?</a:t>
            </a:r>
          </a:p>
          <a:p>
            <a:endParaRPr lang="en-GB" sz="1900" dirty="0"/>
          </a:p>
          <a:p>
            <a:r>
              <a:rPr lang="en-GB" sz="1900" dirty="0"/>
              <a:t>Repeat the activity, clicking the star to make the jack pop up on different numbers.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20" y="4028536"/>
            <a:ext cx="1275697" cy="206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sz="5400" dirty="0">
                <a:solidFill>
                  <a:srgbClr val="884098"/>
                </a:solidFill>
              </a:rPr>
              <a:t>Pop Up Jack!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104" y="3338420"/>
            <a:ext cx="3100612" cy="286654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336348" y="4020561"/>
            <a:ext cx="2052002" cy="1948917"/>
            <a:chOff x="6336348" y="4020561"/>
            <a:chExt cx="2052002" cy="19489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348" y="4020561"/>
              <a:ext cx="2052002" cy="1948917"/>
            </a:xfrm>
            <a:prstGeom prst="rect">
              <a:avLst/>
            </a:prstGeom>
          </p:spPr>
        </p:pic>
        <p:sp>
          <p:nvSpPr>
            <p:cNvPr id="9" name="Title 3">
              <a:hlinkClick r:id="rId4" action="ppaction://hlinksldjump"/>
            </p:cNvPr>
            <p:cNvSpPr txBox="1">
              <a:spLocks/>
            </p:cNvSpPr>
            <p:nvPr/>
          </p:nvSpPr>
          <p:spPr>
            <a:xfrm>
              <a:off x="6732501" y="4730955"/>
              <a:ext cx="1259696" cy="76407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000" dirty="0"/>
                <a:t>Click me!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577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849374" y="4553849"/>
            <a:ext cx="1538976" cy="1538976"/>
            <a:chOff x="6849374" y="4553849"/>
            <a:chExt cx="1538976" cy="1538976"/>
          </a:xfrm>
        </p:grpSpPr>
        <p:sp>
          <p:nvSpPr>
            <p:cNvPr id="11" name="Oval 10">
              <a:hlinkClick r:id="rId2" action="ppaction://hlinksldjump"/>
            </p:cNvPr>
            <p:cNvSpPr/>
            <p:nvPr/>
          </p:nvSpPr>
          <p:spPr>
            <a:xfrm>
              <a:off x="6849374" y="4553849"/>
              <a:ext cx="1538976" cy="1538976"/>
            </a:xfrm>
            <a:prstGeom prst="ellipse">
              <a:avLst/>
            </a:prstGeom>
            <a:solidFill>
              <a:srgbClr val="26BD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36986" y="4969394"/>
              <a:ext cx="96375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Go back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93" y="175480"/>
            <a:ext cx="4057623" cy="60471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54" y="475905"/>
            <a:ext cx="2381752" cy="34922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1060632"/>
            <a:ext cx="1261496" cy="16562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615">
            <a:off x="5587173" y="1663323"/>
            <a:ext cx="1247736" cy="16382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7445">
            <a:off x="1625636" y="2456882"/>
            <a:ext cx="1369913" cy="17986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0160">
            <a:off x="653227" y="4221762"/>
            <a:ext cx="1406295" cy="18463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5836">
            <a:off x="6843928" y="714389"/>
            <a:ext cx="1300476" cy="17074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416">
            <a:off x="6769064" y="2631098"/>
            <a:ext cx="1331674" cy="17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29</TotalTime>
  <Words>93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Arial</vt:lpstr>
      <vt:lpstr>Twinkl</vt:lpstr>
      <vt:lpstr>Office Theme</vt:lpstr>
      <vt:lpstr>PowerPoint Presentation</vt:lpstr>
      <vt:lpstr>Jack-in-the-Box Reciting Numbers Challenge</vt:lpstr>
      <vt:lpstr>Pop Up Jack!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Shantal Paley</cp:lastModifiedBy>
  <cp:revision>6</cp:revision>
  <dcterms:created xsi:type="dcterms:W3CDTF">2018-12-04T15:58:42Z</dcterms:created>
  <dcterms:modified xsi:type="dcterms:W3CDTF">2018-12-04T16:28:07Z</dcterms:modified>
</cp:coreProperties>
</file>