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9"/>
  </p:notesMasterIdLst>
  <p:handoutMasterIdLst>
    <p:handoutMasterId r:id="rId30"/>
  </p:handoutMasterIdLst>
  <p:sldIdLst>
    <p:sldId id="282"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3" r:id="rId28"/>
  </p:sldIdLst>
  <p:sldSz cx="9144000" cy="6858000" type="screen4x3"/>
  <p:notesSz cx="6858000" cy="9144000"/>
  <p:embeddedFontLst>
    <p:embeddedFont>
      <p:font typeface="Calibri" panose="020F0502020204030204" pitchFamily="34" charset="0"/>
      <p:regular r:id="rId31"/>
      <p:bold r:id="rId31"/>
      <p:italic r:id="rId31"/>
      <p:boldItalic r:id="rId31"/>
    </p:embeddedFont>
    <p:embeddedFont>
      <p:font typeface="Filson - Glyphs" pitchFamily="50" charset="0"/>
      <p:regular r:id="rId32"/>
    </p:embeddedFont>
    <p:embeddedFont>
      <p:font typeface="Filson Soft Black" panose="00000A00000000000000" pitchFamily="50" charset="0"/>
      <p:bold r:id="rId33"/>
    </p:embeddedFont>
    <p:embeddedFont>
      <p:font typeface="Roboto" panose="02000000000000000000" pitchFamily="2" charset="0"/>
      <p:regular r:id="rId34"/>
      <p:bold r:id="rId35"/>
      <p:italic r:id="rId36"/>
      <p:boldItalic r:id="rId37"/>
    </p:embeddedFont>
    <p:embeddedFont>
      <p:font typeface="Twinkl" pitchFamily="2" charset="0"/>
      <p:regular r:id="rId31"/>
      <p:bold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7178"/>
    <a:srgbClr val="8374B4"/>
    <a:srgbClr val="5B9236"/>
    <a:srgbClr val="FFD039"/>
    <a:srgbClr val="EE1559"/>
    <a:srgbClr val="23BDBE"/>
    <a:srgbClr val="02B3F1"/>
    <a:srgbClr val="833E92"/>
    <a:srgbClr val="EF342E"/>
    <a:srgbClr val="486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279" autoAdjust="0"/>
    <p:restoredTop sz="94660"/>
  </p:normalViewPr>
  <p:slideViewPr>
    <p:cSldViewPr snapToGrid="0" showGuides="1">
      <p:cViewPr varScale="1">
        <p:scale>
          <a:sx n="111" d="100"/>
          <a:sy n="111" d="100"/>
        </p:scale>
        <p:origin x="1266" y="10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NUL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font" Target="fonts/font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20/10/2021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20/10/2021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resources/twinkl-originals/0-3-baby-books-twinkl-originals/lets-count-0-3-baby-books-twinkl-originals"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resources/twinkl-originals/0-3-baby-books-twinkl-originals/lets-count-0-3-baby-books-twinkl-originals" TargetMode="Externa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210429" y="6083257"/>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hlinkClick r:id="rId3"/>
            <a:extLst>
              <a:ext uri="{FF2B5EF4-FFF2-40B4-BE49-F238E27FC236}">
                <a16:creationId xmlns:a16="http://schemas.microsoft.com/office/drawing/2014/main" id="{F3838195-9797-AE43-AF1D-AC50D6C07B0E}"/>
              </a:ext>
            </a:extLst>
          </p:cNvPr>
          <p:cNvSpPr/>
          <p:nvPr userDrawn="1"/>
        </p:nvSpPr>
        <p:spPr>
          <a:xfrm>
            <a:off x="8440614" y="6106703"/>
            <a:ext cx="621909"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GB"/>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extLst>
              <a:ext uri="{FF2B5EF4-FFF2-40B4-BE49-F238E27FC236}">
                <a16:creationId xmlns:a16="http://schemas.microsoft.com/office/drawing/2014/main" id="{1A194531-2FB3-8541-9208-AE59E61CF321}"/>
              </a:ext>
            </a:extLst>
          </p:cNvPr>
          <p:cNvSpPr/>
          <p:nvPr userDrawn="1"/>
        </p:nvSpPr>
        <p:spPr>
          <a:xfrm>
            <a:off x="8440614" y="6106703"/>
            <a:ext cx="621909"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hlinkClick r:id="rId3"/>
            <a:extLst>
              <a:ext uri="{FF2B5EF4-FFF2-40B4-BE49-F238E27FC236}">
                <a16:creationId xmlns:a16="http://schemas.microsoft.com/office/drawing/2014/main" id="{F9E8D520-756A-9B49-8B9C-8BDF0D5DD10A}"/>
              </a:ext>
            </a:extLst>
          </p:cNvPr>
          <p:cNvSpPr/>
          <p:nvPr userDrawn="1"/>
        </p:nvSpPr>
        <p:spPr>
          <a:xfrm>
            <a:off x="152399" y="6001195"/>
            <a:ext cx="1101970" cy="658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GB"/>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3.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1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3.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1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F069FB-E2D4-8446-B6A5-D623048F16CD}"/>
              </a:ext>
            </a:extLst>
          </p:cNvPr>
          <p:cNvSpPr>
            <a:spLocks noGrp="1"/>
          </p:cNvSpPr>
          <p:nvPr>
            <p:ph type="title"/>
          </p:nvPr>
        </p:nvSpPr>
        <p:spPr>
          <a:xfrm>
            <a:off x="457200" y="608442"/>
            <a:ext cx="8220075" cy="652318"/>
          </a:xfrm>
        </p:spPr>
        <p:txBody>
          <a:bodyPr/>
          <a:lstStyle/>
          <a:p>
            <a:pPr algn="ctr"/>
            <a:r>
              <a:rPr lang="en-GB" altLang="en-US" sz="2800" dirty="0">
                <a:solidFill>
                  <a:schemeClr val="accent1"/>
                </a:solidFill>
                <a:latin typeface="Roboto" panose="02000000000000000000" pitchFamily="2" charset="0"/>
                <a:ea typeface="Roboto" panose="02000000000000000000" pitchFamily="2" charset="0"/>
                <a:cs typeface="Arial" panose="020B0604020202020204" pitchFamily="34" charset="0"/>
              </a:rPr>
              <a:t>Disclaimer/s</a:t>
            </a:r>
          </a:p>
        </p:txBody>
      </p:sp>
      <p:sp>
        <p:nvSpPr>
          <p:cNvPr id="4" name="Title 2">
            <a:extLst>
              <a:ext uri="{FF2B5EF4-FFF2-40B4-BE49-F238E27FC236}">
                <a16:creationId xmlns:a16="http://schemas.microsoft.com/office/drawing/2014/main" id="{9101E19F-C38E-0247-8E3B-37319D5448EF}"/>
              </a:ext>
            </a:extLst>
          </p:cNvPr>
          <p:cNvSpPr>
            <a:spLocks/>
          </p:cNvSpPr>
          <p:nvPr/>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r>
              <a:rPr lang="en-GB" altLang="en-US" sz="1000" dirty="0">
                <a:latin typeface="Roboto" panose="02000000000000000000" pitchFamily="2" charset="0"/>
                <a:ea typeface="Roboto" panose="02000000000000000000" pitchFamily="2" charset="0"/>
                <a:cs typeface="Arial" panose="020B0604020202020204" pitchFamily="34" charset="0"/>
              </a:rPr>
              <a:t>.</a:t>
            </a:r>
          </a:p>
        </p:txBody>
      </p:sp>
      <p:grpSp>
        <p:nvGrpSpPr>
          <p:cNvPr id="5" name="Group 4">
            <a:extLst>
              <a:ext uri="{FF2B5EF4-FFF2-40B4-BE49-F238E27FC236}">
                <a16:creationId xmlns:a16="http://schemas.microsoft.com/office/drawing/2014/main" id="{4083337F-5389-E24A-BBDD-6400EC5261B3}"/>
              </a:ext>
            </a:extLst>
          </p:cNvPr>
          <p:cNvGrpSpPr/>
          <p:nvPr/>
        </p:nvGrpSpPr>
        <p:grpSpPr>
          <a:xfrm>
            <a:off x="743836" y="1582482"/>
            <a:ext cx="7644513" cy="2295228"/>
            <a:chOff x="743837" y="1344834"/>
            <a:chExt cx="7644513" cy="2295228"/>
          </a:xfrm>
        </p:grpSpPr>
        <p:sp>
          <p:nvSpPr>
            <p:cNvPr id="6" name="Rectangle 5">
              <a:extLst>
                <a:ext uri="{FF2B5EF4-FFF2-40B4-BE49-F238E27FC236}">
                  <a16:creationId xmlns:a16="http://schemas.microsoft.com/office/drawing/2014/main" id="{9AA17D30-356E-F348-9CE7-B3CABE084A5A}"/>
                </a:ext>
              </a:extLst>
            </p:cNvPr>
            <p:cNvSpPr/>
            <p:nvPr/>
          </p:nvSpPr>
          <p:spPr>
            <a:xfrm>
              <a:off x="743837" y="1344834"/>
              <a:ext cx="1266195"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p:txBody>
        </p:sp>
        <p:sp>
          <p:nvSpPr>
            <p:cNvPr id="7" name="Rectangle 6">
              <a:extLst>
                <a:ext uri="{FF2B5EF4-FFF2-40B4-BE49-F238E27FC236}">
                  <a16:creationId xmlns:a16="http://schemas.microsoft.com/office/drawing/2014/main" id="{240BF6C9-E937-DF4F-96AB-9531BA46023B}"/>
                </a:ext>
              </a:extLst>
            </p:cNvPr>
            <p:cNvSpPr/>
            <p:nvPr/>
          </p:nvSpPr>
          <p:spPr>
            <a:xfrm>
              <a:off x="755650" y="1618794"/>
              <a:ext cx="7632700" cy="2021268"/>
            </a:xfrm>
            <a:prstGeom prst="rect">
              <a:avLst/>
            </a:prstGeom>
            <a:noFill/>
            <a:ln w="19050">
              <a:solidFill>
                <a:srgbClr val="18A0DB"/>
              </a:solidFill>
            </a:ln>
          </p:spPr>
          <p:txBody>
            <a:bodyPr wrap="square" lIns="216000" tIns="216000" rIns="216000" bIns="216000">
              <a:spAutoFit/>
            </a:bodyPr>
            <a:lstStyle/>
            <a:p>
              <a:pPr>
                <a:spcAft>
                  <a:spcPts val="600"/>
                </a:spcAft>
              </a:pPr>
              <a:r>
                <a:rPr lang="en-GB" sz="1400" dirty="0">
                  <a:latin typeface="Roboto" panose="02000000000000000000" pitchFamily="2" charset="0"/>
                  <a:ea typeface="Roboto" panose="02000000000000000000" pitchFamily="2" charset="0"/>
                </a:rPr>
                <a:t>This resource has been designed with animations to make it as fun and engaging as possible. To view the content in the correct formatting, please view the PowerPoint in ‘slide show mode’. This takes you from desktop to presentation mode. If you view the slides out of ‘slide show mode’, you may find that some of the text and images overlap each other and/or are difficult to read. </a:t>
              </a:r>
            </a:p>
            <a:p>
              <a:pPr>
                <a:spcAft>
                  <a:spcPts val="600"/>
                </a:spcAft>
              </a:pPr>
              <a:r>
                <a:rPr lang="en-GB" sz="1400" dirty="0">
                  <a:latin typeface="Roboto" panose="02000000000000000000" pitchFamily="2" charset="0"/>
                  <a:ea typeface="Roboto" panose="02000000000000000000" pitchFamily="2" charset="0"/>
                </a:rPr>
                <a:t>To enter slide show mode, go to the </a:t>
              </a:r>
              <a:r>
                <a:rPr lang="en-GB" sz="1400" b="1" dirty="0">
                  <a:latin typeface="Roboto" panose="02000000000000000000" pitchFamily="2" charset="0"/>
                  <a:ea typeface="Roboto" panose="02000000000000000000" pitchFamily="2" charset="0"/>
                </a:rPr>
                <a:t>slide show menu tab </a:t>
              </a:r>
              <a:r>
                <a:rPr lang="en-GB" sz="1400" dirty="0">
                  <a:latin typeface="Roboto" panose="02000000000000000000" pitchFamily="2" charset="0"/>
                  <a:ea typeface="Roboto" panose="02000000000000000000" pitchFamily="2" charset="0"/>
                </a:rPr>
                <a:t>and select either </a:t>
              </a:r>
              <a:r>
                <a:rPr lang="en-GB" sz="1400" b="1" dirty="0">
                  <a:latin typeface="Roboto" panose="02000000000000000000" pitchFamily="2" charset="0"/>
                  <a:ea typeface="Roboto" panose="02000000000000000000" pitchFamily="2" charset="0"/>
                </a:rPr>
                <a:t>from beginning</a:t>
              </a:r>
              <a:r>
                <a:rPr lang="en-GB" sz="1400" dirty="0">
                  <a:latin typeface="Roboto" panose="02000000000000000000" pitchFamily="2" charset="0"/>
                  <a:ea typeface="Roboto" panose="02000000000000000000" pitchFamily="2" charset="0"/>
                </a:rPr>
                <a:t> </a:t>
              </a:r>
              <a:r>
                <a:rPr lang="en-GB" sz="1400" b="1" dirty="0">
                  <a:latin typeface="Roboto" panose="02000000000000000000" pitchFamily="2" charset="0"/>
                  <a:ea typeface="Roboto" panose="02000000000000000000" pitchFamily="2" charset="0"/>
                </a:rPr>
                <a:t>or from current slide</a:t>
              </a:r>
              <a:r>
                <a:rPr lang="en-GB" sz="1400" dirty="0">
                  <a:latin typeface="Roboto" panose="02000000000000000000" pitchFamily="2" charset="0"/>
                  <a:ea typeface="Roboto" panose="02000000000000000000" pitchFamily="2" charset="0"/>
                </a:rPr>
                <a:t>.</a:t>
              </a:r>
            </a:p>
          </p:txBody>
        </p:sp>
      </p:grpSp>
      <p:sp>
        <p:nvSpPr>
          <p:cNvPr id="8" name="Rectangle 7">
            <a:extLst>
              <a:ext uri="{FF2B5EF4-FFF2-40B4-BE49-F238E27FC236}">
                <a16:creationId xmlns:a16="http://schemas.microsoft.com/office/drawing/2014/main" id="{E257C1F0-9429-754E-B8EA-E5FE99BE03D7}"/>
              </a:ext>
            </a:extLst>
          </p:cNvPr>
          <p:cNvSpPr/>
          <p:nvPr/>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Tree>
    <p:extLst>
      <p:ext uri="{BB962C8B-B14F-4D97-AF65-F5344CB8AC3E}">
        <p14:creationId xmlns:p14="http://schemas.microsoft.com/office/powerpoint/2010/main" val="862420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8674-DA09-3146-AE28-43D57806E1B5}"/>
              </a:ext>
            </a:extLst>
          </p:cNvPr>
          <p:cNvSpPr>
            <a:spLocks noGrp="1"/>
          </p:cNvSpPr>
          <p:nvPr>
            <p:ph type="title"/>
          </p:nvPr>
        </p:nvSpPr>
        <p:spPr>
          <a:xfrm>
            <a:off x="4565784" y="2119758"/>
            <a:ext cx="4117421" cy="1155903"/>
          </a:xfrm>
        </p:spPr>
        <p:txBody>
          <a:bodyPr/>
          <a:lstStyle/>
          <a:p>
            <a:r>
              <a:rPr lang="en-US" sz="11000" dirty="0">
                <a:solidFill>
                  <a:srgbClr val="F37178"/>
                </a:solidFill>
                <a:latin typeface="Filson Soft Black" pitchFamily="2" charset="77"/>
              </a:rPr>
              <a:t>8</a:t>
            </a:r>
          </a:p>
        </p:txBody>
      </p:sp>
      <p:sp>
        <p:nvSpPr>
          <p:cNvPr id="8" name="Title 1">
            <a:extLst>
              <a:ext uri="{FF2B5EF4-FFF2-40B4-BE49-F238E27FC236}">
                <a16:creationId xmlns:a16="http://schemas.microsoft.com/office/drawing/2014/main" id="{B368EA49-E350-7A45-BFBF-3ED10815EA6C}"/>
              </a:ext>
            </a:extLst>
          </p:cNvPr>
          <p:cNvSpPr txBox="1">
            <a:spLocks/>
          </p:cNvSpPr>
          <p:nvPr/>
        </p:nvSpPr>
        <p:spPr>
          <a:xfrm>
            <a:off x="460795" y="4748234"/>
            <a:ext cx="4827954" cy="1155903"/>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US" sz="11000" dirty="0">
                <a:solidFill>
                  <a:srgbClr val="F37178"/>
                </a:solidFill>
                <a:latin typeface="Filson Soft Black" pitchFamily="2" charset="77"/>
              </a:rPr>
              <a:t>eight</a:t>
            </a:r>
          </a:p>
        </p:txBody>
      </p:sp>
      <p:sp>
        <p:nvSpPr>
          <p:cNvPr id="22" name="Oval 21">
            <a:extLst>
              <a:ext uri="{FF2B5EF4-FFF2-40B4-BE49-F238E27FC236}">
                <a16:creationId xmlns:a16="http://schemas.microsoft.com/office/drawing/2014/main" id="{4804E987-9FE2-7444-B824-95A5130975AC}"/>
              </a:ext>
            </a:extLst>
          </p:cNvPr>
          <p:cNvSpPr/>
          <p:nvPr/>
        </p:nvSpPr>
        <p:spPr>
          <a:xfrm>
            <a:off x="7013676" y="4820946"/>
            <a:ext cx="495652" cy="499827"/>
          </a:xfrm>
          <a:prstGeom prst="ellipse">
            <a:avLst/>
          </a:prstGeom>
          <a:solidFill>
            <a:srgbClr val="F37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D766573-FEB2-1E47-AF84-BF5BE5D438AC}"/>
              </a:ext>
            </a:extLst>
          </p:cNvPr>
          <p:cNvSpPr/>
          <p:nvPr/>
        </p:nvSpPr>
        <p:spPr>
          <a:xfrm>
            <a:off x="7013677" y="5404308"/>
            <a:ext cx="495652" cy="499827"/>
          </a:xfrm>
          <a:prstGeom prst="ellipse">
            <a:avLst/>
          </a:prstGeom>
          <a:solidFill>
            <a:srgbClr val="F37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76BCDBA-A29E-C34E-8619-6B35F725B2B1}"/>
              </a:ext>
            </a:extLst>
          </p:cNvPr>
          <p:cNvSpPr/>
          <p:nvPr/>
        </p:nvSpPr>
        <p:spPr>
          <a:xfrm>
            <a:off x="6438700" y="4820946"/>
            <a:ext cx="495652" cy="499827"/>
          </a:xfrm>
          <a:prstGeom prst="ellipse">
            <a:avLst/>
          </a:prstGeom>
          <a:solidFill>
            <a:srgbClr val="F37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9FAECB3-2BE7-3947-833F-F9328AA9D0DF}"/>
              </a:ext>
            </a:extLst>
          </p:cNvPr>
          <p:cNvSpPr/>
          <p:nvPr/>
        </p:nvSpPr>
        <p:spPr>
          <a:xfrm>
            <a:off x="6438701" y="5404308"/>
            <a:ext cx="495652" cy="499827"/>
          </a:xfrm>
          <a:prstGeom prst="ellipse">
            <a:avLst/>
          </a:prstGeom>
          <a:solidFill>
            <a:srgbClr val="F37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1DCD48A-DF7E-754A-8D08-274B11621515}"/>
              </a:ext>
            </a:extLst>
          </p:cNvPr>
          <p:cNvSpPr/>
          <p:nvPr/>
        </p:nvSpPr>
        <p:spPr>
          <a:xfrm>
            <a:off x="5863725" y="4823456"/>
            <a:ext cx="495652" cy="499827"/>
          </a:xfrm>
          <a:prstGeom prst="ellipse">
            <a:avLst/>
          </a:prstGeom>
          <a:solidFill>
            <a:srgbClr val="F37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BBF4D79-A7C7-BC43-8E39-BCFF5E1B1D46}"/>
              </a:ext>
            </a:extLst>
          </p:cNvPr>
          <p:cNvSpPr/>
          <p:nvPr/>
        </p:nvSpPr>
        <p:spPr>
          <a:xfrm>
            <a:off x="5863726" y="5404308"/>
            <a:ext cx="495652" cy="499827"/>
          </a:xfrm>
          <a:prstGeom prst="ellipse">
            <a:avLst/>
          </a:prstGeom>
          <a:solidFill>
            <a:srgbClr val="F37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366954E-D36B-0B41-BF25-54E127B88406}"/>
              </a:ext>
            </a:extLst>
          </p:cNvPr>
          <p:cNvSpPr/>
          <p:nvPr/>
        </p:nvSpPr>
        <p:spPr>
          <a:xfrm>
            <a:off x="7588651" y="4823455"/>
            <a:ext cx="495652" cy="499827"/>
          </a:xfrm>
          <a:prstGeom prst="ellipse">
            <a:avLst/>
          </a:prstGeom>
          <a:solidFill>
            <a:srgbClr val="F37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 umbrella, accessory&#10;&#10;Description automatically generated">
            <a:extLst>
              <a:ext uri="{FF2B5EF4-FFF2-40B4-BE49-F238E27FC236}">
                <a16:creationId xmlns:a16="http://schemas.microsoft.com/office/drawing/2014/main" id="{742244AA-A79A-6548-B750-E1291BBF3FF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flipH="1">
            <a:off x="3592245" y="1131669"/>
            <a:ext cx="943275" cy="934946"/>
          </a:xfrm>
          <a:prstGeom prst="rect">
            <a:avLst/>
          </a:prstGeom>
        </p:spPr>
      </p:pic>
      <p:pic>
        <p:nvPicPr>
          <p:cNvPr id="7" name="Picture 6" descr="Icon&#10;&#10;Description automatically generated">
            <a:extLst>
              <a:ext uri="{FF2B5EF4-FFF2-40B4-BE49-F238E27FC236}">
                <a16:creationId xmlns:a16="http://schemas.microsoft.com/office/drawing/2014/main" id="{765F7B55-44B2-CB4D-B83A-6BB9B61DD3B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94197" y="3275661"/>
            <a:ext cx="955769" cy="993250"/>
          </a:xfrm>
          <a:prstGeom prst="rect">
            <a:avLst/>
          </a:prstGeom>
        </p:spPr>
      </p:pic>
      <p:pic>
        <p:nvPicPr>
          <p:cNvPr id="11" name="Picture 10" descr="A picture containing umbrella, accessory, vector graphics&#10;&#10;Description automatically generated">
            <a:extLst>
              <a:ext uri="{FF2B5EF4-FFF2-40B4-BE49-F238E27FC236}">
                <a16:creationId xmlns:a16="http://schemas.microsoft.com/office/drawing/2014/main" id="{750B8498-55E2-DE4F-8D60-CFB8A390018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98719" y="2299676"/>
            <a:ext cx="943275" cy="955768"/>
          </a:xfrm>
          <a:prstGeom prst="rect">
            <a:avLst/>
          </a:prstGeom>
        </p:spPr>
      </p:pic>
      <p:pic>
        <p:nvPicPr>
          <p:cNvPr id="14" name="Picture 13" descr="A picture containing umbrella, accessory&#10;&#10;Description automatically generated">
            <a:extLst>
              <a:ext uri="{FF2B5EF4-FFF2-40B4-BE49-F238E27FC236}">
                <a16:creationId xmlns:a16="http://schemas.microsoft.com/office/drawing/2014/main" id="{230FF970-636F-B34C-81B7-BEF6BFC36E1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61736" y="2278247"/>
            <a:ext cx="959933" cy="997414"/>
          </a:xfrm>
          <a:prstGeom prst="rect">
            <a:avLst/>
          </a:prstGeom>
        </p:spPr>
      </p:pic>
      <p:pic>
        <p:nvPicPr>
          <p:cNvPr id="17" name="Picture 16" descr="A picture containing umbrella, accessory&#10;&#10;Description automatically generated">
            <a:extLst>
              <a:ext uri="{FF2B5EF4-FFF2-40B4-BE49-F238E27FC236}">
                <a16:creationId xmlns:a16="http://schemas.microsoft.com/office/drawing/2014/main" id="{E0FB9714-E624-7A49-825C-BE34410DCF0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328017" y="2138948"/>
            <a:ext cx="966180" cy="1001579"/>
          </a:xfrm>
          <a:prstGeom prst="rect">
            <a:avLst/>
          </a:prstGeom>
        </p:spPr>
      </p:pic>
      <p:pic>
        <p:nvPicPr>
          <p:cNvPr id="20" name="Picture 19" descr="A picture containing umbrella, accessory, vector graphics&#10;&#10;Description automatically generated">
            <a:extLst>
              <a:ext uri="{FF2B5EF4-FFF2-40B4-BE49-F238E27FC236}">
                <a16:creationId xmlns:a16="http://schemas.microsoft.com/office/drawing/2014/main" id="{781247F5-68AD-C746-9521-188ECECCA6B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488761" y="756689"/>
            <a:ext cx="943276" cy="980757"/>
          </a:xfrm>
          <a:prstGeom prst="rect">
            <a:avLst/>
          </a:prstGeom>
        </p:spPr>
      </p:pic>
      <p:pic>
        <p:nvPicPr>
          <p:cNvPr id="30" name="Picture 29" descr="A picture containing text, umbrella, accessory&#10;&#10;Description automatically generated">
            <a:extLst>
              <a:ext uri="{FF2B5EF4-FFF2-40B4-BE49-F238E27FC236}">
                <a16:creationId xmlns:a16="http://schemas.microsoft.com/office/drawing/2014/main" id="{16EEB803-45DB-2E42-8D0E-464E50E0C98B}"/>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489368" y="1054833"/>
            <a:ext cx="949522" cy="964098"/>
          </a:xfrm>
          <a:prstGeom prst="rect">
            <a:avLst/>
          </a:prstGeom>
        </p:spPr>
      </p:pic>
      <p:pic>
        <p:nvPicPr>
          <p:cNvPr id="32" name="Picture 31" descr="A picture containing umbrella, accessory, rain, vector graphics&#10;&#10;Description automatically generated">
            <a:extLst>
              <a:ext uri="{FF2B5EF4-FFF2-40B4-BE49-F238E27FC236}">
                <a16:creationId xmlns:a16="http://schemas.microsoft.com/office/drawing/2014/main" id="{1C9BD13A-7DEC-AC4B-A968-24F6CABEB9FE}"/>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721603" y="3277499"/>
            <a:ext cx="944907" cy="961484"/>
          </a:xfrm>
          <a:prstGeom prst="rect">
            <a:avLst/>
          </a:prstGeom>
        </p:spPr>
      </p:pic>
      <p:sp>
        <p:nvSpPr>
          <p:cNvPr id="34" name="Oval 33">
            <a:extLst>
              <a:ext uri="{FF2B5EF4-FFF2-40B4-BE49-F238E27FC236}">
                <a16:creationId xmlns:a16="http://schemas.microsoft.com/office/drawing/2014/main" id="{2886E2B6-D22E-F24D-A42D-508815BE3F8A}"/>
              </a:ext>
            </a:extLst>
          </p:cNvPr>
          <p:cNvSpPr/>
          <p:nvPr/>
        </p:nvSpPr>
        <p:spPr>
          <a:xfrm>
            <a:off x="7588651" y="5404308"/>
            <a:ext cx="495652" cy="499827"/>
          </a:xfrm>
          <a:prstGeom prst="ellipse">
            <a:avLst/>
          </a:prstGeom>
          <a:solidFill>
            <a:srgbClr val="F37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258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dissolve">
                                      <p:cBhvr>
                                        <p:cTn id="17" dur="500"/>
                                        <p:tgtEl>
                                          <p:spTgt spid="22"/>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dissolve">
                                      <p:cBhvr>
                                        <p:cTn id="20" dur="500"/>
                                        <p:tgtEl>
                                          <p:spTgt spid="23"/>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dissolve">
                                      <p:cBhvr>
                                        <p:cTn id="23" dur="500"/>
                                        <p:tgtEl>
                                          <p:spTgt spid="24"/>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dissolve">
                                      <p:cBhvr>
                                        <p:cTn id="26" dur="500"/>
                                        <p:tgtEl>
                                          <p:spTgt spid="25"/>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dissolve">
                                      <p:cBhvr>
                                        <p:cTn id="29" dur="500"/>
                                        <p:tgtEl>
                                          <p:spTgt spid="26"/>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dissolve">
                                      <p:cBhvr>
                                        <p:cTn id="32" dur="500"/>
                                        <p:tgtEl>
                                          <p:spTgt spid="27"/>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dissolve">
                                      <p:cBhvr>
                                        <p:cTn id="35" dur="500"/>
                                        <p:tgtEl>
                                          <p:spTgt spid="18"/>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dissolve">
                                      <p:cBhvr>
                                        <p:cTn id="3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22" grpId="0" animBg="1"/>
      <p:bldP spid="23" grpId="0" animBg="1"/>
      <p:bldP spid="24" grpId="0" animBg="1"/>
      <p:bldP spid="25" grpId="0" animBg="1"/>
      <p:bldP spid="26" grpId="0" animBg="1"/>
      <p:bldP spid="27" grpId="0" animBg="1"/>
      <p:bldP spid="18" grpId="0" animBg="1"/>
      <p:bldP spid="3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8674-DA09-3146-AE28-43D57806E1B5}"/>
              </a:ext>
            </a:extLst>
          </p:cNvPr>
          <p:cNvSpPr>
            <a:spLocks noGrp="1"/>
          </p:cNvSpPr>
          <p:nvPr>
            <p:ph type="title"/>
          </p:nvPr>
        </p:nvSpPr>
        <p:spPr>
          <a:xfrm>
            <a:off x="4893552" y="1874494"/>
            <a:ext cx="3799035" cy="1155903"/>
          </a:xfrm>
        </p:spPr>
        <p:txBody>
          <a:bodyPr/>
          <a:lstStyle/>
          <a:p>
            <a:r>
              <a:rPr lang="en-US" sz="13200" dirty="0">
                <a:solidFill>
                  <a:srgbClr val="5B9236"/>
                </a:solidFill>
                <a:latin typeface="Filson - Glyphs" pitchFamily="50" charset="0"/>
              </a:rPr>
              <a:t>9</a:t>
            </a:r>
          </a:p>
        </p:txBody>
      </p:sp>
      <p:sp>
        <p:nvSpPr>
          <p:cNvPr id="8" name="Title 1">
            <a:extLst>
              <a:ext uri="{FF2B5EF4-FFF2-40B4-BE49-F238E27FC236}">
                <a16:creationId xmlns:a16="http://schemas.microsoft.com/office/drawing/2014/main" id="{B368EA49-E350-7A45-BFBF-3ED10815EA6C}"/>
              </a:ext>
            </a:extLst>
          </p:cNvPr>
          <p:cNvSpPr txBox="1">
            <a:spLocks/>
          </p:cNvSpPr>
          <p:nvPr/>
        </p:nvSpPr>
        <p:spPr>
          <a:xfrm>
            <a:off x="430400" y="4803028"/>
            <a:ext cx="4827954" cy="1155903"/>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US" sz="11000" dirty="0">
                <a:solidFill>
                  <a:srgbClr val="5B9236"/>
                </a:solidFill>
                <a:latin typeface="Filson Soft Black" pitchFamily="2" charset="77"/>
              </a:rPr>
              <a:t>nine</a:t>
            </a:r>
          </a:p>
        </p:txBody>
      </p:sp>
      <p:sp>
        <p:nvSpPr>
          <p:cNvPr id="22" name="Oval 21">
            <a:extLst>
              <a:ext uri="{FF2B5EF4-FFF2-40B4-BE49-F238E27FC236}">
                <a16:creationId xmlns:a16="http://schemas.microsoft.com/office/drawing/2014/main" id="{4804E987-9FE2-7444-B824-95A5130975AC}"/>
              </a:ext>
            </a:extLst>
          </p:cNvPr>
          <p:cNvSpPr/>
          <p:nvPr/>
        </p:nvSpPr>
        <p:spPr>
          <a:xfrm>
            <a:off x="6436786" y="4680868"/>
            <a:ext cx="547500" cy="552111"/>
          </a:xfrm>
          <a:prstGeom prst="ellipse">
            <a:avLst/>
          </a:prstGeom>
          <a:solidFill>
            <a:srgbClr val="5B92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D766573-FEB2-1E47-AF84-BF5BE5D438AC}"/>
              </a:ext>
            </a:extLst>
          </p:cNvPr>
          <p:cNvSpPr/>
          <p:nvPr/>
        </p:nvSpPr>
        <p:spPr>
          <a:xfrm>
            <a:off x="6438839" y="5317432"/>
            <a:ext cx="547500" cy="552111"/>
          </a:xfrm>
          <a:prstGeom prst="ellipse">
            <a:avLst/>
          </a:prstGeom>
          <a:solidFill>
            <a:srgbClr val="5B92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76BCDBA-A29E-C34E-8619-6B35F725B2B1}"/>
              </a:ext>
            </a:extLst>
          </p:cNvPr>
          <p:cNvSpPr/>
          <p:nvPr/>
        </p:nvSpPr>
        <p:spPr>
          <a:xfrm>
            <a:off x="5775703" y="4680868"/>
            <a:ext cx="547500" cy="552111"/>
          </a:xfrm>
          <a:prstGeom prst="ellipse">
            <a:avLst/>
          </a:prstGeom>
          <a:solidFill>
            <a:srgbClr val="5B92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9FAECB3-2BE7-3947-833F-F9328AA9D0DF}"/>
              </a:ext>
            </a:extLst>
          </p:cNvPr>
          <p:cNvSpPr/>
          <p:nvPr/>
        </p:nvSpPr>
        <p:spPr>
          <a:xfrm>
            <a:off x="5777756" y="5317432"/>
            <a:ext cx="547500" cy="552111"/>
          </a:xfrm>
          <a:prstGeom prst="ellipse">
            <a:avLst/>
          </a:prstGeom>
          <a:solidFill>
            <a:srgbClr val="5B92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1DCD48A-DF7E-754A-8D08-274B11621515}"/>
              </a:ext>
            </a:extLst>
          </p:cNvPr>
          <p:cNvSpPr/>
          <p:nvPr/>
        </p:nvSpPr>
        <p:spPr>
          <a:xfrm>
            <a:off x="5120594" y="4683378"/>
            <a:ext cx="547500" cy="552111"/>
          </a:xfrm>
          <a:prstGeom prst="ellipse">
            <a:avLst/>
          </a:prstGeom>
          <a:solidFill>
            <a:srgbClr val="5B92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BBF4D79-A7C7-BC43-8E39-BCFF5E1B1D46}"/>
              </a:ext>
            </a:extLst>
          </p:cNvPr>
          <p:cNvSpPr/>
          <p:nvPr/>
        </p:nvSpPr>
        <p:spPr>
          <a:xfrm>
            <a:off x="5122647" y="5317432"/>
            <a:ext cx="547500" cy="552111"/>
          </a:xfrm>
          <a:prstGeom prst="ellipse">
            <a:avLst/>
          </a:prstGeom>
          <a:solidFill>
            <a:srgbClr val="5B92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366954E-D36B-0B41-BF25-54E127B88406}"/>
              </a:ext>
            </a:extLst>
          </p:cNvPr>
          <p:cNvSpPr/>
          <p:nvPr/>
        </p:nvSpPr>
        <p:spPr>
          <a:xfrm>
            <a:off x="7097868" y="4683377"/>
            <a:ext cx="547500" cy="552111"/>
          </a:xfrm>
          <a:prstGeom prst="ellipse">
            <a:avLst/>
          </a:prstGeom>
          <a:solidFill>
            <a:srgbClr val="5B92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2886E2B6-D22E-F24D-A42D-508815BE3F8A}"/>
              </a:ext>
            </a:extLst>
          </p:cNvPr>
          <p:cNvSpPr/>
          <p:nvPr/>
        </p:nvSpPr>
        <p:spPr>
          <a:xfrm>
            <a:off x="7099920" y="5317432"/>
            <a:ext cx="547500" cy="552111"/>
          </a:xfrm>
          <a:prstGeom prst="ellipse">
            <a:avLst/>
          </a:prstGeom>
          <a:solidFill>
            <a:srgbClr val="5B92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silhouette&#10;&#10;Description automatically generated">
            <a:extLst>
              <a:ext uri="{FF2B5EF4-FFF2-40B4-BE49-F238E27FC236}">
                <a16:creationId xmlns:a16="http://schemas.microsoft.com/office/drawing/2014/main" id="{E50C88E8-07C4-C846-ACC6-827CD465123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13630" y="1202674"/>
            <a:ext cx="827015" cy="911118"/>
          </a:xfrm>
          <a:prstGeom prst="rect">
            <a:avLst/>
          </a:prstGeom>
        </p:spPr>
      </p:pic>
      <p:pic>
        <p:nvPicPr>
          <p:cNvPr id="12" name="Picture 11" descr="Icon&#10;&#10;Description automatically generated">
            <a:extLst>
              <a:ext uri="{FF2B5EF4-FFF2-40B4-BE49-F238E27FC236}">
                <a16:creationId xmlns:a16="http://schemas.microsoft.com/office/drawing/2014/main" id="{840DFA59-BBE9-C946-ACBC-AC6BC1AB5AB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06174" y="1713382"/>
            <a:ext cx="827015" cy="911118"/>
          </a:xfrm>
          <a:prstGeom prst="rect">
            <a:avLst/>
          </a:prstGeom>
        </p:spPr>
      </p:pic>
      <p:pic>
        <p:nvPicPr>
          <p:cNvPr id="19" name="Picture 18" descr="Icon&#10;&#10;Description automatically generated">
            <a:extLst>
              <a:ext uri="{FF2B5EF4-FFF2-40B4-BE49-F238E27FC236}">
                <a16:creationId xmlns:a16="http://schemas.microsoft.com/office/drawing/2014/main" id="{105E693E-9A13-F041-8D54-5E9235A25BE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23413" y="691965"/>
            <a:ext cx="827015" cy="911118"/>
          </a:xfrm>
          <a:prstGeom prst="rect">
            <a:avLst/>
          </a:prstGeom>
        </p:spPr>
      </p:pic>
      <p:pic>
        <p:nvPicPr>
          <p:cNvPr id="28" name="Picture 27" descr="A picture containing text, silhouette&#10;&#10;Description automatically generated">
            <a:extLst>
              <a:ext uri="{FF2B5EF4-FFF2-40B4-BE49-F238E27FC236}">
                <a16:creationId xmlns:a16="http://schemas.microsoft.com/office/drawing/2014/main" id="{F4D932F1-7BC7-8242-B66A-9366A26F25E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21164" y="1953807"/>
            <a:ext cx="827015" cy="911118"/>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A304C53C-D342-C74C-8FA6-CDD7AEB7688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017362" y="2698752"/>
            <a:ext cx="827015" cy="911118"/>
          </a:xfrm>
          <a:prstGeom prst="rect">
            <a:avLst/>
          </a:prstGeom>
        </p:spPr>
      </p:pic>
      <p:pic>
        <p:nvPicPr>
          <p:cNvPr id="37" name="Picture 36">
            <a:extLst>
              <a:ext uri="{FF2B5EF4-FFF2-40B4-BE49-F238E27FC236}">
                <a16:creationId xmlns:a16="http://schemas.microsoft.com/office/drawing/2014/main" id="{3C44A3A1-FF9E-A048-AEA5-A7FE8165FA58}"/>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912225" y="2050317"/>
            <a:ext cx="827015" cy="911118"/>
          </a:xfrm>
          <a:prstGeom prst="rect">
            <a:avLst/>
          </a:prstGeom>
        </p:spPr>
      </p:pic>
      <p:pic>
        <p:nvPicPr>
          <p:cNvPr id="39" name="Picture 38" descr="A picture containing text&#10;&#10;Description automatically generated">
            <a:extLst>
              <a:ext uri="{FF2B5EF4-FFF2-40B4-BE49-F238E27FC236}">
                <a16:creationId xmlns:a16="http://schemas.microsoft.com/office/drawing/2014/main" id="{C3D3185F-F9A3-E948-BDA7-752C95888A7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52603" y="3444676"/>
            <a:ext cx="827015" cy="911118"/>
          </a:xfrm>
          <a:prstGeom prst="rect">
            <a:avLst/>
          </a:prstGeom>
        </p:spPr>
      </p:pic>
      <p:pic>
        <p:nvPicPr>
          <p:cNvPr id="43" name="Picture 42" descr="A picture containing text, silhouette&#10;&#10;Description automatically generated">
            <a:extLst>
              <a:ext uri="{FF2B5EF4-FFF2-40B4-BE49-F238E27FC236}">
                <a16:creationId xmlns:a16="http://schemas.microsoft.com/office/drawing/2014/main" id="{822785D8-0840-3B4F-A851-F021E6831BEC}"/>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295538" y="3336790"/>
            <a:ext cx="827015" cy="911118"/>
          </a:xfrm>
          <a:prstGeom prst="rect">
            <a:avLst/>
          </a:prstGeom>
        </p:spPr>
      </p:pic>
      <p:pic>
        <p:nvPicPr>
          <p:cNvPr id="45" name="Picture 44" descr="Icon&#10;&#10;Description automatically generated">
            <a:extLst>
              <a:ext uri="{FF2B5EF4-FFF2-40B4-BE49-F238E27FC236}">
                <a16:creationId xmlns:a16="http://schemas.microsoft.com/office/drawing/2014/main" id="{2119D731-9B63-8041-9BAC-324AD662E59F}"/>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921163" y="691965"/>
            <a:ext cx="827015" cy="911118"/>
          </a:xfrm>
          <a:prstGeom prst="rect">
            <a:avLst/>
          </a:prstGeom>
        </p:spPr>
      </p:pic>
      <p:sp>
        <p:nvSpPr>
          <p:cNvPr id="46" name="Oval 45">
            <a:extLst>
              <a:ext uri="{FF2B5EF4-FFF2-40B4-BE49-F238E27FC236}">
                <a16:creationId xmlns:a16="http://schemas.microsoft.com/office/drawing/2014/main" id="{0B8FC344-B501-F24C-81D1-A90A8EAA3F2F}"/>
              </a:ext>
            </a:extLst>
          </p:cNvPr>
          <p:cNvSpPr/>
          <p:nvPr/>
        </p:nvSpPr>
        <p:spPr>
          <a:xfrm>
            <a:off x="7758949" y="4680868"/>
            <a:ext cx="547500" cy="552111"/>
          </a:xfrm>
          <a:prstGeom prst="ellipse">
            <a:avLst/>
          </a:prstGeom>
          <a:solidFill>
            <a:srgbClr val="5B92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7615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dissolve">
                                      <p:cBhvr>
                                        <p:cTn id="17" dur="500"/>
                                        <p:tgtEl>
                                          <p:spTgt spid="22"/>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dissolve">
                                      <p:cBhvr>
                                        <p:cTn id="20" dur="500"/>
                                        <p:tgtEl>
                                          <p:spTgt spid="23"/>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dissolve">
                                      <p:cBhvr>
                                        <p:cTn id="23" dur="500"/>
                                        <p:tgtEl>
                                          <p:spTgt spid="24"/>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dissolve">
                                      <p:cBhvr>
                                        <p:cTn id="26" dur="500"/>
                                        <p:tgtEl>
                                          <p:spTgt spid="25"/>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dissolve">
                                      <p:cBhvr>
                                        <p:cTn id="29" dur="500"/>
                                        <p:tgtEl>
                                          <p:spTgt spid="26"/>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dissolve">
                                      <p:cBhvr>
                                        <p:cTn id="32" dur="500"/>
                                        <p:tgtEl>
                                          <p:spTgt spid="27"/>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dissolve">
                                      <p:cBhvr>
                                        <p:cTn id="35" dur="500"/>
                                        <p:tgtEl>
                                          <p:spTgt spid="18"/>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dissolve">
                                      <p:cBhvr>
                                        <p:cTn id="38" dur="500"/>
                                        <p:tgtEl>
                                          <p:spTgt spid="34"/>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dissolve">
                                      <p:cBhvr>
                                        <p:cTn id="4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22" grpId="0" animBg="1"/>
      <p:bldP spid="23" grpId="0" animBg="1"/>
      <p:bldP spid="24" grpId="0" animBg="1"/>
      <p:bldP spid="25" grpId="0" animBg="1"/>
      <p:bldP spid="26" grpId="0" animBg="1"/>
      <p:bldP spid="27" grpId="0" animBg="1"/>
      <p:bldP spid="18" grpId="0" animBg="1"/>
      <p:bldP spid="34" grpId="0" animBg="1"/>
      <p:bldP spid="4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8674-DA09-3146-AE28-43D57806E1B5}"/>
              </a:ext>
            </a:extLst>
          </p:cNvPr>
          <p:cNvSpPr>
            <a:spLocks noGrp="1"/>
          </p:cNvSpPr>
          <p:nvPr>
            <p:ph type="title"/>
          </p:nvPr>
        </p:nvSpPr>
        <p:spPr>
          <a:xfrm>
            <a:off x="4287189" y="2100654"/>
            <a:ext cx="4416973" cy="1155903"/>
          </a:xfrm>
        </p:spPr>
        <p:txBody>
          <a:bodyPr/>
          <a:lstStyle/>
          <a:p>
            <a:r>
              <a:rPr lang="en-US" sz="12500" dirty="0">
                <a:solidFill>
                  <a:srgbClr val="EE1559"/>
                </a:solidFill>
                <a:latin typeface="Filson - Glyphs" pitchFamily="50" charset="0"/>
              </a:rPr>
              <a:t>1</a:t>
            </a:r>
            <a:r>
              <a:rPr lang="en-US" sz="11000" dirty="0">
                <a:solidFill>
                  <a:srgbClr val="EE1559"/>
                </a:solidFill>
                <a:latin typeface="Filson Soft Black" panose="00000A00000000000000" pitchFamily="50" charset="0"/>
              </a:rPr>
              <a:t>0</a:t>
            </a:r>
          </a:p>
        </p:txBody>
      </p:sp>
      <p:sp>
        <p:nvSpPr>
          <p:cNvPr id="8" name="Title 1">
            <a:extLst>
              <a:ext uri="{FF2B5EF4-FFF2-40B4-BE49-F238E27FC236}">
                <a16:creationId xmlns:a16="http://schemas.microsoft.com/office/drawing/2014/main" id="{B368EA49-E350-7A45-BFBF-3ED10815EA6C}"/>
              </a:ext>
            </a:extLst>
          </p:cNvPr>
          <p:cNvSpPr txBox="1">
            <a:spLocks/>
          </p:cNvSpPr>
          <p:nvPr/>
        </p:nvSpPr>
        <p:spPr>
          <a:xfrm>
            <a:off x="412909" y="4839763"/>
            <a:ext cx="4416973" cy="1155903"/>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US" sz="11000" dirty="0">
                <a:solidFill>
                  <a:srgbClr val="EE1559"/>
                </a:solidFill>
                <a:latin typeface="Filson Soft Black" pitchFamily="2" charset="77"/>
              </a:rPr>
              <a:t>ten</a:t>
            </a:r>
          </a:p>
        </p:txBody>
      </p:sp>
      <p:sp>
        <p:nvSpPr>
          <p:cNvPr id="22" name="Oval 21">
            <a:extLst>
              <a:ext uri="{FF2B5EF4-FFF2-40B4-BE49-F238E27FC236}">
                <a16:creationId xmlns:a16="http://schemas.microsoft.com/office/drawing/2014/main" id="{4804E987-9FE2-7444-B824-95A5130975AC}"/>
              </a:ext>
            </a:extLst>
          </p:cNvPr>
          <p:cNvSpPr/>
          <p:nvPr/>
        </p:nvSpPr>
        <p:spPr>
          <a:xfrm>
            <a:off x="6281273" y="4716092"/>
            <a:ext cx="512508" cy="516825"/>
          </a:xfrm>
          <a:prstGeom prst="ellipse">
            <a:avLst/>
          </a:prstGeom>
          <a:solidFill>
            <a:srgbClr val="EE15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D766573-FEB2-1E47-AF84-BF5BE5D438AC}"/>
              </a:ext>
            </a:extLst>
          </p:cNvPr>
          <p:cNvSpPr/>
          <p:nvPr/>
        </p:nvSpPr>
        <p:spPr>
          <a:xfrm>
            <a:off x="6281274" y="5304938"/>
            <a:ext cx="512508" cy="516825"/>
          </a:xfrm>
          <a:prstGeom prst="ellipse">
            <a:avLst/>
          </a:prstGeom>
          <a:solidFill>
            <a:srgbClr val="EE15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76BCDBA-A29E-C34E-8619-6B35F725B2B1}"/>
              </a:ext>
            </a:extLst>
          </p:cNvPr>
          <p:cNvSpPr/>
          <p:nvPr/>
        </p:nvSpPr>
        <p:spPr>
          <a:xfrm>
            <a:off x="5687067" y="4716092"/>
            <a:ext cx="512508" cy="516825"/>
          </a:xfrm>
          <a:prstGeom prst="ellipse">
            <a:avLst/>
          </a:prstGeom>
          <a:solidFill>
            <a:srgbClr val="EE15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9FAECB3-2BE7-3947-833F-F9328AA9D0DF}"/>
              </a:ext>
            </a:extLst>
          </p:cNvPr>
          <p:cNvSpPr/>
          <p:nvPr/>
        </p:nvSpPr>
        <p:spPr>
          <a:xfrm>
            <a:off x="5687068" y="5304938"/>
            <a:ext cx="512508" cy="516825"/>
          </a:xfrm>
          <a:prstGeom prst="ellipse">
            <a:avLst/>
          </a:prstGeom>
          <a:solidFill>
            <a:srgbClr val="EE15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1DCD48A-DF7E-754A-8D08-274B11621515}"/>
              </a:ext>
            </a:extLst>
          </p:cNvPr>
          <p:cNvSpPr/>
          <p:nvPr/>
        </p:nvSpPr>
        <p:spPr>
          <a:xfrm>
            <a:off x="5092860" y="4716091"/>
            <a:ext cx="512508" cy="516825"/>
          </a:xfrm>
          <a:prstGeom prst="ellipse">
            <a:avLst/>
          </a:prstGeom>
          <a:solidFill>
            <a:srgbClr val="EE15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BBF4D79-A7C7-BC43-8E39-BCFF5E1B1D46}"/>
              </a:ext>
            </a:extLst>
          </p:cNvPr>
          <p:cNvSpPr/>
          <p:nvPr/>
        </p:nvSpPr>
        <p:spPr>
          <a:xfrm>
            <a:off x="5092861" y="5302427"/>
            <a:ext cx="512508" cy="516825"/>
          </a:xfrm>
          <a:prstGeom prst="ellipse">
            <a:avLst/>
          </a:prstGeom>
          <a:solidFill>
            <a:srgbClr val="EE15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366954E-D36B-0B41-BF25-54E127B88406}"/>
              </a:ext>
            </a:extLst>
          </p:cNvPr>
          <p:cNvSpPr/>
          <p:nvPr/>
        </p:nvSpPr>
        <p:spPr>
          <a:xfrm>
            <a:off x="6875478" y="4716091"/>
            <a:ext cx="512508" cy="516825"/>
          </a:xfrm>
          <a:prstGeom prst="ellipse">
            <a:avLst/>
          </a:prstGeom>
          <a:solidFill>
            <a:srgbClr val="EE15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2886E2B6-D22E-F24D-A42D-508815BE3F8A}"/>
              </a:ext>
            </a:extLst>
          </p:cNvPr>
          <p:cNvSpPr/>
          <p:nvPr/>
        </p:nvSpPr>
        <p:spPr>
          <a:xfrm>
            <a:off x="6875478" y="5302428"/>
            <a:ext cx="512508" cy="516825"/>
          </a:xfrm>
          <a:prstGeom prst="ellipse">
            <a:avLst/>
          </a:prstGeom>
          <a:solidFill>
            <a:srgbClr val="EE15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0B8FC344-B501-F24C-81D1-A90A8EAA3F2F}"/>
              </a:ext>
            </a:extLst>
          </p:cNvPr>
          <p:cNvSpPr/>
          <p:nvPr/>
        </p:nvSpPr>
        <p:spPr>
          <a:xfrm>
            <a:off x="7469682" y="4716090"/>
            <a:ext cx="512508" cy="516825"/>
          </a:xfrm>
          <a:prstGeom prst="ellipse">
            <a:avLst/>
          </a:prstGeom>
          <a:solidFill>
            <a:srgbClr val="EE15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3278F87D-9B32-B041-B74D-09E20494D6D6}"/>
              </a:ext>
            </a:extLst>
          </p:cNvPr>
          <p:cNvSpPr/>
          <p:nvPr/>
        </p:nvSpPr>
        <p:spPr>
          <a:xfrm>
            <a:off x="7469682" y="5302427"/>
            <a:ext cx="512508" cy="516825"/>
          </a:xfrm>
          <a:prstGeom prst="ellipse">
            <a:avLst/>
          </a:prstGeom>
          <a:solidFill>
            <a:srgbClr val="EE15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descr="A cartoon of a cat&#10;&#10;Description automatically generated with low confidence">
            <a:extLst>
              <a:ext uri="{FF2B5EF4-FFF2-40B4-BE49-F238E27FC236}">
                <a16:creationId xmlns:a16="http://schemas.microsoft.com/office/drawing/2014/main" id="{97F62157-9AAA-1749-8FF5-7A992A891FE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10929" y="3223171"/>
            <a:ext cx="727384" cy="1155903"/>
          </a:xfrm>
          <a:prstGeom prst="rect">
            <a:avLst/>
          </a:prstGeom>
        </p:spPr>
      </p:pic>
      <p:pic>
        <p:nvPicPr>
          <p:cNvPr id="44" name="Picture 43" descr="Icon&#10;&#10;Description automatically generated with low confidence">
            <a:extLst>
              <a:ext uri="{FF2B5EF4-FFF2-40B4-BE49-F238E27FC236}">
                <a16:creationId xmlns:a16="http://schemas.microsoft.com/office/drawing/2014/main" id="{88A2E66F-ADC0-934A-A24C-A9877A25483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72888" y="1973071"/>
            <a:ext cx="795508" cy="1142718"/>
          </a:xfrm>
          <a:prstGeom prst="rect">
            <a:avLst/>
          </a:prstGeom>
        </p:spPr>
      </p:pic>
      <p:pic>
        <p:nvPicPr>
          <p:cNvPr id="48" name="Picture 47" descr="A picture containing vector graphics&#10;&#10;Description automatically generated">
            <a:extLst>
              <a:ext uri="{FF2B5EF4-FFF2-40B4-BE49-F238E27FC236}">
                <a16:creationId xmlns:a16="http://schemas.microsoft.com/office/drawing/2014/main" id="{34190554-E237-D245-B862-CFCAB8AD283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56081" y="3256557"/>
            <a:ext cx="641680" cy="927359"/>
          </a:xfrm>
          <a:prstGeom prst="rect">
            <a:avLst/>
          </a:prstGeom>
        </p:spPr>
      </p:pic>
      <p:pic>
        <p:nvPicPr>
          <p:cNvPr id="50" name="Picture 49">
            <a:extLst>
              <a:ext uri="{FF2B5EF4-FFF2-40B4-BE49-F238E27FC236}">
                <a16:creationId xmlns:a16="http://schemas.microsoft.com/office/drawing/2014/main" id="{7A66AF5B-037E-4843-B4C8-4A5AD75D75A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580405" y="1951096"/>
            <a:ext cx="799268" cy="1186668"/>
          </a:xfrm>
          <a:prstGeom prst="rect">
            <a:avLst/>
          </a:prstGeom>
        </p:spPr>
      </p:pic>
      <p:pic>
        <p:nvPicPr>
          <p:cNvPr id="52" name="Picture 51" descr="A picture containing vector graphics&#10;&#10;Description automatically generated">
            <a:extLst>
              <a:ext uri="{FF2B5EF4-FFF2-40B4-BE49-F238E27FC236}">
                <a16:creationId xmlns:a16="http://schemas.microsoft.com/office/drawing/2014/main" id="{3695FAD9-28F2-7344-8699-F2C54680F5D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84675" y="826511"/>
            <a:ext cx="782322" cy="1050421"/>
          </a:xfrm>
          <a:prstGeom prst="rect">
            <a:avLst/>
          </a:prstGeom>
        </p:spPr>
      </p:pic>
      <p:pic>
        <p:nvPicPr>
          <p:cNvPr id="54" name="Picture 53" descr="Icon&#10;&#10;Description automatically generated">
            <a:extLst>
              <a:ext uri="{FF2B5EF4-FFF2-40B4-BE49-F238E27FC236}">
                <a16:creationId xmlns:a16="http://schemas.microsoft.com/office/drawing/2014/main" id="{46498BE4-E65B-5F40-9301-96317EB5C808}"/>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716842" y="1136549"/>
            <a:ext cx="892198" cy="1140519"/>
          </a:xfrm>
          <a:prstGeom prst="rect">
            <a:avLst/>
          </a:prstGeom>
        </p:spPr>
      </p:pic>
      <p:pic>
        <p:nvPicPr>
          <p:cNvPr id="56" name="Picture 55" descr="A cartoon of a dog&#10;&#10;Description automatically generated with low confidence">
            <a:extLst>
              <a:ext uri="{FF2B5EF4-FFF2-40B4-BE49-F238E27FC236}">
                <a16:creationId xmlns:a16="http://schemas.microsoft.com/office/drawing/2014/main" id="{FD1237BF-444B-6546-AD83-6AF68BFA09A5}"/>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924876" y="676493"/>
            <a:ext cx="736175" cy="1151508"/>
          </a:xfrm>
          <a:prstGeom prst="rect">
            <a:avLst/>
          </a:prstGeom>
        </p:spPr>
      </p:pic>
      <p:pic>
        <p:nvPicPr>
          <p:cNvPr id="58" name="Picture 57" descr="A cartoon of a person&#10;&#10;Description automatically generated with low confidence">
            <a:extLst>
              <a:ext uri="{FF2B5EF4-FFF2-40B4-BE49-F238E27FC236}">
                <a16:creationId xmlns:a16="http://schemas.microsoft.com/office/drawing/2014/main" id="{4FDEB564-B36D-B342-B342-7FD320F8E5C5}"/>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920138" y="661219"/>
            <a:ext cx="870223" cy="1177878"/>
          </a:xfrm>
          <a:prstGeom prst="rect">
            <a:avLst/>
          </a:prstGeom>
        </p:spPr>
      </p:pic>
      <p:pic>
        <p:nvPicPr>
          <p:cNvPr id="60" name="Picture 59" descr="A picture containing toy, doll, vector graphics&#10;&#10;Description automatically generated">
            <a:extLst>
              <a:ext uri="{FF2B5EF4-FFF2-40B4-BE49-F238E27FC236}">
                <a16:creationId xmlns:a16="http://schemas.microsoft.com/office/drawing/2014/main" id="{D7427D02-A1D1-EA41-AA94-7D9BAC68A221}"/>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281804" y="2472253"/>
            <a:ext cx="809982" cy="1186668"/>
          </a:xfrm>
          <a:prstGeom prst="rect">
            <a:avLst/>
          </a:prstGeom>
        </p:spPr>
      </p:pic>
      <p:pic>
        <p:nvPicPr>
          <p:cNvPr id="62" name="Picture 61" descr="A picture containing text, vector graphics&#10;&#10;Description automatically generated">
            <a:extLst>
              <a:ext uri="{FF2B5EF4-FFF2-40B4-BE49-F238E27FC236}">
                <a16:creationId xmlns:a16="http://schemas.microsoft.com/office/drawing/2014/main" id="{E55E4CFF-2ECE-F740-A2A9-A54F0E581F5E}"/>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rot="21167459">
            <a:off x="889625" y="2205311"/>
            <a:ext cx="711619" cy="1186668"/>
          </a:xfrm>
          <a:prstGeom prst="rect">
            <a:avLst/>
          </a:prstGeom>
        </p:spPr>
      </p:pic>
    </p:spTree>
    <p:extLst>
      <p:ext uri="{BB962C8B-B14F-4D97-AF65-F5344CB8AC3E}">
        <p14:creationId xmlns:p14="http://schemas.microsoft.com/office/powerpoint/2010/main" val="40180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dissolve">
                                      <p:cBhvr>
                                        <p:cTn id="17" dur="500"/>
                                        <p:tgtEl>
                                          <p:spTgt spid="22"/>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dissolve">
                                      <p:cBhvr>
                                        <p:cTn id="20" dur="500"/>
                                        <p:tgtEl>
                                          <p:spTgt spid="23"/>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dissolve">
                                      <p:cBhvr>
                                        <p:cTn id="23" dur="500"/>
                                        <p:tgtEl>
                                          <p:spTgt spid="24"/>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dissolve">
                                      <p:cBhvr>
                                        <p:cTn id="26" dur="500"/>
                                        <p:tgtEl>
                                          <p:spTgt spid="25"/>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dissolve">
                                      <p:cBhvr>
                                        <p:cTn id="29" dur="500"/>
                                        <p:tgtEl>
                                          <p:spTgt spid="18"/>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dissolve">
                                      <p:cBhvr>
                                        <p:cTn id="32" dur="500"/>
                                        <p:tgtEl>
                                          <p:spTgt spid="34"/>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dissolve">
                                      <p:cBhvr>
                                        <p:cTn id="35" dur="500"/>
                                        <p:tgtEl>
                                          <p:spTgt spid="46"/>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dissolve">
                                      <p:cBhvr>
                                        <p:cTn id="38" dur="500"/>
                                        <p:tgtEl>
                                          <p:spTgt spid="29"/>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dissolve">
                                      <p:cBhvr>
                                        <p:cTn id="41" dur="500"/>
                                        <p:tgtEl>
                                          <p:spTgt spid="27"/>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dissolve">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22" grpId="0" animBg="1"/>
      <p:bldP spid="23" grpId="0" animBg="1"/>
      <p:bldP spid="24" grpId="0" animBg="1"/>
      <p:bldP spid="25" grpId="0" animBg="1"/>
      <p:bldP spid="26" grpId="0" animBg="1"/>
      <p:bldP spid="27" grpId="0" animBg="1"/>
      <p:bldP spid="18" grpId="0" animBg="1"/>
      <p:bldP spid="34" grpId="0" animBg="1"/>
      <p:bldP spid="46" grpId="0" animBg="1"/>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A cartoon of a cat&#10;&#10;Description automatically generated with low confidence">
            <a:extLst>
              <a:ext uri="{FF2B5EF4-FFF2-40B4-BE49-F238E27FC236}">
                <a16:creationId xmlns:a16="http://schemas.microsoft.com/office/drawing/2014/main" id="{97F62157-9AAA-1749-8FF5-7A992A891FE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69085" y="3893785"/>
            <a:ext cx="868928" cy="1346977"/>
          </a:xfrm>
          <a:prstGeom prst="rect">
            <a:avLst/>
          </a:prstGeom>
        </p:spPr>
      </p:pic>
      <p:pic>
        <p:nvPicPr>
          <p:cNvPr id="44" name="Picture 43" descr="Icon&#10;&#10;Description automatically generated with low confidence">
            <a:extLst>
              <a:ext uri="{FF2B5EF4-FFF2-40B4-BE49-F238E27FC236}">
                <a16:creationId xmlns:a16="http://schemas.microsoft.com/office/drawing/2014/main" id="{88A2E66F-ADC0-934A-A24C-A9877A25483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05452" y="3901467"/>
            <a:ext cx="950308" cy="1331613"/>
          </a:xfrm>
          <a:prstGeom prst="rect">
            <a:avLst/>
          </a:prstGeom>
        </p:spPr>
      </p:pic>
      <p:pic>
        <p:nvPicPr>
          <p:cNvPr id="48" name="Picture 47" descr="A picture containing vector graphics&#10;&#10;Description automatically generated">
            <a:extLst>
              <a:ext uri="{FF2B5EF4-FFF2-40B4-BE49-F238E27FC236}">
                <a16:creationId xmlns:a16="http://schemas.microsoft.com/office/drawing/2014/main" id="{34190554-E237-D245-B862-CFCAB8AD283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451181" y="4026946"/>
            <a:ext cx="766546" cy="1080654"/>
          </a:xfrm>
          <a:prstGeom prst="rect">
            <a:avLst/>
          </a:prstGeom>
        </p:spPr>
      </p:pic>
      <p:pic>
        <p:nvPicPr>
          <p:cNvPr id="50" name="Picture 49">
            <a:extLst>
              <a:ext uri="{FF2B5EF4-FFF2-40B4-BE49-F238E27FC236}">
                <a16:creationId xmlns:a16="http://schemas.microsoft.com/office/drawing/2014/main" id="{7A66AF5B-037E-4843-B4C8-4A5AD75D75A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050505" y="3875860"/>
            <a:ext cx="954800" cy="1382827"/>
          </a:xfrm>
          <a:prstGeom prst="rect">
            <a:avLst/>
          </a:prstGeom>
        </p:spPr>
      </p:pic>
      <p:pic>
        <p:nvPicPr>
          <p:cNvPr id="52" name="Picture 51" descr="A picture containing vector graphics&#10;&#10;Description automatically generated">
            <a:extLst>
              <a:ext uri="{FF2B5EF4-FFF2-40B4-BE49-F238E27FC236}">
                <a16:creationId xmlns:a16="http://schemas.microsoft.com/office/drawing/2014/main" id="{3695FAD9-28F2-7344-8699-F2C54680F5D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20758" y="1379729"/>
            <a:ext cx="934557" cy="1224059"/>
          </a:xfrm>
          <a:prstGeom prst="rect">
            <a:avLst/>
          </a:prstGeom>
        </p:spPr>
      </p:pic>
      <p:pic>
        <p:nvPicPr>
          <p:cNvPr id="54" name="Picture 53" descr="Icon&#10;&#10;Description automatically generated">
            <a:extLst>
              <a:ext uri="{FF2B5EF4-FFF2-40B4-BE49-F238E27FC236}">
                <a16:creationId xmlns:a16="http://schemas.microsoft.com/office/drawing/2014/main" id="{46498BE4-E65B-5F40-9301-96317EB5C808}"/>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175388" y="1390074"/>
            <a:ext cx="1065814" cy="1329050"/>
          </a:xfrm>
          <a:prstGeom prst="rect">
            <a:avLst/>
          </a:prstGeom>
        </p:spPr>
      </p:pic>
      <p:pic>
        <p:nvPicPr>
          <p:cNvPr id="56" name="Picture 55" descr="A cartoon of a dog&#10;&#10;Description automatically generated with low confidence">
            <a:extLst>
              <a:ext uri="{FF2B5EF4-FFF2-40B4-BE49-F238E27FC236}">
                <a16:creationId xmlns:a16="http://schemas.microsoft.com/office/drawing/2014/main" id="{FD1237BF-444B-6546-AD83-6AF68BFA09A5}"/>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227629" y="1347572"/>
            <a:ext cx="879430" cy="1341856"/>
          </a:xfrm>
          <a:prstGeom prst="rect">
            <a:avLst/>
          </a:prstGeom>
        </p:spPr>
      </p:pic>
      <p:pic>
        <p:nvPicPr>
          <p:cNvPr id="58" name="Picture 57" descr="A cartoon of a person&#10;&#10;Description automatically generated with low confidence">
            <a:extLst>
              <a:ext uri="{FF2B5EF4-FFF2-40B4-BE49-F238E27FC236}">
                <a16:creationId xmlns:a16="http://schemas.microsoft.com/office/drawing/2014/main" id="{4FDEB564-B36D-B342-B342-7FD320F8E5C5}"/>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998861" y="1400889"/>
            <a:ext cx="1039563" cy="1372585"/>
          </a:xfrm>
          <a:prstGeom prst="rect">
            <a:avLst/>
          </a:prstGeom>
        </p:spPr>
      </p:pic>
      <p:pic>
        <p:nvPicPr>
          <p:cNvPr id="60" name="Picture 59" descr="A picture containing toy, doll, vector graphics&#10;&#10;Description automatically generated">
            <a:extLst>
              <a:ext uri="{FF2B5EF4-FFF2-40B4-BE49-F238E27FC236}">
                <a16:creationId xmlns:a16="http://schemas.microsoft.com/office/drawing/2014/main" id="{D7427D02-A1D1-EA41-AA94-7D9BAC68A221}"/>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688836" y="3875860"/>
            <a:ext cx="967600" cy="1382827"/>
          </a:xfrm>
          <a:prstGeom prst="rect">
            <a:avLst/>
          </a:prstGeom>
        </p:spPr>
      </p:pic>
      <p:pic>
        <p:nvPicPr>
          <p:cNvPr id="62" name="Picture 61" descr="A picture containing text, vector graphics&#10;&#10;Description automatically generated">
            <a:extLst>
              <a:ext uri="{FF2B5EF4-FFF2-40B4-BE49-F238E27FC236}">
                <a16:creationId xmlns:a16="http://schemas.microsoft.com/office/drawing/2014/main" id="{E55E4CFF-2ECE-F740-A2A9-A54F0E581F5E}"/>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5718317" y="1390074"/>
            <a:ext cx="850096" cy="1382827"/>
          </a:xfrm>
          <a:prstGeom prst="rect">
            <a:avLst/>
          </a:prstGeom>
        </p:spPr>
      </p:pic>
      <p:sp>
        <p:nvSpPr>
          <p:cNvPr id="4" name="Title 3">
            <a:extLst>
              <a:ext uri="{FF2B5EF4-FFF2-40B4-BE49-F238E27FC236}">
                <a16:creationId xmlns:a16="http://schemas.microsoft.com/office/drawing/2014/main" id="{E1641B60-E89D-7446-8847-4672BF0A755E}"/>
              </a:ext>
            </a:extLst>
          </p:cNvPr>
          <p:cNvSpPr>
            <a:spLocks noGrp="1"/>
          </p:cNvSpPr>
          <p:nvPr>
            <p:ph type="title"/>
          </p:nvPr>
        </p:nvSpPr>
        <p:spPr/>
        <p:txBody>
          <a:bodyPr/>
          <a:lstStyle/>
          <a:p>
            <a:r>
              <a:rPr lang="en-US" dirty="0">
                <a:solidFill>
                  <a:srgbClr val="833E92"/>
                </a:solidFill>
                <a:latin typeface="Filson Soft Black" pitchFamily="2" charset="77"/>
              </a:rPr>
              <a:t>Let’s count to </a:t>
            </a:r>
            <a:r>
              <a:rPr lang="en-US" sz="4400" dirty="0">
                <a:solidFill>
                  <a:srgbClr val="833E92"/>
                </a:solidFill>
                <a:latin typeface="Filson - Glyphs" pitchFamily="50" charset="0"/>
              </a:rPr>
              <a:t>1</a:t>
            </a:r>
            <a:r>
              <a:rPr lang="en-US" dirty="0">
                <a:solidFill>
                  <a:srgbClr val="833E92"/>
                </a:solidFill>
                <a:latin typeface="Filson Soft Black" pitchFamily="2" charset="77"/>
              </a:rPr>
              <a:t>0!</a:t>
            </a:r>
          </a:p>
        </p:txBody>
      </p:sp>
      <p:sp>
        <p:nvSpPr>
          <p:cNvPr id="28" name="Title 1">
            <a:extLst>
              <a:ext uri="{FF2B5EF4-FFF2-40B4-BE49-F238E27FC236}">
                <a16:creationId xmlns:a16="http://schemas.microsoft.com/office/drawing/2014/main" id="{3D73B812-2EF7-FC4B-9017-38AC88CDA7C9}"/>
              </a:ext>
            </a:extLst>
          </p:cNvPr>
          <p:cNvSpPr txBox="1">
            <a:spLocks/>
          </p:cNvSpPr>
          <p:nvPr/>
        </p:nvSpPr>
        <p:spPr>
          <a:xfrm>
            <a:off x="842806" y="2743318"/>
            <a:ext cx="868928" cy="577952"/>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US" dirty="0">
                <a:solidFill>
                  <a:srgbClr val="FFD039"/>
                </a:solidFill>
                <a:latin typeface="Filson - Glyphs" pitchFamily="50" charset="0"/>
              </a:rPr>
              <a:t>1</a:t>
            </a:r>
          </a:p>
        </p:txBody>
      </p:sp>
      <p:sp>
        <p:nvSpPr>
          <p:cNvPr id="30" name="Title 1">
            <a:extLst>
              <a:ext uri="{FF2B5EF4-FFF2-40B4-BE49-F238E27FC236}">
                <a16:creationId xmlns:a16="http://schemas.microsoft.com/office/drawing/2014/main" id="{7ECD1339-39FD-EC4F-BCFA-93F5BFE2BB8D}"/>
              </a:ext>
            </a:extLst>
          </p:cNvPr>
          <p:cNvSpPr txBox="1">
            <a:spLocks/>
          </p:cNvSpPr>
          <p:nvPr/>
        </p:nvSpPr>
        <p:spPr>
          <a:xfrm>
            <a:off x="525600" y="3140024"/>
            <a:ext cx="1498594" cy="577952"/>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US" sz="3600" dirty="0">
                <a:solidFill>
                  <a:srgbClr val="FFD039"/>
                </a:solidFill>
                <a:latin typeface="Filson Soft Black" pitchFamily="2" charset="77"/>
              </a:rPr>
              <a:t>one</a:t>
            </a:r>
          </a:p>
        </p:txBody>
      </p:sp>
      <p:sp>
        <p:nvSpPr>
          <p:cNvPr id="31" name="Title 1">
            <a:extLst>
              <a:ext uri="{FF2B5EF4-FFF2-40B4-BE49-F238E27FC236}">
                <a16:creationId xmlns:a16="http://schemas.microsoft.com/office/drawing/2014/main" id="{55243CEC-F2E8-F04E-B7F7-BCB1B5B37E36}"/>
              </a:ext>
            </a:extLst>
          </p:cNvPr>
          <p:cNvSpPr txBox="1">
            <a:spLocks/>
          </p:cNvSpPr>
          <p:nvPr/>
        </p:nvSpPr>
        <p:spPr>
          <a:xfrm>
            <a:off x="2336653" y="2743318"/>
            <a:ext cx="868928" cy="577952"/>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US" sz="3600" dirty="0">
                <a:solidFill>
                  <a:srgbClr val="EF372F"/>
                </a:solidFill>
                <a:latin typeface="Filson Soft Black" pitchFamily="2" charset="77"/>
              </a:rPr>
              <a:t>2</a:t>
            </a:r>
          </a:p>
        </p:txBody>
      </p:sp>
      <p:sp>
        <p:nvSpPr>
          <p:cNvPr id="32" name="Title 1">
            <a:extLst>
              <a:ext uri="{FF2B5EF4-FFF2-40B4-BE49-F238E27FC236}">
                <a16:creationId xmlns:a16="http://schemas.microsoft.com/office/drawing/2014/main" id="{B68DCE7A-44EC-2545-B205-1DF82DA65E2B}"/>
              </a:ext>
            </a:extLst>
          </p:cNvPr>
          <p:cNvSpPr txBox="1">
            <a:spLocks/>
          </p:cNvSpPr>
          <p:nvPr/>
        </p:nvSpPr>
        <p:spPr>
          <a:xfrm>
            <a:off x="1910931" y="3141361"/>
            <a:ext cx="1660128" cy="577952"/>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US" sz="3600" dirty="0">
                <a:solidFill>
                  <a:srgbClr val="EF372F"/>
                </a:solidFill>
                <a:latin typeface="Filson Soft Black" pitchFamily="2" charset="77"/>
              </a:rPr>
              <a:t>two</a:t>
            </a:r>
          </a:p>
        </p:txBody>
      </p:sp>
      <p:sp>
        <p:nvSpPr>
          <p:cNvPr id="33" name="Title 1">
            <a:extLst>
              <a:ext uri="{FF2B5EF4-FFF2-40B4-BE49-F238E27FC236}">
                <a16:creationId xmlns:a16="http://schemas.microsoft.com/office/drawing/2014/main" id="{A28F8562-29EE-DC45-BC11-88350A8FDBC5}"/>
              </a:ext>
            </a:extLst>
          </p:cNvPr>
          <p:cNvSpPr txBox="1">
            <a:spLocks/>
          </p:cNvSpPr>
          <p:nvPr/>
        </p:nvSpPr>
        <p:spPr>
          <a:xfrm>
            <a:off x="4037207" y="2743318"/>
            <a:ext cx="868928" cy="577952"/>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US" dirty="0">
                <a:solidFill>
                  <a:srgbClr val="5B9236"/>
                </a:solidFill>
                <a:latin typeface="Filson - Glyphs" pitchFamily="50" charset="0"/>
              </a:rPr>
              <a:t>3</a:t>
            </a:r>
          </a:p>
        </p:txBody>
      </p:sp>
      <p:sp>
        <p:nvSpPr>
          <p:cNvPr id="35" name="Title 1">
            <a:extLst>
              <a:ext uri="{FF2B5EF4-FFF2-40B4-BE49-F238E27FC236}">
                <a16:creationId xmlns:a16="http://schemas.microsoft.com/office/drawing/2014/main" id="{86C2692D-D9AA-F646-8528-4EEFD32BFAB0}"/>
              </a:ext>
            </a:extLst>
          </p:cNvPr>
          <p:cNvSpPr txBox="1">
            <a:spLocks/>
          </p:cNvSpPr>
          <p:nvPr/>
        </p:nvSpPr>
        <p:spPr>
          <a:xfrm>
            <a:off x="3547130" y="3140997"/>
            <a:ext cx="1849081" cy="577952"/>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US" sz="3600" dirty="0">
                <a:solidFill>
                  <a:srgbClr val="5B9236"/>
                </a:solidFill>
                <a:latin typeface="Filson Soft Black" pitchFamily="2" charset="77"/>
              </a:rPr>
              <a:t>three</a:t>
            </a:r>
          </a:p>
        </p:txBody>
      </p:sp>
      <p:sp>
        <p:nvSpPr>
          <p:cNvPr id="36" name="Title 1">
            <a:extLst>
              <a:ext uri="{FF2B5EF4-FFF2-40B4-BE49-F238E27FC236}">
                <a16:creationId xmlns:a16="http://schemas.microsoft.com/office/drawing/2014/main" id="{9CF0FFCA-808D-3844-8234-C32DEB32863E}"/>
              </a:ext>
            </a:extLst>
          </p:cNvPr>
          <p:cNvSpPr txBox="1">
            <a:spLocks/>
          </p:cNvSpPr>
          <p:nvPr/>
        </p:nvSpPr>
        <p:spPr>
          <a:xfrm>
            <a:off x="5787508" y="2743318"/>
            <a:ext cx="868928" cy="577952"/>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US" sz="3600" dirty="0">
                <a:solidFill>
                  <a:srgbClr val="EE1559"/>
                </a:solidFill>
                <a:latin typeface="Filson Soft Black" pitchFamily="2" charset="77"/>
              </a:rPr>
              <a:t>4</a:t>
            </a:r>
          </a:p>
        </p:txBody>
      </p:sp>
      <p:sp>
        <p:nvSpPr>
          <p:cNvPr id="37" name="Title 1">
            <a:extLst>
              <a:ext uri="{FF2B5EF4-FFF2-40B4-BE49-F238E27FC236}">
                <a16:creationId xmlns:a16="http://schemas.microsoft.com/office/drawing/2014/main" id="{3B50BF4F-5E8D-E341-89A7-B7E0A50AB1CC}"/>
              </a:ext>
            </a:extLst>
          </p:cNvPr>
          <p:cNvSpPr txBox="1">
            <a:spLocks/>
          </p:cNvSpPr>
          <p:nvPr/>
        </p:nvSpPr>
        <p:spPr>
          <a:xfrm>
            <a:off x="5372283" y="3140024"/>
            <a:ext cx="1649776" cy="577952"/>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US" sz="3600" dirty="0">
                <a:solidFill>
                  <a:srgbClr val="EE1559"/>
                </a:solidFill>
                <a:latin typeface="Filson Soft Black" pitchFamily="2" charset="77"/>
              </a:rPr>
              <a:t>four</a:t>
            </a:r>
          </a:p>
        </p:txBody>
      </p:sp>
      <p:sp>
        <p:nvSpPr>
          <p:cNvPr id="38" name="Title 1">
            <a:extLst>
              <a:ext uri="{FF2B5EF4-FFF2-40B4-BE49-F238E27FC236}">
                <a16:creationId xmlns:a16="http://schemas.microsoft.com/office/drawing/2014/main" id="{AED43DFE-18A8-2C49-BA4A-32D157D438A7}"/>
              </a:ext>
            </a:extLst>
          </p:cNvPr>
          <p:cNvSpPr txBox="1">
            <a:spLocks/>
          </p:cNvSpPr>
          <p:nvPr/>
        </p:nvSpPr>
        <p:spPr>
          <a:xfrm>
            <a:off x="7276685" y="2743318"/>
            <a:ext cx="868928" cy="577952"/>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US" sz="3600" dirty="0">
                <a:solidFill>
                  <a:srgbClr val="833E92"/>
                </a:solidFill>
                <a:latin typeface="Filson Soft Black" pitchFamily="2" charset="77"/>
              </a:rPr>
              <a:t>5</a:t>
            </a:r>
          </a:p>
        </p:txBody>
      </p:sp>
      <p:sp>
        <p:nvSpPr>
          <p:cNvPr id="39" name="Title 1">
            <a:extLst>
              <a:ext uri="{FF2B5EF4-FFF2-40B4-BE49-F238E27FC236}">
                <a16:creationId xmlns:a16="http://schemas.microsoft.com/office/drawing/2014/main" id="{4186D621-EA5F-6C45-8076-352D78BDEAF7}"/>
              </a:ext>
            </a:extLst>
          </p:cNvPr>
          <p:cNvSpPr txBox="1">
            <a:spLocks/>
          </p:cNvSpPr>
          <p:nvPr/>
        </p:nvSpPr>
        <p:spPr>
          <a:xfrm>
            <a:off x="6956013" y="3149173"/>
            <a:ext cx="1486547" cy="577952"/>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US" sz="3600" dirty="0">
                <a:solidFill>
                  <a:srgbClr val="833E92"/>
                </a:solidFill>
                <a:latin typeface="Filson Soft Black" pitchFamily="2" charset="77"/>
              </a:rPr>
              <a:t>five</a:t>
            </a:r>
          </a:p>
        </p:txBody>
      </p:sp>
      <p:sp>
        <p:nvSpPr>
          <p:cNvPr id="40" name="Title 1">
            <a:extLst>
              <a:ext uri="{FF2B5EF4-FFF2-40B4-BE49-F238E27FC236}">
                <a16:creationId xmlns:a16="http://schemas.microsoft.com/office/drawing/2014/main" id="{44435731-7CBE-D941-8F93-9D54F36E3E31}"/>
              </a:ext>
            </a:extLst>
          </p:cNvPr>
          <p:cNvSpPr txBox="1">
            <a:spLocks/>
          </p:cNvSpPr>
          <p:nvPr/>
        </p:nvSpPr>
        <p:spPr>
          <a:xfrm>
            <a:off x="876007" y="5298638"/>
            <a:ext cx="868928" cy="577952"/>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US" sz="3600" dirty="0">
                <a:solidFill>
                  <a:srgbClr val="02B3F1"/>
                </a:solidFill>
                <a:latin typeface="Filson Soft Black" pitchFamily="2" charset="77"/>
              </a:rPr>
              <a:t>6</a:t>
            </a:r>
          </a:p>
        </p:txBody>
      </p:sp>
      <p:sp>
        <p:nvSpPr>
          <p:cNvPr id="42" name="Title 1">
            <a:extLst>
              <a:ext uri="{FF2B5EF4-FFF2-40B4-BE49-F238E27FC236}">
                <a16:creationId xmlns:a16="http://schemas.microsoft.com/office/drawing/2014/main" id="{ADD872AD-EB9A-7044-8274-813B78D68220}"/>
              </a:ext>
            </a:extLst>
          </p:cNvPr>
          <p:cNvSpPr txBox="1">
            <a:spLocks/>
          </p:cNvSpPr>
          <p:nvPr/>
        </p:nvSpPr>
        <p:spPr>
          <a:xfrm>
            <a:off x="676285" y="5746116"/>
            <a:ext cx="1268371" cy="577952"/>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US" sz="3600" dirty="0">
                <a:solidFill>
                  <a:srgbClr val="02B3F1"/>
                </a:solidFill>
                <a:latin typeface="Filson Soft Black" pitchFamily="2" charset="77"/>
              </a:rPr>
              <a:t>six</a:t>
            </a:r>
          </a:p>
        </p:txBody>
      </p:sp>
      <p:sp>
        <p:nvSpPr>
          <p:cNvPr id="43" name="Title 1">
            <a:extLst>
              <a:ext uri="{FF2B5EF4-FFF2-40B4-BE49-F238E27FC236}">
                <a16:creationId xmlns:a16="http://schemas.microsoft.com/office/drawing/2014/main" id="{B01418AD-DC89-2647-B3D8-577707979FAC}"/>
              </a:ext>
            </a:extLst>
          </p:cNvPr>
          <p:cNvSpPr txBox="1">
            <a:spLocks/>
          </p:cNvSpPr>
          <p:nvPr/>
        </p:nvSpPr>
        <p:spPr>
          <a:xfrm>
            <a:off x="2329895" y="5298638"/>
            <a:ext cx="868928" cy="577952"/>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US" sz="3600" dirty="0">
                <a:solidFill>
                  <a:srgbClr val="23BDBE"/>
                </a:solidFill>
                <a:latin typeface="Filson Soft Black" pitchFamily="2" charset="77"/>
              </a:rPr>
              <a:t>7</a:t>
            </a:r>
          </a:p>
        </p:txBody>
      </p:sp>
      <p:sp>
        <p:nvSpPr>
          <p:cNvPr id="45" name="Title 1">
            <a:extLst>
              <a:ext uri="{FF2B5EF4-FFF2-40B4-BE49-F238E27FC236}">
                <a16:creationId xmlns:a16="http://schemas.microsoft.com/office/drawing/2014/main" id="{94737ACC-DC68-8144-BFCE-271E05B552F0}"/>
              </a:ext>
            </a:extLst>
          </p:cNvPr>
          <p:cNvSpPr txBox="1">
            <a:spLocks/>
          </p:cNvSpPr>
          <p:nvPr/>
        </p:nvSpPr>
        <p:spPr>
          <a:xfrm>
            <a:off x="1727086" y="5745128"/>
            <a:ext cx="2074546" cy="577952"/>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US" sz="3600" dirty="0">
                <a:solidFill>
                  <a:srgbClr val="23BDBE"/>
                </a:solidFill>
                <a:latin typeface="Filson Soft Black" pitchFamily="2" charset="77"/>
              </a:rPr>
              <a:t>seven</a:t>
            </a:r>
          </a:p>
        </p:txBody>
      </p:sp>
      <p:sp>
        <p:nvSpPr>
          <p:cNvPr id="47" name="Title 1">
            <a:extLst>
              <a:ext uri="{FF2B5EF4-FFF2-40B4-BE49-F238E27FC236}">
                <a16:creationId xmlns:a16="http://schemas.microsoft.com/office/drawing/2014/main" id="{7421577D-0DD4-5448-8BF6-57C530C28D2F}"/>
              </a:ext>
            </a:extLst>
          </p:cNvPr>
          <p:cNvSpPr txBox="1">
            <a:spLocks/>
          </p:cNvSpPr>
          <p:nvPr/>
        </p:nvSpPr>
        <p:spPr>
          <a:xfrm>
            <a:off x="4022784" y="5298638"/>
            <a:ext cx="868928" cy="577952"/>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US" sz="3600" dirty="0">
                <a:solidFill>
                  <a:srgbClr val="F37178"/>
                </a:solidFill>
                <a:latin typeface="Filson Soft Black" pitchFamily="2" charset="77"/>
              </a:rPr>
              <a:t>8</a:t>
            </a:r>
          </a:p>
        </p:txBody>
      </p:sp>
      <p:sp>
        <p:nvSpPr>
          <p:cNvPr id="49" name="Title 1">
            <a:extLst>
              <a:ext uri="{FF2B5EF4-FFF2-40B4-BE49-F238E27FC236}">
                <a16:creationId xmlns:a16="http://schemas.microsoft.com/office/drawing/2014/main" id="{FC2778FF-791F-8A4B-90BD-8C7D78A2A717}"/>
              </a:ext>
            </a:extLst>
          </p:cNvPr>
          <p:cNvSpPr txBox="1">
            <a:spLocks/>
          </p:cNvSpPr>
          <p:nvPr/>
        </p:nvSpPr>
        <p:spPr>
          <a:xfrm>
            <a:off x="3507348" y="5742171"/>
            <a:ext cx="1990569" cy="577952"/>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US" sz="3600" dirty="0">
                <a:solidFill>
                  <a:srgbClr val="F37178"/>
                </a:solidFill>
                <a:latin typeface="Filson Soft Black" pitchFamily="2" charset="77"/>
              </a:rPr>
              <a:t>eight</a:t>
            </a:r>
          </a:p>
        </p:txBody>
      </p:sp>
      <p:sp>
        <p:nvSpPr>
          <p:cNvPr id="51" name="Title 1">
            <a:extLst>
              <a:ext uri="{FF2B5EF4-FFF2-40B4-BE49-F238E27FC236}">
                <a16:creationId xmlns:a16="http://schemas.microsoft.com/office/drawing/2014/main" id="{51830F90-B6E0-004D-A588-924F86C6DDAC}"/>
              </a:ext>
            </a:extLst>
          </p:cNvPr>
          <p:cNvSpPr txBox="1">
            <a:spLocks/>
          </p:cNvSpPr>
          <p:nvPr/>
        </p:nvSpPr>
        <p:spPr>
          <a:xfrm>
            <a:off x="5731481" y="5298638"/>
            <a:ext cx="868928" cy="577952"/>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US" dirty="0">
                <a:solidFill>
                  <a:srgbClr val="5B9236"/>
                </a:solidFill>
                <a:latin typeface="Filson - Glyphs" pitchFamily="50" charset="0"/>
              </a:rPr>
              <a:t>9</a:t>
            </a:r>
          </a:p>
        </p:txBody>
      </p:sp>
      <p:sp>
        <p:nvSpPr>
          <p:cNvPr id="53" name="Title 1">
            <a:extLst>
              <a:ext uri="{FF2B5EF4-FFF2-40B4-BE49-F238E27FC236}">
                <a16:creationId xmlns:a16="http://schemas.microsoft.com/office/drawing/2014/main" id="{AB65C901-3AF5-7D46-ADD0-055726E7C05B}"/>
              </a:ext>
            </a:extLst>
          </p:cNvPr>
          <p:cNvSpPr txBox="1">
            <a:spLocks/>
          </p:cNvSpPr>
          <p:nvPr/>
        </p:nvSpPr>
        <p:spPr>
          <a:xfrm>
            <a:off x="5351643" y="5737789"/>
            <a:ext cx="1729461" cy="577952"/>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US" sz="3600" dirty="0">
                <a:solidFill>
                  <a:srgbClr val="5B9236"/>
                </a:solidFill>
                <a:latin typeface="Filson Soft Black" pitchFamily="2" charset="77"/>
              </a:rPr>
              <a:t>nine</a:t>
            </a:r>
          </a:p>
        </p:txBody>
      </p:sp>
      <p:sp>
        <p:nvSpPr>
          <p:cNvPr id="55" name="Title 1">
            <a:extLst>
              <a:ext uri="{FF2B5EF4-FFF2-40B4-BE49-F238E27FC236}">
                <a16:creationId xmlns:a16="http://schemas.microsoft.com/office/drawing/2014/main" id="{B99DEC8F-6DAC-9D4C-9B28-9432CC7B4B18}"/>
              </a:ext>
            </a:extLst>
          </p:cNvPr>
          <p:cNvSpPr txBox="1">
            <a:spLocks/>
          </p:cNvSpPr>
          <p:nvPr/>
        </p:nvSpPr>
        <p:spPr>
          <a:xfrm>
            <a:off x="7301410" y="5298638"/>
            <a:ext cx="1037099" cy="577952"/>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US" sz="3500" dirty="0">
                <a:solidFill>
                  <a:srgbClr val="EF372F"/>
                </a:solidFill>
                <a:latin typeface="Filson - Glyphs" pitchFamily="50" charset="0"/>
              </a:rPr>
              <a:t>1</a:t>
            </a:r>
            <a:r>
              <a:rPr lang="en-US" sz="3600" dirty="0">
                <a:solidFill>
                  <a:srgbClr val="EF372F"/>
                </a:solidFill>
                <a:latin typeface="Filson - Glyphs" pitchFamily="50" charset="0"/>
              </a:rPr>
              <a:t>0</a:t>
            </a:r>
          </a:p>
        </p:txBody>
      </p:sp>
      <p:sp>
        <p:nvSpPr>
          <p:cNvPr id="57" name="Title 1">
            <a:extLst>
              <a:ext uri="{FF2B5EF4-FFF2-40B4-BE49-F238E27FC236}">
                <a16:creationId xmlns:a16="http://schemas.microsoft.com/office/drawing/2014/main" id="{E5C615ED-AB9A-2E47-A099-DCD89D320B1E}"/>
              </a:ext>
            </a:extLst>
          </p:cNvPr>
          <p:cNvSpPr txBox="1">
            <a:spLocks/>
          </p:cNvSpPr>
          <p:nvPr/>
        </p:nvSpPr>
        <p:spPr>
          <a:xfrm>
            <a:off x="7022059" y="5745310"/>
            <a:ext cx="1582130" cy="577952"/>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US" sz="3600" dirty="0">
                <a:solidFill>
                  <a:srgbClr val="EF372F"/>
                </a:solidFill>
                <a:latin typeface="Filson Soft Black" pitchFamily="2" charset="77"/>
              </a:rPr>
              <a:t>ten</a:t>
            </a:r>
          </a:p>
        </p:txBody>
      </p:sp>
    </p:spTree>
    <p:extLst>
      <p:ext uri="{BB962C8B-B14F-4D97-AF65-F5344CB8AC3E}">
        <p14:creationId xmlns:p14="http://schemas.microsoft.com/office/powerpoint/2010/main" val="3672174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dissolve">
                                      <p:cBhvr>
                                        <p:cTn id="7" dur="500"/>
                                        <p:tgtEl>
                                          <p:spTgt spid="5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dissolve">
                                      <p:cBhvr>
                                        <p:cTn id="10" dur="500"/>
                                        <p:tgtEl>
                                          <p:spTgt spid="2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dissolv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dissolve">
                                      <p:cBhvr>
                                        <p:cTn id="18" dur="500"/>
                                        <p:tgtEl>
                                          <p:spTgt spid="31"/>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dissolve">
                                      <p:cBhvr>
                                        <p:cTn id="21" dur="500"/>
                                        <p:tgtEl>
                                          <p:spTgt spid="32"/>
                                        </p:tgtEl>
                                      </p:cBhvr>
                                    </p:animEffect>
                                  </p:childTnLst>
                                </p:cTn>
                              </p:par>
                              <p:par>
                                <p:cTn id="22" presetID="9" presetClass="entr" presetSubtype="0" fill="hold" nodeType="with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dissolve">
                                      <p:cBhvr>
                                        <p:cTn id="24" dur="500"/>
                                        <p:tgtEl>
                                          <p:spTgt spid="56"/>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dissolve">
                                      <p:cBhvr>
                                        <p:cTn id="29" dur="500"/>
                                        <p:tgtEl>
                                          <p:spTgt spid="35"/>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dissolve">
                                      <p:cBhvr>
                                        <p:cTn id="32" dur="500"/>
                                        <p:tgtEl>
                                          <p:spTgt spid="33"/>
                                        </p:tgtEl>
                                      </p:cBhvr>
                                    </p:animEffect>
                                  </p:childTnLst>
                                </p:cTn>
                              </p:par>
                              <p:par>
                                <p:cTn id="33" presetID="9" presetClass="entr" presetSubtype="0" fill="hold" nodeType="with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dissolve">
                                      <p:cBhvr>
                                        <p:cTn id="35" dur="500"/>
                                        <p:tgtEl>
                                          <p:spTgt spid="58"/>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dissolve">
                                      <p:cBhvr>
                                        <p:cTn id="40" dur="500"/>
                                        <p:tgtEl>
                                          <p:spTgt spid="37"/>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dissolve">
                                      <p:cBhvr>
                                        <p:cTn id="43" dur="500"/>
                                        <p:tgtEl>
                                          <p:spTgt spid="36"/>
                                        </p:tgtEl>
                                      </p:cBhvr>
                                    </p:animEffect>
                                  </p:childTnLst>
                                </p:cTn>
                              </p:par>
                              <p:par>
                                <p:cTn id="44" presetID="9" presetClass="entr" presetSubtype="0" fill="hold" nodeType="withEffect">
                                  <p:stCondLst>
                                    <p:cond delay="0"/>
                                  </p:stCondLst>
                                  <p:childTnLst>
                                    <p:set>
                                      <p:cBhvr>
                                        <p:cTn id="45" dur="1" fill="hold">
                                          <p:stCondLst>
                                            <p:cond delay="0"/>
                                          </p:stCondLst>
                                        </p:cTn>
                                        <p:tgtEl>
                                          <p:spTgt spid="62"/>
                                        </p:tgtEl>
                                        <p:attrNameLst>
                                          <p:attrName>style.visibility</p:attrName>
                                        </p:attrNameLst>
                                      </p:cBhvr>
                                      <p:to>
                                        <p:strVal val="visible"/>
                                      </p:to>
                                    </p:set>
                                    <p:animEffect transition="in" filter="dissolve">
                                      <p:cBhvr>
                                        <p:cTn id="46" dur="500"/>
                                        <p:tgtEl>
                                          <p:spTgt spid="62"/>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dissolve">
                                      <p:cBhvr>
                                        <p:cTn id="51" dur="500"/>
                                        <p:tgtEl>
                                          <p:spTgt spid="54"/>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dissolve">
                                      <p:cBhvr>
                                        <p:cTn id="54" dur="500"/>
                                        <p:tgtEl>
                                          <p:spTgt spid="38"/>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dissolve">
                                      <p:cBhvr>
                                        <p:cTn id="57" dur="500"/>
                                        <p:tgtEl>
                                          <p:spTgt spid="39"/>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dissolve">
                                      <p:cBhvr>
                                        <p:cTn id="62" dur="500"/>
                                        <p:tgtEl>
                                          <p:spTgt spid="42"/>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dissolve">
                                      <p:cBhvr>
                                        <p:cTn id="65" dur="500"/>
                                        <p:tgtEl>
                                          <p:spTgt spid="40"/>
                                        </p:tgtEl>
                                      </p:cBhvr>
                                    </p:animEffect>
                                  </p:childTnLst>
                                </p:cTn>
                              </p:par>
                              <p:par>
                                <p:cTn id="66" presetID="9" presetClass="entr" presetSubtype="0" fill="hold" nodeType="with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dissolve">
                                      <p:cBhvr>
                                        <p:cTn id="68" dur="500"/>
                                        <p:tgtEl>
                                          <p:spTgt spid="41"/>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grpId="0" nodeType="clickEffect">
                                  <p:stCondLst>
                                    <p:cond delay="0"/>
                                  </p:stCondLst>
                                  <p:childTnLst>
                                    <p:set>
                                      <p:cBhvr>
                                        <p:cTn id="72" dur="1" fill="hold">
                                          <p:stCondLst>
                                            <p:cond delay="0"/>
                                          </p:stCondLst>
                                        </p:cTn>
                                        <p:tgtEl>
                                          <p:spTgt spid="43"/>
                                        </p:tgtEl>
                                        <p:attrNameLst>
                                          <p:attrName>style.visibility</p:attrName>
                                        </p:attrNameLst>
                                      </p:cBhvr>
                                      <p:to>
                                        <p:strVal val="visible"/>
                                      </p:to>
                                    </p:set>
                                    <p:animEffect transition="in" filter="dissolve">
                                      <p:cBhvr>
                                        <p:cTn id="73" dur="500"/>
                                        <p:tgtEl>
                                          <p:spTgt spid="43"/>
                                        </p:tgtEl>
                                      </p:cBhvr>
                                    </p:animEffect>
                                  </p:childTnLst>
                                </p:cTn>
                              </p:par>
                              <p:par>
                                <p:cTn id="74" presetID="9" presetClass="entr" presetSubtype="0" fill="hold" nodeType="with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dissolve">
                                      <p:cBhvr>
                                        <p:cTn id="76" dur="500"/>
                                        <p:tgtEl>
                                          <p:spTgt spid="44"/>
                                        </p:tgtEl>
                                      </p:cBhvr>
                                    </p:animEffect>
                                  </p:childTnLst>
                                </p:cTn>
                              </p:par>
                              <p:par>
                                <p:cTn id="77" presetID="9" presetClass="entr" presetSubtype="0" fill="hold" grpId="0" nodeType="with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dissolve">
                                      <p:cBhvr>
                                        <p:cTn id="79" dur="500"/>
                                        <p:tgtEl>
                                          <p:spTgt spid="45"/>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49"/>
                                        </p:tgtEl>
                                        <p:attrNameLst>
                                          <p:attrName>style.visibility</p:attrName>
                                        </p:attrNameLst>
                                      </p:cBhvr>
                                      <p:to>
                                        <p:strVal val="visible"/>
                                      </p:to>
                                    </p:set>
                                    <p:animEffect transition="in" filter="dissolve">
                                      <p:cBhvr>
                                        <p:cTn id="84" dur="500"/>
                                        <p:tgtEl>
                                          <p:spTgt spid="49"/>
                                        </p:tgtEl>
                                      </p:cBhvr>
                                    </p:animEffect>
                                  </p:childTnLst>
                                </p:cTn>
                              </p:par>
                              <p:par>
                                <p:cTn id="85" presetID="9" presetClass="entr" presetSubtype="0" fill="hold" grpId="0" nodeType="withEffect">
                                  <p:stCondLst>
                                    <p:cond delay="0"/>
                                  </p:stCondLst>
                                  <p:childTnLst>
                                    <p:set>
                                      <p:cBhvr>
                                        <p:cTn id="86" dur="1" fill="hold">
                                          <p:stCondLst>
                                            <p:cond delay="0"/>
                                          </p:stCondLst>
                                        </p:cTn>
                                        <p:tgtEl>
                                          <p:spTgt spid="47"/>
                                        </p:tgtEl>
                                        <p:attrNameLst>
                                          <p:attrName>style.visibility</p:attrName>
                                        </p:attrNameLst>
                                      </p:cBhvr>
                                      <p:to>
                                        <p:strVal val="visible"/>
                                      </p:to>
                                    </p:set>
                                    <p:animEffect transition="in" filter="dissolve">
                                      <p:cBhvr>
                                        <p:cTn id="87" dur="500"/>
                                        <p:tgtEl>
                                          <p:spTgt spid="47"/>
                                        </p:tgtEl>
                                      </p:cBhvr>
                                    </p:animEffect>
                                  </p:childTnLst>
                                </p:cTn>
                              </p:par>
                              <p:par>
                                <p:cTn id="88" presetID="9" presetClass="entr" presetSubtype="0" fill="hold" nodeType="withEffect">
                                  <p:stCondLst>
                                    <p:cond delay="0"/>
                                  </p:stCondLst>
                                  <p:childTnLst>
                                    <p:set>
                                      <p:cBhvr>
                                        <p:cTn id="89" dur="1" fill="hold">
                                          <p:stCondLst>
                                            <p:cond delay="0"/>
                                          </p:stCondLst>
                                        </p:cTn>
                                        <p:tgtEl>
                                          <p:spTgt spid="50"/>
                                        </p:tgtEl>
                                        <p:attrNameLst>
                                          <p:attrName>style.visibility</p:attrName>
                                        </p:attrNameLst>
                                      </p:cBhvr>
                                      <p:to>
                                        <p:strVal val="visible"/>
                                      </p:to>
                                    </p:set>
                                    <p:animEffect transition="in" filter="dissolve">
                                      <p:cBhvr>
                                        <p:cTn id="90" dur="500"/>
                                        <p:tgtEl>
                                          <p:spTgt spid="50"/>
                                        </p:tgtEl>
                                      </p:cBhvr>
                                    </p:animEffect>
                                  </p:childTnLst>
                                </p:cTn>
                              </p:par>
                            </p:childTnLst>
                          </p:cTn>
                        </p:par>
                      </p:childTnLst>
                    </p:cTn>
                  </p:par>
                  <p:par>
                    <p:cTn id="91" fill="hold">
                      <p:stCondLst>
                        <p:cond delay="indefinite"/>
                      </p:stCondLst>
                      <p:childTnLst>
                        <p:par>
                          <p:cTn id="92" fill="hold">
                            <p:stCondLst>
                              <p:cond delay="0"/>
                            </p:stCondLst>
                            <p:childTnLst>
                              <p:par>
                                <p:cTn id="93" presetID="9" presetClass="entr" presetSubtype="0" fill="hold" grpId="0" nodeType="clickEffect">
                                  <p:stCondLst>
                                    <p:cond delay="0"/>
                                  </p:stCondLst>
                                  <p:childTnLst>
                                    <p:set>
                                      <p:cBhvr>
                                        <p:cTn id="94" dur="1" fill="hold">
                                          <p:stCondLst>
                                            <p:cond delay="0"/>
                                          </p:stCondLst>
                                        </p:cTn>
                                        <p:tgtEl>
                                          <p:spTgt spid="51"/>
                                        </p:tgtEl>
                                        <p:attrNameLst>
                                          <p:attrName>style.visibility</p:attrName>
                                        </p:attrNameLst>
                                      </p:cBhvr>
                                      <p:to>
                                        <p:strVal val="visible"/>
                                      </p:to>
                                    </p:set>
                                    <p:animEffect transition="in" filter="dissolve">
                                      <p:cBhvr>
                                        <p:cTn id="95" dur="500"/>
                                        <p:tgtEl>
                                          <p:spTgt spid="51"/>
                                        </p:tgtEl>
                                      </p:cBhvr>
                                    </p:animEffect>
                                  </p:childTnLst>
                                </p:cTn>
                              </p:par>
                              <p:par>
                                <p:cTn id="96" presetID="9" presetClass="entr" presetSubtype="0" fill="hold" grpId="0" nodeType="withEffect">
                                  <p:stCondLst>
                                    <p:cond delay="0"/>
                                  </p:stCondLst>
                                  <p:childTnLst>
                                    <p:set>
                                      <p:cBhvr>
                                        <p:cTn id="97" dur="1" fill="hold">
                                          <p:stCondLst>
                                            <p:cond delay="0"/>
                                          </p:stCondLst>
                                        </p:cTn>
                                        <p:tgtEl>
                                          <p:spTgt spid="53"/>
                                        </p:tgtEl>
                                        <p:attrNameLst>
                                          <p:attrName>style.visibility</p:attrName>
                                        </p:attrNameLst>
                                      </p:cBhvr>
                                      <p:to>
                                        <p:strVal val="visible"/>
                                      </p:to>
                                    </p:set>
                                    <p:animEffect transition="in" filter="dissolve">
                                      <p:cBhvr>
                                        <p:cTn id="98" dur="500"/>
                                        <p:tgtEl>
                                          <p:spTgt spid="53"/>
                                        </p:tgtEl>
                                      </p:cBhvr>
                                    </p:animEffect>
                                  </p:childTnLst>
                                </p:cTn>
                              </p:par>
                              <p:par>
                                <p:cTn id="99" presetID="9" presetClass="entr" presetSubtype="0" fill="hold" nodeType="withEffect">
                                  <p:stCondLst>
                                    <p:cond delay="0"/>
                                  </p:stCondLst>
                                  <p:childTnLst>
                                    <p:set>
                                      <p:cBhvr>
                                        <p:cTn id="100" dur="1" fill="hold">
                                          <p:stCondLst>
                                            <p:cond delay="0"/>
                                          </p:stCondLst>
                                        </p:cTn>
                                        <p:tgtEl>
                                          <p:spTgt spid="60"/>
                                        </p:tgtEl>
                                        <p:attrNameLst>
                                          <p:attrName>style.visibility</p:attrName>
                                        </p:attrNameLst>
                                      </p:cBhvr>
                                      <p:to>
                                        <p:strVal val="visible"/>
                                      </p:to>
                                    </p:set>
                                    <p:animEffect transition="in" filter="dissolve">
                                      <p:cBhvr>
                                        <p:cTn id="101" dur="500"/>
                                        <p:tgtEl>
                                          <p:spTgt spid="60"/>
                                        </p:tgtEl>
                                      </p:cBhvr>
                                    </p:animEffect>
                                  </p:childTnLst>
                                </p:cTn>
                              </p:par>
                            </p:childTnLst>
                          </p:cTn>
                        </p:par>
                      </p:childTnLst>
                    </p:cTn>
                  </p:par>
                  <p:par>
                    <p:cTn id="102" fill="hold">
                      <p:stCondLst>
                        <p:cond delay="indefinite"/>
                      </p:stCondLst>
                      <p:childTnLst>
                        <p:par>
                          <p:cTn id="103" fill="hold">
                            <p:stCondLst>
                              <p:cond delay="0"/>
                            </p:stCondLst>
                            <p:childTnLst>
                              <p:par>
                                <p:cTn id="104" presetID="9" presetClass="entr" presetSubtype="0" fill="hold" grpId="0" nodeType="clickEffect">
                                  <p:stCondLst>
                                    <p:cond delay="0"/>
                                  </p:stCondLst>
                                  <p:childTnLst>
                                    <p:set>
                                      <p:cBhvr>
                                        <p:cTn id="105" dur="1" fill="hold">
                                          <p:stCondLst>
                                            <p:cond delay="0"/>
                                          </p:stCondLst>
                                        </p:cTn>
                                        <p:tgtEl>
                                          <p:spTgt spid="57"/>
                                        </p:tgtEl>
                                        <p:attrNameLst>
                                          <p:attrName>style.visibility</p:attrName>
                                        </p:attrNameLst>
                                      </p:cBhvr>
                                      <p:to>
                                        <p:strVal val="visible"/>
                                      </p:to>
                                    </p:set>
                                    <p:animEffect transition="in" filter="dissolve">
                                      <p:cBhvr>
                                        <p:cTn id="106" dur="500"/>
                                        <p:tgtEl>
                                          <p:spTgt spid="57"/>
                                        </p:tgtEl>
                                      </p:cBhvr>
                                    </p:animEffect>
                                  </p:childTnLst>
                                </p:cTn>
                              </p:par>
                              <p:par>
                                <p:cTn id="107" presetID="9" presetClass="entr" presetSubtype="0" fill="hold" grpId="0" nodeType="withEffect">
                                  <p:stCondLst>
                                    <p:cond delay="0"/>
                                  </p:stCondLst>
                                  <p:childTnLst>
                                    <p:set>
                                      <p:cBhvr>
                                        <p:cTn id="108" dur="1" fill="hold">
                                          <p:stCondLst>
                                            <p:cond delay="0"/>
                                          </p:stCondLst>
                                        </p:cTn>
                                        <p:tgtEl>
                                          <p:spTgt spid="55"/>
                                        </p:tgtEl>
                                        <p:attrNameLst>
                                          <p:attrName>style.visibility</p:attrName>
                                        </p:attrNameLst>
                                      </p:cBhvr>
                                      <p:to>
                                        <p:strVal val="visible"/>
                                      </p:to>
                                    </p:set>
                                    <p:animEffect transition="in" filter="dissolve">
                                      <p:cBhvr>
                                        <p:cTn id="109" dur="500"/>
                                        <p:tgtEl>
                                          <p:spTgt spid="55"/>
                                        </p:tgtEl>
                                      </p:cBhvr>
                                    </p:animEffect>
                                  </p:childTnLst>
                                </p:cTn>
                              </p:par>
                              <p:par>
                                <p:cTn id="110" presetID="9" presetClass="entr" presetSubtype="0" fill="hold" nodeType="withEffect">
                                  <p:stCondLst>
                                    <p:cond delay="0"/>
                                  </p:stCondLst>
                                  <p:childTnLst>
                                    <p:set>
                                      <p:cBhvr>
                                        <p:cTn id="111" dur="1" fill="hold">
                                          <p:stCondLst>
                                            <p:cond delay="0"/>
                                          </p:stCondLst>
                                        </p:cTn>
                                        <p:tgtEl>
                                          <p:spTgt spid="48"/>
                                        </p:tgtEl>
                                        <p:attrNameLst>
                                          <p:attrName>style.visibility</p:attrName>
                                        </p:attrNameLst>
                                      </p:cBhvr>
                                      <p:to>
                                        <p:strVal val="visible"/>
                                      </p:to>
                                    </p:set>
                                    <p:animEffect transition="in" filter="dissolve">
                                      <p:cBhvr>
                                        <p:cTn id="11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31" grpId="0"/>
      <p:bldP spid="32" grpId="0"/>
      <p:bldP spid="33" grpId="0"/>
      <p:bldP spid="35" grpId="0"/>
      <p:bldP spid="36" grpId="0"/>
      <p:bldP spid="37" grpId="0"/>
      <p:bldP spid="38" grpId="0"/>
      <p:bldP spid="39" grpId="0"/>
      <p:bldP spid="40" grpId="0"/>
      <p:bldP spid="42" grpId="0"/>
      <p:bldP spid="43" grpId="0"/>
      <p:bldP spid="45" grpId="0"/>
      <p:bldP spid="47" grpId="0"/>
      <p:bldP spid="49" grpId="0"/>
      <p:bldP spid="51" grpId="0"/>
      <p:bldP spid="53" grpId="0"/>
      <p:bldP spid="55" grpId="0"/>
      <p:bldP spid="5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D7B4D-37C4-7649-94C0-EEC52FB5D547}"/>
              </a:ext>
            </a:extLst>
          </p:cNvPr>
          <p:cNvSpPr>
            <a:spLocks noGrp="1"/>
          </p:cNvSpPr>
          <p:nvPr>
            <p:ph type="title"/>
          </p:nvPr>
        </p:nvSpPr>
        <p:spPr>
          <a:xfrm>
            <a:off x="1018902" y="802565"/>
            <a:ext cx="7106196" cy="994306"/>
          </a:xfrm>
        </p:spPr>
        <p:txBody>
          <a:bodyPr/>
          <a:lstStyle/>
          <a:p>
            <a:r>
              <a:rPr lang="en-US" dirty="0">
                <a:solidFill>
                  <a:srgbClr val="833E92"/>
                </a:solidFill>
              </a:rPr>
              <a:t> </a:t>
            </a:r>
            <a:r>
              <a:rPr lang="en-US" dirty="0">
                <a:solidFill>
                  <a:srgbClr val="833E92"/>
                </a:solidFill>
                <a:latin typeface="Filson Soft Black" pitchFamily="2" charset="77"/>
              </a:rPr>
              <a:t>Can </a:t>
            </a:r>
            <a:r>
              <a:rPr lang="en-US" dirty="0">
                <a:solidFill>
                  <a:srgbClr val="833E92"/>
                </a:solidFill>
                <a:latin typeface="Filson - Glyphs" pitchFamily="50" charset="0"/>
              </a:rPr>
              <a:t>y</a:t>
            </a:r>
            <a:r>
              <a:rPr lang="en-US" dirty="0">
                <a:solidFill>
                  <a:srgbClr val="833E92"/>
                </a:solidFill>
                <a:latin typeface="Filson Soft Black" pitchFamily="2" charset="77"/>
              </a:rPr>
              <a:t>ou find the matching number?</a:t>
            </a:r>
          </a:p>
        </p:txBody>
      </p:sp>
      <p:sp>
        <p:nvSpPr>
          <p:cNvPr id="4" name="1">
            <a:extLst>
              <a:ext uri="{FF2B5EF4-FFF2-40B4-BE49-F238E27FC236}">
                <a16:creationId xmlns:a16="http://schemas.microsoft.com/office/drawing/2014/main" id="{F4421D54-2147-CE45-B26D-232D4BCC17FB}"/>
              </a:ext>
            </a:extLst>
          </p:cNvPr>
          <p:cNvSpPr/>
          <p:nvPr/>
        </p:nvSpPr>
        <p:spPr>
          <a:xfrm>
            <a:off x="6593304" y="2434694"/>
            <a:ext cx="1191128" cy="994306"/>
          </a:xfrm>
          <a:prstGeom prst="roundRect">
            <a:avLst>
              <a:gd name="adj" fmla="val 35191"/>
            </a:avLst>
          </a:prstGeom>
          <a:solidFill>
            <a:schemeClr val="bg1"/>
          </a:solidFill>
          <a:ln w="76200">
            <a:solidFill>
              <a:srgbClr val="833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833E92"/>
                </a:solidFill>
                <a:latin typeface="Filson - Glyphs" pitchFamily="50" charset="0"/>
              </a:rPr>
              <a:t>1</a:t>
            </a:r>
          </a:p>
        </p:txBody>
      </p:sp>
      <p:sp>
        <p:nvSpPr>
          <p:cNvPr id="18" name="2">
            <a:extLst>
              <a:ext uri="{FF2B5EF4-FFF2-40B4-BE49-F238E27FC236}">
                <a16:creationId xmlns:a16="http://schemas.microsoft.com/office/drawing/2014/main" id="{8F420F44-1121-8D4E-B8AC-E4068E2C95DF}"/>
              </a:ext>
            </a:extLst>
          </p:cNvPr>
          <p:cNvSpPr/>
          <p:nvPr/>
        </p:nvSpPr>
        <p:spPr>
          <a:xfrm>
            <a:off x="6593304" y="3603820"/>
            <a:ext cx="1191128" cy="994306"/>
          </a:xfrm>
          <a:prstGeom prst="roundRect">
            <a:avLst>
              <a:gd name="adj" fmla="val 35191"/>
            </a:avLst>
          </a:prstGeom>
          <a:solidFill>
            <a:schemeClr val="bg1"/>
          </a:solidFill>
          <a:ln w="76200">
            <a:solidFill>
              <a:srgbClr val="833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833E92"/>
                </a:solidFill>
                <a:latin typeface="Filson Soft Black" pitchFamily="2" charset="77"/>
              </a:rPr>
              <a:t>2</a:t>
            </a:r>
          </a:p>
        </p:txBody>
      </p:sp>
      <p:sp>
        <p:nvSpPr>
          <p:cNvPr id="19" name="3">
            <a:extLst>
              <a:ext uri="{FF2B5EF4-FFF2-40B4-BE49-F238E27FC236}">
                <a16:creationId xmlns:a16="http://schemas.microsoft.com/office/drawing/2014/main" id="{E6A2AE25-30C4-5447-8667-0F7FBEE0E408}"/>
              </a:ext>
            </a:extLst>
          </p:cNvPr>
          <p:cNvSpPr/>
          <p:nvPr/>
        </p:nvSpPr>
        <p:spPr>
          <a:xfrm>
            <a:off x="6593304" y="4772946"/>
            <a:ext cx="1191128" cy="994306"/>
          </a:xfrm>
          <a:prstGeom prst="roundRect">
            <a:avLst>
              <a:gd name="adj" fmla="val 35191"/>
            </a:avLst>
          </a:prstGeom>
          <a:solidFill>
            <a:schemeClr val="bg1"/>
          </a:solidFill>
          <a:ln w="76200">
            <a:solidFill>
              <a:srgbClr val="833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833E92"/>
                </a:solidFill>
                <a:latin typeface="Filson - Glyphs" pitchFamily="50" charset="0"/>
              </a:rPr>
              <a:t>3</a:t>
            </a:r>
          </a:p>
        </p:txBody>
      </p:sp>
      <p:pic>
        <p:nvPicPr>
          <p:cNvPr id="17" name="Picture 16" descr="A group of cupcakes with pink frosting&#10;&#10;Description automatically generated with low confidence">
            <a:extLst>
              <a:ext uri="{FF2B5EF4-FFF2-40B4-BE49-F238E27FC236}">
                <a16:creationId xmlns:a16="http://schemas.microsoft.com/office/drawing/2014/main" id="{FD06D6AB-4AD7-1847-BE1F-613C4FE6042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1421" y="1951561"/>
            <a:ext cx="5826340" cy="4342063"/>
          </a:xfrm>
          <a:prstGeom prst="rect">
            <a:avLst/>
          </a:prstGeom>
        </p:spPr>
      </p:pic>
    </p:spTree>
    <p:extLst>
      <p:ext uri="{BB962C8B-B14F-4D97-AF65-F5344CB8AC3E}">
        <p14:creationId xmlns:p14="http://schemas.microsoft.com/office/powerpoint/2010/main" val="42173984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1000" fill="hold"/>
                                        <p:tgtEl>
                                          <p:spTgt spid="4"/>
                                        </p:tgtEl>
                                        <p:attrNameLst>
                                          <p:attrName>fillcolor</p:attrName>
                                        </p:attrNameLst>
                                      </p:cBhvr>
                                      <p:to>
                                        <a:srgbClr val="D6D6D6"/>
                                      </p:to>
                                    </p:animClr>
                                    <p:set>
                                      <p:cBhvr>
                                        <p:cTn id="7" dur="1000" fill="hold"/>
                                        <p:tgtEl>
                                          <p:spTgt spid="4"/>
                                        </p:tgtEl>
                                        <p:attrNameLst>
                                          <p:attrName>fill.type</p:attrName>
                                        </p:attrNameLst>
                                      </p:cBhvr>
                                      <p:to>
                                        <p:strVal val="solid"/>
                                      </p:to>
                                    </p:set>
                                    <p:set>
                                      <p:cBhvr>
                                        <p:cTn id="8" dur="1000" fill="hold"/>
                                        <p:tgtEl>
                                          <p:spTgt spid="4"/>
                                        </p:tgtEl>
                                        <p:attrNameLst>
                                          <p:attrName>fill.on</p:attrName>
                                        </p:attrNameLst>
                                      </p:cBhvr>
                                      <p:to>
                                        <p:strVal val="true"/>
                                      </p:to>
                                    </p:set>
                                  </p:childTnLst>
                                  <p:subTnLst>
                                    <p:animClr clrSpc="rgb" dir="cw">
                                      <p:cBhvr override="childStyle">
                                        <p:cTn dur="1" fill="hold" display="0" masterRel="nextClick" afterEffect="1"/>
                                        <p:tgtEl>
                                          <p:spTgt spid="4"/>
                                        </p:tgtEl>
                                        <p:attrNameLst>
                                          <p:attrName>ppt_c</p:attrName>
                                        </p:attrNameLst>
                                      </p:cBhvr>
                                      <p:to>
                                        <a:srgbClr val="A5A5A5"/>
                                      </p:to>
                                    </p:animClr>
                                  </p:subTnLst>
                                </p:cTn>
                              </p:par>
                              <p:par>
                                <p:cTn id="9" presetID="3" presetClass="emph" presetSubtype="2" fill="hold" grpId="0" nodeType="withEffect">
                                  <p:stCondLst>
                                    <p:cond delay="0"/>
                                  </p:stCondLst>
                                  <p:childTnLst>
                                    <p:animClr clrSpc="rgb" dir="cw">
                                      <p:cBhvr override="childStyle">
                                        <p:cTn id="10" dur="1000" fill="hold"/>
                                        <p:tgtEl>
                                          <p:spTgt spid="4"/>
                                        </p:tgtEl>
                                        <p:attrNameLst>
                                          <p:attrName>style.color</p:attrName>
                                        </p:attrNameLst>
                                      </p:cBhvr>
                                      <p:to>
                                        <a:srgbClr val="A5A5A5"/>
                                      </p:to>
                                    </p:animClr>
                                  </p:childTnLst>
                                </p:cTn>
                              </p:par>
                              <p:par>
                                <p:cTn id="11" presetID="7" presetClass="emph" presetSubtype="2" fill="hold" nodeType="withEffect">
                                  <p:stCondLst>
                                    <p:cond delay="0"/>
                                  </p:stCondLst>
                                  <p:childTnLst>
                                    <p:animClr clrSpc="rgb" dir="cw">
                                      <p:cBhvr>
                                        <p:cTn id="12" dur="1000" fill="hold"/>
                                        <p:tgtEl>
                                          <p:spTgt spid="4"/>
                                        </p:tgtEl>
                                        <p:attrNameLst>
                                          <p:attrName>stroke.color</p:attrName>
                                        </p:attrNameLst>
                                      </p:cBhvr>
                                      <p:to>
                                        <a:srgbClr val="A5A5A5"/>
                                      </p:to>
                                    </p:animClr>
                                    <p:set>
                                      <p:cBhvr>
                                        <p:cTn id="13" dur="1000" fill="hold"/>
                                        <p:tgtEl>
                                          <p:spTgt spid="4"/>
                                        </p:tgtEl>
                                        <p:attrNameLst>
                                          <p:attrName>stroke.on</p:attrName>
                                        </p:attrNameLst>
                                      </p:cBhvr>
                                      <p:to>
                                        <p:strVal val="true"/>
                                      </p:to>
                                    </p:set>
                                  </p:child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 presetClass="emph" presetSubtype="2" fill="hold" nodeType="clickEffect">
                                  <p:stCondLst>
                                    <p:cond delay="0"/>
                                  </p:stCondLst>
                                  <p:childTnLst>
                                    <p:animClr clrSpc="rgb" dir="cw">
                                      <p:cBhvr>
                                        <p:cTn id="18" dur="1000" fill="hold"/>
                                        <p:tgtEl>
                                          <p:spTgt spid="18"/>
                                        </p:tgtEl>
                                        <p:attrNameLst>
                                          <p:attrName>fillcolor</p:attrName>
                                        </p:attrNameLst>
                                      </p:cBhvr>
                                      <p:to>
                                        <a:srgbClr val="D6D6D6"/>
                                      </p:to>
                                    </p:animClr>
                                    <p:set>
                                      <p:cBhvr>
                                        <p:cTn id="19" dur="1000" fill="hold"/>
                                        <p:tgtEl>
                                          <p:spTgt spid="18"/>
                                        </p:tgtEl>
                                        <p:attrNameLst>
                                          <p:attrName>fill.type</p:attrName>
                                        </p:attrNameLst>
                                      </p:cBhvr>
                                      <p:to>
                                        <p:strVal val="solid"/>
                                      </p:to>
                                    </p:set>
                                    <p:set>
                                      <p:cBhvr>
                                        <p:cTn id="20" dur="1000" fill="hold"/>
                                        <p:tgtEl>
                                          <p:spTgt spid="18"/>
                                        </p:tgtEl>
                                        <p:attrNameLst>
                                          <p:attrName>fill.on</p:attrName>
                                        </p:attrNameLst>
                                      </p:cBhvr>
                                      <p:to>
                                        <p:strVal val="true"/>
                                      </p:to>
                                    </p:set>
                                  </p:childTnLst>
                                  <p:subTnLst>
                                    <p:animClr clrSpc="rgb" dir="cw">
                                      <p:cBhvr override="childStyle">
                                        <p:cTn dur="1" fill="hold" display="0" masterRel="nextClick" afterEffect="1"/>
                                        <p:tgtEl>
                                          <p:spTgt spid="18"/>
                                        </p:tgtEl>
                                        <p:attrNameLst>
                                          <p:attrName>ppt_c</p:attrName>
                                        </p:attrNameLst>
                                      </p:cBhvr>
                                      <p:to>
                                        <a:srgbClr val="A5A5A5"/>
                                      </p:to>
                                    </p:animClr>
                                  </p:subTnLst>
                                </p:cTn>
                              </p:par>
                              <p:par>
                                <p:cTn id="21" presetID="3" presetClass="emph" presetSubtype="2" fill="hold" grpId="0" nodeType="withEffect">
                                  <p:stCondLst>
                                    <p:cond delay="0"/>
                                  </p:stCondLst>
                                  <p:childTnLst>
                                    <p:animClr clrSpc="rgb" dir="cw">
                                      <p:cBhvr override="childStyle">
                                        <p:cTn id="22" dur="1000" fill="hold"/>
                                        <p:tgtEl>
                                          <p:spTgt spid="18"/>
                                        </p:tgtEl>
                                        <p:attrNameLst>
                                          <p:attrName>style.color</p:attrName>
                                        </p:attrNameLst>
                                      </p:cBhvr>
                                      <p:to>
                                        <a:srgbClr val="A5A5A5"/>
                                      </p:to>
                                    </p:animClr>
                                  </p:childTnLst>
                                </p:cTn>
                              </p:par>
                              <p:par>
                                <p:cTn id="23" presetID="7" presetClass="emph" presetSubtype="2" fill="hold" nodeType="withEffect">
                                  <p:stCondLst>
                                    <p:cond delay="0"/>
                                  </p:stCondLst>
                                  <p:childTnLst>
                                    <p:animClr clrSpc="rgb" dir="cw">
                                      <p:cBhvr>
                                        <p:cTn id="24" dur="1000" fill="hold"/>
                                        <p:tgtEl>
                                          <p:spTgt spid="18"/>
                                        </p:tgtEl>
                                        <p:attrNameLst>
                                          <p:attrName>stroke.color</p:attrName>
                                        </p:attrNameLst>
                                      </p:cBhvr>
                                      <p:to>
                                        <a:srgbClr val="A5A5A5"/>
                                      </p:to>
                                    </p:animClr>
                                    <p:set>
                                      <p:cBhvr>
                                        <p:cTn id="25" dur="1000" fill="hold"/>
                                        <p:tgtEl>
                                          <p:spTgt spid="18"/>
                                        </p:tgtEl>
                                        <p:attrNameLst>
                                          <p:attrName>stroke.on</p:attrName>
                                        </p:attrNameLst>
                                      </p:cBhvr>
                                      <p:to>
                                        <p:strVal val="true"/>
                                      </p:to>
                                    </p:set>
                                  </p:childTnLst>
                                </p:cTn>
                              </p:par>
                            </p:childTnLst>
                          </p:cTn>
                        </p:par>
                      </p:childTnLst>
                    </p:cTn>
                  </p:par>
                </p:childTnLst>
              </p:cTn>
              <p:nextCondLst>
                <p:cond evt="onClick" delay="0">
                  <p:tgtEl>
                    <p:spTgt spid="18"/>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1000" fill="hold"/>
                                        <p:tgtEl>
                                          <p:spTgt spid="19"/>
                                        </p:tgtEl>
                                        <p:attrNameLst>
                                          <p:attrName>fillcolor</p:attrName>
                                        </p:attrNameLst>
                                      </p:cBhvr>
                                      <p:to>
                                        <a:srgbClr val="CFECA5"/>
                                      </p:to>
                                    </p:animClr>
                                    <p:set>
                                      <p:cBhvr>
                                        <p:cTn id="31" dur="1000" fill="hold"/>
                                        <p:tgtEl>
                                          <p:spTgt spid="19"/>
                                        </p:tgtEl>
                                        <p:attrNameLst>
                                          <p:attrName>fill.type</p:attrName>
                                        </p:attrNameLst>
                                      </p:cBhvr>
                                      <p:to>
                                        <p:strVal val="solid"/>
                                      </p:to>
                                    </p:set>
                                    <p:set>
                                      <p:cBhvr>
                                        <p:cTn id="32" dur="1000" fill="hold"/>
                                        <p:tgtEl>
                                          <p:spTgt spid="19"/>
                                        </p:tgtEl>
                                        <p:attrNameLst>
                                          <p:attrName>fill.on</p:attrName>
                                        </p:attrNameLst>
                                      </p:cBhvr>
                                      <p:to>
                                        <p:strVal val="true"/>
                                      </p:to>
                                    </p:set>
                                  </p:childTnLst>
                                  <p:subTnLst>
                                    <p:animClr clrSpc="rgb" dir="cw">
                                      <p:cBhvr override="childStyle">
                                        <p:cTn dur="1" fill="hold" display="0" masterRel="nextClick" afterEffect="1"/>
                                        <p:tgtEl>
                                          <p:spTgt spid="19"/>
                                        </p:tgtEl>
                                        <p:attrNameLst>
                                          <p:attrName>ppt_c</p:attrName>
                                        </p:attrNameLst>
                                      </p:cBhvr>
                                      <p:to>
                                        <a:srgbClr val="A5A5A5"/>
                                      </p:to>
                                    </p:animClr>
                                  </p:subTnLst>
                                </p:cTn>
                              </p:par>
                              <p:par>
                                <p:cTn id="33" presetID="7" presetClass="emph" presetSubtype="2" fill="hold" grpId="0" nodeType="withEffect">
                                  <p:stCondLst>
                                    <p:cond delay="0"/>
                                  </p:stCondLst>
                                  <p:childTnLst>
                                    <p:animClr clrSpc="rgb" dir="cw">
                                      <p:cBhvr>
                                        <p:cTn id="34" dur="1000" fill="hold"/>
                                        <p:tgtEl>
                                          <p:spTgt spid="19"/>
                                        </p:tgtEl>
                                        <p:attrNameLst>
                                          <p:attrName>stroke.color</p:attrName>
                                        </p:attrNameLst>
                                      </p:cBhvr>
                                      <p:to>
                                        <a:srgbClr val="7DC348"/>
                                      </p:to>
                                    </p:animClr>
                                    <p:set>
                                      <p:cBhvr>
                                        <p:cTn id="35" dur="1000" fill="hold"/>
                                        <p:tgtEl>
                                          <p:spTgt spid="19"/>
                                        </p:tgtEl>
                                        <p:attrNameLst>
                                          <p:attrName>stroke.on</p:attrName>
                                        </p:attrNameLst>
                                      </p:cBhvr>
                                      <p:to>
                                        <p:strVal val="true"/>
                                      </p:to>
                                    </p:set>
                                  </p:childTnLst>
                                </p:cTn>
                              </p:par>
                              <p:par>
                                <p:cTn id="36" presetID="3" presetClass="emph" presetSubtype="2" fill="hold" grpId="1" nodeType="withEffect">
                                  <p:stCondLst>
                                    <p:cond delay="0"/>
                                  </p:stCondLst>
                                  <p:childTnLst>
                                    <p:animClr clrSpc="rgb" dir="cw">
                                      <p:cBhvr override="childStyle">
                                        <p:cTn id="37" dur="1000" fill="hold"/>
                                        <p:tgtEl>
                                          <p:spTgt spid="19"/>
                                        </p:tgtEl>
                                        <p:attrNameLst>
                                          <p:attrName>style.color</p:attrName>
                                        </p:attrNameLst>
                                      </p:cBhvr>
                                      <p:to>
                                        <a:srgbClr val="7DC348"/>
                                      </p:to>
                                    </p:animClr>
                                  </p:childTnLst>
                                </p:cTn>
                              </p:par>
                            </p:childTnLst>
                          </p:cTn>
                        </p:par>
                      </p:childTnLst>
                    </p:cTn>
                  </p:par>
                </p:childTnLst>
              </p:cTn>
              <p:nextCondLst>
                <p:cond evt="onClick" delay="0">
                  <p:tgtEl>
                    <p:spTgt spid="19"/>
                  </p:tgtEl>
                </p:cond>
              </p:nextCondLst>
            </p:seq>
          </p:childTnLst>
        </p:cTn>
      </p:par>
    </p:tnLst>
    <p:bldLst>
      <p:bldP spid="4" grpId="0" animBg="1"/>
      <p:bldP spid="18" grpId="0" animBg="1"/>
      <p:bldP spid="19" grpId="0" animBg="1"/>
      <p:bldP spid="19"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D7B4D-37C4-7649-94C0-EEC52FB5D547}"/>
              </a:ext>
            </a:extLst>
          </p:cNvPr>
          <p:cNvSpPr>
            <a:spLocks noGrp="1"/>
          </p:cNvSpPr>
          <p:nvPr>
            <p:ph type="title"/>
          </p:nvPr>
        </p:nvSpPr>
        <p:spPr>
          <a:xfrm>
            <a:off x="1018902" y="802565"/>
            <a:ext cx="7106196" cy="994306"/>
          </a:xfrm>
        </p:spPr>
        <p:txBody>
          <a:bodyPr/>
          <a:lstStyle/>
          <a:p>
            <a:r>
              <a:rPr lang="en-US" dirty="0">
                <a:solidFill>
                  <a:srgbClr val="833E92"/>
                </a:solidFill>
              </a:rPr>
              <a:t> </a:t>
            </a:r>
            <a:r>
              <a:rPr lang="en-US" dirty="0">
                <a:solidFill>
                  <a:srgbClr val="833E92"/>
                </a:solidFill>
                <a:latin typeface="Filson Soft Black" pitchFamily="2" charset="77"/>
              </a:rPr>
              <a:t>Can </a:t>
            </a:r>
            <a:r>
              <a:rPr lang="en-US" dirty="0">
                <a:solidFill>
                  <a:srgbClr val="833E92"/>
                </a:solidFill>
                <a:latin typeface="Filson - Glyphs" pitchFamily="50" charset="0"/>
              </a:rPr>
              <a:t>y</a:t>
            </a:r>
            <a:r>
              <a:rPr lang="en-US" dirty="0">
                <a:solidFill>
                  <a:srgbClr val="833E92"/>
                </a:solidFill>
                <a:latin typeface="Filson Soft Black" pitchFamily="2" charset="77"/>
              </a:rPr>
              <a:t>ou find the matching number?</a:t>
            </a:r>
          </a:p>
        </p:txBody>
      </p:sp>
      <p:sp>
        <p:nvSpPr>
          <p:cNvPr id="4" name="1">
            <a:extLst>
              <a:ext uri="{FF2B5EF4-FFF2-40B4-BE49-F238E27FC236}">
                <a16:creationId xmlns:a16="http://schemas.microsoft.com/office/drawing/2014/main" id="{F4421D54-2147-CE45-B26D-232D4BCC17FB}"/>
              </a:ext>
            </a:extLst>
          </p:cNvPr>
          <p:cNvSpPr/>
          <p:nvPr/>
        </p:nvSpPr>
        <p:spPr>
          <a:xfrm>
            <a:off x="6593304" y="2434694"/>
            <a:ext cx="1191128" cy="994306"/>
          </a:xfrm>
          <a:prstGeom prst="roundRect">
            <a:avLst>
              <a:gd name="adj" fmla="val 35191"/>
            </a:avLst>
          </a:prstGeom>
          <a:solidFill>
            <a:schemeClr val="bg1"/>
          </a:solidFill>
          <a:ln w="76200">
            <a:solidFill>
              <a:srgbClr val="833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833E92"/>
                </a:solidFill>
                <a:latin typeface="Filson - Glyphs" pitchFamily="50" charset="0"/>
              </a:rPr>
              <a:t>4</a:t>
            </a:r>
          </a:p>
        </p:txBody>
      </p:sp>
      <p:sp>
        <p:nvSpPr>
          <p:cNvPr id="18" name="2">
            <a:extLst>
              <a:ext uri="{FF2B5EF4-FFF2-40B4-BE49-F238E27FC236}">
                <a16:creationId xmlns:a16="http://schemas.microsoft.com/office/drawing/2014/main" id="{8F420F44-1121-8D4E-B8AC-E4068E2C95DF}"/>
              </a:ext>
            </a:extLst>
          </p:cNvPr>
          <p:cNvSpPr/>
          <p:nvPr/>
        </p:nvSpPr>
        <p:spPr>
          <a:xfrm>
            <a:off x="6593304" y="4895707"/>
            <a:ext cx="1191128" cy="994306"/>
          </a:xfrm>
          <a:prstGeom prst="roundRect">
            <a:avLst>
              <a:gd name="adj" fmla="val 35191"/>
            </a:avLst>
          </a:prstGeom>
          <a:solidFill>
            <a:schemeClr val="bg1"/>
          </a:solidFill>
          <a:ln w="76200">
            <a:solidFill>
              <a:srgbClr val="833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833E92"/>
                </a:solidFill>
                <a:latin typeface="Filson Soft Black" pitchFamily="2" charset="77"/>
              </a:rPr>
              <a:t>6</a:t>
            </a:r>
          </a:p>
        </p:txBody>
      </p:sp>
      <p:sp>
        <p:nvSpPr>
          <p:cNvPr id="19" name="3">
            <a:extLst>
              <a:ext uri="{FF2B5EF4-FFF2-40B4-BE49-F238E27FC236}">
                <a16:creationId xmlns:a16="http://schemas.microsoft.com/office/drawing/2014/main" id="{E6A2AE25-30C4-5447-8667-0F7FBEE0E408}"/>
              </a:ext>
            </a:extLst>
          </p:cNvPr>
          <p:cNvSpPr/>
          <p:nvPr/>
        </p:nvSpPr>
        <p:spPr>
          <a:xfrm>
            <a:off x="6593304" y="3665200"/>
            <a:ext cx="1191128" cy="994306"/>
          </a:xfrm>
          <a:prstGeom prst="roundRect">
            <a:avLst>
              <a:gd name="adj" fmla="val 35191"/>
            </a:avLst>
          </a:prstGeom>
          <a:solidFill>
            <a:schemeClr val="bg1"/>
          </a:solidFill>
          <a:ln w="76200">
            <a:solidFill>
              <a:srgbClr val="833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833E92"/>
                </a:solidFill>
                <a:latin typeface="Filson Soft Black" pitchFamily="2" charset="77"/>
              </a:rPr>
              <a:t>5</a:t>
            </a:r>
          </a:p>
        </p:txBody>
      </p:sp>
      <p:pic>
        <p:nvPicPr>
          <p:cNvPr id="5" name="Picture 4" descr="A picture containing bowed instrument&#10;&#10;Description automatically generated">
            <a:extLst>
              <a:ext uri="{FF2B5EF4-FFF2-40B4-BE49-F238E27FC236}">
                <a16:creationId xmlns:a16="http://schemas.microsoft.com/office/drawing/2014/main" id="{7F55800A-8470-5B45-832D-D4BC8783A35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8902" y="2078285"/>
            <a:ext cx="3164572" cy="833039"/>
          </a:xfrm>
          <a:prstGeom prst="rect">
            <a:avLst/>
          </a:prstGeom>
        </p:spPr>
      </p:pic>
      <p:pic>
        <p:nvPicPr>
          <p:cNvPr id="7" name="Picture 6">
            <a:extLst>
              <a:ext uri="{FF2B5EF4-FFF2-40B4-BE49-F238E27FC236}">
                <a16:creationId xmlns:a16="http://schemas.microsoft.com/office/drawing/2014/main" id="{39F17DE4-C8A3-814E-87D8-720D280B864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8901" y="2904626"/>
            <a:ext cx="3164573" cy="833039"/>
          </a:xfrm>
          <a:prstGeom prst="rect">
            <a:avLst/>
          </a:prstGeom>
        </p:spPr>
      </p:pic>
      <p:pic>
        <p:nvPicPr>
          <p:cNvPr id="11" name="Picture 10">
            <a:extLst>
              <a:ext uri="{FF2B5EF4-FFF2-40B4-BE49-F238E27FC236}">
                <a16:creationId xmlns:a16="http://schemas.microsoft.com/office/drawing/2014/main" id="{3B3E559D-EF8C-B043-973A-4C80EB6E36F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641531" y="4356426"/>
            <a:ext cx="3164572" cy="833039"/>
          </a:xfrm>
          <a:prstGeom prst="rect">
            <a:avLst/>
          </a:prstGeom>
        </p:spPr>
      </p:pic>
      <p:pic>
        <p:nvPicPr>
          <p:cNvPr id="12" name="Picture 11">
            <a:extLst>
              <a:ext uri="{FF2B5EF4-FFF2-40B4-BE49-F238E27FC236}">
                <a16:creationId xmlns:a16="http://schemas.microsoft.com/office/drawing/2014/main" id="{C9100440-B081-3543-8BF6-0EA1E99C76B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23817" y="5056974"/>
            <a:ext cx="3164573" cy="833039"/>
          </a:xfrm>
          <a:prstGeom prst="rect">
            <a:avLst/>
          </a:prstGeom>
        </p:spPr>
      </p:pic>
      <p:pic>
        <p:nvPicPr>
          <p:cNvPr id="13" name="Picture 12" descr="A picture containing bowed instrument&#10;&#10;Description automatically generated">
            <a:extLst>
              <a:ext uri="{FF2B5EF4-FFF2-40B4-BE49-F238E27FC236}">
                <a16:creationId xmlns:a16="http://schemas.microsoft.com/office/drawing/2014/main" id="{40B09F21-D288-694E-BFD9-393338C6E04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flipH="1">
            <a:off x="2171438" y="3615737"/>
            <a:ext cx="3164572" cy="833039"/>
          </a:xfrm>
          <a:prstGeom prst="rect">
            <a:avLst/>
          </a:prstGeom>
        </p:spPr>
      </p:pic>
    </p:spTree>
    <p:extLst>
      <p:ext uri="{BB962C8B-B14F-4D97-AF65-F5344CB8AC3E}">
        <p14:creationId xmlns:p14="http://schemas.microsoft.com/office/powerpoint/2010/main" val="29575281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1000" fill="hold"/>
                                        <p:tgtEl>
                                          <p:spTgt spid="4"/>
                                        </p:tgtEl>
                                        <p:attrNameLst>
                                          <p:attrName>fillcolor</p:attrName>
                                        </p:attrNameLst>
                                      </p:cBhvr>
                                      <p:to>
                                        <a:srgbClr val="D6D6D6"/>
                                      </p:to>
                                    </p:animClr>
                                    <p:set>
                                      <p:cBhvr>
                                        <p:cTn id="7" dur="1000" fill="hold"/>
                                        <p:tgtEl>
                                          <p:spTgt spid="4"/>
                                        </p:tgtEl>
                                        <p:attrNameLst>
                                          <p:attrName>fill.type</p:attrName>
                                        </p:attrNameLst>
                                      </p:cBhvr>
                                      <p:to>
                                        <p:strVal val="solid"/>
                                      </p:to>
                                    </p:set>
                                    <p:set>
                                      <p:cBhvr>
                                        <p:cTn id="8" dur="1000" fill="hold"/>
                                        <p:tgtEl>
                                          <p:spTgt spid="4"/>
                                        </p:tgtEl>
                                        <p:attrNameLst>
                                          <p:attrName>fill.on</p:attrName>
                                        </p:attrNameLst>
                                      </p:cBhvr>
                                      <p:to>
                                        <p:strVal val="true"/>
                                      </p:to>
                                    </p:set>
                                  </p:childTnLst>
                                  <p:subTnLst>
                                    <p:animClr clrSpc="rgb" dir="cw">
                                      <p:cBhvr override="childStyle">
                                        <p:cTn dur="1" fill="hold" display="0" masterRel="nextClick" afterEffect="1"/>
                                        <p:tgtEl>
                                          <p:spTgt spid="4"/>
                                        </p:tgtEl>
                                        <p:attrNameLst>
                                          <p:attrName>ppt_c</p:attrName>
                                        </p:attrNameLst>
                                      </p:cBhvr>
                                      <p:to>
                                        <a:srgbClr val="A5A5A5"/>
                                      </p:to>
                                    </p:animClr>
                                  </p:subTnLst>
                                </p:cTn>
                              </p:par>
                              <p:par>
                                <p:cTn id="9" presetID="3" presetClass="emph" presetSubtype="2" fill="hold" grpId="0" nodeType="withEffect">
                                  <p:stCondLst>
                                    <p:cond delay="0"/>
                                  </p:stCondLst>
                                  <p:childTnLst>
                                    <p:animClr clrSpc="rgb" dir="cw">
                                      <p:cBhvr override="childStyle">
                                        <p:cTn id="10" dur="1000" fill="hold"/>
                                        <p:tgtEl>
                                          <p:spTgt spid="4"/>
                                        </p:tgtEl>
                                        <p:attrNameLst>
                                          <p:attrName>style.color</p:attrName>
                                        </p:attrNameLst>
                                      </p:cBhvr>
                                      <p:to>
                                        <a:srgbClr val="A5A5A5"/>
                                      </p:to>
                                    </p:animClr>
                                  </p:childTnLst>
                                </p:cTn>
                              </p:par>
                              <p:par>
                                <p:cTn id="11" presetID="7" presetClass="emph" presetSubtype="2" fill="hold" nodeType="withEffect">
                                  <p:stCondLst>
                                    <p:cond delay="0"/>
                                  </p:stCondLst>
                                  <p:childTnLst>
                                    <p:animClr clrSpc="rgb" dir="cw">
                                      <p:cBhvr>
                                        <p:cTn id="12" dur="1000" fill="hold"/>
                                        <p:tgtEl>
                                          <p:spTgt spid="4"/>
                                        </p:tgtEl>
                                        <p:attrNameLst>
                                          <p:attrName>stroke.color</p:attrName>
                                        </p:attrNameLst>
                                      </p:cBhvr>
                                      <p:to>
                                        <a:srgbClr val="A5A5A5"/>
                                      </p:to>
                                    </p:animClr>
                                    <p:set>
                                      <p:cBhvr>
                                        <p:cTn id="13" dur="1000" fill="hold"/>
                                        <p:tgtEl>
                                          <p:spTgt spid="4"/>
                                        </p:tgtEl>
                                        <p:attrNameLst>
                                          <p:attrName>stroke.on</p:attrName>
                                        </p:attrNameLst>
                                      </p:cBhvr>
                                      <p:to>
                                        <p:strVal val="true"/>
                                      </p:to>
                                    </p:set>
                                  </p:child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 presetClass="emph" presetSubtype="2" fill="hold" nodeType="clickEffect">
                                  <p:stCondLst>
                                    <p:cond delay="0"/>
                                  </p:stCondLst>
                                  <p:childTnLst>
                                    <p:animClr clrSpc="rgb" dir="cw">
                                      <p:cBhvr>
                                        <p:cTn id="18" dur="1000" fill="hold"/>
                                        <p:tgtEl>
                                          <p:spTgt spid="18"/>
                                        </p:tgtEl>
                                        <p:attrNameLst>
                                          <p:attrName>fillcolor</p:attrName>
                                        </p:attrNameLst>
                                      </p:cBhvr>
                                      <p:to>
                                        <a:srgbClr val="D6D6D6"/>
                                      </p:to>
                                    </p:animClr>
                                    <p:set>
                                      <p:cBhvr>
                                        <p:cTn id="19" dur="1000" fill="hold"/>
                                        <p:tgtEl>
                                          <p:spTgt spid="18"/>
                                        </p:tgtEl>
                                        <p:attrNameLst>
                                          <p:attrName>fill.type</p:attrName>
                                        </p:attrNameLst>
                                      </p:cBhvr>
                                      <p:to>
                                        <p:strVal val="solid"/>
                                      </p:to>
                                    </p:set>
                                    <p:set>
                                      <p:cBhvr>
                                        <p:cTn id="20" dur="1000" fill="hold"/>
                                        <p:tgtEl>
                                          <p:spTgt spid="18"/>
                                        </p:tgtEl>
                                        <p:attrNameLst>
                                          <p:attrName>fill.on</p:attrName>
                                        </p:attrNameLst>
                                      </p:cBhvr>
                                      <p:to>
                                        <p:strVal val="true"/>
                                      </p:to>
                                    </p:set>
                                  </p:childTnLst>
                                  <p:subTnLst>
                                    <p:animClr clrSpc="rgb" dir="cw">
                                      <p:cBhvr override="childStyle">
                                        <p:cTn dur="1" fill="hold" display="0" masterRel="nextClick" afterEffect="1"/>
                                        <p:tgtEl>
                                          <p:spTgt spid="18"/>
                                        </p:tgtEl>
                                        <p:attrNameLst>
                                          <p:attrName>ppt_c</p:attrName>
                                        </p:attrNameLst>
                                      </p:cBhvr>
                                      <p:to>
                                        <a:srgbClr val="A5A5A5"/>
                                      </p:to>
                                    </p:animClr>
                                  </p:subTnLst>
                                </p:cTn>
                              </p:par>
                              <p:par>
                                <p:cTn id="21" presetID="3" presetClass="emph" presetSubtype="2" fill="hold" grpId="0" nodeType="withEffect">
                                  <p:stCondLst>
                                    <p:cond delay="0"/>
                                  </p:stCondLst>
                                  <p:childTnLst>
                                    <p:animClr clrSpc="rgb" dir="cw">
                                      <p:cBhvr override="childStyle">
                                        <p:cTn id="22" dur="1000" fill="hold"/>
                                        <p:tgtEl>
                                          <p:spTgt spid="18"/>
                                        </p:tgtEl>
                                        <p:attrNameLst>
                                          <p:attrName>style.color</p:attrName>
                                        </p:attrNameLst>
                                      </p:cBhvr>
                                      <p:to>
                                        <a:srgbClr val="A5A5A5"/>
                                      </p:to>
                                    </p:animClr>
                                  </p:childTnLst>
                                </p:cTn>
                              </p:par>
                              <p:par>
                                <p:cTn id="23" presetID="7" presetClass="emph" presetSubtype="2" fill="hold" nodeType="withEffect">
                                  <p:stCondLst>
                                    <p:cond delay="0"/>
                                  </p:stCondLst>
                                  <p:childTnLst>
                                    <p:animClr clrSpc="rgb" dir="cw">
                                      <p:cBhvr>
                                        <p:cTn id="24" dur="1000" fill="hold"/>
                                        <p:tgtEl>
                                          <p:spTgt spid="18"/>
                                        </p:tgtEl>
                                        <p:attrNameLst>
                                          <p:attrName>stroke.color</p:attrName>
                                        </p:attrNameLst>
                                      </p:cBhvr>
                                      <p:to>
                                        <a:srgbClr val="A5A5A5"/>
                                      </p:to>
                                    </p:animClr>
                                    <p:set>
                                      <p:cBhvr>
                                        <p:cTn id="25" dur="1000" fill="hold"/>
                                        <p:tgtEl>
                                          <p:spTgt spid="18"/>
                                        </p:tgtEl>
                                        <p:attrNameLst>
                                          <p:attrName>stroke.on</p:attrName>
                                        </p:attrNameLst>
                                      </p:cBhvr>
                                      <p:to>
                                        <p:strVal val="true"/>
                                      </p:to>
                                    </p:set>
                                  </p:childTnLst>
                                </p:cTn>
                              </p:par>
                            </p:childTnLst>
                          </p:cTn>
                        </p:par>
                      </p:childTnLst>
                    </p:cTn>
                  </p:par>
                </p:childTnLst>
              </p:cTn>
              <p:nextCondLst>
                <p:cond evt="onClick" delay="0">
                  <p:tgtEl>
                    <p:spTgt spid="18"/>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1000" fill="hold"/>
                                        <p:tgtEl>
                                          <p:spTgt spid="19"/>
                                        </p:tgtEl>
                                        <p:attrNameLst>
                                          <p:attrName>fillcolor</p:attrName>
                                        </p:attrNameLst>
                                      </p:cBhvr>
                                      <p:to>
                                        <a:srgbClr val="CFECA5"/>
                                      </p:to>
                                    </p:animClr>
                                    <p:set>
                                      <p:cBhvr>
                                        <p:cTn id="31" dur="1000" fill="hold"/>
                                        <p:tgtEl>
                                          <p:spTgt spid="19"/>
                                        </p:tgtEl>
                                        <p:attrNameLst>
                                          <p:attrName>fill.type</p:attrName>
                                        </p:attrNameLst>
                                      </p:cBhvr>
                                      <p:to>
                                        <p:strVal val="solid"/>
                                      </p:to>
                                    </p:set>
                                    <p:set>
                                      <p:cBhvr>
                                        <p:cTn id="32" dur="1000" fill="hold"/>
                                        <p:tgtEl>
                                          <p:spTgt spid="19"/>
                                        </p:tgtEl>
                                        <p:attrNameLst>
                                          <p:attrName>fill.on</p:attrName>
                                        </p:attrNameLst>
                                      </p:cBhvr>
                                      <p:to>
                                        <p:strVal val="true"/>
                                      </p:to>
                                    </p:set>
                                  </p:childTnLst>
                                  <p:subTnLst>
                                    <p:animClr clrSpc="rgb" dir="cw">
                                      <p:cBhvr override="childStyle">
                                        <p:cTn dur="1" fill="hold" display="0" masterRel="nextClick" afterEffect="1"/>
                                        <p:tgtEl>
                                          <p:spTgt spid="19"/>
                                        </p:tgtEl>
                                        <p:attrNameLst>
                                          <p:attrName>ppt_c</p:attrName>
                                        </p:attrNameLst>
                                      </p:cBhvr>
                                      <p:to>
                                        <a:srgbClr val="A5A5A5"/>
                                      </p:to>
                                    </p:animClr>
                                  </p:subTnLst>
                                </p:cTn>
                              </p:par>
                              <p:par>
                                <p:cTn id="33" presetID="7" presetClass="emph" presetSubtype="2" fill="hold" grpId="0" nodeType="withEffect">
                                  <p:stCondLst>
                                    <p:cond delay="0"/>
                                  </p:stCondLst>
                                  <p:childTnLst>
                                    <p:animClr clrSpc="rgb" dir="cw">
                                      <p:cBhvr>
                                        <p:cTn id="34" dur="1000" fill="hold"/>
                                        <p:tgtEl>
                                          <p:spTgt spid="19"/>
                                        </p:tgtEl>
                                        <p:attrNameLst>
                                          <p:attrName>stroke.color</p:attrName>
                                        </p:attrNameLst>
                                      </p:cBhvr>
                                      <p:to>
                                        <a:srgbClr val="7DC348"/>
                                      </p:to>
                                    </p:animClr>
                                    <p:set>
                                      <p:cBhvr>
                                        <p:cTn id="35" dur="1000" fill="hold"/>
                                        <p:tgtEl>
                                          <p:spTgt spid="19"/>
                                        </p:tgtEl>
                                        <p:attrNameLst>
                                          <p:attrName>stroke.on</p:attrName>
                                        </p:attrNameLst>
                                      </p:cBhvr>
                                      <p:to>
                                        <p:strVal val="true"/>
                                      </p:to>
                                    </p:set>
                                  </p:childTnLst>
                                </p:cTn>
                              </p:par>
                              <p:par>
                                <p:cTn id="36" presetID="3" presetClass="emph" presetSubtype="2" fill="hold" grpId="1" nodeType="withEffect">
                                  <p:stCondLst>
                                    <p:cond delay="0"/>
                                  </p:stCondLst>
                                  <p:childTnLst>
                                    <p:animClr clrSpc="rgb" dir="cw">
                                      <p:cBhvr override="childStyle">
                                        <p:cTn id="37" dur="1000" fill="hold"/>
                                        <p:tgtEl>
                                          <p:spTgt spid="19"/>
                                        </p:tgtEl>
                                        <p:attrNameLst>
                                          <p:attrName>style.color</p:attrName>
                                        </p:attrNameLst>
                                      </p:cBhvr>
                                      <p:to>
                                        <a:srgbClr val="7DC348"/>
                                      </p:to>
                                    </p:animClr>
                                  </p:childTnLst>
                                </p:cTn>
                              </p:par>
                            </p:childTnLst>
                          </p:cTn>
                        </p:par>
                      </p:childTnLst>
                    </p:cTn>
                  </p:par>
                </p:childTnLst>
              </p:cTn>
              <p:nextCondLst>
                <p:cond evt="onClick" delay="0">
                  <p:tgtEl>
                    <p:spTgt spid="19"/>
                  </p:tgtEl>
                </p:cond>
              </p:nextCondLst>
            </p:seq>
          </p:childTnLst>
        </p:cTn>
      </p:par>
    </p:tnLst>
    <p:bldLst>
      <p:bldP spid="4" grpId="0" animBg="1"/>
      <p:bldP spid="18" grpId="0" animBg="1"/>
      <p:bldP spid="19" grpId="0" animBg="1"/>
      <p:bldP spid="1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D7B4D-37C4-7649-94C0-EEC52FB5D547}"/>
              </a:ext>
            </a:extLst>
          </p:cNvPr>
          <p:cNvSpPr>
            <a:spLocks noGrp="1"/>
          </p:cNvSpPr>
          <p:nvPr>
            <p:ph type="title"/>
          </p:nvPr>
        </p:nvSpPr>
        <p:spPr>
          <a:xfrm>
            <a:off x="1018902" y="802565"/>
            <a:ext cx="7106196" cy="994306"/>
          </a:xfrm>
        </p:spPr>
        <p:txBody>
          <a:bodyPr/>
          <a:lstStyle/>
          <a:p>
            <a:r>
              <a:rPr lang="en-US" dirty="0">
                <a:solidFill>
                  <a:srgbClr val="833E92"/>
                </a:solidFill>
              </a:rPr>
              <a:t> </a:t>
            </a:r>
            <a:r>
              <a:rPr lang="en-US" dirty="0">
                <a:solidFill>
                  <a:srgbClr val="833E92"/>
                </a:solidFill>
                <a:latin typeface="Filson Soft Black" pitchFamily="2" charset="77"/>
              </a:rPr>
              <a:t>Can </a:t>
            </a:r>
            <a:r>
              <a:rPr lang="en-US" dirty="0">
                <a:solidFill>
                  <a:srgbClr val="833E92"/>
                </a:solidFill>
                <a:latin typeface="Filson - Glyphs" pitchFamily="50" charset="0"/>
              </a:rPr>
              <a:t>y</a:t>
            </a:r>
            <a:r>
              <a:rPr lang="en-US" dirty="0">
                <a:solidFill>
                  <a:srgbClr val="833E92"/>
                </a:solidFill>
                <a:latin typeface="Filson Soft Black" pitchFamily="2" charset="77"/>
              </a:rPr>
              <a:t>ou find the matching number?</a:t>
            </a:r>
          </a:p>
        </p:txBody>
      </p:sp>
      <p:sp>
        <p:nvSpPr>
          <p:cNvPr id="4" name="1">
            <a:extLst>
              <a:ext uri="{FF2B5EF4-FFF2-40B4-BE49-F238E27FC236}">
                <a16:creationId xmlns:a16="http://schemas.microsoft.com/office/drawing/2014/main" id="{F4421D54-2147-CE45-B26D-232D4BCC17FB}"/>
              </a:ext>
            </a:extLst>
          </p:cNvPr>
          <p:cNvSpPr/>
          <p:nvPr/>
        </p:nvSpPr>
        <p:spPr>
          <a:xfrm>
            <a:off x="6593304" y="3686977"/>
            <a:ext cx="1191128" cy="994306"/>
          </a:xfrm>
          <a:prstGeom prst="roundRect">
            <a:avLst>
              <a:gd name="adj" fmla="val 35191"/>
            </a:avLst>
          </a:prstGeom>
          <a:solidFill>
            <a:schemeClr val="bg1"/>
          </a:solidFill>
          <a:ln w="76200">
            <a:solidFill>
              <a:srgbClr val="833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833E92"/>
                </a:solidFill>
                <a:latin typeface="Filson Soft Black" pitchFamily="2" charset="77"/>
              </a:rPr>
              <a:t>9</a:t>
            </a:r>
          </a:p>
        </p:txBody>
      </p:sp>
      <p:sp>
        <p:nvSpPr>
          <p:cNvPr id="18" name="2">
            <a:extLst>
              <a:ext uri="{FF2B5EF4-FFF2-40B4-BE49-F238E27FC236}">
                <a16:creationId xmlns:a16="http://schemas.microsoft.com/office/drawing/2014/main" id="{8F420F44-1121-8D4E-B8AC-E4068E2C95DF}"/>
              </a:ext>
            </a:extLst>
          </p:cNvPr>
          <p:cNvSpPr/>
          <p:nvPr/>
        </p:nvSpPr>
        <p:spPr>
          <a:xfrm>
            <a:off x="6593304" y="4895707"/>
            <a:ext cx="1191128" cy="994306"/>
          </a:xfrm>
          <a:prstGeom prst="roundRect">
            <a:avLst>
              <a:gd name="adj" fmla="val 35191"/>
            </a:avLst>
          </a:prstGeom>
          <a:solidFill>
            <a:schemeClr val="bg1"/>
          </a:solidFill>
          <a:ln w="76200">
            <a:solidFill>
              <a:srgbClr val="833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833E92"/>
                </a:solidFill>
                <a:latin typeface="Filson - Glyphs" pitchFamily="50" charset="0"/>
              </a:rPr>
              <a:t>10</a:t>
            </a:r>
          </a:p>
        </p:txBody>
      </p:sp>
      <p:sp>
        <p:nvSpPr>
          <p:cNvPr id="19" name="3">
            <a:extLst>
              <a:ext uri="{FF2B5EF4-FFF2-40B4-BE49-F238E27FC236}">
                <a16:creationId xmlns:a16="http://schemas.microsoft.com/office/drawing/2014/main" id="{E6A2AE25-30C4-5447-8667-0F7FBEE0E408}"/>
              </a:ext>
            </a:extLst>
          </p:cNvPr>
          <p:cNvSpPr/>
          <p:nvPr/>
        </p:nvSpPr>
        <p:spPr>
          <a:xfrm>
            <a:off x="6593304" y="2478247"/>
            <a:ext cx="1191128" cy="994306"/>
          </a:xfrm>
          <a:prstGeom prst="roundRect">
            <a:avLst>
              <a:gd name="adj" fmla="val 35191"/>
            </a:avLst>
          </a:prstGeom>
          <a:solidFill>
            <a:schemeClr val="bg1"/>
          </a:solidFill>
          <a:ln w="76200">
            <a:solidFill>
              <a:srgbClr val="833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833E92"/>
                </a:solidFill>
                <a:latin typeface="Filson Soft Black" pitchFamily="2" charset="77"/>
              </a:rPr>
              <a:t>8</a:t>
            </a:r>
          </a:p>
        </p:txBody>
      </p:sp>
      <p:pic>
        <p:nvPicPr>
          <p:cNvPr id="6" name="Picture 5" descr="A picture containing text, vector graphics&#10;&#10;Description automatically generated">
            <a:extLst>
              <a:ext uri="{FF2B5EF4-FFF2-40B4-BE49-F238E27FC236}">
                <a16:creationId xmlns:a16="http://schemas.microsoft.com/office/drawing/2014/main" id="{B2028014-B8F0-7247-B1D7-3D5B6115499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60769" y="2064973"/>
            <a:ext cx="1079030" cy="1042516"/>
          </a:xfrm>
          <a:prstGeom prst="rect">
            <a:avLst/>
          </a:prstGeom>
        </p:spPr>
      </p:pic>
      <p:pic>
        <p:nvPicPr>
          <p:cNvPr id="14" name="Picture 13" descr="A picture containing text, vector graphics&#10;&#10;Description automatically generated">
            <a:extLst>
              <a:ext uri="{FF2B5EF4-FFF2-40B4-BE49-F238E27FC236}">
                <a16:creationId xmlns:a16="http://schemas.microsoft.com/office/drawing/2014/main" id="{9E7FFEF7-A54A-5E47-B9FA-31833256FF6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20994196">
            <a:off x="772646" y="2035395"/>
            <a:ext cx="1079030" cy="1042516"/>
          </a:xfrm>
          <a:prstGeom prst="rect">
            <a:avLst/>
          </a:prstGeom>
        </p:spPr>
      </p:pic>
      <p:pic>
        <p:nvPicPr>
          <p:cNvPr id="15" name="Picture 14" descr="A picture containing text, vector graphics&#10;&#10;Description automatically generated">
            <a:extLst>
              <a:ext uri="{FF2B5EF4-FFF2-40B4-BE49-F238E27FC236}">
                <a16:creationId xmlns:a16="http://schemas.microsoft.com/office/drawing/2014/main" id="{42AC9DC4-B05B-7248-ACFE-12CB696AD00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7542" y="4106736"/>
            <a:ext cx="1079030" cy="1042516"/>
          </a:xfrm>
          <a:prstGeom prst="rect">
            <a:avLst/>
          </a:prstGeom>
        </p:spPr>
      </p:pic>
      <p:pic>
        <p:nvPicPr>
          <p:cNvPr id="16" name="Picture 15" descr="A picture containing text, vector graphics&#10;&#10;Description automatically generated">
            <a:extLst>
              <a:ext uri="{FF2B5EF4-FFF2-40B4-BE49-F238E27FC236}">
                <a16:creationId xmlns:a16="http://schemas.microsoft.com/office/drawing/2014/main" id="{A6E2AC35-53AC-C34F-B72A-E8332909643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19922201">
            <a:off x="3018939" y="4003524"/>
            <a:ext cx="1079030" cy="1042516"/>
          </a:xfrm>
          <a:prstGeom prst="rect">
            <a:avLst/>
          </a:prstGeom>
        </p:spPr>
      </p:pic>
      <p:pic>
        <p:nvPicPr>
          <p:cNvPr id="17" name="Picture 16" descr="A picture containing text, vector graphics&#10;&#10;Description automatically generated">
            <a:extLst>
              <a:ext uri="{FF2B5EF4-FFF2-40B4-BE49-F238E27FC236}">
                <a16:creationId xmlns:a16="http://schemas.microsoft.com/office/drawing/2014/main" id="{CAF214D3-E96D-284F-9A94-3C07617BE53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1235770" flipH="1">
            <a:off x="4560822" y="2793264"/>
            <a:ext cx="1191127" cy="1042516"/>
          </a:xfrm>
          <a:prstGeom prst="rect">
            <a:avLst/>
          </a:prstGeom>
        </p:spPr>
      </p:pic>
      <p:pic>
        <p:nvPicPr>
          <p:cNvPr id="20" name="Picture 19" descr="A picture containing text, vector graphics&#10;&#10;Description automatically generated">
            <a:extLst>
              <a:ext uri="{FF2B5EF4-FFF2-40B4-BE49-F238E27FC236}">
                <a16:creationId xmlns:a16="http://schemas.microsoft.com/office/drawing/2014/main" id="{4F4AC120-07E0-1848-A241-485EF1F5DB5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flipH="1">
            <a:off x="2035192" y="2768885"/>
            <a:ext cx="1191127" cy="1042516"/>
          </a:xfrm>
          <a:prstGeom prst="rect">
            <a:avLst/>
          </a:prstGeom>
        </p:spPr>
      </p:pic>
      <p:pic>
        <p:nvPicPr>
          <p:cNvPr id="21" name="Picture 20" descr="A picture containing text, vector graphics&#10;&#10;Description automatically generated">
            <a:extLst>
              <a:ext uri="{FF2B5EF4-FFF2-40B4-BE49-F238E27FC236}">
                <a16:creationId xmlns:a16="http://schemas.microsoft.com/office/drawing/2014/main" id="{9775337B-4A85-3D4A-91B9-9268C03D0F1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flipH="1">
            <a:off x="2020852" y="4989837"/>
            <a:ext cx="1191127" cy="1042516"/>
          </a:xfrm>
          <a:prstGeom prst="rect">
            <a:avLst/>
          </a:prstGeom>
        </p:spPr>
      </p:pic>
      <p:pic>
        <p:nvPicPr>
          <p:cNvPr id="22" name="Picture 21" descr="A picture containing text, vector graphics&#10;&#10;Description automatically generated">
            <a:extLst>
              <a:ext uri="{FF2B5EF4-FFF2-40B4-BE49-F238E27FC236}">
                <a16:creationId xmlns:a16="http://schemas.microsoft.com/office/drawing/2014/main" id="{1DD9F4FC-19B6-3D40-A602-640F1A9BB20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flipH="1">
            <a:off x="4205131" y="4911426"/>
            <a:ext cx="1191127" cy="1042516"/>
          </a:xfrm>
          <a:prstGeom prst="rect">
            <a:avLst/>
          </a:prstGeom>
        </p:spPr>
      </p:pic>
    </p:spTree>
    <p:extLst>
      <p:ext uri="{BB962C8B-B14F-4D97-AF65-F5344CB8AC3E}">
        <p14:creationId xmlns:p14="http://schemas.microsoft.com/office/powerpoint/2010/main" val="1229177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1000" fill="hold"/>
                                        <p:tgtEl>
                                          <p:spTgt spid="4"/>
                                        </p:tgtEl>
                                        <p:attrNameLst>
                                          <p:attrName>fillcolor</p:attrName>
                                        </p:attrNameLst>
                                      </p:cBhvr>
                                      <p:to>
                                        <a:srgbClr val="D6D6D6"/>
                                      </p:to>
                                    </p:animClr>
                                    <p:set>
                                      <p:cBhvr>
                                        <p:cTn id="7" dur="1000" fill="hold"/>
                                        <p:tgtEl>
                                          <p:spTgt spid="4"/>
                                        </p:tgtEl>
                                        <p:attrNameLst>
                                          <p:attrName>fill.type</p:attrName>
                                        </p:attrNameLst>
                                      </p:cBhvr>
                                      <p:to>
                                        <p:strVal val="solid"/>
                                      </p:to>
                                    </p:set>
                                    <p:set>
                                      <p:cBhvr>
                                        <p:cTn id="8" dur="1000" fill="hold"/>
                                        <p:tgtEl>
                                          <p:spTgt spid="4"/>
                                        </p:tgtEl>
                                        <p:attrNameLst>
                                          <p:attrName>fill.on</p:attrName>
                                        </p:attrNameLst>
                                      </p:cBhvr>
                                      <p:to>
                                        <p:strVal val="true"/>
                                      </p:to>
                                    </p:set>
                                  </p:childTnLst>
                                  <p:subTnLst>
                                    <p:animClr clrSpc="rgb" dir="cw">
                                      <p:cBhvr override="childStyle">
                                        <p:cTn dur="1" fill="hold" display="0" masterRel="nextClick" afterEffect="1"/>
                                        <p:tgtEl>
                                          <p:spTgt spid="4"/>
                                        </p:tgtEl>
                                        <p:attrNameLst>
                                          <p:attrName>ppt_c</p:attrName>
                                        </p:attrNameLst>
                                      </p:cBhvr>
                                      <p:to>
                                        <a:srgbClr val="A5A5A5"/>
                                      </p:to>
                                    </p:animClr>
                                  </p:subTnLst>
                                </p:cTn>
                              </p:par>
                              <p:par>
                                <p:cTn id="9" presetID="3" presetClass="emph" presetSubtype="2" fill="hold" grpId="0" nodeType="withEffect">
                                  <p:stCondLst>
                                    <p:cond delay="0"/>
                                  </p:stCondLst>
                                  <p:childTnLst>
                                    <p:animClr clrSpc="rgb" dir="cw">
                                      <p:cBhvr override="childStyle">
                                        <p:cTn id="10" dur="1000" fill="hold"/>
                                        <p:tgtEl>
                                          <p:spTgt spid="4"/>
                                        </p:tgtEl>
                                        <p:attrNameLst>
                                          <p:attrName>style.color</p:attrName>
                                        </p:attrNameLst>
                                      </p:cBhvr>
                                      <p:to>
                                        <a:srgbClr val="A5A5A5"/>
                                      </p:to>
                                    </p:animClr>
                                  </p:childTnLst>
                                </p:cTn>
                              </p:par>
                              <p:par>
                                <p:cTn id="11" presetID="7" presetClass="emph" presetSubtype="2" fill="hold" nodeType="withEffect">
                                  <p:stCondLst>
                                    <p:cond delay="0"/>
                                  </p:stCondLst>
                                  <p:childTnLst>
                                    <p:animClr clrSpc="rgb" dir="cw">
                                      <p:cBhvr>
                                        <p:cTn id="12" dur="1000" fill="hold"/>
                                        <p:tgtEl>
                                          <p:spTgt spid="4"/>
                                        </p:tgtEl>
                                        <p:attrNameLst>
                                          <p:attrName>stroke.color</p:attrName>
                                        </p:attrNameLst>
                                      </p:cBhvr>
                                      <p:to>
                                        <a:srgbClr val="A5A5A5"/>
                                      </p:to>
                                    </p:animClr>
                                    <p:set>
                                      <p:cBhvr>
                                        <p:cTn id="13" dur="1000" fill="hold"/>
                                        <p:tgtEl>
                                          <p:spTgt spid="4"/>
                                        </p:tgtEl>
                                        <p:attrNameLst>
                                          <p:attrName>stroke.on</p:attrName>
                                        </p:attrNameLst>
                                      </p:cBhvr>
                                      <p:to>
                                        <p:strVal val="true"/>
                                      </p:to>
                                    </p:set>
                                  </p:child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 presetClass="emph" presetSubtype="2" fill="hold" nodeType="clickEffect">
                                  <p:stCondLst>
                                    <p:cond delay="0"/>
                                  </p:stCondLst>
                                  <p:childTnLst>
                                    <p:animClr clrSpc="rgb" dir="cw">
                                      <p:cBhvr>
                                        <p:cTn id="18" dur="1000" fill="hold"/>
                                        <p:tgtEl>
                                          <p:spTgt spid="18"/>
                                        </p:tgtEl>
                                        <p:attrNameLst>
                                          <p:attrName>fillcolor</p:attrName>
                                        </p:attrNameLst>
                                      </p:cBhvr>
                                      <p:to>
                                        <a:srgbClr val="D6D6D6"/>
                                      </p:to>
                                    </p:animClr>
                                    <p:set>
                                      <p:cBhvr>
                                        <p:cTn id="19" dur="1000" fill="hold"/>
                                        <p:tgtEl>
                                          <p:spTgt spid="18"/>
                                        </p:tgtEl>
                                        <p:attrNameLst>
                                          <p:attrName>fill.type</p:attrName>
                                        </p:attrNameLst>
                                      </p:cBhvr>
                                      <p:to>
                                        <p:strVal val="solid"/>
                                      </p:to>
                                    </p:set>
                                    <p:set>
                                      <p:cBhvr>
                                        <p:cTn id="20" dur="1000" fill="hold"/>
                                        <p:tgtEl>
                                          <p:spTgt spid="18"/>
                                        </p:tgtEl>
                                        <p:attrNameLst>
                                          <p:attrName>fill.on</p:attrName>
                                        </p:attrNameLst>
                                      </p:cBhvr>
                                      <p:to>
                                        <p:strVal val="true"/>
                                      </p:to>
                                    </p:set>
                                  </p:childTnLst>
                                  <p:subTnLst>
                                    <p:animClr clrSpc="rgb" dir="cw">
                                      <p:cBhvr override="childStyle">
                                        <p:cTn dur="1" fill="hold" display="0" masterRel="nextClick" afterEffect="1"/>
                                        <p:tgtEl>
                                          <p:spTgt spid="18"/>
                                        </p:tgtEl>
                                        <p:attrNameLst>
                                          <p:attrName>ppt_c</p:attrName>
                                        </p:attrNameLst>
                                      </p:cBhvr>
                                      <p:to>
                                        <a:srgbClr val="A5A5A5"/>
                                      </p:to>
                                    </p:animClr>
                                  </p:subTnLst>
                                </p:cTn>
                              </p:par>
                              <p:par>
                                <p:cTn id="21" presetID="3" presetClass="emph" presetSubtype="2" fill="hold" grpId="0" nodeType="withEffect">
                                  <p:stCondLst>
                                    <p:cond delay="0"/>
                                  </p:stCondLst>
                                  <p:childTnLst>
                                    <p:animClr clrSpc="rgb" dir="cw">
                                      <p:cBhvr override="childStyle">
                                        <p:cTn id="22" dur="1000" fill="hold"/>
                                        <p:tgtEl>
                                          <p:spTgt spid="18"/>
                                        </p:tgtEl>
                                        <p:attrNameLst>
                                          <p:attrName>style.color</p:attrName>
                                        </p:attrNameLst>
                                      </p:cBhvr>
                                      <p:to>
                                        <a:srgbClr val="A5A5A5"/>
                                      </p:to>
                                    </p:animClr>
                                  </p:childTnLst>
                                </p:cTn>
                              </p:par>
                              <p:par>
                                <p:cTn id="23" presetID="7" presetClass="emph" presetSubtype="2" fill="hold" nodeType="withEffect">
                                  <p:stCondLst>
                                    <p:cond delay="0"/>
                                  </p:stCondLst>
                                  <p:childTnLst>
                                    <p:animClr clrSpc="rgb" dir="cw">
                                      <p:cBhvr>
                                        <p:cTn id="24" dur="1000" fill="hold"/>
                                        <p:tgtEl>
                                          <p:spTgt spid="18"/>
                                        </p:tgtEl>
                                        <p:attrNameLst>
                                          <p:attrName>stroke.color</p:attrName>
                                        </p:attrNameLst>
                                      </p:cBhvr>
                                      <p:to>
                                        <a:srgbClr val="A5A5A5"/>
                                      </p:to>
                                    </p:animClr>
                                    <p:set>
                                      <p:cBhvr>
                                        <p:cTn id="25" dur="1000" fill="hold"/>
                                        <p:tgtEl>
                                          <p:spTgt spid="18"/>
                                        </p:tgtEl>
                                        <p:attrNameLst>
                                          <p:attrName>stroke.on</p:attrName>
                                        </p:attrNameLst>
                                      </p:cBhvr>
                                      <p:to>
                                        <p:strVal val="true"/>
                                      </p:to>
                                    </p:set>
                                  </p:childTnLst>
                                </p:cTn>
                              </p:par>
                            </p:childTnLst>
                          </p:cTn>
                        </p:par>
                      </p:childTnLst>
                    </p:cTn>
                  </p:par>
                </p:childTnLst>
              </p:cTn>
              <p:nextCondLst>
                <p:cond evt="onClick" delay="0">
                  <p:tgtEl>
                    <p:spTgt spid="18"/>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1000" fill="hold"/>
                                        <p:tgtEl>
                                          <p:spTgt spid="19"/>
                                        </p:tgtEl>
                                        <p:attrNameLst>
                                          <p:attrName>fillcolor</p:attrName>
                                        </p:attrNameLst>
                                      </p:cBhvr>
                                      <p:to>
                                        <a:srgbClr val="CFECA5"/>
                                      </p:to>
                                    </p:animClr>
                                    <p:set>
                                      <p:cBhvr>
                                        <p:cTn id="31" dur="1000" fill="hold"/>
                                        <p:tgtEl>
                                          <p:spTgt spid="19"/>
                                        </p:tgtEl>
                                        <p:attrNameLst>
                                          <p:attrName>fill.type</p:attrName>
                                        </p:attrNameLst>
                                      </p:cBhvr>
                                      <p:to>
                                        <p:strVal val="solid"/>
                                      </p:to>
                                    </p:set>
                                    <p:set>
                                      <p:cBhvr>
                                        <p:cTn id="32" dur="1000" fill="hold"/>
                                        <p:tgtEl>
                                          <p:spTgt spid="19"/>
                                        </p:tgtEl>
                                        <p:attrNameLst>
                                          <p:attrName>fill.on</p:attrName>
                                        </p:attrNameLst>
                                      </p:cBhvr>
                                      <p:to>
                                        <p:strVal val="true"/>
                                      </p:to>
                                    </p:set>
                                  </p:childTnLst>
                                  <p:subTnLst>
                                    <p:animClr clrSpc="rgb" dir="cw">
                                      <p:cBhvr override="childStyle">
                                        <p:cTn dur="1" fill="hold" display="0" masterRel="nextClick" afterEffect="1"/>
                                        <p:tgtEl>
                                          <p:spTgt spid="19"/>
                                        </p:tgtEl>
                                        <p:attrNameLst>
                                          <p:attrName>ppt_c</p:attrName>
                                        </p:attrNameLst>
                                      </p:cBhvr>
                                      <p:to>
                                        <a:srgbClr val="A5A5A5"/>
                                      </p:to>
                                    </p:animClr>
                                  </p:subTnLst>
                                </p:cTn>
                              </p:par>
                              <p:par>
                                <p:cTn id="33" presetID="7" presetClass="emph" presetSubtype="2" fill="hold" grpId="0" nodeType="withEffect">
                                  <p:stCondLst>
                                    <p:cond delay="0"/>
                                  </p:stCondLst>
                                  <p:childTnLst>
                                    <p:animClr clrSpc="rgb" dir="cw">
                                      <p:cBhvr>
                                        <p:cTn id="34" dur="1000" fill="hold"/>
                                        <p:tgtEl>
                                          <p:spTgt spid="19"/>
                                        </p:tgtEl>
                                        <p:attrNameLst>
                                          <p:attrName>stroke.color</p:attrName>
                                        </p:attrNameLst>
                                      </p:cBhvr>
                                      <p:to>
                                        <a:srgbClr val="7DC348"/>
                                      </p:to>
                                    </p:animClr>
                                    <p:set>
                                      <p:cBhvr>
                                        <p:cTn id="35" dur="1000" fill="hold"/>
                                        <p:tgtEl>
                                          <p:spTgt spid="19"/>
                                        </p:tgtEl>
                                        <p:attrNameLst>
                                          <p:attrName>stroke.on</p:attrName>
                                        </p:attrNameLst>
                                      </p:cBhvr>
                                      <p:to>
                                        <p:strVal val="true"/>
                                      </p:to>
                                    </p:set>
                                  </p:childTnLst>
                                </p:cTn>
                              </p:par>
                              <p:par>
                                <p:cTn id="36" presetID="3" presetClass="emph" presetSubtype="2" fill="hold" grpId="1" nodeType="withEffect">
                                  <p:stCondLst>
                                    <p:cond delay="0"/>
                                  </p:stCondLst>
                                  <p:childTnLst>
                                    <p:animClr clrSpc="rgb" dir="cw">
                                      <p:cBhvr override="childStyle">
                                        <p:cTn id="37" dur="1000" fill="hold"/>
                                        <p:tgtEl>
                                          <p:spTgt spid="19"/>
                                        </p:tgtEl>
                                        <p:attrNameLst>
                                          <p:attrName>style.color</p:attrName>
                                        </p:attrNameLst>
                                      </p:cBhvr>
                                      <p:to>
                                        <a:srgbClr val="7DC348"/>
                                      </p:to>
                                    </p:animClr>
                                  </p:childTnLst>
                                </p:cTn>
                              </p:par>
                            </p:childTnLst>
                          </p:cTn>
                        </p:par>
                      </p:childTnLst>
                    </p:cTn>
                  </p:par>
                </p:childTnLst>
              </p:cTn>
              <p:nextCondLst>
                <p:cond evt="onClick" delay="0">
                  <p:tgtEl>
                    <p:spTgt spid="19"/>
                  </p:tgtEl>
                </p:cond>
              </p:nextCondLst>
            </p:seq>
          </p:childTnLst>
        </p:cTn>
      </p:par>
    </p:tnLst>
    <p:bldLst>
      <p:bldP spid="4" grpId="0" animBg="1"/>
      <p:bldP spid="18" grpId="0" animBg="1"/>
      <p:bldP spid="19" grpId="0" animBg="1"/>
      <p:bldP spid="1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D7B4D-37C4-7649-94C0-EEC52FB5D547}"/>
              </a:ext>
            </a:extLst>
          </p:cNvPr>
          <p:cNvSpPr>
            <a:spLocks noGrp="1"/>
          </p:cNvSpPr>
          <p:nvPr>
            <p:ph type="title"/>
          </p:nvPr>
        </p:nvSpPr>
        <p:spPr>
          <a:xfrm>
            <a:off x="1018902" y="802565"/>
            <a:ext cx="7106196" cy="994306"/>
          </a:xfrm>
        </p:spPr>
        <p:txBody>
          <a:bodyPr/>
          <a:lstStyle/>
          <a:p>
            <a:r>
              <a:rPr lang="en-US" dirty="0">
                <a:solidFill>
                  <a:srgbClr val="833E92"/>
                </a:solidFill>
              </a:rPr>
              <a:t> </a:t>
            </a:r>
            <a:r>
              <a:rPr lang="en-US" dirty="0">
                <a:solidFill>
                  <a:srgbClr val="833E92"/>
                </a:solidFill>
                <a:latin typeface="Filson Soft Black" pitchFamily="2" charset="77"/>
              </a:rPr>
              <a:t>Can </a:t>
            </a:r>
            <a:r>
              <a:rPr lang="en-US" dirty="0">
                <a:solidFill>
                  <a:srgbClr val="833E92"/>
                </a:solidFill>
                <a:latin typeface="Filson - Glyphs" pitchFamily="50" charset="0"/>
              </a:rPr>
              <a:t>y</a:t>
            </a:r>
            <a:r>
              <a:rPr lang="en-US" dirty="0">
                <a:solidFill>
                  <a:srgbClr val="833E92"/>
                </a:solidFill>
                <a:latin typeface="Filson Soft Black" pitchFamily="2" charset="77"/>
              </a:rPr>
              <a:t>ou find the matching number?</a:t>
            </a:r>
          </a:p>
        </p:txBody>
      </p:sp>
      <p:sp>
        <p:nvSpPr>
          <p:cNvPr id="4" name="1">
            <a:extLst>
              <a:ext uri="{FF2B5EF4-FFF2-40B4-BE49-F238E27FC236}">
                <a16:creationId xmlns:a16="http://schemas.microsoft.com/office/drawing/2014/main" id="{F4421D54-2147-CE45-B26D-232D4BCC17FB}"/>
              </a:ext>
            </a:extLst>
          </p:cNvPr>
          <p:cNvSpPr/>
          <p:nvPr/>
        </p:nvSpPr>
        <p:spPr>
          <a:xfrm>
            <a:off x="6593304" y="3686977"/>
            <a:ext cx="1191128" cy="994306"/>
          </a:xfrm>
          <a:prstGeom prst="roundRect">
            <a:avLst>
              <a:gd name="adj" fmla="val 35191"/>
            </a:avLst>
          </a:prstGeom>
          <a:solidFill>
            <a:schemeClr val="bg1"/>
          </a:solidFill>
          <a:ln w="76200">
            <a:solidFill>
              <a:srgbClr val="833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833E92"/>
                </a:solidFill>
                <a:latin typeface="Filson Soft Black" pitchFamily="2" charset="77"/>
              </a:rPr>
              <a:t>2</a:t>
            </a:r>
          </a:p>
        </p:txBody>
      </p:sp>
      <p:sp>
        <p:nvSpPr>
          <p:cNvPr id="18" name="2">
            <a:extLst>
              <a:ext uri="{FF2B5EF4-FFF2-40B4-BE49-F238E27FC236}">
                <a16:creationId xmlns:a16="http://schemas.microsoft.com/office/drawing/2014/main" id="{8F420F44-1121-8D4E-B8AC-E4068E2C95DF}"/>
              </a:ext>
            </a:extLst>
          </p:cNvPr>
          <p:cNvSpPr/>
          <p:nvPr/>
        </p:nvSpPr>
        <p:spPr>
          <a:xfrm>
            <a:off x="6593304" y="4895707"/>
            <a:ext cx="1191128" cy="994306"/>
          </a:xfrm>
          <a:prstGeom prst="roundRect">
            <a:avLst>
              <a:gd name="adj" fmla="val 35191"/>
            </a:avLst>
          </a:prstGeom>
          <a:solidFill>
            <a:schemeClr val="bg1"/>
          </a:solidFill>
          <a:ln w="76200">
            <a:solidFill>
              <a:srgbClr val="833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833E92"/>
                </a:solidFill>
                <a:latin typeface="Filson - Glyphs" pitchFamily="50" charset="0"/>
              </a:rPr>
              <a:t>3</a:t>
            </a:r>
          </a:p>
        </p:txBody>
      </p:sp>
      <p:sp>
        <p:nvSpPr>
          <p:cNvPr id="19" name="3">
            <a:extLst>
              <a:ext uri="{FF2B5EF4-FFF2-40B4-BE49-F238E27FC236}">
                <a16:creationId xmlns:a16="http://schemas.microsoft.com/office/drawing/2014/main" id="{E6A2AE25-30C4-5447-8667-0F7FBEE0E408}"/>
              </a:ext>
            </a:extLst>
          </p:cNvPr>
          <p:cNvSpPr/>
          <p:nvPr/>
        </p:nvSpPr>
        <p:spPr>
          <a:xfrm>
            <a:off x="6593304" y="2478247"/>
            <a:ext cx="1191128" cy="994306"/>
          </a:xfrm>
          <a:prstGeom prst="roundRect">
            <a:avLst>
              <a:gd name="adj" fmla="val 35191"/>
            </a:avLst>
          </a:prstGeom>
          <a:solidFill>
            <a:schemeClr val="bg1"/>
          </a:solidFill>
          <a:ln w="76200">
            <a:solidFill>
              <a:srgbClr val="833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833E92"/>
                </a:solidFill>
                <a:latin typeface="Filson - Glyphs" pitchFamily="50" charset="0"/>
              </a:rPr>
              <a:t>1</a:t>
            </a:r>
          </a:p>
        </p:txBody>
      </p:sp>
      <p:sp>
        <p:nvSpPr>
          <p:cNvPr id="6" name="Title 1">
            <a:extLst>
              <a:ext uri="{FF2B5EF4-FFF2-40B4-BE49-F238E27FC236}">
                <a16:creationId xmlns:a16="http://schemas.microsoft.com/office/drawing/2014/main" id="{93F7F560-1EE5-DF49-B7FF-DC495C2A5525}"/>
              </a:ext>
            </a:extLst>
          </p:cNvPr>
          <p:cNvSpPr txBox="1">
            <a:spLocks/>
          </p:cNvSpPr>
          <p:nvPr/>
        </p:nvSpPr>
        <p:spPr>
          <a:xfrm>
            <a:off x="439387" y="2851292"/>
            <a:ext cx="6153917" cy="2209838"/>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US" sz="12000" dirty="0">
                <a:solidFill>
                  <a:srgbClr val="5B9236"/>
                </a:solidFill>
                <a:latin typeface="Filson Soft Black" pitchFamily="2" charset="77"/>
              </a:rPr>
              <a:t>one</a:t>
            </a:r>
          </a:p>
        </p:txBody>
      </p:sp>
    </p:spTree>
    <p:extLst>
      <p:ext uri="{BB962C8B-B14F-4D97-AF65-F5344CB8AC3E}">
        <p14:creationId xmlns:p14="http://schemas.microsoft.com/office/powerpoint/2010/main" val="17855811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1000" fill="hold"/>
                                        <p:tgtEl>
                                          <p:spTgt spid="4"/>
                                        </p:tgtEl>
                                        <p:attrNameLst>
                                          <p:attrName>fillcolor</p:attrName>
                                        </p:attrNameLst>
                                      </p:cBhvr>
                                      <p:to>
                                        <a:srgbClr val="D6D6D6"/>
                                      </p:to>
                                    </p:animClr>
                                    <p:set>
                                      <p:cBhvr>
                                        <p:cTn id="7" dur="1000" fill="hold"/>
                                        <p:tgtEl>
                                          <p:spTgt spid="4"/>
                                        </p:tgtEl>
                                        <p:attrNameLst>
                                          <p:attrName>fill.type</p:attrName>
                                        </p:attrNameLst>
                                      </p:cBhvr>
                                      <p:to>
                                        <p:strVal val="solid"/>
                                      </p:to>
                                    </p:set>
                                    <p:set>
                                      <p:cBhvr>
                                        <p:cTn id="8" dur="1000" fill="hold"/>
                                        <p:tgtEl>
                                          <p:spTgt spid="4"/>
                                        </p:tgtEl>
                                        <p:attrNameLst>
                                          <p:attrName>fill.on</p:attrName>
                                        </p:attrNameLst>
                                      </p:cBhvr>
                                      <p:to>
                                        <p:strVal val="true"/>
                                      </p:to>
                                    </p:set>
                                  </p:childTnLst>
                                  <p:subTnLst>
                                    <p:animClr clrSpc="rgb" dir="cw">
                                      <p:cBhvr override="childStyle">
                                        <p:cTn dur="1" fill="hold" display="0" masterRel="nextClick" afterEffect="1"/>
                                        <p:tgtEl>
                                          <p:spTgt spid="4"/>
                                        </p:tgtEl>
                                        <p:attrNameLst>
                                          <p:attrName>ppt_c</p:attrName>
                                        </p:attrNameLst>
                                      </p:cBhvr>
                                      <p:to>
                                        <a:srgbClr val="A5A5A5"/>
                                      </p:to>
                                    </p:animClr>
                                  </p:subTnLst>
                                </p:cTn>
                              </p:par>
                              <p:par>
                                <p:cTn id="9" presetID="3" presetClass="emph" presetSubtype="2" fill="hold" grpId="0" nodeType="withEffect">
                                  <p:stCondLst>
                                    <p:cond delay="0"/>
                                  </p:stCondLst>
                                  <p:childTnLst>
                                    <p:animClr clrSpc="rgb" dir="cw">
                                      <p:cBhvr override="childStyle">
                                        <p:cTn id="10" dur="1000" fill="hold"/>
                                        <p:tgtEl>
                                          <p:spTgt spid="4"/>
                                        </p:tgtEl>
                                        <p:attrNameLst>
                                          <p:attrName>style.color</p:attrName>
                                        </p:attrNameLst>
                                      </p:cBhvr>
                                      <p:to>
                                        <a:srgbClr val="A5A5A5"/>
                                      </p:to>
                                    </p:animClr>
                                  </p:childTnLst>
                                </p:cTn>
                              </p:par>
                              <p:par>
                                <p:cTn id="11" presetID="7" presetClass="emph" presetSubtype="2" fill="hold" nodeType="withEffect">
                                  <p:stCondLst>
                                    <p:cond delay="0"/>
                                  </p:stCondLst>
                                  <p:childTnLst>
                                    <p:animClr clrSpc="rgb" dir="cw">
                                      <p:cBhvr>
                                        <p:cTn id="12" dur="1000" fill="hold"/>
                                        <p:tgtEl>
                                          <p:spTgt spid="4"/>
                                        </p:tgtEl>
                                        <p:attrNameLst>
                                          <p:attrName>stroke.color</p:attrName>
                                        </p:attrNameLst>
                                      </p:cBhvr>
                                      <p:to>
                                        <a:srgbClr val="A5A5A5"/>
                                      </p:to>
                                    </p:animClr>
                                    <p:set>
                                      <p:cBhvr>
                                        <p:cTn id="13" dur="1000" fill="hold"/>
                                        <p:tgtEl>
                                          <p:spTgt spid="4"/>
                                        </p:tgtEl>
                                        <p:attrNameLst>
                                          <p:attrName>stroke.on</p:attrName>
                                        </p:attrNameLst>
                                      </p:cBhvr>
                                      <p:to>
                                        <p:strVal val="true"/>
                                      </p:to>
                                    </p:set>
                                  </p:child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 presetClass="emph" presetSubtype="2" fill="hold" nodeType="clickEffect">
                                  <p:stCondLst>
                                    <p:cond delay="0"/>
                                  </p:stCondLst>
                                  <p:childTnLst>
                                    <p:animClr clrSpc="rgb" dir="cw">
                                      <p:cBhvr>
                                        <p:cTn id="18" dur="1000" fill="hold"/>
                                        <p:tgtEl>
                                          <p:spTgt spid="18"/>
                                        </p:tgtEl>
                                        <p:attrNameLst>
                                          <p:attrName>fillcolor</p:attrName>
                                        </p:attrNameLst>
                                      </p:cBhvr>
                                      <p:to>
                                        <a:srgbClr val="D6D6D6"/>
                                      </p:to>
                                    </p:animClr>
                                    <p:set>
                                      <p:cBhvr>
                                        <p:cTn id="19" dur="1000" fill="hold"/>
                                        <p:tgtEl>
                                          <p:spTgt spid="18"/>
                                        </p:tgtEl>
                                        <p:attrNameLst>
                                          <p:attrName>fill.type</p:attrName>
                                        </p:attrNameLst>
                                      </p:cBhvr>
                                      <p:to>
                                        <p:strVal val="solid"/>
                                      </p:to>
                                    </p:set>
                                    <p:set>
                                      <p:cBhvr>
                                        <p:cTn id="20" dur="1000" fill="hold"/>
                                        <p:tgtEl>
                                          <p:spTgt spid="18"/>
                                        </p:tgtEl>
                                        <p:attrNameLst>
                                          <p:attrName>fill.on</p:attrName>
                                        </p:attrNameLst>
                                      </p:cBhvr>
                                      <p:to>
                                        <p:strVal val="true"/>
                                      </p:to>
                                    </p:set>
                                  </p:childTnLst>
                                  <p:subTnLst>
                                    <p:animClr clrSpc="rgb" dir="cw">
                                      <p:cBhvr override="childStyle">
                                        <p:cTn dur="1" fill="hold" display="0" masterRel="nextClick" afterEffect="1"/>
                                        <p:tgtEl>
                                          <p:spTgt spid="18"/>
                                        </p:tgtEl>
                                        <p:attrNameLst>
                                          <p:attrName>ppt_c</p:attrName>
                                        </p:attrNameLst>
                                      </p:cBhvr>
                                      <p:to>
                                        <a:srgbClr val="A5A5A5"/>
                                      </p:to>
                                    </p:animClr>
                                  </p:subTnLst>
                                </p:cTn>
                              </p:par>
                              <p:par>
                                <p:cTn id="21" presetID="3" presetClass="emph" presetSubtype="2" fill="hold" grpId="0" nodeType="withEffect">
                                  <p:stCondLst>
                                    <p:cond delay="0"/>
                                  </p:stCondLst>
                                  <p:childTnLst>
                                    <p:animClr clrSpc="rgb" dir="cw">
                                      <p:cBhvr override="childStyle">
                                        <p:cTn id="22" dur="1000" fill="hold"/>
                                        <p:tgtEl>
                                          <p:spTgt spid="18"/>
                                        </p:tgtEl>
                                        <p:attrNameLst>
                                          <p:attrName>style.color</p:attrName>
                                        </p:attrNameLst>
                                      </p:cBhvr>
                                      <p:to>
                                        <a:srgbClr val="A5A5A5"/>
                                      </p:to>
                                    </p:animClr>
                                  </p:childTnLst>
                                </p:cTn>
                              </p:par>
                              <p:par>
                                <p:cTn id="23" presetID="7" presetClass="emph" presetSubtype="2" fill="hold" nodeType="withEffect">
                                  <p:stCondLst>
                                    <p:cond delay="0"/>
                                  </p:stCondLst>
                                  <p:childTnLst>
                                    <p:animClr clrSpc="rgb" dir="cw">
                                      <p:cBhvr>
                                        <p:cTn id="24" dur="1000" fill="hold"/>
                                        <p:tgtEl>
                                          <p:spTgt spid="18"/>
                                        </p:tgtEl>
                                        <p:attrNameLst>
                                          <p:attrName>stroke.color</p:attrName>
                                        </p:attrNameLst>
                                      </p:cBhvr>
                                      <p:to>
                                        <a:srgbClr val="A5A5A5"/>
                                      </p:to>
                                    </p:animClr>
                                    <p:set>
                                      <p:cBhvr>
                                        <p:cTn id="25" dur="1000" fill="hold"/>
                                        <p:tgtEl>
                                          <p:spTgt spid="18"/>
                                        </p:tgtEl>
                                        <p:attrNameLst>
                                          <p:attrName>stroke.on</p:attrName>
                                        </p:attrNameLst>
                                      </p:cBhvr>
                                      <p:to>
                                        <p:strVal val="true"/>
                                      </p:to>
                                    </p:set>
                                  </p:childTnLst>
                                </p:cTn>
                              </p:par>
                            </p:childTnLst>
                          </p:cTn>
                        </p:par>
                      </p:childTnLst>
                    </p:cTn>
                  </p:par>
                </p:childTnLst>
              </p:cTn>
              <p:nextCondLst>
                <p:cond evt="onClick" delay="0">
                  <p:tgtEl>
                    <p:spTgt spid="18"/>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1000" fill="hold"/>
                                        <p:tgtEl>
                                          <p:spTgt spid="19"/>
                                        </p:tgtEl>
                                        <p:attrNameLst>
                                          <p:attrName>fillcolor</p:attrName>
                                        </p:attrNameLst>
                                      </p:cBhvr>
                                      <p:to>
                                        <a:srgbClr val="CFECA5"/>
                                      </p:to>
                                    </p:animClr>
                                    <p:set>
                                      <p:cBhvr>
                                        <p:cTn id="31" dur="1000" fill="hold"/>
                                        <p:tgtEl>
                                          <p:spTgt spid="19"/>
                                        </p:tgtEl>
                                        <p:attrNameLst>
                                          <p:attrName>fill.type</p:attrName>
                                        </p:attrNameLst>
                                      </p:cBhvr>
                                      <p:to>
                                        <p:strVal val="solid"/>
                                      </p:to>
                                    </p:set>
                                    <p:set>
                                      <p:cBhvr>
                                        <p:cTn id="32" dur="1000" fill="hold"/>
                                        <p:tgtEl>
                                          <p:spTgt spid="19"/>
                                        </p:tgtEl>
                                        <p:attrNameLst>
                                          <p:attrName>fill.on</p:attrName>
                                        </p:attrNameLst>
                                      </p:cBhvr>
                                      <p:to>
                                        <p:strVal val="true"/>
                                      </p:to>
                                    </p:set>
                                  </p:childTnLst>
                                  <p:subTnLst>
                                    <p:animClr clrSpc="rgb" dir="cw">
                                      <p:cBhvr override="childStyle">
                                        <p:cTn dur="1" fill="hold" display="0" masterRel="nextClick" afterEffect="1"/>
                                        <p:tgtEl>
                                          <p:spTgt spid="19"/>
                                        </p:tgtEl>
                                        <p:attrNameLst>
                                          <p:attrName>ppt_c</p:attrName>
                                        </p:attrNameLst>
                                      </p:cBhvr>
                                      <p:to>
                                        <a:srgbClr val="A5A5A5"/>
                                      </p:to>
                                    </p:animClr>
                                  </p:subTnLst>
                                </p:cTn>
                              </p:par>
                              <p:par>
                                <p:cTn id="33" presetID="7" presetClass="emph" presetSubtype="2" fill="hold" grpId="0" nodeType="withEffect">
                                  <p:stCondLst>
                                    <p:cond delay="0"/>
                                  </p:stCondLst>
                                  <p:childTnLst>
                                    <p:animClr clrSpc="rgb" dir="cw">
                                      <p:cBhvr>
                                        <p:cTn id="34" dur="1000" fill="hold"/>
                                        <p:tgtEl>
                                          <p:spTgt spid="19"/>
                                        </p:tgtEl>
                                        <p:attrNameLst>
                                          <p:attrName>stroke.color</p:attrName>
                                        </p:attrNameLst>
                                      </p:cBhvr>
                                      <p:to>
                                        <a:srgbClr val="7DC348"/>
                                      </p:to>
                                    </p:animClr>
                                    <p:set>
                                      <p:cBhvr>
                                        <p:cTn id="35" dur="1000" fill="hold"/>
                                        <p:tgtEl>
                                          <p:spTgt spid="19"/>
                                        </p:tgtEl>
                                        <p:attrNameLst>
                                          <p:attrName>stroke.on</p:attrName>
                                        </p:attrNameLst>
                                      </p:cBhvr>
                                      <p:to>
                                        <p:strVal val="true"/>
                                      </p:to>
                                    </p:set>
                                  </p:childTnLst>
                                </p:cTn>
                              </p:par>
                              <p:par>
                                <p:cTn id="36" presetID="3" presetClass="emph" presetSubtype="2" fill="hold" grpId="1" nodeType="withEffect">
                                  <p:stCondLst>
                                    <p:cond delay="0"/>
                                  </p:stCondLst>
                                  <p:childTnLst>
                                    <p:animClr clrSpc="rgb" dir="cw">
                                      <p:cBhvr override="childStyle">
                                        <p:cTn id="37" dur="1000" fill="hold"/>
                                        <p:tgtEl>
                                          <p:spTgt spid="19"/>
                                        </p:tgtEl>
                                        <p:attrNameLst>
                                          <p:attrName>style.color</p:attrName>
                                        </p:attrNameLst>
                                      </p:cBhvr>
                                      <p:to>
                                        <a:srgbClr val="7DC348"/>
                                      </p:to>
                                    </p:animClr>
                                  </p:childTnLst>
                                </p:cTn>
                              </p:par>
                            </p:childTnLst>
                          </p:cTn>
                        </p:par>
                      </p:childTnLst>
                    </p:cTn>
                  </p:par>
                </p:childTnLst>
              </p:cTn>
              <p:nextCondLst>
                <p:cond evt="onClick" delay="0">
                  <p:tgtEl>
                    <p:spTgt spid="19"/>
                  </p:tgtEl>
                </p:cond>
              </p:nextCondLst>
            </p:seq>
          </p:childTnLst>
        </p:cTn>
      </p:par>
    </p:tnLst>
    <p:bldLst>
      <p:bldP spid="4" grpId="0" animBg="1"/>
      <p:bldP spid="18" grpId="0" animBg="1"/>
      <p:bldP spid="19" grpId="0" animBg="1"/>
      <p:bldP spid="19"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D7B4D-37C4-7649-94C0-EEC52FB5D547}"/>
              </a:ext>
            </a:extLst>
          </p:cNvPr>
          <p:cNvSpPr>
            <a:spLocks noGrp="1"/>
          </p:cNvSpPr>
          <p:nvPr>
            <p:ph type="title"/>
          </p:nvPr>
        </p:nvSpPr>
        <p:spPr>
          <a:xfrm>
            <a:off x="1018902" y="802565"/>
            <a:ext cx="7106196" cy="994306"/>
          </a:xfrm>
        </p:spPr>
        <p:txBody>
          <a:bodyPr/>
          <a:lstStyle/>
          <a:p>
            <a:r>
              <a:rPr lang="en-US" dirty="0">
                <a:solidFill>
                  <a:srgbClr val="833E92"/>
                </a:solidFill>
              </a:rPr>
              <a:t> </a:t>
            </a:r>
            <a:r>
              <a:rPr lang="en-US" dirty="0">
                <a:solidFill>
                  <a:srgbClr val="833E92"/>
                </a:solidFill>
                <a:latin typeface="Filson Soft Black" pitchFamily="2" charset="77"/>
              </a:rPr>
              <a:t>Can </a:t>
            </a:r>
            <a:r>
              <a:rPr lang="en-US" dirty="0">
                <a:solidFill>
                  <a:srgbClr val="833E92"/>
                </a:solidFill>
                <a:latin typeface="Filson - Glyphs" pitchFamily="50" charset="0"/>
              </a:rPr>
              <a:t>y</a:t>
            </a:r>
            <a:r>
              <a:rPr lang="en-US" dirty="0">
                <a:solidFill>
                  <a:srgbClr val="833E92"/>
                </a:solidFill>
                <a:latin typeface="Filson Soft Black" pitchFamily="2" charset="77"/>
              </a:rPr>
              <a:t>ou find the matching number?</a:t>
            </a:r>
          </a:p>
        </p:txBody>
      </p:sp>
      <p:sp>
        <p:nvSpPr>
          <p:cNvPr id="4" name="1">
            <a:extLst>
              <a:ext uri="{FF2B5EF4-FFF2-40B4-BE49-F238E27FC236}">
                <a16:creationId xmlns:a16="http://schemas.microsoft.com/office/drawing/2014/main" id="{F4421D54-2147-CE45-B26D-232D4BCC17FB}"/>
              </a:ext>
            </a:extLst>
          </p:cNvPr>
          <p:cNvSpPr/>
          <p:nvPr/>
        </p:nvSpPr>
        <p:spPr>
          <a:xfrm>
            <a:off x="6593304" y="2478247"/>
            <a:ext cx="1191128" cy="994306"/>
          </a:xfrm>
          <a:prstGeom prst="roundRect">
            <a:avLst>
              <a:gd name="adj" fmla="val 35191"/>
            </a:avLst>
          </a:prstGeom>
          <a:solidFill>
            <a:schemeClr val="bg1"/>
          </a:solidFill>
          <a:ln w="76200">
            <a:solidFill>
              <a:srgbClr val="833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833E92"/>
                </a:solidFill>
                <a:latin typeface="Filson - Glyphs" pitchFamily="50" charset="0"/>
              </a:rPr>
              <a:t>3</a:t>
            </a:r>
          </a:p>
        </p:txBody>
      </p:sp>
      <p:sp>
        <p:nvSpPr>
          <p:cNvPr id="18" name="2">
            <a:extLst>
              <a:ext uri="{FF2B5EF4-FFF2-40B4-BE49-F238E27FC236}">
                <a16:creationId xmlns:a16="http://schemas.microsoft.com/office/drawing/2014/main" id="{8F420F44-1121-8D4E-B8AC-E4068E2C95DF}"/>
              </a:ext>
            </a:extLst>
          </p:cNvPr>
          <p:cNvSpPr/>
          <p:nvPr/>
        </p:nvSpPr>
        <p:spPr>
          <a:xfrm>
            <a:off x="6593304" y="4895707"/>
            <a:ext cx="1191128" cy="994306"/>
          </a:xfrm>
          <a:prstGeom prst="roundRect">
            <a:avLst>
              <a:gd name="adj" fmla="val 35191"/>
            </a:avLst>
          </a:prstGeom>
          <a:solidFill>
            <a:schemeClr val="bg1"/>
          </a:solidFill>
          <a:ln w="76200">
            <a:solidFill>
              <a:srgbClr val="833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833E92"/>
                </a:solidFill>
                <a:latin typeface="Filson Soft Black" pitchFamily="2" charset="77"/>
              </a:rPr>
              <a:t>5</a:t>
            </a:r>
          </a:p>
        </p:txBody>
      </p:sp>
      <p:sp>
        <p:nvSpPr>
          <p:cNvPr id="19" name="3">
            <a:extLst>
              <a:ext uri="{FF2B5EF4-FFF2-40B4-BE49-F238E27FC236}">
                <a16:creationId xmlns:a16="http://schemas.microsoft.com/office/drawing/2014/main" id="{E6A2AE25-30C4-5447-8667-0F7FBEE0E408}"/>
              </a:ext>
            </a:extLst>
          </p:cNvPr>
          <p:cNvSpPr/>
          <p:nvPr/>
        </p:nvSpPr>
        <p:spPr>
          <a:xfrm>
            <a:off x="6593304" y="3686977"/>
            <a:ext cx="1191128" cy="994306"/>
          </a:xfrm>
          <a:prstGeom prst="roundRect">
            <a:avLst>
              <a:gd name="adj" fmla="val 35191"/>
            </a:avLst>
          </a:prstGeom>
          <a:solidFill>
            <a:schemeClr val="bg1"/>
          </a:solidFill>
          <a:ln w="76200">
            <a:solidFill>
              <a:srgbClr val="833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833E92"/>
                </a:solidFill>
                <a:latin typeface="Filson - Glyphs" pitchFamily="50" charset="0"/>
              </a:rPr>
              <a:t>4</a:t>
            </a:r>
          </a:p>
        </p:txBody>
      </p:sp>
      <p:sp>
        <p:nvSpPr>
          <p:cNvPr id="6" name="Title 1">
            <a:extLst>
              <a:ext uri="{FF2B5EF4-FFF2-40B4-BE49-F238E27FC236}">
                <a16:creationId xmlns:a16="http://schemas.microsoft.com/office/drawing/2014/main" id="{93F7F560-1EE5-DF49-B7FF-DC495C2A5525}"/>
              </a:ext>
            </a:extLst>
          </p:cNvPr>
          <p:cNvSpPr txBox="1">
            <a:spLocks/>
          </p:cNvSpPr>
          <p:nvPr/>
        </p:nvSpPr>
        <p:spPr>
          <a:xfrm>
            <a:off x="451262" y="2975400"/>
            <a:ext cx="6142042" cy="2209838"/>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US" sz="12000" dirty="0">
                <a:solidFill>
                  <a:srgbClr val="5B9236"/>
                </a:solidFill>
                <a:latin typeface="Filson Soft Black" pitchFamily="2" charset="77"/>
              </a:rPr>
              <a:t>four</a:t>
            </a:r>
          </a:p>
        </p:txBody>
      </p:sp>
    </p:spTree>
    <p:extLst>
      <p:ext uri="{BB962C8B-B14F-4D97-AF65-F5344CB8AC3E}">
        <p14:creationId xmlns:p14="http://schemas.microsoft.com/office/powerpoint/2010/main" val="15235768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1000" fill="hold"/>
                                        <p:tgtEl>
                                          <p:spTgt spid="4"/>
                                        </p:tgtEl>
                                        <p:attrNameLst>
                                          <p:attrName>fillcolor</p:attrName>
                                        </p:attrNameLst>
                                      </p:cBhvr>
                                      <p:to>
                                        <a:srgbClr val="D6D6D6"/>
                                      </p:to>
                                    </p:animClr>
                                    <p:set>
                                      <p:cBhvr>
                                        <p:cTn id="7" dur="1000" fill="hold"/>
                                        <p:tgtEl>
                                          <p:spTgt spid="4"/>
                                        </p:tgtEl>
                                        <p:attrNameLst>
                                          <p:attrName>fill.type</p:attrName>
                                        </p:attrNameLst>
                                      </p:cBhvr>
                                      <p:to>
                                        <p:strVal val="solid"/>
                                      </p:to>
                                    </p:set>
                                    <p:set>
                                      <p:cBhvr>
                                        <p:cTn id="8" dur="1000" fill="hold"/>
                                        <p:tgtEl>
                                          <p:spTgt spid="4"/>
                                        </p:tgtEl>
                                        <p:attrNameLst>
                                          <p:attrName>fill.on</p:attrName>
                                        </p:attrNameLst>
                                      </p:cBhvr>
                                      <p:to>
                                        <p:strVal val="true"/>
                                      </p:to>
                                    </p:set>
                                  </p:childTnLst>
                                  <p:subTnLst>
                                    <p:animClr clrSpc="rgb" dir="cw">
                                      <p:cBhvr override="childStyle">
                                        <p:cTn dur="1" fill="hold" display="0" masterRel="nextClick" afterEffect="1"/>
                                        <p:tgtEl>
                                          <p:spTgt spid="4"/>
                                        </p:tgtEl>
                                        <p:attrNameLst>
                                          <p:attrName>ppt_c</p:attrName>
                                        </p:attrNameLst>
                                      </p:cBhvr>
                                      <p:to>
                                        <a:srgbClr val="A5A5A5"/>
                                      </p:to>
                                    </p:animClr>
                                  </p:subTnLst>
                                </p:cTn>
                              </p:par>
                              <p:par>
                                <p:cTn id="9" presetID="3" presetClass="emph" presetSubtype="2" fill="hold" grpId="0" nodeType="withEffect">
                                  <p:stCondLst>
                                    <p:cond delay="0"/>
                                  </p:stCondLst>
                                  <p:childTnLst>
                                    <p:animClr clrSpc="rgb" dir="cw">
                                      <p:cBhvr override="childStyle">
                                        <p:cTn id="10" dur="1000" fill="hold"/>
                                        <p:tgtEl>
                                          <p:spTgt spid="4"/>
                                        </p:tgtEl>
                                        <p:attrNameLst>
                                          <p:attrName>style.color</p:attrName>
                                        </p:attrNameLst>
                                      </p:cBhvr>
                                      <p:to>
                                        <a:srgbClr val="A5A5A5"/>
                                      </p:to>
                                    </p:animClr>
                                  </p:childTnLst>
                                </p:cTn>
                              </p:par>
                              <p:par>
                                <p:cTn id="11" presetID="7" presetClass="emph" presetSubtype="2" fill="hold" nodeType="withEffect">
                                  <p:stCondLst>
                                    <p:cond delay="0"/>
                                  </p:stCondLst>
                                  <p:childTnLst>
                                    <p:animClr clrSpc="rgb" dir="cw">
                                      <p:cBhvr>
                                        <p:cTn id="12" dur="1000" fill="hold"/>
                                        <p:tgtEl>
                                          <p:spTgt spid="4"/>
                                        </p:tgtEl>
                                        <p:attrNameLst>
                                          <p:attrName>stroke.color</p:attrName>
                                        </p:attrNameLst>
                                      </p:cBhvr>
                                      <p:to>
                                        <a:srgbClr val="A5A5A5"/>
                                      </p:to>
                                    </p:animClr>
                                    <p:set>
                                      <p:cBhvr>
                                        <p:cTn id="13" dur="1000" fill="hold"/>
                                        <p:tgtEl>
                                          <p:spTgt spid="4"/>
                                        </p:tgtEl>
                                        <p:attrNameLst>
                                          <p:attrName>stroke.on</p:attrName>
                                        </p:attrNameLst>
                                      </p:cBhvr>
                                      <p:to>
                                        <p:strVal val="true"/>
                                      </p:to>
                                    </p:set>
                                  </p:child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 presetClass="emph" presetSubtype="2" fill="hold" nodeType="clickEffect">
                                  <p:stCondLst>
                                    <p:cond delay="0"/>
                                  </p:stCondLst>
                                  <p:childTnLst>
                                    <p:animClr clrSpc="rgb" dir="cw">
                                      <p:cBhvr>
                                        <p:cTn id="18" dur="1000" fill="hold"/>
                                        <p:tgtEl>
                                          <p:spTgt spid="18"/>
                                        </p:tgtEl>
                                        <p:attrNameLst>
                                          <p:attrName>fillcolor</p:attrName>
                                        </p:attrNameLst>
                                      </p:cBhvr>
                                      <p:to>
                                        <a:srgbClr val="D6D6D6"/>
                                      </p:to>
                                    </p:animClr>
                                    <p:set>
                                      <p:cBhvr>
                                        <p:cTn id="19" dur="1000" fill="hold"/>
                                        <p:tgtEl>
                                          <p:spTgt spid="18"/>
                                        </p:tgtEl>
                                        <p:attrNameLst>
                                          <p:attrName>fill.type</p:attrName>
                                        </p:attrNameLst>
                                      </p:cBhvr>
                                      <p:to>
                                        <p:strVal val="solid"/>
                                      </p:to>
                                    </p:set>
                                    <p:set>
                                      <p:cBhvr>
                                        <p:cTn id="20" dur="1000" fill="hold"/>
                                        <p:tgtEl>
                                          <p:spTgt spid="18"/>
                                        </p:tgtEl>
                                        <p:attrNameLst>
                                          <p:attrName>fill.on</p:attrName>
                                        </p:attrNameLst>
                                      </p:cBhvr>
                                      <p:to>
                                        <p:strVal val="true"/>
                                      </p:to>
                                    </p:set>
                                  </p:childTnLst>
                                  <p:subTnLst>
                                    <p:animClr clrSpc="rgb" dir="cw">
                                      <p:cBhvr override="childStyle">
                                        <p:cTn dur="1" fill="hold" display="0" masterRel="nextClick" afterEffect="1"/>
                                        <p:tgtEl>
                                          <p:spTgt spid="18"/>
                                        </p:tgtEl>
                                        <p:attrNameLst>
                                          <p:attrName>ppt_c</p:attrName>
                                        </p:attrNameLst>
                                      </p:cBhvr>
                                      <p:to>
                                        <a:srgbClr val="A5A5A5"/>
                                      </p:to>
                                    </p:animClr>
                                  </p:subTnLst>
                                </p:cTn>
                              </p:par>
                              <p:par>
                                <p:cTn id="21" presetID="3" presetClass="emph" presetSubtype="2" fill="hold" grpId="0" nodeType="withEffect">
                                  <p:stCondLst>
                                    <p:cond delay="0"/>
                                  </p:stCondLst>
                                  <p:childTnLst>
                                    <p:animClr clrSpc="rgb" dir="cw">
                                      <p:cBhvr override="childStyle">
                                        <p:cTn id="22" dur="1000" fill="hold"/>
                                        <p:tgtEl>
                                          <p:spTgt spid="18"/>
                                        </p:tgtEl>
                                        <p:attrNameLst>
                                          <p:attrName>style.color</p:attrName>
                                        </p:attrNameLst>
                                      </p:cBhvr>
                                      <p:to>
                                        <a:srgbClr val="A5A5A5"/>
                                      </p:to>
                                    </p:animClr>
                                  </p:childTnLst>
                                </p:cTn>
                              </p:par>
                              <p:par>
                                <p:cTn id="23" presetID="7" presetClass="emph" presetSubtype="2" fill="hold" nodeType="withEffect">
                                  <p:stCondLst>
                                    <p:cond delay="0"/>
                                  </p:stCondLst>
                                  <p:childTnLst>
                                    <p:animClr clrSpc="rgb" dir="cw">
                                      <p:cBhvr>
                                        <p:cTn id="24" dur="1000" fill="hold"/>
                                        <p:tgtEl>
                                          <p:spTgt spid="18"/>
                                        </p:tgtEl>
                                        <p:attrNameLst>
                                          <p:attrName>stroke.color</p:attrName>
                                        </p:attrNameLst>
                                      </p:cBhvr>
                                      <p:to>
                                        <a:srgbClr val="A5A5A5"/>
                                      </p:to>
                                    </p:animClr>
                                    <p:set>
                                      <p:cBhvr>
                                        <p:cTn id="25" dur="1000" fill="hold"/>
                                        <p:tgtEl>
                                          <p:spTgt spid="18"/>
                                        </p:tgtEl>
                                        <p:attrNameLst>
                                          <p:attrName>stroke.on</p:attrName>
                                        </p:attrNameLst>
                                      </p:cBhvr>
                                      <p:to>
                                        <p:strVal val="true"/>
                                      </p:to>
                                    </p:set>
                                  </p:childTnLst>
                                </p:cTn>
                              </p:par>
                            </p:childTnLst>
                          </p:cTn>
                        </p:par>
                      </p:childTnLst>
                    </p:cTn>
                  </p:par>
                </p:childTnLst>
              </p:cTn>
              <p:nextCondLst>
                <p:cond evt="onClick" delay="0">
                  <p:tgtEl>
                    <p:spTgt spid="18"/>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1000" fill="hold"/>
                                        <p:tgtEl>
                                          <p:spTgt spid="19"/>
                                        </p:tgtEl>
                                        <p:attrNameLst>
                                          <p:attrName>fillcolor</p:attrName>
                                        </p:attrNameLst>
                                      </p:cBhvr>
                                      <p:to>
                                        <a:srgbClr val="CFECA5"/>
                                      </p:to>
                                    </p:animClr>
                                    <p:set>
                                      <p:cBhvr>
                                        <p:cTn id="31" dur="1000" fill="hold"/>
                                        <p:tgtEl>
                                          <p:spTgt spid="19"/>
                                        </p:tgtEl>
                                        <p:attrNameLst>
                                          <p:attrName>fill.type</p:attrName>
                                        </p:attrNameLst>
                                      </p:cBhvr>
                                      <p:to>
                                        <p:strVal val="solid"/>
                                      </p:to>
                                    </p:set>
                                    <p:set>
                                      <p:cBhvr>
                                        <p:cTn id="32" dur="1000" fill="hold"/>
                                        <p:tgtEl>
                                          <p:spTgt spid="19"/>
                                        </p:tgtEl>
                                        <p:attrNameLst>
                                          <p:attrName>fill.on</p:attrName>
                                        </p:attrNameLst>
                                      </p:cBhvr>
                                      <p:to>
                                        <p:strVal val="true"/>
                                      </p:to>
                                    </p:set>
                                  </p:childTnLst>
                                  <p:subTnLst>
                                    <p:animClr clrSpc="rgb" dir="cw">
                                      <p:cBhvr override="childStyle">
                                        <p:cTn dur="1" fill="hold" display="0" masterRel="nextClick" afterEffect="1"/>
                                        <p:tgtEl>
                                          <p:spTgt spid="19"/>
                                        </p:tgtEl>
                                        <p:attrNameLst>
                                          <p:attrName>ppt_c</p:attrName>
                                        </p:attrNameLst>
                                      </p:cBhvr>
                                      <p:to>
                                        <a:srgbClr val="A5A5A5"/>
                                      </p:to>
                                    </p:animClr>
                                  </p:subTnLst>
                                </p:cTn>
                              </p:par>
                              <p:par>
                                <p:cTn id="33" presetID="7" presetClass="emph" presetSubtype="2" fill="hold" grpId="0" nodeType="withEffect">
                                  <p:stCondLst>
                                    <p:cond delay="0"/>
                                  </p:stCondLst>
                                  <p:childTnLst>
                                    <p:animClr clrSpc="rgb" dir="cw">
                                      <p:cBhvr>
                                        <p:cTn id="34" dur="1000" fill="hold"/>
                                        <p:tgtEl>
                                          <p:spTgt spid="19"/>
                                        </p:tgtEl>
                                        <p:attrNameLst>
                                          <p:attrName>stroke.color</p:attrName>
                                        </p:attrNameLst>
                                      </p:cBhvr>
                                      <p:to>
                                        <a:srgbClr val="7DC348"/>
                                      </p:to>
                                    </p:animClr>
                                    <p:set>
                                      <p:cBhvr>
                                        <p:cTn id="35" dur="1000" fill="hold"/>
                                        <p:tgtEl>
                                          <p:spTgt spid="19"/>
                                        </p:tgtEl>
                                        <p:attrNameLst>
                                          <p:attrName>stroke.on</p:attrName>
                                        </p:attrNameLst>
                                      </p:cBhvr>
                                      <p:to>
                                        <p:strVal val="true"/>
                                      </p:to>
                                    </p:set>
                                  </p:childTnLst>
                                </p:cTn>
                              </p:par>
                              <p:par>
                                <p:cTn id="36" presetID="3" presetClass="emph" presetSubtype="2" fill="hold" grpId="1" nodeType="withEffect">
                                  <p:stCondLst>
                                    <p:cond delay="0"/>
                                  </p:stCondLst>
                                  <p:childTnLst>
                                    <p:animClr clrSpc="rgb" dir="cw">
                                      <p:cBhvr override="childStyle">
                                        <p:cTn id="37" dur="1000" fill="hold"/>
                                        <p:tgtEl>
                                          <p:spTgt spid="19"/>
                                        </p:tgtEl>
                                        <p:attrNameLst>
                                          <p:attrName>style.color</p:attrName>
                                        </p:attrNameLst>
                                      </p:cBhvr>
                                      <p:to>
                                        <a:srgbClr val="7DC348"/>
                                      </p:to>
                                    </p:animClr>
                                  </p:childTnLst>
                                </p:cTn>
                              </p:par>
                            </p:childTnLst>
                          </p:cTn>
                        </p:par>
                      </p:childTnLst>
                    </p:cTn>
                  </p:par>
                </p:childTnLst>
              </p:cTn>
              <p:nextCondLst>
                <p:cond evt="onClick" delay="0">
                  <p:tgtEl>
                    <p:spTgt spid="19"/>
                  </p:tgtEl>
                </p:cond>
              </p:nextCondLst>
            </p:seq>
          </p:childTnLst>
        </p:cTn>
      </p:par>
    </p:tnLst>
    <p:bldLst>
      <p:bldP spid="4" grpId="0" animBg="1"/>
      <p:bldP spid="18" grpId="0" animBg="1"/>
      <p:bldP spid="19" grpId="0" animBg="1"/>
      <p:bldP spid="19"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D7B4D-37C4-7649-94C0-EEC52FB5D547}"/>
              </a:ext>
            </a:extLst>
          </p:cNvPr>
          <p:cNvSpPr>
            <a:spLocks noGrp="1"/>
          </p:cNvSpPr>
          <p:nvPr>
            <p:ph type="title"/>
          </p:nvPr>
        </p:nvSpPr>
        <p:spPr>
          <a:xfrm>
            <a:off x="1018902" y="802565"/>
            <a:ext cx="7106196" cy="994306"/>
          </a:xfrm>
        </p:spPr>
        <p:txBody>
          <a:bodyPr/>
          <a:lstStyle/>
          <a:p>
            <a:r>
              <a:rPr lang="en-US" dirty="0">
                <a:solidFill>
                  <a:srgbClr val="833E92"/>
                </a:solidFill>
              </a:rPr>
              <a:t> </a:t>
            </a:r>
            <a:r>
              <a:rPr lang="en-US" dirty="0">
                <a:solidFill>
                  <a:srgbClr val="833E92"/>
                </a:solidFill>
                <a:latin typeface="Filson Soft Black" pitchFamily="2" charset="77"/>
              </a:rPr>
              <a:t>Can </a:t>
            </a:r>
            <a:r>
              <a:rPr lang="en-US" dirty="0">
                <a:solidFill>
                  <a:srgbClr val="833E92"/>
                </a:solidFill>
                <a:latin typeface="Filson - Glyphs" pitchFamily="50" charset="0"/>
              </a:rPr>
              <a:t>y</a:t>
            </a:r>
            <a:r>
              <a:rPr lang="en-US" dirty="0">
                <a:solidFill>
                  <a:srgbClr val="833E92"/>
                </a:solidFill>
                <a:latin typeface="Filson Soft Black" pitchFamily="2" charset="77"/>
              </a:rPr>
              <a:t>ou find the matching number?</a:t>
            </a:r>
          </a:p>
        </p:txBody>
      </p:sp>
      <p:sp>
        <p:nvSpPr>
          <p:cNvPr id="4" name="1">
            <a:extLst>
              <a:ext uri="{FF2B5EF4-FFF2-40B4-BE49-F238E27FC236}">
                <a16:creationId xmlns:a16="http://schemas.microsoft.com/office/drawing/2014/main" id="{F4421D54-2147-CE45-B26D-232D4BCC17FB}"/>
              </a:ext>
            </a:extLst>
          </p:cNvPr>
          <p:cNvSpPr/>
          <p:nvPr/>
        </p:nvSpPr>
        <p:spPr>
          <a:xfrm>
            <a:off x="6539865" y="3686977"/>
            <a:ext cx="1191128" cy="994306"/>
          </a:xfrm>
          <a:prstGeom prst="roundRect">
            <a:avLst>
              <a:gd name="adj" fmla="val 35191"/>
            </a:avLst>
          </a:prstGeom>
          <a:solidFill>
            <a:schemeClr val="bg1"/>
          </a:solidFill>
          <a:ln w="76200">
            <a:solidFill>
              <a:srgbClr val="833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833E92"/>
                </a:solidFill>
                <a:latin typeface="Filson Soft Black" pitchFamily="2" charset="77"/>
              </a:rPr>
              <a:t>8</a:t>
            </a:r>
          </a:p>
        </p:txBody>
      </p:sp>
      <p:sp>
        <p:nvSpPr>
          <p:cNvPr id="18" name="2">
            <a:extLst>
              <a:ext uri="{FF2B5EF4-FFF2-40B4-BE49-F238E27FC236}">
                <a16:creationId xmlns:a16="http://schemas.microsoft.com/office/drawing/2014/main" id="{8F420F44-1121-8D4E-B8AC-E4068E2C95DF}"/>
              </a:ext>
            </a:extLst>
          </p:cNvPr>
          <p:cNvSpPr/>
          <p:nvPr/>
        </p:nvSpPr>
        <p:spPr>
          <a:xfrm>
            <a:off x="6539865" y="4895707"/>
            <a:ext cx="1191128" cy="994306"/>
          </a:xfrm>
          <a:prstGeom prst="roundRect">
            <a:avLst>
              <a:gd name="adj" fmla="val 35191"/>
            </a:avLst>
          </a:prstGeom>
          <a:solidFill>
            <a:schemeClr val="bg1"/>
          </a:solidFill>
          <a:ln w="76200">
            <a:solidFill>
              <a:srgbClr val="833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833E92"/>
                </a:solidFill>
                <a:latin typeface="Filson - Glyphs" pitchFamily="50" charset="0"/>
              </a:rPr>
              <a:t>9</a:t>
            </a:r>
          </a:p>
        </p:txBody>
      </p:sp>
      <p:sp>
        <p:nvSpPr>
          <p:cNvPr id="19" name="3">
            <a:extLst>
              <a:ext uri="{FF2B5EF4-FFF2-40B4-BE49-F238E27FC236}">
                <a16:creationId xmlns:a16="http://schemas.microsoft.com/office/drawing/2014/main" id="{E6A2AE25-30C4-5447-8667-0F7FBEE0E408}"/>
              </a:ext>
            </a:extLst>
          </p:cNvPr>
          <p:cNvSpPr/>
          <p:nvPr/>
        </p:nvSpPr>
        <p:spPr>
          <a:xfrm>
            <a:off x="6539865" y="2485049"/>
            <a:ext cx="1191128" cy="994306"/>
          </a:xfrm>
          <a:prstGeom prst="roundRect">
            <a:avLst>
              <a:gd name="adj" fmla="val 35191"/>
            </a:avLst>
          </a:prstGeom>
          <a:solidFill>
            <a:schemeClr val="bg1"/>
          </a:solidFill>
          <a:ln w="76200">
            <a:solidFill>
              <a:srgbClr val="833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833E92"/>
                </a:solidFill>
                <a:latin typeface="Filson Soft Black" pitchFamily="2" charset="77"/>
              </a:rPr>
              <a:t>7</a:t>
            </a:r>
          </a:p>
        </p:txBody>
      </p:sp>
      <p:sp>
        <p:nvSpPr>
          <p:cNvPr id="6" name="Title 1">
            <a:extLst>
              <a:ext uri="{FF2B5EF4-FFF2-40B4-BE49-F238E27FC236}">
                <a16:creationId xmlns:a16="http://schemas.microsoft.com/office/drawing/2014/main" id="{93F7F560-1EE5-DF49-B7FF-DC495C2A5525}"/>
              </a:ext>
            </a:extLst>
          </p:cNvPr>
          <p:cNvSpPr txBox="1">
            <a:spLocks/>
          </p:cNvSpPr>
          <p:nvPr/>
        </p:nvSpPr>
        <p:spPr>
          <a:xfrm>
            <a:off x="427512" y="2975400"/>
            <a:ext cx="6112353" cy="2209838"/>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US" sz="12000" dirty="0">
                <a:solidFill>
                  <a:srgbClr val="5B9236"/>
                </a:solidFill>
                <a:latin typeface="Filson Soft Black" pitchFamily="2" charset="77"/>
              </a:rPr>
              <a:t>seven</a:t>
            </a:r>
          </a:p>
        </p:txBody>
      </p:sp>
    </p:spTree>
    <p:extLst>
      <p:ext uri="{BB962C8B-B14F-4D97-AF65-F5344CB8AC3E}">
        <p14:creationId xmlns:p14="http://schemas.microsoft.com/office/powerpoint/2010/main" val="9360792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1000" fill="hold"/>
                                        <p:tgtEl>
                                          <p:spTgt spid="4"/>
                                        </p:tgtEl>
                                        <p:attrNameLst>
                                          <p:attrName>fillcolor</p:attrName>
                                        </p:attrNameLst>
                                      </p:cBhvr>
                                      <p:to>
                                        <a:srgbClr val="D6D6D6"/>
                                      </p:to>
                                    </p:animClr>
                                    <p:set>
                                      <p:cBhvr>
                                        <p:cTn id="7" dur="1000" fill="hold"/>
                                        <p:tgtEl>
                                          <p:spTgt spid="4"/>
                                        </p:tgtEl>
                                        <p:attrNameLst>
                                          <p:attrName>fill.type</p:attrName>
                                        </p:attrNameLst>
                                      </p:cBhvr>
                                      <p:to>
                                        <p:strVal val="solid"/>
                                      </p:to>
                                    </p:set>
                                    <p:set>
                                      <p:cBhvr>
                                        <p:cTn id="8" dur="1000" fill="hold"/>
                                        <p:tgtEl>
                                          <p:spTgt spid="4"/>
                                        </p:tgtEl>
                                        <p:attrNameLst>
                                          <p:attrName>fill.on</p:attrName>
                                        </p:attrNameLst>
                                      </p:cBhvr>
                                      <p:to>
                                        <p:strVal val="true"/>
                                      </p:to>
                                    </p:set>
                                  </p:childTnLst>
                                  <p:subTnLst>
                                    <p:animClr clrSpc="rgb" dir="cw">
                                      <p:cBhvr override="childStyle">
                                        <p:cTn dur="1" fill="hold" display="0" masterRel="nextClick" afterEffect="1"/>
                                        <p:tgtEl>
                                          <p:spTgt spid="4"/>
                                        </p:tgtEl>
                                        <p:attrNameLst>
                                          <p:attrName>ppt_c</p:attrName>
                                        </p:attrNameLst>
                                      </p:cBhvr>
                                      <p:to>
                                        <a:srgbClr val="A5A5A5"/>
                                      </p:to>
                                    </p:animClr>
                                  </p:subTnLst>
                                </p:cTn>
                              </p:par>
                              <p:par>
                                <p:cTn id="9" presetID="3" presetClass="emph" presetSubtype="2" fill="hold" grpId="0" nodeType="withEffect">
                                  <p:stCondLst>
                                    <p:cond delay="0"/>
                                  </p:stCondLst>
                                  <p:childTnLst>
                                    <p:animClr clrSpc="rgb" dir="cw">
                                      <p:cBhvr override="childStyle">
                                        <p:cTn id="10" dur="1000" fill="hold"/>
                                        <p:tgtEl>
                                          <p:spTgt spid="4"/>
                                        </p:tgtEl>
                                        <p:attrNameLst>
                                          <p:attrName>style.color</p:attrName>
                                        </p:attrNameLst>
                                      </p:cBhvr>
                                      <p:to>
                                        <a:srgbClr val="A5A5A5"/>
                                      </p:to>
                                    </p:animClr>
                                  </p:childTnLst>
                                </p:cTn>
                              </p:par>
                              <p:par>
                                <p:cTn id="11" presetID="7" presetClass="emph" presetSubtype="2" fill="hold" nodeType="withEffect">
                                  <p:stCondLst>
                                    <p:cond delay="0"/>
                                  </p:stCondLst>
                                  <p:childTnLst>
                                    <p:animClr clrSpc="rgb" dir="cw">
                                      <p:cBhvr>
                                        <p:cTn id="12" dur="1000" fill="hold"/>
                                        <p:tgtEl>
                                          <p:spTgt spid="4"/>
                                        </p:tgtEl>
                                        <p:attrNameLst>
                                          <p:attrName>stroke.color</p:attrName>
                                        </p:attrNameLst>
                                      </p:cBhvr>
                                      <p:to>
                                        <a:srgbClr val="A5A5A5"/>
                                      </p:to>
                                    </p:animClr>
                                    <p:set>
                                      <p:cBhvr>
                                        <p:cTn id="13" dur="1000" fill="hold"/>
                                        <p:tgtEl>
                                          <p:spTgt spid="4"/>
                                        </p:tgtEl>
                                        <p:attrNameLst>
                                          <p:attrName>stroke.on</p:attrName>
                                        </p:attrNameLst>
                                      </p:cBhvr>
                                      <p:to>
                                        <p:strVal val="true"/>
                                      </p:to>
                                    </p:set>
                                  </p:child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 presetClass="emph" presetSubtype="2" fill="hold" nodeType="clickEffect">
                                  <p:stCondLst>
                                    <p:cond delay="0"/>
                                  </p:stCondLst>
                                  <p:childTnLst>
                                    <p:animClr clrSpc="rgb" dir="cw">
                                      <p:cBhvr>
                                        <p:cTn id="18" dur="1000" fill="hold"/>
                                        <p:tgtEl>
                                          <p:spTgt spid="18"/>
                                        </p:tgtEl>
                                        <p:attrNameLst>
                                          <p:attrName>fillcolor</p:attrName>
                                        </p:attrNameLst>
                                      </p:cBhvr>
                                      <p:to>
                                        <a:srgbClr val="D6D6D6"/>
                                      </p:to>
                                    </p:animClr>
                                    <p:set>
                                      <p:cBhvr>
                                        <p:cTn id="19" dur="1000" fill="hold"/>
                                        <p:tgtEl>
                                          <p:spTgt spid="18"/>
                                        </p:tgtEl>
                                        <p:attrNameLst>
                                          <p:attrName>fill.type</p:attrName>
                                        </p:attrNameLst>
                                      </p:cBhvr>
                                      <p:to>
                                        <p:strVal val="solid"/>
                                      </p:to>
                                    </p:set>
                                    <p:set>
                                      <p:cBhvr>
                                        <p:cTn id="20" dur="1000" fill="hold"/>
                                        <p:tgtEl>
                                          <p:spTgt spid="18"/>
                                        </p:tgtEl>
                                        <p:attrNameLst>
                                          <p:attrName>fill.on</p:attrName>
                                        </p:attrNameLst>
                                      </p:cBhvr>
                                      <p:to>
                                        <p:strVal val="true"/>
                                      </p:to>
                                    </p:set>
                                  </p:childTnLst>
                                  <p:subTnLst>
                                    <p:animClr clrSpc="rgb" dir="cw">
                                      <p:cBhvr override="childStyle">
                                        <p:cTn dur="1" fill="hold" display="0" masterRel="nextClick" afterEffect="1"/>
                                        <p:tgtEl>
                                          <p:spTgt spid="18"/>
                                        </p:tgtEl>
                                        <p:attrNameLst>
                                          <p:attrName>ppt_c</p:attrName>
                                        </p:attrNameLst>
                                      </p:cBhvr>
                                      <p:to>
                                        <a:srgbClr val="A5A5A5"/>
                                      </p:to>
                                    </p:animClr>
                                  </p:subTnLst>
                                </p:cTn>
                              </p:par>
                              <p:par>
                                <p:cTn id="21" presetID="3" presetClass="emph" presetSubtype="2" fill="hold" grpId="0" nodeType="withEffect">
                                  <p:stCondLst>
                                    <p:cond delay="0"/>
                                  </p:stCondLst>
                                  <p:childTnLst>
                                    <p:animClr clrSpc="rgb" dir="cw">
                                      <p:cBhvr override="childStyle">
                                        <p:cTn id="22" dur="1000" fill="hold"/>
                                        <p:tgtEl>
                                          <p:spTgt spid="18"/>
                                        </p:tgtEl>
                                        <p:attrNameLst>
                                          <p:attrName>style.color</p:attrName>
                                        </p:attrNameLst>
                                      </p:cBhvr>
                                      <p:to>
                                        <a:srgbClr val="A5A5A5"/>
                                      </p:to>
                                    </p:animClr>
                                  </p:childTnLst>
                                </p:cTn>
                              </p:par>
                              <p:par>
                                <p:cTn id="23" presetID="7" presetClass="emph" presetSubtype="2" fill="hold" nodeType="withEffect">
                                  <p:stCondLst>
                                    <p:cond delay="0"/>
                                  </p:stCondLst>
                                  <p:childTnLst>
                                    <p:animClr clrSpc="rgb" dir="cw">
                                      <p:cBhvr>
                                        <p:cTn id="24" dur="1000" fill="hold"/>
                                        <p:tgtEl>
                                          <p:spTgt spid="18"/>
                                        </p:tgtEl>
                                        <p:attrNameLst>
                                          <p:attrName>stroke.color</p:attrName>
                                        </p:attrNameLst>
                                      </p:cBhvr>
                                      <p:to>
                                        <a:srgbClr val="A5A5A5"/>
                                      </p:to>
                                    </p:animClr>
                                    <p:set>
                                      <p:cBhvr>
                                        <p:cTn id="25" dur="1000" fill="hold"/>
                                        <p:tgtEl>
                                          <p:spTgt spid="18"/>
                                        </p:tgtEl>
                                        <p:attrNameLst>
                                          <p:attrName>stroke.on</p:attrName>
                                        </p:attrNameLst>
                                      </p:cBhvr>
                                      <p:to>
                                        <p:strVal val="true"/>
                                      </p:to>
                                    </p:set>
                                  </p:childTnLst>
                                </p:cTn>
                              </p:par>
                            </p:childTnLst>
                          </p:cTn>
                        </p:par>
                      </p:childTnLst>
                    </p:cTn>
                  </p:par>
                </p:childTnLst>
              </p:cTn>
              <p:nextCondLst>
                <p:cond evt="onClick" delay="0">
                  <p:tgtEl>
                    <p:spTgt spid="18"/>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1000" fill="hold"/>
                                        <p:tgtEl>
                                          <p:spTgt spid="19"/>
                                        </p:tgtEl>
                                        <p:attrNameLst>
                                          <p:attrName>fillcolor</p:attrName>
                                        </p:attrNameLst>
                                      </p:cBhvr>
                                      <p:to>
                                        <a:srgbClr val="CFECA5"/>
                                      </p:to>
                                    </p:animClr>
                                    <p:set>
                                      <p:cBhvr>
                                        <p:cTn id="31" dur="1000" fill="hold"/>
                                        <p:tgtEl>
                                          <p:spTgt spid="19"/>
                                        </p:tgtEl>
                                        <p:attrNameLst>
                                          <p:attrName>fill.type</p:attrName>
                                        </p:attrNameLst>
                                      </p:cBhvr>
                                      <p:to>
                                        <p:strVal val="solid"/>
                                      </p:to>
                                    </p:set>
                                    <p:set>
                                      <p:cBhvr>
                                        <p:cTn id="32" dur="1000" fill="hold"/>
                                        <p:tgtEl>
                                          <p:spTgt spid="19"/>
                                        </p:tgtEl>
                                        <p:attrNameLst>
                                          <p:attrName>fill.on</p:attrName>
                                        </p:attrNameLst>
                                      </p:cBhvr>
                                      <p:to>
                                        <p:strVal val="true"/>
                                      </p:to>
                                    </p:set>
                                  </p:childTnLst>
                                  <p:subTnLst>
                                    <p:animClr clrSpc="rgb" dir="cw">
                                      <p:cBhvr override="childStyle">
                                        <p:cTn dur="1" fill="hold" display="0" masterRel="nextClick" afterEffect="1"/>
                                        <p:tgtEl>
                                          <p:spTgt spid="19"/>
                                        </p:tgtEl>
                                        <p:attrNameLst>
                                          <p:attrName>ppt_c</p:attrName>
                                        </p:attrNameLst>
                                      </p:cBhvr>
                                      <p:to>
                                        <a:srgbClr val="A5A5A5"/>
                                      </p:to>
                                    </p:animClr>
                                  </p:subTnLst>
                                </p:cTn>
                              </p:par>
                              <p:par>
                                <p:cTn id="33" presetID="7" presetClass="emph" presetSubtype="2" fill="hold" grpId="0" nodeType="withEffect">
                                  <p:stCondLst>
                                    <p:cond delay="0"/>
                                  </p:stCondLst>
                                  <p:childTnLst>
                                    <p:animClr clrSpc="rgb" dir="cw">
                                      <p:cBhvr>
                                        <p:cTn id="34" dur="1000" fill="hold"/>
                                        <p:tgtEl>
                                          <p:spTgt spid="19"/>
                                        </p:tgtEl>
                                        <p:attrNameLst>
                                          <p:attrName>stroke.color</p:attrName>
                                        </p:attrNameLst>
                                      </p:cBhvr>
                                      <p:to>
                                        <a:srgbClr val="7DC348"/>
                                      </p:to>
                                    </p:animClr>
                                    <p:set>
                                      <p:cBhvr>
                                        <p:cTn id="35" dur="1000" fill="hold"/>
                                        <p:tgtEl>
                                          <p:spTgt spid="19"/>
                                        </p:tgtEl>
                                        <p:attrNameLst>
                                          <p:attrName>stroke.on</p:attrName>
                                        </p:attrNameLst>
                                      </p:cBhvr>
                                      <p:to>
                                        <p:strVal val="true"/>
                                      </p:to>
                                    </p:set>
                                  </p:childTnLst>
                                </p:cTn>
                              </p:par>
                              <p:par>
                                <p:cTn id="36" presetID="3" presetClass="emph" presetSubtype="2" fill="hold" grpId="1" nodeType="withEffect">
                                  <p:stCondLst>
                                    <p:cond delay="0"/>
                                  </p:stCondLst>
                                  <p:childTnLst>
                                    <p:animClr clrSpc="rgb" dir="cw">
                                      <p:cBhvr override="childStyle">
                                        <p:cTn id="37" dur="1000" fill="hold"/>
                                        <p:tgtEl>
                                          <p:spTgt spid="19"/>
                                        </p:tgtEl>
                                        <p:attrNameLst>
                                          <p:attrName>style.color</p:attrName>
                                        </p:attrNameLst>
                                      </p:cBhvr>
                                      <p:to>
                                        <a:srgbClr val="7DC348"/>
                                      </p:to>
                                    </p:animClr>
                                  </p:childTnLst>
                                </p:cTn>
                              </p:par>
                            </p:childTnLst>
                          </p:cTn>
                        </p:par>
                      </p:childTnLst>
                    </p:cTn>
                  </p:par>
                </p:childTnLst>
              </p:cTn>
              <p:nextCondLst>
                <p:cond evt="onClick" delay="0">
                  <p:tgtEl>
                    <p:spTgt spid="19"/>
                  </p:tgtEl>
                </p:cond>
              </p:nextCondLst>
            </p:seq>
          </p:childTnLst>
        </p:cTn>
      </p:par>
    </p:tnLst>
    <p:bldLst>
      <p:bldP spid="4" grpId="0" animBg="1"/>
      <p:bldP spid="18" grpId="0" animBg="1"/>
      <p:bldP spid="19" grpId="0" animBg="1"/>
      <p:bldP spid="1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0468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D7B4D-37C4-7649-94C0-EEC52FB5D547}"/>
              </a:ext>
            </a:extLst>
          </p:cNvPr>
          <p:cNvSpPr>
            <a:spLocks noGrp="1"/>
          </p:cNvSpPr>
          <p:nvPr>
            <p:ph type="title"/>
          </p:nvPr>
        </p:nvSpPr>
        <p:spPr>
          <a:xfrm>
            <a:off x="1018902" y="802565"/>
            <a:ext cx="7106196" cy="994306"/>
          </a:xfrm>
        </p:spPr>
        <p:txBody>
          <a:bodyPr/>
          <a:lstStyle/>
          <a:p>
            <a:r>
              <a:rPr lang="en-US" dirty="0">
                <a:solidFill>
                  <a:srgbClr val="833E92"/>
                </a:solidFill>
              </a:rPr>
              <a:t> </a:t>
            </a:r>
            <a:r>
              <a:rPr lang="en-US" dirty="0">
                <a:solidFill>
                  <a:srgbClr val="833E92"/>
                </a:solidFill>
                <a:latin typeface="Filson Soft Black" pitchFamily="2" charset="77"/>
              </a:rPr>
              <a:t>Can you find the matching number?</a:t>
            </a:r>
          </a:p>
        </p:txBody>
      </p:sp>
      <p:sp>
        <p:nvSpPr>
          <p:cNvPr id="4" name="1">
            <a:extLst>
              <a:ext uri="{FF2B5EF4-FFF2-40B4-BE49-F238E27FC236}">
                <a16:creationId xmlns:a16="http://schemas.microsoft.com/office/drawing/2014/main" id="{F4421D54-2147-CE45-B26D-232D4BCC17FB}"/>
              </a:ext>
            </a:extLst>
          </p:cNvPr>
          <p:cNvSpPr/>
          <p:nvPr/>
        </p:nvSpPr>
        <p:spPr>
          <a:xfrm>
            <a:off x="4518562" y="2478247"/>
            <a:ext cx="3158993" cy="994306"/>
          </a:xfrm>
          <a:prstGeom prst="roundRect">
            <a:avLst>
              <a:gd name="adj" fmla="val 35191"/>
            </a:avLst>
          </a:prstGeom>
          <a:solidFill>
            <a:schemeClr val="bg1"/>
          </a:solidFill>
          <a:ln w="76200">
            <a:solidFill>
              <a:srgbClr val="833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833E92"/>
                </a:solidFill>
                <a:latin typeface="Filson Soft Black" pitchFamily="2" charset="77"/>
              </a:rPr>
              <a:t>eight</a:t>
            </a:r>
          </a:p>
        </p:txBody>
      </p:sp>
      <p:sp>
        <p:nvSpPr>
          <p:cNvPr id="18" name="2">
            <a:extLst>
              <a:ext uri="{FF2B5EF4-FFF2-40B4-BE49-F238E27FC236}">
                <a16:creationId xmlns:a16="http://schemas.microsoft.com/office/drawing/2014/main" id="{8F420F44-1121-8D4E-B8AC-E4068E2C95DF}"/>
              </a:ext>
            </a:extLst>
          </p:cNvPr>
          <p:cNvSpPr/>
          <p:nvPr/>
        </p:nvSpPr>
        <p:spPr>
          <a:xfrm>
            <a:off x="4572000" y="4895707"/>
            <a:ext cx="3158993" cy="994306"/>
          </a:xfrm>
          <a:prstGeom prst="roundRect">
            <a:avLst>
              <a:gd name="adj" fmla="val 35191"/>
            </a:avLst>
          </a:prstGeom>
          <a:solidFill>
            <a:schemeClr val="bg1"/>
          </a:solidFill>
          <a:ln w="76200">
            <a:solidFill>
              <a:srgbClr val="833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833E92"/>
                </a:solidFill>
                <a:latin typeface="Filson Soft Black" pitchFamily="2" charset="77"/>
              </a:rPr>
              <a:t>ten</a:t>
            </a:r>
          </a:p>
        </p:txBody>
      </p:sp>
      <p:sp>
        <p:nvSpPr>
          <p:cNvPr id="19" name="3">
            <a:extLst>
              <a:ext uri="{FF2B5EF4-FFF2-40B4-BE49-F238E27FC236}">
                <a16:creationId xmlns:a16="http://schemas.microsoft.com/office/drawing/2014/main" id="{E6A2AE25-30C4-5447-8667-0F7FBEE0E408}"/>
              </a:ext>
            </a:extLst>
          </p:cNvPr>
          <p:cNvSpPr/>
          <p:nvPr/>
        </p:nvSpPr>
        <p:spPr>
          <a:xfrm>
            <a:off x="4572000" y="3686977"/>
            <a:ext cx="3158993" cy="994306"/>
          </a:xfrm>
          <a:prstGeom prst="roundRect">
            <a:avLst>
              <a:gd name="adj" fmla="val 35191"/>
            </a:avLst>
          </a:prstGeom>
          <a:solidFill>
            <a:schemeClr val="bg1"/>
          </a:solidFill>
          <a:ln w="76200">
            <a:solidFill>
              <a:srgbClr val="833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833E92"/>
                </a:solidFill>
                <a:latin typeface="Filson Soft Black" pitchFamily="2" charset="77"/>
              </a:rPr>
              <a:t>nine</a:t>
            </a:r>
          </a:p>
        </p:txBody>
      </p:sp>
      <p:sp>
        <p:nvSpPr>
          <p:cNvPr id="6" name="Title 1">
            <a:extLst>
              <a:ext uri="{FF2B5EF4-FFF2-40B4-BE49-F238E27FC236}">
                <a16:creationId xmlns:a16="http://schemas.microsoft.com/office/drawing/2014/main" id="{93F7F560-1EE5-DF49-B7FF-DC495C2A5525}"/>
              </a:ext>
            </a:extLst>
          </p:cNvPr>
          <p:cNvSpPr txBox="1">
            <a:spLocks/>
          </p:cNvSpPr>
          <p:nvPr/>
        </p:nvSpPr>
        <p:spPr>
          <a:xfrm>
            <a:off x="427512" y="2478247"/>
            <a:ext cx="4091050" cy="341176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US" sz="25000" dirty="0">
                <a:solidFill>
                  <a:srgbClr val="5B9236"/>
                </a:solidFill>
                <a:latin typeface="Filson - Glyphs" pitchFamily="50" charset="0"/>
              </a:rPr>
              <a:t>9</a:t>
            </a:r>
          </a:p>
        </p:txBody>
      </p:sp>
    </p:spTree>
    <p:extLst>
      <p:ext uri="{BB962C8B-B14F-4D97-AF65-F5344CB8AC3E}">
        <p14:creationId xmlns:p14="http://schemas.microsoft.com/office/powerpoint/2010/main" val="30896746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1000" fill="hold"/>
                                        <p:tgtEl>
                                          <p:spTgt spid="4"/>
                                        </p:tgtEl>
                                        <p:attrNameLst>
                                          <p:attrName>fillcolor</p:attrName>
                                        </p:attrNameLst>
                                      </p:cBhvr>
                                      <p:to>
                                        <a:srgbClr val="D6D6D6"/>
                                      </p:to>
                                    </p:animClr>
                                    <p:set>
                                      <p:cBhvr>
                                        <p:cTn id="7" dur="1000" fill="hold"/>
                                        <p:tgtEl>
                                          <p:spTgt spid="4"/>
                                        </p:tgtEl>
                                        <p:attrNameLst>
                                          <p:attrName>fill.type</p:attrName>
                                        </p:attrNameLst>
                                      </p:cBhvr>
                                      <p:to>
                                        <p:strVal val="solid"/>
                                      </p:to>
                                    </p:set>
                                    <p:set>
                                      <p:cBhvr>
                                        <p:cTn id="8" dur="1000" fill="hold"/>
                                        <p:tgtEl>
                                          <p:spTgt spid="4"/>
                                        </p:tgtEl>
                                        <p:attrNameLst>
                                          <p:attrName>fill.on</p:attrName>
                                        </p:attrNameLst>
                                      </p:cBhvr>
                                      <p:to>
                                        <p:strVal val="true"/>
                                      </p:to>
                                    </p:set>
                                  </p:childTnLst>
                                  <p:subTnLst>
                                    <p:animClr clrSpc="rgb" dir="cw">
                                      <p:cBhvr override="childStyle">
                                        <p:cTn dur="1" fill="hold" display="0" masterRel="nextClick" afterEffect="1"/>
                                        <p:tgtEl>
                                          <p:spTgt spid="4"/>
                                        </p:tgtEl>
                                        <p:attrNameLst>
                                          <p:attrName>ppt_c</p:attrName>
                                        </p:attrNameLst>
                                      </p:cBhvr>
                                      <p:to>
                                        <a:srgbClr val="A5A5A5"/>
                                      </p:to>
                                    </p:animClr>
                                  </p:subTnLst>
                                </p:cTn>
                              </p:par>
                              <p:par>
                                <p:cTn id="9" presetID="3" presetClass="emph" presetSubtype="2" fill="hold" grpId="0" nodeType="withEffect">
                                  <p:stCondLst>
                                    <p:cond delay="0"/>
                                  </p:stCondLst>
                                  <p:childTnLst>
                                    <p:animClr clrSpc="rgb" dir="cw">
                                      <p:cBhvr override="childStyle">
                                        <p:cTn id="10" dur="1000" fill="hold"/>
                                        <p:tgtEl>
                                          <p:spTgt spid="4"/>
                                        </p:tgtEl>
                                        <p:attrNameLst>
                                          <p:attrName>style.color</p:attrName>
                                        </p:attrNameLst>
                                      </p:cBhvr>
                                      <p:to>
                                        <a:srgbClr val="A5A5A5"/>
                                      </p:to>
                                    </p:animClr>
                                  </p:childTnLst>
                                </p:cTn>
                              </p:par>
                              <p:par>
                                <p:cTn id="11" presetID="7" presetClass="emph" presetSubtype="2" fill="hold" nodeType="withEffect">
                                  <p:stCondLst>
                                    <p:cond delay="0"/>
                                  </p:stCondLst>
                                  <p:childTnLst>
                                    <p:animClr clrSpc="rgb" dir="cw">
                                      <p:cBhvr>
                                        <p:cTn id="12" dur="1000" fill="hold"/>
                                        <p:tgtEl>
                                          <p:spTgt spid="4"/>
                                        </p:tgtEl>
                                        <p:attrNameLst>
                                          <p:attrName>stroke.color</p:attrName>
                                        </p:attrNameLst>
                                      </p:cBhvr>
                                      <p:to>
                                        <a:srgbClr val="A5A5A5"/>
                                      </p:to>
                                    </p:animClr>
                                    <p:set>
                                      <p:cBhvr>
                                        <p:cTn id="13" dur="1000" fill="hold"/>
                                        <p:tgtEl>
                                          <p:spTgt spid="4"/>
                                        </p:tgtEl>
                                        <p:attrNameLst>
                                          <p:attrName>stroke.on</p:attrName>
                                        </p:attrNameLst>
                                      </p:cBhvr>
                                      <p:to>
                                        <p:strVal val="true"/>
                                      </p:to>
                                    </p:set>
                                  </p:child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 presetClass="emph" presetSubtype="2" fill="hold" nodeType="clickEffect">
                                  <p:stCondLst>
                                    <p:cond delay="0"/>
                                  </p:stCondLst>
                                  <p:childTnLst>
                                    <p:animClr clrSpc="rgb" dir="cw">
                                      <p:cBhvr>
                                        <p:cTn id="18" dur="1000" fill="hold"/>
                                        <p:tgtEl>
                                          <p:spTgt spid="18"/>
                                        </p:tgtEl>
                                        <p:attrNameLst>
                                          <p:attrName>fillcolor</p:attrName>
                                        </p:attrNameLst>
                                      </p:cBhvr>
                                      <p:to>
                                        <a:srgbClr val="D6D6D6"/>
                                      </p:to>
                                    </p:animClr>
                                    <p:set>
                                      <p:cBhvr>
                                        <p:cTn id="19" dur="1000" fill="hold"/>
                                        <p:tgtEl>
                                          <p:spTgt spid="18"/>
                                        </p:tgtEl>
                                        <p:attrNameLst>
                                          <p:attrName>fill.type</p:attrName>
                                        </p:attrNameLst>
                                      </p:cBhvr>
                                      <p:to>
                                        <p:strVal val="solid"/>
                                      </p:to>
                                    </p:set>
                                    <p:set>
                                      <p:cBhvr>
                                        <p:cTn id="20" dur="1000" fill="hold"/>
                                        <p:tgtEl>
                                          <p:spTgt spid="18"/>
                                        </p:tgtEl>
                                        <p:attrNameLst>
                                          <p:attrName>fill.on</p:attrName>
                                        </p:attrNameLst>
                                      </p:cBhvr>
                                      <p:to>
                                        <p:strVal val="true"/>
                                      </p:to>
                                    </p:set>
                                  </p:childTnLst>
                                  <p:subTnLst>
                                    <p:animClr clrSpc="rgb" dir="cw">
                                      <p:cBhvr override="childStyle">
                                        <p:cTn dur="1" fill="hold" display="0" masterRel="nextClick" afterEffect="1"/>
                                        <p:tgtEl>
                                          <p:spTgt spid="18"/>
                                        </p:tgtEl>
                                        <p:attrNameLst>
                                          <p:attrName>ppt_c</p:attrName>
                                        </p:attrNameLst>
                                      </p:cBhvr>
                                      <p:to>
                                        <a:srgbClr val="A5A5A5"/>
                                      </p:to>
                                    </p:animClr>
                                  </p:subTnLst>
                                </p:cTn>
                              </p:par>
                              <p:par>
                                <p:cTn id="21" presetID="3" presetClass="emph" presetSubtype="2" fill="hold" grpId="0" nodeType="withEffect">
                                  <p:stCondLst>
                                    <p:cond delay="0"/>
                                  </p:stCondLst>
                                  <p:childTnLst>
                                    <p:animClr clrSpc="rgb" dir="cw">
                                      <p:cBhvr override="childStyle">
                                        <p:cTn id="22" dur="1000" fill="hold"/>
                                        <p:tgtEl>
                                          <p:spTgt spid="18"/>
                                        </p:tgtEl>
                                        <p:attrNameLst>
                                          <p:attrName>style.color</p:attrName>
                                        </p:attrNameLst>
                                      </p:cBhvr>
                                      <p:to>
                                        <a:srgbClr val="A5A5A5"/>
                                      </p:to>
                                    </p:animClr>
                                  </p:childTnLst>
                                </p:cTn>
                              </p:par>
                              <p:par>
                                <p:cTn id="23" presetID="7" presetClass="emph" presetSubtype="2" fill="hold" nodeType="withEffect">
                                  <p:stCondLst>
                                    <p:cond delay="0"/>
                                  </p:stCondLst>
                                  <p:childTnLst>
                                    <p:animClr clrSpc="rgb" dir="cw">
                                      <p:cBhvr>
                                        <p:cTn id="24" dur="1000" fill="hold"/>
                                        <p:tgtEl>
                                          <p:spTgt spid="18"/>
                                        </p:tgtEl>
                                        <p:attrNameLst>
                                          <p:attrName>stroke.color</p:attrName>
                                        </p:attrNameLst>
                                      </p:cBhvr>
                                      <p:to>
                                        <a:srgbClr val="A5A5A5"/>
                                      </p:to>
                                    </p:animClr>
                                    <p:set>
                                      <p:cBhvr>
                                        <p:cTn id="25" dur="1000" fill="hold"/>
                                        <p:tgtEl>
                                          <p:spTgt spid="18"/>
                                        </p:tgtEl>
                                        <p:attrNameLst>
                                          <p:attrName>stroke.on</p:attrName>
                                        </p:attrNameLst>
                                      </p:cBhvr>
                                      <p:to>
                                        <p:strVal val="true"/>
                                      </p:to>
                                    </p:set>
                                  </p:childTnLst>
                                </p:cTn>
                              </p:par>
                            </p:childTnLst>
                          </p:cTn>
                        </p:par>
                      </p:childTnLst>
                    </p:cTn>
                  </p:par>
                </p:childTnLst>
              </p:cTn>
              <p:nextCondLst>
                <p:cond evt="onClick" delay="0">
                  <p:tgtEl>
                    <p:spTgt spid="18"/>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1000" fill="hold"/>
                                        <p:tgtEl>
                                          <p:spTgt spid="19"/>
                                        </p:tgtEl>
                                        <p:attrNameLst>
                                          <p:attrName>fillcolor</p:attrName>
                                        </p:attrNameLst>
                                      </p:cBhvr>
                                      <p:to>
                                        <a:srgbClr val="CFECA5"/>
                                      </p:to>
                                    </p:animClr>
                                    <p:set>
                                      <p:cBhvr>
                                        <p:cTn id="31" dur="1000" fill="hold"/>
                                        <p:tgtEl>
                                          <p:spTgt spid="19"/>
                                        </p:tgtEl>
                                        <p:attrNameLst>
                                          <p:attrName>fill.type</p:attrName>
                                        </p:attrNameLst>
                                      </p:cBhvr>
                                      <p:to>
                                        <p:strVal val="solid"/>
                                      </p:to>
                                    </p:set>
                                    <p:set>
                                      <p:cBhvr>
                                        <p:cTn id="32" dur="1000" fill="hold"/>
                                        <p:tgtEl>
                                          <p:spTgt spid="19"/>
                                        </p:tgtEl>
                                        <p:attrNameLst>
                                          <p:attrName>fill.on</p:attrName>
                                        </p:attrNameLst>
                                      </p:cBhvr>
                                      <p:to>
                                        <p:strVal val="true"/>
                                      </p:to>
                                    </p:set>
                                  </p:childTnLst>
                                  <p:subTnLst>
                                    <p:animClr clrSpc="rgb" dir="cw">
                                      <p:cBhvr override="childStyle">
                                        <p:cTn dur="1" fill="hold" display="0" masterRel="nextClick" afterEffect="1"/>
                                        <p:tgtEl>
                                          <p:spTgt spid="19"/>
                                        </p:tgtEl>
                                        <p:attrNameLst>
                                          <p:attrName>ppt_c</p:attrName>
                                        </p:attrNameLst>
                                      </p:cBhvr>
                                      <p:to>
                                        <a:srgbClr val="A5A5A5"/>
                                      </p:to>
                                    </p:animClr>
                                  </p:subTnLst>
                                </p:cTn>
                              </p:par>
                              <p:par>
                                <p:cTn id="33" presetID="7" presetClass="emph" presetSubtype="2" fill="hold" grpId="0" nodeType="withEffect">
                                  <p:stCondLst>
                                    <p:cond delay="0"/>
                                  </p:stCondLst>
                                  <p:childTnLst>
                                    <p:animClr clrSpc="rgb" dir="cw">
                                      <p:cBhvr>
                                        <p:cTn id="34" dur="1000" fill="hold"/>
                                        <p:tgtEl>
                                          <p:spTgt spid="19"/>
                                        </p:tgtEl>
                                        <p:attrNameLst>
                                          <p:attrName>stroke.color</p:attrName>
                                        </p:attrNameLst>
                                      </p:cBhvr>
                                      <p:to>
                                        <a:srgbClr val="7DC348"/>
                                      </p:to>
                                    </p:animClr>
                                    <p:set>
                                      <p:cBhvr>
                                        <p:cTn id="35" dur="1000" fill="hold"/>
                                        <p:tgtEl>
                                          <p:spTgt spid="19"/>
                                        </p:tgtEl>
                                        <p:attrNameLst>
                                          <p:attrName>stroke.on</p:attrName>
                                        </p:attrNameLst>
                                      </p:cBhvr>
                                      <p:to>
                                        <p:strVal val="true"/>
                                      </p:to>
                                    </p:set>
                                  </p:childTnLst>
                                </p:cTn>
                              </p:par>
                              <p:par>
                                <p:cTn id="36" presetID="3" presetClass="emph" presetSubtype="2" fill="hold" grpId="1" nodeType="withEffect">
                                  <p:stCondLst>
                                    <p:cond delay="0"/>
                                  </p:stCondLst>
                                  <p:childTnLst>
                                    <p:animClr clrSpc="rgb" dir="cw">
                                      <p:cBhvr override="childStyle">
                                        <p:cTn id="37" dur="1000" fill="hold"/>
                                        <p:tgtEl>
                                          <p:spTgt spid="19"/>
                                        </p:tgtEl>
                                        <p:attrNameLst>
                                          <p:attrName>style.color</p:attrName>
                                        </p:attrNameLst>
                                      </p:cBhvr>
                                      <p:to>
                                        <a:srgbClr val="7DC348"/>
                                      </p:to>
                                    </p:animClr>
                                  </p:childTnLst>
                                </p:cTn>
                              </p:par>
                            </p:childTnLst>
                          </p:cTn>
                        </p:par>
                      </p:childTnLst>
                    </p:cTn>
                  </p:par>
                </p:childTnLst>
              </p:cTn>
              <p:nextCondLst>
                <p:cond evt="onClick" delay="0">
                  <p:tgtEl>
                    <p:spTgt spid="19"/>
                  </p:tgtEl>
                </p:cond>
              </p:nextCondLst>
            </p:seq>
          </p:childTnLst>
        </p:cTn>
      </p:par>
    </p:tnLst>
    <p:bldLst>
      <p:bldP spid="4" grpId="0" animBg="1"/>
      <p:bldP spid="18" grpId="0" animBg="1"/>
      <p:bldP spid="19" grpId="0" animBg="1"/>
      <p:bldP spid="19"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D7B4D-37C4-7649-94C0-EEC52FB5D547}"/>
              </a:ext>
            </a:extLst>
          </p:cNvPr>
          <p:cNvSpPr>
            <a:spLocks noGrp="1"/>
          </p:cNvSpPr>
          <p:nvPr>
            <p:ph type="title"/>
          </p:nvPr>
        </p:nvSpPr>
        <p:spPr>
          <a:xfrm>
            <a:off x="1018902" y="802565"/>
            <a:ext cx="7106196" cy="994306"/>
          </a:xfrm>
        </p:spPr>
        <p:txBody>
          <a:bodyPr/>
          <a:lstStyle/>
          <a:p>
            <a:r>
              <a:rPr lang="en-US" dirty="0">
                <a:solidFill>
                  <a:srgbClr val="833E92"/>
                </a:solidFill>
              </a:rPr>
              <a:t> </a:t>
            </a:r>
            <a:r>
              <a:rPr lang="en-US" dirty="0">
                <a:solidFill>
                  <a:srgbClr val="833E92"/>
                </a:solidFill>
                <a:latin typeface="Filson Soft Black" pitchFamily="2" charset="77"/>
              </a:rPr>
              <a:t>Can </a:t>
            </a:r>
            <a:r>
              <a:rPr lang="en-US" dirty="0">
                <a:solidFill>
                  <a:srgbClr val="833E92"/>
                </a:solidFill>
                <a:latin typeface="Filson - Glyphs" pitchFamily="50" charset="0"/>
              </a:rPr>
              <a:t>y</a:t>
            </a:r>
            <a:r>
              <a:rPr lang="en-US" dirty="0">
                <a:solidFill>
                  <a:srgbClr val="833E92"/>
                </a:solidFill>
                <a:latin typeface="Filson Soft Black" pitchFamily="2" charset="77"/>
              </a:rPr>
              <a:t>ou find the matching number?</a:t>
            </a:r>
          </a:p>
        </p:txBody>
      </p:sp>
      <p:sp>
        <p:nvSpPr>
          <p:cNvPr id="4" name="1">
            <a:extLst>
              <a:ext uri="{FF2B5EF4-FFF2-40B4-BE49-F238E27FC236}">
                <a16:creationId xmlns:a16="http://schemas.microsoft.com/office/drawing/2014/main" id="{F4421D54-2147-CE45-B26D-232D4BCC17FB}"/>
              </a:ext>
            </a:extLst>
          </p:cNvPr>
          <p:cNvSpPr/>
          <p:nvPr/>
        </p:nvSpPr>
        <p:spPr>
          <a:xfrm>
            <a:off x="4584032" y="3686977"/>
            <a:ext cx="3158993" cy="994306"/>
          </a:xfrm>
          <a:prstGeom prst="roundRect">
            <a:avLst>
              <a:gd name="adj" fmla="val 35191"/>
            </a:avLst>
          </a:prstGeom>
          <a:solidFill>
            <a:schemeClr val="bg1"/>
          </a:solidFill>
          <a:ln w="76200">
            <a:solidFill>
              <a:srgbClr val="833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833E92"/>
                </a:solidFill>
                <a:latin typeface="Filson Soft Black" pitchFamily="2" charset="77"/>
              </a:rPr>
              <a:t>three</a:t>
            </a:r>
          </a:p>
        </p:txBody>
      </p:sp>
      <p:sp>
        <p:nvSpPr>
          <p:cNvPr id="18" name="2">
            <a:extLst>
              <a:ext uri="{FF2B5EF4-FFF2-40B4-BE49-F238E27FC236}">
                <a16:creationId xmlns:a16="http://schemas.microsoft.com/office/drawing/2014/main" id="{8F420F44-1121-8D4E-B8AC-E4068E2C95DF}"/>
              </a:ext>
            </a:extLst>
          </p:cNvPr>
          <p:cNvSpPr/>
          <p:nvPr/>
        </p:nvSpPr>
        <p:spPr>
          <a:xfrm>
            <a:off x="4572000" y="4895707"/>
            <a:ext cx="3158993" cy="994306"/>
          </a:xfrm>
          <a:prstGeom prst="roundRect">
            <a:avLst>
              <a:gd name="adj" fmla="val 35191"/>
            </a:avLst>
          </a:prstGeom>
          <a:solidFill>
            <a:schemeClr val="bg1"/>
          </a:solidFill>
          <a:ln w="76200">
            <a:solidFill>
              <a:srgbClr val="833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833E92"/>
                </a:solidFill>
                <a:latin typeface="Filson Soft Black" pitchFamily="2" charset="77"/>
              </a:rPr>
              <a:t>four</a:t>
            </a:r>
          </a:p>
        </p:txBody>
      </p:sp>
      <p:sp>
        <p:nvSpPr>
          <p:cNvPr id="19" name="3">
            <a:extLst>
              <a:ext uri="{FF2B5EF4-FFF2-40B4-BE49-F238E27FC236}">
                <a16:creationId xmlns:a16="http://schemas.microsoft.com/office/drawing/2014/main" id="{E6A2AE25-30C4-5447-8667-0F7FBEE0E408}"/>
              </a:ext>
            </a:extLst>
          </p:cNvPr>
          <p:cNvSpPr/>
          <p:nvPr/>
        </p:nvSpPr>
        <p:spPr>
          <a:xfrm>
            <a:off x="4584032" y="2478247"/>
            <a:ext cx="3158993" cy="994306"/>
          </a:xfrm>
          <a:prstGeom prst="roundRect">
            <a:avLst>
              <a:gd name="adj" fmla="val 35191"/>
            </a:avLst>
          </a:prstGeom>
          <a:solidFill>
            <a:schemeClr val="bg1"/>
          </a:solidFill>
          <a:ln w="76200">
            <a:solidFill>
              <a:srgbClr val="833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833E92"/>
                </a:solidFill>
                <a:latin typeface="Filson Soft Black" pitchFamily="2" charset="77"/>
              </a:rPr>
              <a:t>two</a:t>
            </a:r>
          </a:p>
        </p:txBody>
      </p:sp>
      <p:sp>
        <p:nvSpPr>
          <p:cNvPr id="6" name="Title 1">
            <a:extLst>
              <a:ext uri="{FF2B5EF4-FFF2-40B4-BE49-F238E27FC236}">
                <a16:creationId xmlns:a16="http://schemas.microsoft.com/office/drawing/2014/main" id="{93F7F560-1EE5-DF49-B7FF-DC495C2A5525}"/>
              </a:ext>
            </a:extLst>
          </p:cNvPr>
          <p:cNvSpPr txBox="1">
            <a:spLocks/>
          </p:cNvSpPr>
          <p:nvPr/>
        </p:nvSpPr>
        <p:spPr>
          <a:xfrm>
            <a:off x="427512" y="2478247"/>
            <a:ext cx="4091050" cy="341176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US" sz="25000" dirty="0">
                <a:solidFill>
                  <a:srgbClr val="5B9236"/>
                </a:solidFill>
                <a:latin typeface="Filson Soft Black" pitchFamily="2" charset="77"/>
              </a:rPr>
              <a:t>2</a:t>
            </a:r>
          </a:p>
        </p:txBody>
      </p:sp>
    </p:spTree>
    <p:extLst>
      <p:ext uri="{BB962C8B-B14F-4D97-AF65-F5344CB8AC3E}">
        <p14:creationId xmlns:p14="http://schemas.microsoft.com/office/powerpoint/2010/main" val="10783693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1000" fill="hold"/>
                                        <p:tgtEl>
                                          <p:spTgt spid="4"/>
                                        </p:tgtEl>
                                        <p:attrNameLst>
                                          <p:attrName>fillcolor</p:attrName>
                                        </p:attrNameLst>
                                      </p:cBhvr>
                                      <p:to>
                                        <a:srgbClr val="D6D6D6"/>
                                      </p:to>
                                    </p:animClr>
                                    <p:set>
                                      <p:cBhvr>
                                        <p:cTn id="7" dur="1000" fill="hold"/>
                                        <p:tgtEl>
                                          <p:spTgt spid="4"/>
                                        </p:tgtEl>
                                        <p:attrNameLst>
                                          <p:attrName>fill.type</p:attrName>
                                        </p:attrNameLst>
                                      </p:cBhvr>
                                      <p:to>
                                        <p:strVal val="solid"/>
                                      </p:to>
                                    </p:set>
                                    <p:set>
                                      <p:cBhvr>
                                        <p:cTn id="8" dur="1000" fill="hold"/>
                                        <p:tgtEl>
                                          <p:spTgt spid="4"/>
                                        </p:tgtEl>
                                        <p:attrNameLst>
                                          <p:attrName>fill.on</p:attrName>
                                        </p:attrNameLst>
                                      </p:cBhvr>
                                      <p:to>
                                        <p:strVal val="true"/>
                                      </p:to>
                                    </p:set>
                                  </p:childTnLst>
                                  <p:subTnLst>
                                    <p:animClr clrSpc="rgb" dir="cw">
                                      <p:cBhvr override="childStyle">
                                        <p:cTn dur="1" fill="hold" display="0" masterRel="nextClick" afterEffect="1"/>
                                        <p:tgtEl>
                                          <p:spTgt spid="4"/>
                                        </p:tgtEl>
                                        <p:attrNameLst>
                                          <p:attrName>ppt_c</p:attrName>
                                        </p:attrNameLst>
                                      </p:cBhvr>
                                      <p:to>
                                        <a:srgbClr val="A5A5A5"/>
                                      </p:to>
                                    </p:animClr>
                                  </p:subTnLst>
                                </p:cTn>
                              </p:par>
                              <p:par>
                                <p:cTn id="9" presetID="3" presetClass="emph" presetSubtype="2" fill="hold" grpId="0" nodeType="withEffect">
                                  <p:stCondLst>
                                    <p:cond delay="0"/>
                                  </p:stCondLst>
                                  <p:childTnLst>
                                    <p:animClr clrSpc="rgb" dir="cw">
                                      <p:cBhvr override="childStyle">
                                        <p:cTn id="10" dur="1000" fill="hold"/>
                                        <p:tgtEl>
                                          <p:spTgt spid="4"/>
                                        </p:tgtEl>
                                        <p:attrNameLst>
                                          <p:attrName>style.color</p:attrName>
                                        </p:attrNameLst>
                                      </p:cBhvr>
                                      <p:to>
                                        <a:srgbClr val="A5A5A5"/>
                                      </p:to>
                                    </p:animClr>
                                  </p:childTnLst>
                                </p:cTn>
                              </p:par>
                              <p:par>
                                <p:cTn id="11" presetID="7" presetClass="emph" presetSubtype="2" fill="hold" nodeType="withEffect">
                                  <p:stCondLst>
                                    <p:cond delay="0"/>
                                  </p:stCondLst>
                                  <p:childTnLst>
                                    <p:animClr clrSpc="rgb" dir="cw">
                                      <p:cBhvr>
                                        <p:cTn id="12" dur="1000" fill="hold"/>
                                        <p:tgtEl>
                                          <p:spTgt spid="4"/>
                                        </p:tgtEl>
                                        <p:attrNameLst>
                                          <p:attrName>stroke.color</p:attrName>
                                        </p:attrNameLst>
                                      </p:cBhvr>
                                      <p:to>
                                        <a:srgbClr val="A5A5A5"/>
                                      </p:to>
                                    </p:animClr>
                                    <p:set>
                                      <p:cBhvr>
                                        <p:cTn id="13" dur="1000" fill="hold"/>
                                        <p:tgtEl>
                                          <p:spTgt spid="4"/>
                                        </p:tgtEl>
                                        <p:attrNameLst>
                                          <p:attrName>stroke.on</p:attrName>
                                        </p:attrNameLst>
                                      </p:cBhvr>
                                      <p:to>
                                        <p:strVal val="true"/>
                                      </p:to>
                                    </p:set>
                                  </p:child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 presetClass="emph" presetSubtype="2" fill="hold" nodeType="clickEffect">
                                  <p:stCondLst>
                                    <p:cond delay="0"/>
                                  </p:stCondLst>
                                  <p:childTnLst>
                                    <p:animClr clrSpc="rgb" dir="cw">
                                      <p:cBhvr>
                                        <p:cTn id="18" dur="1000" fill="hold"/>
                                        <p:tgtEl>
                                          <p:spTgt spid="18"/>
                                        </p:tgtEl>
                                        <p:attrNameLst>
                                          <p:attrName>fillcolor</p:attrName>
                                        </p:attrNameLst>
                                      </p:cBhvr>
                                      <p:to>
                                        <a:srgbClr val="D6D6D6"/>
                                      </p:to>
                                    </p:animClr>
                                    <p:set>
                                      <p:cBhvr>
                                        <p:cTn id="19" dur="1000" fill="hold"/>
                                        <p:tgtEl>
                                          <p:spTgt spid="18"/>
                                        </p:tgtEl>
                                        <p:attrNameLst>
                                          <p:attrName>fill.type</p:attrName>
                                        </p:attrNameLst>
                                      </p:cBhvr>
                                      <p:to>
                                        <p:strVal val="solid"/>
                                      </p:to>
                                    </p:set>
                                    <p:set>
                                      <p:cBhvr>
                                        <p:cTn id="20" dur="1000" fill="hold"/>
                                        <p:tgtEl>
                                          <p:spTgt spid="18"/>
                                        </p:tgtEl>
                                        <p:attrNameLst>
                                          <p:attrName>fill.on</p:attrName>
                                        </p:attrNameLst>
                                      </p:cBhvr>
                                      <p:to>
                                        <p:strVal val="true"/>
                                      </p:to>
                                    </p:set>
                                  </p:childTnLst>
                                  <p:subTnLst>
                                    <p:animClr clrSpc="rgb" dir="cw">
                                      <p:cBhvr override="childStyle">
                                        <p:cTn dur="1" fill="hold" display="0" masterRel="nextClick" afterEffect="1"/>
                                        <p:tgtEl>
                                          <p:spTgt spid="18"/>
                                        </p:tgtEl>
                                        <p:attrNameLst>
                                          <p:attrName>ppt_c</p:attrName>
                                        </p:attrNameLst>
                                      </p:cBhvr>
                                      <p:to>
                                        <a:srgbClr val="A5A5A5"/>
                                      </p:to>
                                    </p:animClr>
                                  </p:subTnLst>
                                </p:cTn>
                              </p:par>
                              <p:par>
                                <p:cTn id="21" presetID="3" presetClass="emph" presetSubtype="2" fill="hold" grpId="0" nodeType="withEffect">
                                  <p:stCondLst>
                                    <p:cond delay="0"/>
                                  </p:stCondLst>
                                  <p:childTnLst>
                                    <p:animClr clrSpc="rgb" dir="cw">
                                      <p:cBhvr override="childStyle">
                                        <p:cTn id="22" dur="1000" fill="hold"/>
                                        <p:tgtEl>
                                          <p:spTgt spid="18"/>
                                        </p:tgtEl>
                                        <p:attrNameLst>
                                          <p:attrName>style.color</p:attrName>
                                        </p:attrNameLst>
                                      </p:cBhvr>
                                      <p:to>
                                        <a:srgbClr val="A5A5A5"/>
                                      </p:to>
                                    </p:animClr>
                                  </p:childTnLst>
                                </p:cTn>
                              </p:par>
                              <p:par>
                                <p:cTn id="23" presetID="7" presetClass="emph" presetSubtype="2" fill="hold" nodeType="withEffect">
                                  <p:stCondLst>
                                    <p:cond delay="0"/>
                                  </p:stCondLst>
                                  <p:childTnLst>
                                    <p:animClr clrSpc="rgb" dir="cw">
                                      <p:cBhvr>
                                        <p:cTn id="24" dur="1000" fill="hold"/>
                                        <p:tgtEl>
                                          <p:spTgt spid="18"/>
                                        </p:tgtEl>
                                        <p:attrNameLst>
                                          <p:attrName>stroke.color</p:attrName>
                                        </p:attrNameLst>
                                      </p:cBhvr>
                                      <p:to>
                                        <a:srgbClr val="A5A5A5"/>
                                      </p:to>
                                    </p:animClr>
                                    <p:set>
                                      <p:cBhvr>
                                        <p:cTn id="25" dur="1000" fill="hold"/>
                                        <p:tgtEl>
                                          <p:spTgt spid="18"/>
                                        </p:tgtEl>
                                        <p:attrNameLst>
                                          <p:attrName>stroke.on</p:attrName>
                                        </p:attrNameLst>
                                      </p:cBhvr>
                                      <p:to>
                                        <p:strVal val="true"/>
                                      </p:to>
                                    </p:set>
                                  </p:childTnLst>
                                </p:cTn>
                              </p:par>
                            </p:childTnLst>
                          </p:cTn>
                        </p:par>
                      </p:childTnLst>
                    </p:cTn>
                  </p:par>
                </p:childTnLst>
              </p:cTn>
              <p:nextCondLst>
                <p:cond evt="onClick" delay="0">
                  <p:tgtEl>
                    <p:spTgt spid="18"/>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1000" fill="hold"/>
                                        <p:tgtEl>
                                          <p:spTgt spid="19"/>
                                        </p:tgtEl>
                                        <p:attrNameLst>
                                          <p:attrName>fillcolor</p:attrName>
                                        </p:attrNameLst>
                                      </p:cBhvr>
                                      <p:to>
                                        <a:srgbClr val="CFECA5"/>
                                      </p:to>
                                    </p:animClr>
                                    <p:set>
                                      <p:cBhvr>
                                        <p:cTn id="31" dur="1000" fill="hold"/>
                                        <p:tgtEl>
                                          <p:spTgt spid="19"/>
                                        </p:tgtEl>
                                        <p:attrNameLst>
                                          <p:attrName>fill.type</p:attrName>
                                        </p:attrNameLst>
                                      </p:cBhvr>
                                      <p:to>
                                        <p:strVal val="solid"/>
                                      </p:to>
                                    </p:set>
                                    <p:set>
                                      <p:cBhvr>
                                        <p:cTn id="32" dur="1000" fill="hold"/>
                                        <p:tgtEl>
                                          <p:spTgt spid="19"/>
                                        </p:tgtEl>
                                        <p:attrNameLst>
                                          <p:attrName>fill.on</p:attrName>
                                        </p:attrNameLst>
                                      </p:cBhvr>
                                      <p:to>
                                        <p:strVal val="true"/>
                                      </p:to>
                                    </p:set>
                                  </p:childTnLst>
                                  <p:subTnLst>
                                    <p:animClr clrSpc="rgb" dir="cw">
                                      <p:cBhvr override="childStyle">
                                        <p:cTn dur="1" fill="hold" display="0" masterRel="nextClick" afterEffect="1"/>
                                        <p:tgtEl>
                                          <p:spTgt spid="19"/>
                                        </p:tgtEl>
                                        <p:attrNameLst>
                                          <p:attrName>ppt_c</p:attrName>
                                        </p:attrNameLst>
                                      </p:cBhvr>
                                      <p:to>
                                        <a:srgbClr val="A5A5A5"/>
                                      </p:to>
                                    </p:animClr>
                                  </p:subTnLst>
                                </p:cTn>
                              </p:par>
                              <p:par>
                                <p:cTn id="33" presetID="7" presetClass="emph" presetSubtype="2" fill="hold" grpId="0" nodeType="withEffect">
                                  <p:stCondLst>
                                    <p:cond delay="0"/>
                                  </p:stCondLst>
                                  <p:childTnLst>
                                    <p:animClr clrSpc="rgb" dir="cw">
                                      <p:cBhvr>
                                        <p:cTn id="34" dur="1000" fill="hold"/>
                                        <p:tgtEl>
                                          <p:spTgt spid="19"/>
                                        </p:tgtEl>
                                        <p:attrNameLst>
                                          <p:attrName>stroke.color</p:attrName>
                                        </p:attrNameLst>
                                      </p:cBhvr>
                                      <p:to>
                                        <a:srgbClr val="7DC348"/>
                                      </p:to>
                                    </p:animClr>
                                    <p:set>
                                      <p:cBhvr>
                                        <p:cTn id="35" dur="1000" fill="hold"/>
                                        <p:tgtEl>
                                          <p:spTgt spid="19"/>
                                        </p:tgtEl>
                                        <p:attrNameLst>
                                          <p:attrName>stroke.on</p:attrName>
                                        </p:attrNameLst>
                                      </p:cBhvr>
                                      <p:to>
                                        <p:strVal val="true"/>
                                      </p:to>
                                    </p:set>
                                  </p:childTnLst>
                                </p:cTn>
                              </p:par>
                              <p:par>
                                <p:cTn id="36" presetID="3" presetClass="emph" presetSubtype="2" fill="hold" grpId="1" nodeType="withEffect">
                                  <p:stCondLst>
                                    <p:cond delay="0"/>
                                  </p:stCondLst>
                                  <p:childTnLst>
                                    <p:animClr clrSpc="rgb" dir="cw">
                                      <p:cBhvr override="childStyle">
                                        <p:cTn id="37" dur="1000" fill="hold"/>
                                        <p:tgtEl>
                                          <p:spTgt spid="19"/>
                                        </p:tgtEl>
                                        <p:attrNameLst>
                                          <p:attrName>style.color</p:attrName>
                                        </p:attrNameLst>
                                      </p:cBhvr>
                                      <p:to>
                                        <a:srgbClr val="7DC348"/>
                                      </p:to>
                                    </p:animClr>
                                  </p:childTnLst>
                                </p:cTn>
                              </p:par>
                            </p:childTnLst>
                          </p:cTn>
                        </p:par>
                      </p:childTnLst>
                    </p:cTn>
                  </p:par>
                </p:childTnLst>
              </p:cTn>
              <p:nextCondLst>
                <p:cond evt="onClick" delay="0">
                  <p:tgtEl>
                    <p:spTgt spid="19"/>
                  </p:tgtEl>
                </p:cond>
              </p:nextCondLst>
            </p:seq>
          </p:childTnLst>
        </p:cTn>
      </p:par>
    </p:tnLst>
    <p:bldLst>
      <p:bldP spid="4" grpId="0" animBg="1"/>
      <p:bldP spid="18" grpId="0" animBg="1"/>
      <p:bldP spid="19" grpId="0" animBg="1"/>
      <p:bldP spid="1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D7B4D-37C4-7649-94C0-EEC52FB5D547}"/>
              </a:ext>
            </a:extLst>
          </p:cNvPr>
          <p:cNvSpPr>
            <a:spLocks noGrp="1"/>
          </p:cNvSpPr>
          <p:nvPr>
            <p:ph type="title"/>
          </p:nvPr>
        </p:nvSpPr>
        <p:spPr>
          <a:xfrm>
            <a:off x="1018902" y="802565"/>
            <a:ext cx="7106196" cy="994306"/>
          </a:xfrm>
        </p:spPr>
        <p:txBody>
          <a:bodyPr/>
          <a:lstStyle/>
          <a:p>
            <a:r>
              <a:rPr lang="en-US" dirty="0">
                <a:solidFill>
                  <a:srgbClr val="833E92"/>
                </a:solidFill>
              </a:rPr>
              <a:t> </a:t>
            </a:r>
            <a:r>
              <a:rPr lang="en-US" dirty="0">
                <a:solidFill>
                  <a:srgbClr val="833E92"/>
                </a:solidFill>
                <a:latin typeface="Filson Soft Black" pitchFamily="2" charset="77"/>
              </a:rPr>
              <a:t>Can </a:t>
            </a:r>
            <a:r>
              <a:rPr lang="en-US" dirty="0">
                <a:solidFill>
                  <a:srgbClr val="833E92"/>
                </a:solidFill>
                <a:latin typeface="Filson - Glyphs" pitchFamily="50" charset="0"/>
              </a:rPr>
              <a:t>y</a:t>
            </a:r>
            <a:r>
              <a:rPr lang="en-US" dirty="0">
                <a:solidFill>
                  <a:srgbClr val="833E92"/>
                </a:solidFill>
                <a:latin typeface="Filson Soft Black" pitchFamily="2" charset="77"/>
              </a:rPr>
              <a:t>ou find the matching number?</a:t>
            </a:r>
          </a:p>
        </p:txBody>
      </p:sp>
      <p:sp>
        <p:nvSpPr>
          <p:cNvPr id="4" name="1">
            <a:extLst>
              <a:ext uri="{FF2B5EF4-FFF2-40B4-BE49-F238E27FC236}">
                <a16:creationId xmlns:a16="http://schemas.microsoft.com/office/drawing/2014/main" id="{F4421D54-2147-CE45-B26D-232D4BCC17FB}"/>
              </a:ext>
            </a:extLst>
          </p:cNvPr>
          <p:cNvSpPr/>
          <p:nvPr/>
        </p:nvSpPr>
        <p:spPr>
          <a:xfrm>
            <a:off x="4584032" y="3686977"/>
            <a:ext cx="3158993" cy="994306"/>
          </a:xfrm>
          <a:prstGeom prst="roundRect">
            <a:avLst>
              <a:gd name="adj" fmla="val 35191"/>
            </a:avLst>
          </a:prstGeom>
          <a:solidFill>
            <a:schemeClr val="bg1"/>
          </a:solidFill>
          <a:ln w="76200">
            <a:solidFill>
              <a:srgbClr val="833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833E92"/>
                </a:solidFill>
                <a:latin typeface="Filson Soft Black" pitchFamily="2" charset="77"/>
              </a:rPr>
              <a:t>nine</a:t>
            </a:r>
          </a:p>
        </p:txBody>
      </p:sp>
      <p:sp>
        <p:nvSpPr>
          <p:cNvPr id="18" name="2">
            <a:extLst>
              <a:ext uri="{FF2B5EF4-FFF2-40B4-BE49-F238E27FC236}">
                <a16:creationId xmlns:a16="http://schemas.microsoft.com/office/drawing/2014/main" id="{8F420F44-1121-8D4E-B8AC-E4068E2C95DF}"/>
              </a:ext>
            </a:extLst>
          </p:cNvPr>
          <p:cNvSpPr/>
          <p:nvPr/>
        </p:nvSpPr>
        <p:spPr>
          <a:xfrm>
            <a:off x="4566220" y="2478247"/>
            <a:ext cx="3158993" cy="994306"/>
          </a:xfrm>
          <a:prstGeom prst="roundRect">
            <a:avLst>
              <a:gd name="adj" fmla="val 35191"/>
            </a:avLst>
          </a:prstGeom>
          <a:solidFill>
            <a:schemeClr val="bg1"/>
          </a:solidFill>
          <a:ln w="76200">
            <a:solidFill>
              <a:srgbClr val="833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833E92"/>
                </a:solidFill>
                <a:latin typeface="Filson Soft Black" pitchFamily="2" charset="77"/>
              </a:rPr>
              <a:t>eight</a:t>
            </a:r>
          </a:p>
        </p:txBody>
      </p:sp>
      <p:sp>
        <p:nvSpPr>
          <p:cNvPr id="19" name="3">
            <a:extLst>
              <a:ext uri="{FF2B5EF4-FFF2-40B4-BE49-F238E27FC236}">
                <a16:creationId xmlns:a16="http://schemas.microsoft.com/office/drawing/2014/main" id="{E6A2AE25-30C4-5447-8667-0F7FBEE0E408}"/>
              </a:ext>
            </a:extLst>
          </p:cNvPr>
          <p:cNvSpPr/>
          <p:nvPr/>
        </p:nvSpPr>
        <p:spPr>
          <a:xfrm>
            <a:off x="4584032" y="4895707"/>
            <a:ext cx="3158993" cy="994306"/>
          </a:xfrm>
          <a:prstGeom prst="roundRect">
            <a:avLst>
              <a:gd name="adj" fmla="val 35191"/>
            </a:avLst>
          </a:prstGeom>
          <a:solidFill>
            <a:schemeClr val="bg1"/>
          </a:solidFill>
          <a:ln w="76200">
            <a:solidFill>
              <a:srgbClr val="833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833E92"/>
                </a:solidFill>
                <a:latin typeface="Filson Soft Black" pitchFamily="2" charset="77"/>
              </a:rPr>
              <a:t>ten</a:t>
            </a:r>
          </a:p>
        </p:txBody>
      </p:sp>
      <p:sp>
        <p:nvSpPr>
          <p:cNvPr id="6" name="Title 1">
            <a:extLst>
              <a:ext uri="{FF2B5EF4-FFF2-40B4-BE49-F238E27FC236}">
                <a16:creationId xmlns:a16="http://schemas.microsoft.com/office/drawing/2014/main" id="{93F7F560-1EE5-DF49-B7FF-DC495C2A5525}"/>
              </a:ext>
            </a:extLst>
          </p:cNvPr>
          <p:cNvSpPr txBox="1">
            <a:spLocks/>
          </p:cNvSpPr>
          <p:nvPr/>
        </p:nvSpPr>
        <p:spPr>
          <a:xfrm>
            <a:off x="427512" y="2478247"/>
            <a:ext cx="4091050" cy="341176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US" sz="26500" dirty="0">
                <a:solidFill>
                  <a:srgbClr val="5B9236"/>
                </a:solidFill>
                <a:latin typeface="Filson - Glyphs" pitchFamily="50" charset="0"/>
              </a:rPr>
              <a:t>1</a:t>
            </a:r>
            <a:r>
              <a:rPr lang="en-US" sz="24000" dirty="0">
                <a:solidFill>
                  <a:srgbClr val="5B9236"/>
                </a:solidFill>
                <a:latin typeface="Filson Soft Black" pitchFamily="2" charset="77"/>
              </a:rPr>
              <a:t>0</a:t>
            </a:r>
          </a:p>
        </p:txBody>
      </p:sp>
    </p:spTree>
    <p:extLst>
      <p:ext uri="{BB962C8B-B14F-4D97-AF65-F5344CB8AC3E}">
        <p14:creationId xmlns:p14="http://schemas.microsoft.com/office/powerpoint/2010/main" val="41179482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1000" fill="hold"/>
                                        <p:tgtEl>
                                          <p:spTgt spid="4"/>
                                        </p:tgtEl>
                                        <p:attrNameLst>
                                          <p:attrName>fillcolor</p:attrName>
                                        </p:attrNameLst>
                                      </p:cBhvr>
                                      <p:to>
                                        <a:srgbClr val="D6D6D6"/>
                                      </p:to>
                                    </p:animClr>
                                    <p:set>
                                      <p:cBhvr>
                                        <p:cTn id="7" dur="1000" fill="hold"/>
                                        <p:tgtEl>
                                          <p:spTgt spid="4"/>
                                        </p:tgtEl>
                                        <p:attrNameLst>
                                          <p:attrName>fill.type</p:attrName>
                                        </p:attrNameLst>
                                      </p:cBhvr>
                                      <p:to>
                                        <p:strVal val="solid"/>
                                      </p:to>
                                    </p:set>
                                    <p:set>
                                      <p:cBhvr>
                                        <p:cTn id="8" dur="1000" fill="hold"/>
                                        <p:tgtEl>
                                          <p:spTgt spid="4"/>
                                        </p:tgtEl>
                                        <p:attrNameLst>
                                          <p:attrName>fill.on</p:attrName>
                                        </p:attrNameLst>
                                      </p:cBhvr>
                                      <p:to>
                                        <p:strVal val="true"/>
                                      </p:to>
                                    </p:set>
                                  </p:childTnLst>
                                  <p:subTnLst>
                                    <p:animClr clrSpc="rgb" dir="cw">
                                      <p:cBhvr override="childStyle">
                                        <p:cTn dur="1" fill="hold" display="0" masterRel="nextClick" afterEffect="1"/>
                                        <p:tgtEl>
                                          <p:spTgt spid="4"/>
                                        </p:tgtEl>
                                        <p:attrNameLst>
                                          <p:attrName>ppt_c</p:attrName>
                                        </p:attrNameLst>
                                      </p:cBhvr>
                                      <p:to>
                                        <a:srgbClr val="A5A5A5"/>
                                      </p:to>
                                    </p:animClr>
                                  </p:subTnLst>
                                </p:cTn>
                              </p:par>
                              <p:par>
                                <p:cTn id="9" presetID="3" presetClass="emph" presetSubtype="2" fill="hold" grpId="0" nodeType="withEffect">
                                  <p:stCondLst>
                                    <p:cond delay="0"/>
                                  </p:stCondLst>
                                  <p:childTnLst>
                                    <p:animClr clrSpc="rgb" dir="cw">
                                      <p:cBhvr override="childStyle">
                                        <p:cTn id="10" dur="1000" fill="hold"/>
                                        <p:tgtEl>
                                          <p:spTgt spid="4"/>
                                        </p:tgtEl>
                                        <p:attrNameLst>
                                          <p:attrName>style.color</p:attrName>
                                        </p:attrNameLst>
                                      </p:cBhvr>
                                      <p:to>
                                        <a:srgbClr val="A5A5A5"/>
                                      </p:to>
                                    </p:animClr>
                                  </p:childTnLst>
                                </p:cTn>
                              </p:par>
                              <p:par>
                                <p:cTn id="11" presetID="7" presetClass="emph" presetSubtype="2" fill="hold" nodeType="withEffect">
                                  <p:stCondLst>
                                    <p:cond delay="0"/>
                                  </p:stCondLst>
                                  <p:childTnLst>
                                    <p:animClr clrSpc="rgb" dir="cw">
                                      <p:cBhvr>
                                        <p:cTn id="12" dur="1000" fill="hold"/>
                                        <p:tgtEl>
                                          <p:spTgt spid="4"/>
                                        </p:tgtEl>
                                        <p:attrNameLst>
                                          <p:attrName>stroke.color</p:attrName>
                                        </p:attrNameLst>
                                      </p:cBhvr>
                                      <p:to>
                                        <a:srgbClr val="A5A5A5"/>
                                      </p:to>
                                    </p:animClr>
                                    <p:set>
                                      <p:cBhvr>
                                        <p:cTn id="13" dur="1000" fill="hold"/>
                                        <p:tgtEl>
                                          <p:spTgt spid="4"/>
                                        </p:tgtEl>
                                        <p:attrNameLst>
                                          <p:attrName>stroke.on</p:attrName>
                                        </p:attrNameLst>
                                      </p:cBhvr>
                                      <p:to>
                                        <p:strVal val="true"/>
                                      </p:to>
                                    </p:set>
                                  </p:child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 presetClass="emph" presetSubtype="2" fill="hold" nodeType="clickEffect">
                                  <p:stCondLst>
                                    <p:cond delay="0"/>
                                  </p:stCondLst>
                                  <p:childTnLst>
                                    <p:animClr clrSpc="rgb" dir="cw">
                                      <p:cBhvr>
                                        <p:cTn id="18" dur="1000" fill="hold"/>
                                        <p:tgtEl>
                                          <p:spTgt spid="18"/>
                                        </p:tgtEl>
                                        <p:attrNameLst>
                                          <p:attrName>fillcolor</p:attrName>
                                        </p:attrNameLst>
                                      </p:cBhvr>
                                      <p:to>
                                        <a:srgbClr val="D6D6D6"/>
                                      </p:to>
                                    </p:animClr>
                                    <p:set>
                                      <p:cBhvr>
                                        <p:cTn id="19" dur="1000" fill="hold"/>
                                        <p:tgtEl>
                                          <p:spTgt spid="18"/>
                                        </p:tgtEl>
                                        <p:attrNameLst>
                                          <p:attrName>fill.type</p:attrName>
                                        </p:attrNameLst>
                                      </p:cBhvr>
                                      <p:to>
                                        <p:strVal val="solid"/>
                                      </p:to>
                                    </p:set>
                                    <p:set>
                                      <p:cBhvr>
                                        <p:cTn id="20" dur="1000" fill="hold"/>
                                        <p:tgtEl>
                                          <p:spTgt spid="18"/>
                                        </p:tgtEl>
                                        <p:attrNameLst>
                                          <p:attrName>fill.on</p:attrName>
                                        </p:attrNameLst>
                                      </p:cBhvr>
                                      <p:to>
                                        <p:strVal val="true"/>
                                      </p:to>
                                    </p:set>
                                  </p:childTnLst>
                                  <p:subTnLst>
                                    <p:animClr clrSpc="rgb" dir="cw">
                                      <p:cBhvr override="childStyle">
                                        <p:cTn dur="1" fill="hold" display="0" masterRel="nextClick" afterEffect="1"/>
                                        <p:tgtEl>
                                          <p:spTgt spid="18"/>
                                        </p:tgtEl>
                                        <p:attrNameLst>
                                          <p:attrName>ppt_c</p:attrName>
                                        </p:attrNameLst>
                                      </p:cBhvr>
                                      <p:to>
                                        <a:srgbClr val="A5A5A5"/>
                                      </p:to>
                                    </p:animClr>
                                  </p:subTnLst>
                                </p:cTn>
                              </p:par>
                              <p:par>
                                <p:cTn id="21" presetID="3" presetClass="emph" presetSubtype="2" fill="hold" grpId="0" nodeType="withEffect">
                                  <p:stCondLst>
                                    <p:cond delay="0"/>
                                  </p:stCondLst>
                                  <p:childTnLst>
                                    <p:animClr clrSpc="rgb" dir="cw">
                                      <p:cBhvr override="childStyle">
                                        <p:cTn id="22" dur="1000" fill="hold"/>
                                        <p:tgtEl>
                                          <p:spTgt spid="18"/>
                                        </p:tgtEl>
                                        <p:attrNameLst>
                                          <p:attrName>style.color</p:attrName>
                                        </p:attrNameLst>
                                      </p:cBhvr>
                                      <p:to>
                                        <a:srgbClr val="A5A5A5"/>
                                      </p:to>
                                    </p:animClr>
                                  </p:childTnLst>
                                </p:cTn>
                              </p:par>
                              <p:par>
                                <p:cTn id="23" presetID="7" presetClass="emph" presetSubtype="2" fill="hold" nodeType="withEffect">
                                  <p:stCondLst>
                                    <p:cond delay="0"/>
                                  </p:stCondLst>
                                  <p:childTnLst>
                                    <p:animClr clrSpc="rgb" dir="cw">
                                      <p:cBhvr>
                                        <p:cTn id="24" dur="1000" fill="hold"/>
                                        <p:tgtEl>
                                          <p:spTgt spid="18"/>
                                        </p:tgtEl>
                                        <p:attrNameLst>
                                          <p:attrName>stroke.color</p:attrName>
                                        </p:attrNameLst>
                                      </p:cBhvr>
                                      <p:to>
                                        <a:srgbClr val="A5A5A5"/>
                                      </p:to>
                                    </p:animClr>
                                    <p:set>
                                      <p:cBhvr>
                                        <p:cTn id="25" dur="1000" fill="hold"/>
                                        <p:tgtEl>
                                          <p:spTgt spid="18"/>
                                        </p:tgtEl>
                                        <p:attrNameLst>
                                          <p:attrName>stroke.on</p:attrName>
                                        </p:attrNameLst>
                                      </p:cBhvr>
                                      <p:to>
                                        <p:strVal val="true"/>
                                      </p:to>
                                    </p:set>
                                  </p:childTnLst>
                                </p:cTn>
                              </p:par>
                            </p:childTnLst>
                          </p:cTn>
                        </p:par>
                      </p:childTnLst>
                    </p:cTn>
                  </p:par>
                </p:childTnLst>
              </p:cTn>
              <p:nextCondLst>
                <p:cond evt="onClick" delay="0">
                  <p:tgtEl>
                    <p:spTgt spid="18"/>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1000" fill="hold"/>
                                        <p:tgtEl>
                                          <p:spTgt spid="19"/>
                                        </p:tgtEl>
                                        <p:attrNameLst>
                                          <p:attrName>fillcolor</p:attrName>
                                        </p:attrNameLst>
                                      </p:cBhvr>
                                      <p:to>
                                        <a:srgbClr val="CFECA5"/>
                                      </p:to>
                                    </p:animClr>
                                    <p:set>
                                      <p:cBhvr>
                                        <p:cTn id="31" dur="1000" fill="hold"/>
                                        <p:tgtEl>
                                          <p:spTgt spid="19"/>
                                        </p:tgtEl>
                                        <p:attrNameLst>
                                          <p:attrName>fill.type</p:attrName>
                                        </p:attrNameLst>
                                      </p:cBhvr>
                                      <p:to>
                                        <p:strVal val="solid"/>
                                      </p:to>
                                    </p:set>
                                    <p:set>
                                      <p:cBhvr>
                                        <p:cTn id="32" dur="1000" fill="hold"/>
                                        <p:tgtEl>
                                          <p:spTgt spid="19"/>
                                        </p:tgtEl>
                                        <p:attrNameLst>
                                          <p:attrName>fill.on</p:attrName>
                                        </p:attrNameLst>
                                      </p:cBhvr>
                                      <p:to>
                                        <p:strVal val="true"/>
                                      </p:to>
                                    </p:set>
                                  </p:childTnLst>
                                  <p:subTnLst>
                                    <p:animClr clrSpc="rgb" dir="cw">
                                      <p:cBhvr override="childStyle">
                                        <p:cTn dur="1" fill="hold" display="0" masterRel="nextClick" afterEffect="1"/>
                                        <p:tgtEl>
                                          <p:spTgt spid="19"/>
                                        </p:tgtEl>
                                        <p:attrNameLst>
                                          <p:attrName>ppt_c</p:attrName>
                                        </p:attrNameLst>
                                      </p:cBhvr>
                                      <p:to>
                                        <a:srgbClr val="A5A5A5"/>
                                      </p:to>
                                    </p:animClr>
                                  </p:subTnLst>
                                </p:cTn>
                              </p:par>
                              <p:par>
                                <p:cTn id="33" presetID="7" presetClass="emph" presetSubtype="2" fill="hold" grpId="0" nodeType="withEffect">
                                  <p:stCondLst>
                                    <p:cond delay="0"/>
                                  </p:stCondLst>
                                  <p:childTnLst>
                                    <p:animClr clrSpc="rgb" dir="cw">
                                      <p:cBhvr>
                                        <p:cTn id="34" dur="1000" fill="hold"/>
                                        <p:tgtEl>
                                          <p:spTgt spid="19"/>
                                        </p:tgtEl>
                                        <p:attrNameLst>
                                          <p:attrName>stroke.color</p:attrName>
                                        </p:attrNameLst>
                                      </p:cBhvr>
                                      <p:to>
                                        <a:srgbClr val="7DC348"/>
                                      </p:to>
                                    </p:animClr>
                                    <p:set>
                                      <p:cBhvr>
                                        <p:cTn id="35" dur="1000" fill="hold"/>
                                        <p:tgtEl>
                                          <p:spTgt spid="19"/>
                                        </p:tgtEl>
                                        <p:attrNameLst>
                                          <p:attrName>stroke.on</p:attrName>
                                        </p:attrNameLst>
                                      </p:cBhvr>
                                      <p:to>
                                        <p:strVal val="true"/>
                                      </p:to>
                                    </p:set>
                                  </p:childTnLst>
                                </p:cTn>
                              </p:par>
                              <p:par>
                                <p:cTn id="36" presetID="3" presetClass="emph" presetSubtype="2" fill="hold" grpId="1" nodeType="withEffect">
                                  <p:stCondLst>
                                    <p:cond delay="0"/>
                                  </p:stCondLst>
                                  <p:childTnLst>
                                    <p:animClr clrSpc="rgb" dir="cw">
                                      <p:cBhvr override="childStyle">
                                        <p:cTn id="37" dur="1000" fill="hold"/>
                                        <p:tgtEl>
                                          <p:spTgt spid="19"/>
                                        </p:tgtEl>
                                        <p:attrNameLst>
                                          <p:attrName>style.color</p:attrName>
                                        </p:attrNameLst>
                                      </p:cBhvr>
                                      <p:to>
                                        <a:srgbClr val="7DC348"/>
                                      </p:to>
                                    </p:animClr>
                                  </p:childTnLst>
                                </p:cTn>
                              </p:par>
                            </p:childTnLst>
                          </p:cTn>
                        </p:par>
                      </p:childTnLst>
                    </p:cTn>
                  </p:par>
                </p:childTnLst>
              </p:cTn>
              <p:nextCondLst>
                <p:cond evt="onClick" delay="0">
                  <p:tgtEl>
                    <p:spTgt spid="19"/>
                  </p:tgtEl>
                </p:cond>
              </p:nextCondLst>
            </p:seq>
          </p:childTnLst>
        </p:cTn>
      </p:par>
    </p:tnLst>
    <p:bldLst>
      <p:bldP spid="4" grpId="0" animBg="1"/>
      <p:bldP spid="18" grpId="0" animBg="1"/>
      <p:bldP spid="19" grpId="0" animBg="1"/>
      <p:bldP spid="19"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BE20BACE-2189-2C44-BCE2-4658D567E605}"/>
              </a:ext>
            </a:extLst>
          </p:cNvPr>
          <p:cNvSpPr/>
          <p:nvPr/>
        </p:nvSpPr>
        <p:spPr>
          <a:xfrm>
            <a:off x="2162281" y="4867273"/>
            <a:ext cx="424554" cy="424554"/>
          </a:xfrm>
          <a:prstGeom prst="ellipse">
            <a:avLst/>
          </a:prstGeom>
          <a:solidFill>
            <a:srgbClr val="833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91811CD-AF7B-A445-B610-46D38F7B20BD}"/>
              </a:ext>
            </a:extLst>
          </p:cNvPr>
          <p:cNvSpPr/>
          <p:nvPr/>
        </p:nvSpPr>
        <p:spPr>
          <a:xfrm>
            <a:off x="1556639" y="4867273"/>
            <a:ext cx="424554" cy="424554"/>
          </a:xfrm>
          <a:prstGeom prst="ellipse">
            <a:avLst/>
          </a:prstGeom>
          <a:solidFill>
            <a:srgbClr val="833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39A28D5-E0A9-5147-B0CD-0A6F5D0DC2EA}"/>
              </a:ext>
            </a:extLst>
          </p:cNvPr>
          <p:cNvSpPr/>
          <p:nvPr/>
        </p:nvSpPr>
        <p:spPr>
          <a:xfrm>
            <a:off x="1556639" y="5477482"/>
            <a:ext cx="424554" cy="424554"/>
          </a:xfrm>
          <a:prstGeom prst="ellipse">
            <a:avLst/>
          </a:prstGeom>
          <a:solidFill>
            <a:srgbClr val="833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9D7B4D-37C4-7649-94C0-EEC52FB5D547}"/>
              </a:ext>
            </a:extLst>
          </p:cNvPr>
          <p:cNvSpPr>
            <a:spLocks noGrp="1"/>
          </p:cNvSpPr>
          <p:nvPr>
            <p:ph type="title"/>
          </p:nvPr>
        </p:nvSpPr>
        <p:spPr>
          <a:xfrm>
            <a:off x="1018902" y="802565"/>
            <a:ext cx="7106196" cy="994306"/>
          </a:xfrm>
        </p:spPr>
        <p:txBody>
          <a:bodyPr/>
          <a:lstStyle/>
          <a:p>
            <a:r>
              <a:rPr lang="en-US" dirty="0">
                <a:solidFill>
                  <a:srgbClr val="833E92"/>
                </a:solidFill>
              </a:rPr>
              <a:t> </a:t>
            </a:r>
            <a:r>
              <a:rPr lang="en-US" dirty="0">
                <a:solidFill>
                  <a:srgbClr val="833E92"/>
                </a:solidFill>
                <a:latin typeface="Filson Soft Black" pitchFamily="2" charset="77"/>
              </a:rPr>
              <a:t>Can </a:t>
            </a:r>
            <a:r>
              <a:rPr lang="en-US" dirty="0">
                <a:solidFill>
                  <a:srgbClr val="833E92"/>
                </a:solidFill>
                <a:latin typeface="Filson - Glyphs" pitchFamily="50" charset="0"/>
              </a:rPr>
              <a:t>y</a:t>
            </a:r>
            <a:r>
              <a:rPr lang="en-US" dirty="0">
                <a:solidFill>
                  <a:srgbClr val="833E92"/>
                </a:solidFill>
                <a:latin typeface="Filson Soft Black" pitchFamily="2" charset="77"/>
              </a:rPr>
              <a:t>ou find the matchin</a:t>
            </a:r>
            <a:r>
              <a:rPr lang="en-US" dirty="0">
                <a:solidFill>
                  <a:srgbClr val="833E92"/>
                </a:solidFill>
                <a:latin typeface="Filson - Glyphs" pitchFamily="50" charset="0"/>
              </a:rPr>
              <a:t>g</a:t>
            </a:r>
            <a:r>
              <a:rPr lang="en-US" dirty="0">
                <a:solidFill>
                  <a:srgbClr val="833E92"/>
                </a:solidFill>
                <a:latin typeface="Filson Soft Black" pitchFamily="2" charset="77"/>
              </a:rPr>
              <a:t> number?</a:t>
            </a:r>
          </a:p>
        </p:txBody>
      </p:sp>
      <p:pic>
        <p:nvPicPr>
          <p:cNvPr id="5" name="Picture 4" descr="A picture containing cup, glass&#10;&#10;Description automatically generated">
            <a:extLst>
              <a:ext uri="{FF2B5EF4-FFF2-40B4-BE49-F238E27FC236}">
                <a16:creationId xmlns:a16="http://schemas.microsoft.com/office/drawing/2014/main" id="{A9A36135-A465-674C-A285-55F4F861696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004119" y="2287317"/>
            <a:ext cx="4748890" cy="2082801"/>
          </a:xfrm>
          <a:prstGeom prst="rect">
            <a:avLst/>
          </a:prstGeom>
        </p:spPr>
      </p:pic>
      <p:sp>
        <p:nvSpPr>
          <p:cNvPr id="9" name="Oval 8">
            <a:extLst>
              <a:ext uri="{FF2B5EF4-FFF2-40B4-BE49-F238E27FC236}">
                <a16:creationId xmlns:a16="http://schemas.microsoft.com/office/drawing/2014/main" id="{FD42831D-4232-FE42-A7C8-E03AA5ADA500}"/>
              </a:ext>
            </a:extLst>
          </p:cNvPr>
          <p:cNvSpPr/>
          <p:nvPr/>
        </p:nvSpPr>
        <p:spPr>
          <a:xfrm>
            <a:off x="6883548" y="4855398"/>
            <a:ext cx="424554" cy="424554"/>
          </a:xfrm>
          <a:prstGeom prst="ellipse">
            <a:avLst/>
          </a:prstGeom>
          <a:solidFill>
            <a:srgbClr val="833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6C3AA09-FD69-9D46-891E-A439BFA9FC1F}"/>
              </a:ext>
            </a:extLst>
          </p:cNvPr>
          <p:cNvSpPr/>
          <p:nvPr/>
        </p:nvSpPr>
        <p:spPr>
          <a:xfrm>
            <a:off x="6883548" y="5465607"/>
            <a:ext cx="424554" cy="424554"/>
          </a:xfrm>
          <a:prstGeom prst="ellipse">
            <a:avLst/>
          </a:prstGeom>
          <a:solidFill>
            <a:srgbClr val="833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06BF4C4-4C8F-304D-B8FC-0A68F7566B0D}"/>
              </a:ext>
            </a:extLst>
          </p:cNvPr>
          <p:cNvSpPr/>
          <p:nvPr/>
        </p:nvSpPr>
        <p:spPr>
          <a:xfrm>
            <a:off x="6277906" y="4855398"/>
            <a:ext cx="424554" cy="424554"/>
          </a:xfrm>
          <a:prstGeom prst="ellipse">
            <a:avLst/>
          </a:prstGeom>
          <a:solidFill>
            <a:srgbClr val="833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1A81A22-3E17-2C49-8546-0BE28010F66C}"/>
              </a:ext>
            </a:extLst>
          </p:cNvPr>
          <p:cNvSpPr/>
          <p:nvPr/>
        </p:nvSpPr>
        <p:spPr>
          <a:xfrm>
            <a:off x="6277906" y="5465607"/>
            <a:ext cx="424554" cy="424554"/>
          </a:xfrm>
          <a:prstGeom prst="ellipse">
            <a:avLst/>
          </a:prstGeom>
          <a:solidFill>
            <a:srgbClr val="833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3EDA4ED-2E76-B449-ADF4-EE63244EFEFB}"/>
              </a:ext>
            </a:extLst>
          </p:cNvPr>
          <p:cNvSpPr/>
          <p:nvPr/>
        </p:nvSpPr>
        <p:spPr>
          <a:xfrm>
            <a:off x="7489190" y="4860564"/>
            <a:ext cx="424554" cy="424554"/>
          </a:xfrm>
          <a:prstGeom prst="ellipse">
            <a:avLst/>
          </a:prstGeom>
          <a:solidFill>
            <a:srgbClr val="833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E12F4C1-51D0-5E4E-802E-2BDC7096B8C6}"/>
              </a:ext>
            </a:extLst>
          </p:cNvPr>
          <p:cNvSpPr/>
          <p:nvPr/>
        </p:nvSpPr>
        <p:spPr>
          <a:xfrm>
            <a:off x="4644224" y="4855398"/>
            <a:ext cx="424554" cy="424554"/>
          </a:xfrm>
          <a:prstGeom prst="ellipse">
            <a:avLst/>
          </a:prstGeom>
          <a:solidFill>
            <a:srgbClr val="833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E112E3A-15EC-D449-BCDB-8922637919BD}"/>
              </a:ext>
            </a:extLst>
          </p:cNvPr>
          <p:cNvSpPr/>
          <p:nvPr/>
        </p:nvSpPr>
        <p:spPr>
          <a:xfrm>
            <a:off x="4644224" y="5465607"/>
            <a:ext cx="424554" cy="424554"/>
          </a:xfrm>
          <a:prstGeom prst="ellipse">
            <a:avLst/>
          </a:prstGeom>
          <a:solidFill>
            <a:srgbClr val="833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B064E41-24D9-BB41-BA88-BE3EA05F38BC}"/>
              </a:ext>
            </a:extLst>
          </p:cNvPr>
          <p:cNvSpPr/>
          <p:nvPr/>
        </p:nvSpPr>
        <p:spPr>
          <a:xfrm>
            <a:off x="4038582" y="4855398"/>
            <a:ext cx="424554" cy="424554"/>
          </a:xfrm>
          <a:prstGeom prst="ellipse">
            <a:avLst/>
          </a:prstGeom>
          <a:solidFill>
            <a:srgbClr val="833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EDB9A5F-E3F8-5742-8161-6FF18FD4A7BC}"/>
              </a:ext>
            </a:extLst>
          </p:cNvPr>
          <p:cNvSpPr/>
          <p:nvPr/>
        </p:nvSpPr>
        <p:spPr>
          <a:xfrm>
            <a:off x="4038582" y="5465607"/>
            <a:ext cx="424554" cy="424554"/>
          </a:xfrm>
          <a:prstGeom prst="ellipse">
            <a:avLst/>
          </a:prstGeom>
          <a:solidFill>
            <a:srgbClr val="833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3">
            <a:extLst>
              <a:ext uri="{FF2B5EF4-FFF2-40B4-BE49-F238E27FC236}">
                <a16:creationId xmlns:a16="http://schemas.microsoft.com/office/drawing/2014/main" id="{E6A2AE25-30C4-5447-8667-0F7FBEE0E408}"/>
              </a:ext>
            </a:extLst>
          </p:cNvPr>
          <p:cNvSpPr/>
          <p:nvPr/>
        </p:nvSpPr>
        <p:spPr>
          <a:xfrm>
            <a:off x="932746" y="4696689"/>
            <a:ext cx="2142745" cy="1358745"/>
          </a:xfrm>
          <a:prstGeom prst="roundRect">
            <a:avLst>
              <a:gd name="adj" fmla="val 35191"/>
            </a:avLst>
          </a:prstGeom>
          <a:solidFill>
            <a:schemeClr val="bg1">
              <a:alpha val="0"/>
            </a:schemeClr>
          </a:solidFill>
          <a:ln w="76200">
            <a:solidFill>
              <a:srgbClr val="833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dirty="0">
              <a:solidFill>
                <a:srgbClr val="833E92"/>
              </a:solidFill>
              <a:latin typeface="Filson Soft Black" pitchFamily="2" charset="77"/>
            </a:endParaRPr>
          </a:p>
        </p:txBody>
      </p:sp>
      <p:sp>
        <p:nvSpPr>
          <p:cNvPr id="18" name="2">
            <a:extLst>
              <a:ext uri="{FF2B5EF4-FFF2-40B4-BE49-F238E27FC236}">
                <a16:creationId xmlns:a16="http://schemas.microsoft.com/office/drawing/2014/main" id="{8F420F44-1121-8D4E-B8AC-E4068E2C95DF}"/>
              </a:ext>
            </a:extLst>
          </p:cNvPr>
          <p:cNvSpPr/>
          <p:nvPr/>
        </p:nvSpPr>
        <p:spPr>
          <a:xfrm>
            <a:off x="5982353" y="4696690"/>
            <a:ext cx="2142745" cy="1358745"/>
          </a:xfrm>
          <a:prstGeom prst="roundRect">
            <a:avLst>
              <a:gd name="adj" fmla="val 35191"/>
            </a:avLst>
          </a:prstGeom>
          <a:solidFill>
            <a:schemeClr val="bg1">
              <a:alpha val="0"/>
            </a:schemeClr>
          </a:solidFill>
          <a:ln w="76200">
            <a:solidFill>
              <a:srgbClr val="833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dirty="0">
              <a:solidFill>
                <a:srgbClr val="833E92"/>
              </a:solidFill>
              <a:latin typeface="Filson Soft Black" pitchFamily="2" charset="77"/>
            </a:endParaRPr>
          </a:p>
        </p:txBody>
      </p:sp>
      <p:sp>
        <p:nvSpPr>
          <p:cNvPr id="4" name="1">
            <a:extLst>
              <a:ext uri="{FF2B5EF4-FFF2-40B4-BE49-F238E27FC236}">
                <a16:creationId xmlns:a16="http://schemas.microsoft.com/office/drawing/2014/main" id="{F4421D54-2147-CE45-B26D-232D4BCC17FB}"/>
              </a:ext>
            </a:extLst>
          </p:cNvPr>
          <p:cNvSpPr/>
          <p:nvPr/>
        </p:nvSpPr>
        <p:spPr>
          <a:xfrm>
            <a:off x="3471472" y="4696690"/>
            <a:ext cx="2142745" cy="1358745"/>
          </a:xfrm>
          <a:prstGeom prst="roundRect">
            <a:avLst>
              <a:gd name="adj" fmla="val 35191"/>
            </a:avLst>
          </a:prstGeom>
          <a:solidFill>
            <a:schemeClr val="bg1">
              <a:alpha val="0"/>
            </a:schemeClr>
          </a:solidFill>
          <a:ln w="76200">
            <a:solidFill>
              <a:srgbClr val="833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dirty="0">
              <a:solidFill>
                <a:srgbClr val="833E92"/>
              </a:solidFill>
              <a:latin typeface="Filson Soft Black" pitchFamily="2" charset="77"/>
            </a:endParaRPr>
          </a:p>
        </p:txBody>
      </p:sp>
    </p:spTree>
    <p:extLst>
      <p:ext uri="{BB962C8B-B14F-4D97-AF65-F5344CB8AC3E}">
        <p14:creationId xmlns:p14="http://schemas.microsoft.com/office/powerpoint/2010/main" val="538158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1000" fill="hold"/>
                                        <p:tgtEl>
                                          <p:spTgt spid="4"/>
                                        </p:tgtEl>
                                        <p:attrNameLst>
                                          <p:attrName>fillcolor</p:attrName>
                                        </p:attrNameLst>
                                      </p:cBhvr>
                                      <p:to>
                                        <a:srgbClr val="D6D6D6"/>
                                      </p:to>
                                    </p:animClr>
                                    <p:set>
                                      <p:cBhvr>
                                        <p:cTn id="7" dur="1000" fill="hold"/>
                                        <p:tgtEl>
                                          <p:spTgt spid="4"/>
                                        </p:tgtEl>
                                        <p:attrNameLst>
                                          <p:attrName>fill.type</p:attrName>
                                        </p:attrNameLst>
                                      </p:cBhvr>
                                      <p:to>
                                        <p:strVal val="solid"/>
                                      </p:to>
                                    </p:set>
                                    <p:set>
                                      <p:cBhvr>
                                        <p:cTn id="8" dur="1000" fill="hold"/>
                                        <p:tgtEl>
                                          <p:spTgt spid="4"/>
                                        </p:tgtEl>
                                        <p:attrNameLst>
                                          <p:attrName>fill.on</p:attrName>
                                        </p:attrNameLst>
                                      </p:cBhvr>
                                      <p:to>
                                        <p:strVal val="true"/>
                                      </p:to>
                                    </p:set>
                                  </p:childTnLst>
                                  <p:subTnLst>
                                    <p:animClr clrSpc="rgb" dir="cw">
                                      <p:cBhvr override="childStyle">
                                        <p:cTn dur="1" fill="hold" display="0" masterRel="nextClick" afterEffect="1"/>
                                        <p:tgtEl>
                                          <p:spTgt spid="4"/>
                                        </p:tgtEl>
                                        <p:attrNameLst>
                                          <p:attrName>ppt_c</p:attrName>
                                        </p:attrNameLst>
                                      </p:cBhvr>
                                      <p:to>
                                        <a:srgbClr val="A5A5A5"/>
                                      </p:to>
                                    </p:animClr>
                                  </p:subTnLst>
                                </p:cTn>
                              </p:par>
                              <p:par>
                                <p:cTn id="9" presetID="3" presetClass="emph" presetSubtype="2" fill="hold" grpId="0" nodeType="withEffect" nodePh="1">
                                  <p:stCondLst>
                                    <p:cond delay="0"/>
                                  </p:stCondLst>
                                  <p:endCondLst>
                                    <p:cond evt="begin" delay="0">
                                      <p:tn val="9"/>
                                    </p:cond>
                                  </p:endCondLst>
                                  <p:childTnLst>
                                    <p:animClr clrSpc="rgb" dir="cw">
                                      <p:cBhvr override="childStyle">
                                        <p:cTn id="10" dur="1000" fill="hold"/>
                                        <p:tgtEl>
                                          <p:spTgt spid="4"/>
                                        </p:tgtEl>
                                        <p:attrNameLst>
                                          <p:attrName>style.color</p:attrName>
                                        </p:attrNameLst>
                                      </p:cBhvr>
                                      <p:to>
                                        <a:srgbClr val="A5A5A5"/>
                                      </p:to>
                                    </p:animClr>
                                  </p:childTnLst>
                                </p:cTn>
                              </p:par>
                              <p:par>
                                <p:cTn id="11" presetID="7" presetClass="emph" presetSubtype="2" fill="hold" nodeType="withEffect">
                                  <p:stCondLst>
                                    <p:cond delay="0"/>
                                  </p:stCondLst>
                                  <p:childTnLst>
                                    <p:animClr clrSpc="rgb" dir="cw">
                                      <p:cBhvr>
                                        <p:cTn id="12" dur="1000" fill="hold"/>
                                        <p:tgtEl>
                                          <p:spTgt spid="4"/>
                                        </p:tgtEl>
                                        <p:attrNameLst>
                                          <p:attrName>stroke.color</p:attrName>
                                        </p:attrNameLst>
                                      </p:cBhvr>
                                      <p:to>
                                        <a:srgbClr val="A5A5A5"/>
                                      </p:to>
                                    </p:animClr>
                                    <p:set>
                                      <p:cBhvr>
                                        <p:cTn id="13" dur="1000" fill="hold"/>
                                        <p:tgtEl>
                                          <p:spTgt spid="4"/>
                                        </p:tgtEl>
                                        <p:attrNameLst>
                                          <p:attrName>stroke.on</p:attrName>
                                        </p:attrNameLst>
                                      </p:cBhvr>
                                      <p:to>
                                        <p:strVal val="true"/>
                                      </p:to>
                                    </p:set>
                                  </p:childTnLst>
                                </p:cTn>
                              </p:par>
                              <p:par>
                                <p:cTn id="14" presetID="1" presetClass="emph" presetSubtype="2" fill="hold" nodeType="withEffect">
                                  <p:stCondLst>
                                    <p:cond delay="0"/>
                                  </p:stCondLst>
                                  <p:childTnLst>
                                    <p:animClr clrSpc="rgb" dir="cw">
                                      <p:cBhvr>
                                        <p:cTn id="15" dur="1000" fill="hold"/>
                                        <p:tgtEl>
                                          <p:spTgt spid="17"/>
                                        </p:tgtEl>
                                        <p:attrNameLst>
                                          <p:attrName>fillcolor</p:attrName>
                                        </p:attrNameLst>
                                      </p:cBhvr>
                                      <p:to>
                                        <a:srgbClr val="A5A5A5"/>
                                      </p:to>
                                    </p:animClr>
                                    <p:set>
                                      <p:cBhvr>
                                        <p:cTn id="16" dur="1000" fill="hold"/>
                                        <p:tgtEl>
                                          <p:spTgt spid="17"/>
                                        </p:tgtEl>
                                        <p:attrNameLst>
                                          <p:attrName>fill.type</p:attrName>
                                        </p:attrNameLst>
                                      </p:cBhvr>
                                      <p:to>
                                        <p:strVal val="solid"/>
                                      </p:to>
                                    </p:set>
                                    <p:set>
                                      <p:cBhvr>
                                        <p:cTn id="17" dur="1000" fill="hold"/>
                                        <p:tgtEl>
                                          <p:spTgt spid="17"/>
                                        </p:tgtEl>
                                        <p:attrNameLst>
                                          <p:attrName>fill.on</p:attrName>
                                        </p:attrNameLst>
                                      </p:cBhvr>
                                      <p:to>
                                        <p:strVal val="true"/>
                                      </p:to>
                                    </p:set>
                                  </p:childTnLst>
                                </p:cTn>
                              </p:par>
                              <p:par>
                                <p:cTn id="18" presetID="1" presetClass="emph" presetSubtype="2" fill="hold" nodeType="withEffect">
                                  <p:stCondLst>
                                    <p:cond delay="0"/>
                                  </p:stCondLst>
                                  <p:childTnLst>
                                    <p:animClr clrSpc="rgb" dir="cw">
                                      <p:cBhvr>
                                        <p:cTn id="19" dur="1000" fill="hold"/>
                                        <p:tgtEl>
                                          <p:spTgt spid="16"/>
                                        </p:tgtEl>
                                        <p:attrNameLst>
                                          <p:attrName>fillcolor</p:attrName>
                                        </p:attrNameLst>
                                      </p:cBhvr>
                                      <p:to>
                                        <a:srgbClr val="A5A5A5"/>
                                      </p:to>
                                    </p:animClr>
                                    <p:set>
                                      <p:cBhvr>
                                        <p:cTn id="20" dur="1000" fill="hold"/>
                                        <p:tgtEl>
                                          <p:spTgt spid="16"/>
                                        </p:tgtEl>
                                        <p:attrNameLst>
                                          <p:attrName>fill.type</p:attrName>
                                        </p:attrNameLst>
                                      </p:cBhvr>
                                      <p:to>
                                        <p:strVal val="solid"/>
                                      </p:to>
                                    </p:set>
                                    <p:set>
                                      <p:cBhvr>
                                        <p:cTn id="21" dur="1000" fill="hold"/>
                                        <p:tgtEl>
                                          <p:spTgt spid="16"/>
                                        </p:tgtEl>
                                        <p:attrNameLst>
                                          <p:attrName>fill.on</p:attrName>
                                        </p:attrNameLst>
                                      </p:cBhvr>
                                      <p:to>
                                        <p:strVal val="true"/>
                                      </p:to>
                                    </p:set>
                                  </p:childTnLst>
                                </p:cTn>
                              </p:par>
                              <p:par>
                                <p:cTn id="22" presetID="1" presetClass="emph" presetSubtype="2" fill="hold" nodeType="withEffect">
                                  <p:stCondLst>
                                    <p:cond delay="0"/>
                                  </p:stCondLst>
                                  <p:childTnLst>
                                    <p:animClr clrSpc="rgb" dir="cw">
                                      <p:cBhvr>
                                        <p:cTn id="23" dur="1000" fill="hold"/>
                                        <p:tgtEl>
                                          <p:spTgt spid="14"/>
                                        </p:tgtEl>
                                        <p:attrNameLst>
                                          <p:attrName>fillcolor</p:attrName>
                                        </p:attrNameLst>
                                      </p:cBhvr>
                                      <p:to>
                                        <a:srgbClr val="A5A5A5"/>
                                      </p:to>
                                    </p:animClr>
                                    <p:set>
                                      <p:cBhvr>
                                        <p:cTn id="24" dur="1000" fill="hold"/>
                                        <p:tgtEl>
                                          <p:spTgt spid="14"/>
                                        </p:tgtEl>
                                        <p:attrNameLst>
                                          <p:attrName>fill.type</p:attrName>
                                        </p:attrNameLst>
                                      </p:cBhvr>
                                      <p:to>
                                        <p:strVal val="solid"/>
                                      </p:to>
                                    </p:set>
                                    <p:set>
                                      <p:cBhvr>
                                        <p:cTn id="25" dur="1000" fill="hold"/>
                                        <p:tgtEl>
                                          <p:spTgt spid="14"/>
                                        </p:tgtEl>
                                        <p:attrNameLst>
                                          <p:attrName>fill.on</p:attrName>
                                        </p:attrNameLst>
                                      </p:cBhvr>
                                      <p:to>
                                        <p:strVal val="true"/>
                                      </p:to>
                                    </p:set>
                                  </p:childTnLst>
                                </p:cTn>
                              </p:par>
                              <p:par>
                                <p:cTn id="26" presetID="1" presetClass="emph" presetSubtype="2" fill="hold" nodeType="withEffect">
                                  <p:stCondLst>
                                    <p:cond delay="0"/>
                                  </p:stCondLst>
                                  <p:childTnLst>
                                    <p:animClr clrSpc="rgb" dir="cw">
                                      <p:cBhvr>
                                        <p:cTn id="27" dur="1000" fill="hold"/>
                                        <p:tgtEl>
                                          <p:spTgt spid="15"/>
                                        </p:tgtEl>
                                        <p:attrNameLst>
                                          <p:attrName>fillcolor</p:attrName>
                                        </p:attrNameLst>
                                      </p:cBhvr>
                                      <p:to>
                                        <a:srgbClr val="A5A5A5"/>
                                      </p:to>
                                    </p:animClr>
                                    <p:set>
                                      <p:cBhvr>
                                        <p:cTn id="28" dur="1000" fill="hold"/>
                                        <p:tgtEl>
                                          <p:spTgt spid="15"/>
                                        </p:tgtEl>
                                        <p:attrNameLst>
                                          <p:attrName>fill.type</p:attrName>
                                        </p:attrNameLst>
                                      </p:cBhvr>
                                      <p:to>
                                        <p:strVal val="solid"/>
                                      </p:to>
                                    </p:set>
                                    <p:set>
                                      <p:cBhvr>
                                        <p:cTn id="29" dur="1000" fill="hold"/>
                                        <p:tgtEl>
                                          <p:spTgt spid="15"/>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1000" fill="hold"/>
                                        <p:tgtEl>
                                          <p:spTgt spid="18"/>
                                        </p:tgtEl>
                                        <p:attrNameLst>
                                          <p:attrName>fillcolor</p:attrName>
                                        </p:attrNameLst>
                                      </p:cBhvr>
                                      <p:to>
                                        <a:srgbClr val="D6D6D6"/>
                                      </p:to>
                                    </p:animClr>
                                    <p:set>
                                      <p:cBhvr>
                                        <p:cTn id="35" dur="1000" fill="hold"/>
                                        <p:tgtEl>
                                          <p:spTgt spid="18"/>
                                        </p:tgtEl>
                                        <p:attrNameLst>
                                          <p:attrName>fill.type</p:attrName>
                                        </p:attrNameLst>
                                      </p:cBhvr>
                                      <p:to>
                                        <p:strVal val="solid"/>
                                      </p:to>
                                    </p:set>
                                    <p:set>
                                      <p:cBhvr>
                                        <p:cTn id="36" dur="1000" fill="hold"/>
                                        <p:tgtEl>
                                          <p:spTgt spid="18"/>
                                        </p:tgtEl>
                                        <p:attrNameLst>
                                          <p:attrName>fill.on</p:attrName>
                                        </p:attrNameLst>
                                      </p:cBhvr>
                                      <p:to>
                                        <p:strVal val="true"/>
                                      </p:to>
                                    </p:set>
                                  </p:childTnLst>
                                  <p:subTnLst>
                                    <p:animClr clrSpc="rgb" dir="cw">
                                      <p:cBhvr override="childStyle">
                                        <p:cTn dur="1" fill="hold" display="0" masterRel="nextClick" afterEffect="1"/>
                                        <p:tgtEl>
                                          <p:spTgt spid="18"/>
                                        </p:tgtEl>
                                        <p:attrNameLst>
                                          <p:attrName>ppt_c</p:attrName>
                                        </p:attrNameLst>
                                      </p:cBhvr>
                                      <p:to>
                                        <a:srgbClr val="A5A5A5"/>
                                      </p:to>
                                    </p:animClr>
                                  </p:subTnLst>
                                </p:cTn>
                              </p:par>
                              <p:par>
                                <p:cTn id="37" presetID="3" presetClass="emph" presetSubtype="2" fill="hold" grpId="0" nodeType="withEffect" nodePh="1">
                                  <p:stCondLst>
                                    <p:cond delay="0"/>
                                  </p:stCondLst>
                                  <p:endCondLst>
                                    <p:cond evt="begin" delay="0">
                                      <p:tn val="37"/>
                                    </p:cond>
                                  </p:endCondLst>
                                  <p:childTnLst>
                                    <p:animClr clrSpc="rgb" dir="cw">
                                      <p:cBhvr override="childStyle">
                                        <p:cTn id="38" dur="1000" fill="hold"/>
                                        <p:tgtEl>
                                          <p:spTgt spid="18"/>
                                        </p:tgtEl>
                                        <p:attrNameLst>
                                          <p:attrName>style.color</p:attrName>
                                        </p:attrNameLst>
                                      </p:cBhvr>
                                      <p:to>
                                        <a:srgbClr val="A5A5A5"/>
                                      </p:to>
                                    </p:animClr>
                                  </p:childTnLst>
                                </p:cTn>
                              </p:par>
                              <p:par>
                                <p:cTn id="39" presetID="7" presetClass="emph" presetSubtype="2" fill="hold" nodeType="withEffect">
                                  <p:stCondLst>
                                    <p:cond delay="0"/>
                                  </p:stCondLst>
                                  <p:childTnLst>
                                    <p:animClr clrSpc="rgb" dir="cw">
                                      <p:cBhvr>
                                        <p:cTn id="40" dur="1000" fill="hold"/>
                                        <p:tgtEl>
                                          <p:spTgt spid="18"/>
                                        </p:tgtEl>
                                        <p:attrNameLst>
                                          <p:attrName>stroke.color</p:attrName>
                                        </p:attrNameLst>
                                      </p:cBhvr>
                                      <p:to>
                                        <a:srgbClr val="A5A5A5"/>
                                      </p:to>
                                    </p:animClr>
                                    <p:set>
                                      <p:cBhvr>
                                        <p:cTn id="41" dur="1000" fill="hold"/>
                                        <p:tgtEl>
                                          <p:spTgt spid="18"/>
                                        </p:tgtEl>
                                        <p:attrNameLst>
                                          <p:attrName>stroke.on</p:attrName>
                                        </p:attrNameLst>
                                      </p:cBhvr>
                                      <p:to>
                                        <p:strVal val="true"/>
                                      </p:to>
                                    </p:set>
                                  </p:childTnLst>
                                </p:cTn>
                              </p:par>
                              <p:par>
                                <p:cTn id="42" presetID="1" presetClass="emph" presetSubtype="2" fill="hold" nodeType="withEffect">
                                  <p:stCondLst>
                                    <p:cond delay="0"/>
                                  </p:stCondLst>
                                  <p:childTnLst>
                                    <p:animClr clrSpc="rgb" dir="cw">
                                      <p:cBhvr>
                                        <p:cTn id="43" dur="1000" fill="hold"/>
                                        <p:tgtEl>
                                          <p:spTgt spid="11"/>
                                        </p:tgtEl>
                                        <p:attrNameLst>
                                          <p:attrName>fillcolor</p:attrName>
                                        </p:attrNameLst>
                                      </p:cBhvr>
                                      <p:to>
                                        <a:srgbClr val="A5A5A5"/>
                                      </p:to>
                                    </p:animClr>
                                    <p:set>
                                      <p:cBhvr>
                                        <p:cTn id="44" dur="1000" fill="hold"/>
                                        <p:tgtEl>
                                          <p:spTgt spid="11"/>
                                        </p:tgtEl>
                                        <p:attrNameLst>
                                          <p:attrName>fill.type</p:attrName>
                                        </p:attrNameLst>
                                      </p:cBhvr>
                                      <p:to>
                                        <p:strVal val="solid"/>
                                      </p:to>
                                    </p:set>
                                    <p:set>
                                      <p:cBhvr>
                                        <p:cTn id="45" dur="1000" fill="hold"/>
                                        <p:tgtEl>
                                          <p:spTgt spid="11"/>
                                        </p:tgtEl>
                                        <p:attrNameLst>
                                          <p:attrName>fill.on</p:attrName>
                                        </p:attrNameLst>
                                      </p:cBhvr>
                                      <p:to>
                                        <p:strVal val="true"/>
                                      </p:to>
                                    </p:set>
                                  </p:childTnLst>
                                </p:cTn>
                              </p:par>
                              <p:par>
                                <p:cTn id="46" presetID="1" presetClass="emph" presetSubtype="2" fill="hold" nodeType="withEffect">
                                  <p:stCondLst>
                                    <p:cond delay="0"/>
                                  </p:stCondLst>
                                  <p:childTnLst>
                                    <p:animClr clrSpc="rgb" dir="cw">
                                      <p:cBhvr>
                                        <p:cTn id="47" dur="1000" fill="hold"/>
                                        <p:tgtEl>
                                          <p:spTgt spid="12"/>
                                        </p:tgtEl>
                                        <p:attrNameLst>
                                          <p:attrName>fillcolor</p:attrName>
                                        </p:attrNameLst>
                                      </p:cBhvr>
                                      <p:to>
                                        <a:srgbClr val="A5A5A5"/>
                                      </p:to>
                                    </p:animClr>
                                    <p:set>
                                      <p:cBhvr>
                                        <p:cTn id="48" dur="1000" fill="hold"/>
                                        <p:tgtEl>
                                          <p:spTgt spid="12"/>
                                        </p:tgtEl>
                                        <p:attrNameLst>
                                          <p:attrName>fill.type</p:attrName>
                                        </p:attrNameLst>
                                      </p:cBhvr>
                                      <p:to>
                                        <p:strVal val="solid"/>
                                      </p:to>
                                    </p:set>
                                    <p:set>
                                      <p:cBhvr>
                                        <p:cTn id="49" dur="1000" fill="hold"/>
                                        <p:tgtEl>
                                          <p:spTgt spid="12"/>
                                        </p:tgtEl>
                                        <p:attrNameLst>
                                          <p:attrName>fill.on</p:attrName>
                                        </p:attrNameLst>
                                      </p:cBhvr>
                                      <p:to>
                                        <p:strVal val="true"/>
                                      </p:to>
                                    </p:set>
                                  </p:childTnLst>
                                </p:cTn>
                              </p:par>
                              <p:par>
                                <p:cTn id="50" presetID="1" presetClass="emph" presetSubtype="2" fill="hold" nodeType="withEffect">
                                  <p:stCondLst>
                                    <p:cond delay="0"/>
                                  </p:stCondLst>
                                  <p:childTnLst>
                                    <p:animClr clrSpc="rgb" dir="cw">
                                      <p:cBhvr>
                                        <p:cTn id="51" dur="1000" fill="hold"/>
                                        <p:tgtEl>
                                          <p:spTgt spid="10"/>
                                        </p:tgtEl>
                                        <p:attrNameLst>
                                          <p:attrName>fillcolor</p:attrName>
                                        </p:attrNameLst>
                                      </p:cBhvr>
                                      <p:to>
                                        <a:srgbClr val="A5A5A5"/>
                                      </p:to>
                                    </p:animClr>
                                    <p:set>
                                      <p:cBhvr>
                                        <p:cTn id="52" dur="1000" fill="hold"/>
                                        <p:tgtEl>
                                          <p:spTgt spid="10"/>
                                        </p:tgtEl>
                                        <p:attrNameLst>
                                          <p:attrName>fill.type</p:attrName>
                                        </p:attrNameLst>
                                      </p:cBhvr>
                                      <p:to>
                                        <p:strVal val="solid"/>
                                      </p:to>
                                    </p:set>
                                    <p:set>
                                      <p:cBhvr>
                                        <p:cTn id="53" dur="1000" fill="hold"/>
                                        <p:tgtEl>
                                          <p:spTgt spid="10"/>
                                        </p:tgtEl>
                                        <p:attrNameLst>
                                          <p:attrName>fill.on</p:attrName>
                                        </p:attrNameLst>
                                      </p:cBhvr>
                                      <p:to>
                                        <p:strVal val="true"/>
                                      </p:to>
                                    </p:set>
                                  </p:childTnLst>
                                </p:cTn>
                              </p:par>
                              <p:par>
                                <p:cTn id="54" presetID="1" presetClass="emph" presetSubtype="2" fill="hold" nodeType="withEffect">
                                  <p:stCondLst>
                                    <p:cond delay="0"/>
                                  </p:stCondLst>
                                  <p:childTnLst>
                                    <p:animClr clrSpc="rgb" dir="cw">
                                      <p:cBhvr>
                                        <p:cTn id="55" dur="1000" fill="hold"/>
                                        <p:tgtEl>
                                          <p:spTgt spid="9"/>
                                        </p:tgtEl>
                                        <p:attrNameLst>
                                          <p:attrName>fillcolor</p:attrName>
                                        </p:attrNameLst>
                                      </p:cBhvr>
                                      <p:to>
                                        <a:srgbClr val="A5A5A5"/>
                                      </p:to>
                                    </p:animClr>
                                    <p:set>
                                      <p:cBhvr>
                                        <p:cTn id="56" dur="1000" fill="hold"/>
                                        <p:tgtEl>
                                          <p:spTgt spid="9"/>
                                        </p:tgtEl>
                                        <p:attrNameLst>
                                          <p:attrName>fill.type</p:attrName>
                                        </p:attrNameLst>
                                      </p:cBhvr>
                                      <p:to>
                                        <p:strVal val="solid"/>
                                      </p:to>
                                    </p:set>
                                    <p:set>
                                      <p:cBhvr>
                                        <p:cTn id="57" dur="1000" fill="hold"/>
                                        <p:tgtEl>
                                          <p:spTgt spid="9"/>
                                        </p:tgtEl>
                                        <p:attrNameLst>
                                          <p:attrName>fill.on</p:attrName>
                                        </p:attrNameLst>
                                      </p:cBhvr>
                                      <p:to>
                                        <p:strVal val="true"/>
                                      </p:to>
                                    </p:set>
                                  </p:childTnLst>
                                </p:cTn>
                              </p:par>
                              <p:par>
                                <p:cTn id="58" presetID="1" presetClass="emph" presetSubtype="2" fill="hold" nodeType="withEffect">
                                  <p:stCondLst>
                                    <p:cond delay="0"/>
                                  </p:stCondLst>
                                  <p:childTnLst>
                                    <p:animClr clrSpc="rgb" dir="cw">
                                      <p:cBhvr>
                                        <p:cTn id="59" dur="1000" fill="hold"/>
                                        <p:tgtEl>
                                          <p:spTgt spid="13"/>
                                        </p:tgtEl>
                                        <p:attrNameLst>
                                          <p:attrName>fillcolor</p:attrName>
                                        </p:attrNameLst>
                                      </p:cBhvr>
                                      <p:to>
                                        <a:srgbClr val="A5A5A5"/>
                                      </p:to>
                                    </p:animClr>
                                    <p:set>
                                      <p:cBhvr>
                                        <p:cTn id="60" dur="1000" fill="hold"/>
                                        <p:tgtEl>
                                          <p:spTgt spid="13"/>
                                        </p:tgtEl>
                                        <p:attrNameLst>
                                          <p:attrName>fill.type</p:attrName>
                                        </p:attrNameLst>
                                      </p:cBhvr>
                                      <p:to>
                                        <p:strVal val="solid"/>
                                      </p:to>
                                    </p:set>
                                    <p:set>
                                      <p:cBhvr>
                                        <p:cTn id="61" dur="1000" fill="hold"/>
                                        <p:tgtEl>
                                          <p:spTgt spid="13"/>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62" restart="whenNotActive" fill="hold" evtFilter="cancelBubble" nodeType="interactiveSeq">
                <p:stCondLst>
                  <p:cond evt="onClick" delay="0">
                    <p:tgtEl>
                      <p:spTgt spid="19"/>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1000" fill="hold"/>
                                        <p:tgtEl>
                                          <p:spTgt spid="19"/>
                                        </p:tgtEl>
                                        <p:attrNameLst>
                                          <p:attrName>fillcolor</p:attrName>
                                        </p:attrNameLst>
                                      </p:cBhvr>
                                      <p:to>
                                        <a:srgbClr val="CFECA5"/>
                                      </p:to>
                                    </p:animClr>
                                    <p:set>
                                      <p:cBhvr>
                                        <p:cTn id="67" dur="1000" fill="hold"/>
                                        <p:tgtEl>
                                          <p:spTgt spid="19"/>
                                        </p:tgtEl>
                                        <p:attrNameLst>
                                          <p:attrName>fill.type</p:attrName>
                                        </p:attrNameLst>
                                      </p:cBhvr>
                                      <p:to>
                                        <p:strVal val="solid"/>
                                      </p:to>
                                    </p:set>
                                    <p:set>
                                      <p:cBhvr>
                                        <p:cTn id="68" dur="1000" fill="hold"/>
                                        <p:tgtEl>
                                          <p:spTgt spid="19"/>
                                        </p:tgtEl>
                                        <p:attrNameLst>
                                          <p:attrName>fill.on</p:attrName>
                                        </p:attrNameLst>
                                      </p:cBhvr>
                                      <p:to>
                                        <p:strVal val="true"/>
                                      </p:to>
                                    </p:set>
                                  </p:childTnLst>
                                  <p:subTnLst>
                                    <p:animClr clrSpc="rgb" dir="cw">
                                      <p:cBhvr override="childStyle">
                                        <p:cTn dur="1" fill="hold" display="0" masterRel="nextClick" afterEffect="1"/>
                                        <p:tgtEl>
                                          <p:spTgt spid="19"/>
                                        </p:tgtEl>
                                        <p:attrNameLst>
                                          <p:attrName>ppt_c</p:attrName>
                                        </p:attrNameLst>
                                      </p:cBhvr>
                                      <p:to>
                                        <a:srgbClr val="A5A5A5"/>
                                      </p:to>
                                    </p:animClr>
                                  </p:subTnLst>
                                </p:cTn>
                              </p:par>
                              <p:par>
                                <p:cTn id="69" presetID="7" presetClass="emph" presetSubtype="2" fill="hold" grpId="0" nodeType="withEffect">
                                  <p:stCondLst>
                                    <p:cond delay="0"/>
                                  </p:stCondLst>
                                  <p:childTnLst>
                                    <p:animClr clrSpc="rgb" dir="cw">
                                      <p:cBhvr>
                                        <p:cTn id="70" dur="1000" fill="hold"/>
                                        <p:tgtEl>
                                          <p:spTgt spid="19"/>
                                        </p:tgtEl>
                                        <p:attrNameLst>
                                          <p:attrName>stroke.color</p:attrName>
                                        </p:attrNameLst>
                                      </p:cBhvr>
                                      <p:to>
                                        <a:srgbClr val="7DC348"/>
                                      </p:to>
                                    </p:animClr>
                                    <p:set>
                                      <p:cBhvr>
                                        <p:cTn id="71" dur="1000" fill="hold"/>
                                        <p:tgtEl>
                                          <p:spTgt spid="19"/>
                                        </p:tgtEl>
                                        <p:attrNameLst>
                                          <p:attrName>stroke.on</p:attrName>
                                        </p:attrNameLst>
                                      </p:cBhvr>
                                      <p:to>
                                        <p:strVal val="true"/>
                                      </p:to>
                                    </p:set>
                                  </p:childTnLst>
                                </p:cTn>
                              </p:par>
                              <p:par>
                                <p:cTn id="72" presetID="3" presetClass="emph" presetSubtype="2" fill="hold" grpId="1" nodeType="withEffect" nodePh="1">
                                  <p:stCondLst>
                                    <p:cond delay="0"/>
                                  </p:stCondLst>
                                  <p:endCondLst>
                                    <p:cond evt="begin" delay="0">
                                      <p:tn val="72"/>
                                    </p:cond>
                                  </p:endCondLst>
                                  <p:childTnLst>
                                    <p:animClr clrSpc="rgb" dir="cw">
                                      <p:cBhvr override="childStyle">
                                        <p:cTn id="73" dur="1000" fill="hold"/>
                                        <p:tgtEl>
                                          <p:spTgt spid="19"/>
                                        </p:tgtEl>
                                        <p:attrNameLst>
                                          <p:attrName>style.color</p:attrName>
                                        </p:attrNameLst>
                                      </p:cBhvr>
                                      <p:to>
                                        <a:srgbClr val="7DC348"/>
                                      </p:to>
                                    </p:animClr>
                                  </p:childTnLst>
                                </p:cTn>
                              </p:par>
                              <p:par>
                                <p:cTn id="74" presetID="1" presetClass="emph" presetSubtype="2" fill="hold" nodeType="withEffect">
                                  <p:stCondLst>
                                    <p:cond delay="0"/>
                                  </p:stCondLst>
                                  <p:childTnLst>
                                    <p:animClr clrSpc="rgb" dir="cw">
                                      <p:cBhvr>
                                        <p:cTn id="75" dur="1000" fill="hold"/>
                                        <p:tgtEl>
                                          <p:spTgt spid="24"/>
                                        </p:tgtEl>
                                        <p:attrNameLst>
                                          <p:attrName>fillcolor</p:attrName>
                                        </p:attrNameLst>
                                      </p:cBhvr>
                                      <p:to>
                                        <a:srgbClr val="7DC348"/>
                                      </p:to>
                                    </p:animClr>
                                    <p:set>
                                      <p:cBhvr>
                                        <p:cTn id="76" dur="1000" fill="hold"/>
                                        <p:tgtEl>
                                          <p:spTgt spid="24"/>
                                        </p:tgtEl>
                                        <p:attrNameLst>
                                          <p:attrName>fill.type</p:attrName>
                                        </p:attrNameLst>
                                      </p:cBhvr>
                                      <p:to>
                                        <p:strVal val="solid"/>
                                      </p:to>
                                    </p:set>
                                    <p:set>
                                      <p:cBhvr>
                                        <p:cTn id="77" dur="1000" fill="hold"/>
                                        <p:tgtEl>
                                          <p:spTgt spid="24"/>
                                        </p:tgtEl>
                                        <p:attrNameLst>
                                          <p:attrName>fill.on</p:attrName>
                                        </p:attrNameLst>
                                      </p:cBhvr>
                                      <p:to>
                                        <p:strVal val="true"/>
                                      </p:to>
                                    </p:set>
                                  </p:childTnLst>
                                </p:cTn>
                              </p:par>
                              <p:par>
                                <p:cTn id="78" presetID="1" presetClass="emph" presetSubtype="2" fill="hold" nodeType="withEffect">
                                  <p:stCondLst>
                                    <p:cond delay="0"/>
                                  </p:stCondLst>
                                  <p:childTnLst>
                                    <p:animClr clrSpc="rgb" dir="cw">
                                      <p:cBhvr>
                                        <p:cTn id="79" dur="1000" fill="hold"/>
                                        <p:tgtEl>
                                          <p:spTgt spid="23"/>
                                        </p:tgtEl>
                                        <p:attrNameLst>
                                          <p:attrName>fillcolor</p:attrName>
                                        </p:attrNameLst>
                                      </p:cBhvr>
                                      <p:to>
                                        <a:srgbClr val="7DC348"/>
                                      </p:to>
                                    </p:animClr>
                                    <p:set>
                                      <p:cBhvr>
                                        <p:cTn id="80" dur="1000" fill="hold"/>
                                        <p:tgtEl>
                                          <p:spTgt spid="23"/>
                                        </p:tgtEl>
                                        <p:attrNameLst>
                                          <p:attrName>fill.type</p:attrName>
                                        </p:attrNameLst>
                                      </p:cBhvr>
                                      <p:to>
                                        <p:strVal val="solid"/>
                                      </p:to>
                                    </p:set>
                                    <p:set>
                                      <p:cBhvr>
                                        <p:cTn id="81" dur="1000" fill="hold"/>
                                        <p:tgtEl>
                                          <p:spTgt spid="23"/>
                                        </p:tgtEl>
                                        <p:attrNameLst>
                                          <p:attrName>fill.on</p:attrName>
                                        </p:attrNameLst>
                                      </p:cBhvr>
                                      <p:to>
                                        <p:strVal val="true"/>
                                      </p:to>
                                    </p:set>
                                  </p:childTnLst>
                                </p:cTn>
                              </p:par>
                              <p:par>
                                <p:cTn id="82" presetID="1" presetClass="emph" presetSubtype="2" fill="hold" nodeType="withEffect">
                                  <p:stCondLst>
                                    <p:cond delay="0"/>
                                  </p:stCondLst>
                                  <p:childTnLst>
                                    <p:animClr clrSpc="rgb" dir="cw">
                                      <p:cBhvr>
                                        <p:cTn id="83" dur="1000" fill="hold"/>
                                        <p:tgtEl>
                                          <p:spTgt spid="21"/>
                                        </p:tgtEl>
                                        <p:attrNameLst>
                                          <p:attrName>fillcolor</p:attrName>
                                        </p:attrNameLst>
                                      </p:cBhvr>
                                      <p:to>
                                        <a:srgbClr val="7DC348"/>
                                      </p:to>
                                    </p:animClr>
                                    <p:set>
                                      <p:cBhvr>
                                        <p:cTn id="84" dur="1000" fill="hold"/>
                                        <p:tgtEl>
                                          <p:spTgt spid="21"/>
                                        </p:tgtEl>
                                        <p:attrNameLst>
                                          <p:attrName>fill.type</p:attrName>
                                        </p:attrNameLst>
                                      </p:cBhvr>
                                      <p:to>
                                        <p:strVal val="solid"/>
                                      </p:to>
                                    </p:set>
                                    <p:set>
                                      <p:cBhvr>
                                        <p:cTn id="85" dur="1000" fill="hold"/>
                                        <p:tgtEl>
                                          <p:spTgt spid="21"/>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bldLst>
      <p:bldP spid="19" grpId="0" animBg="1"/>
      <p:bldP spid="19" grpId="1" animBg="1"/>
      <p:bldP spid="18"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D7B4D-37C4-7649-94C0-EEC52FB5D547}"/>
              </a:ext>
            </a:extLst>
          </p:cNvPr>
          <p:cNvSpPr>
            <a:spLocks noGrp="1"/>
          </p:cNvSpPr>
          <p:nvPr>
            <p:ph type="title"/>
          </p:nvPr>
        </p:nvSpPr>
        <p:spPr>
          <a:xfrm>
            <a:off x="1018902" y="802565"/>
            <a:ext cx="7106196" cy="994306"/>
          </a:xfrm>
        </p:spPr>
        <p:txBody>
          <a:bodyPr/>
          <a:lstStyle/>
          <a:p>
            <a:r>
              <a:rPr lang="en-US" dirty="0">
                <a:solidFill>
                  <a:srgbClr val="833E92"/>
                </a:solidFill>
              </a:rPr>
              <a:t> </a:t>
            </a:r>
            <a:r>
              <a:rPr lang="en-US" dirty="0">
                <a:solidFill>
                  <a:srgbClr val="833E92"/>
                </a:solidFill>
                <a:latin typeface="Filson Soft Black" pitchFamily="2" charset="77"/>
              </a:rPr>
              <a:t>Can </a:t>
            </a:r>
            <a:r>
              <a:rPr lang="en-US" dirty="0">
                <a:solidFill>
                  <a:srgbClr val="833E92"/>
                </a:solidFill>
                <a:latin typeface="Filson - Glyphs" pitchFamily="50" charset="0"/>
              </a:rPr>
              <a:t>y</a:t>
            </a:r>
            <a:r>
              <a:rPr lang="en-US" dirty="0">
                <a:solidFill>
                  <a:srgbClr val="833E92"/>
                </a:solidFill>
                <a:latin typeface="Filson Soft Black" pitchFamily="2" charset="77"/>
              </a:rPr>
              <a:t>ou find the matching number?</a:t>
            </a:r>
          </a:p>
        </p:txBody>
      </p:sp>
      <p:sp>
        <p:nvSpPr>
          <p:cNvPr id="9" name="Oval 8">
            <a:extLst>
              <a:ext uri="{FF2B5EF4-FFF2-40B4-BE49-F238E27FC236}">
                <a16:creationId xmlns:a16="http://schemas.microsoft.com/office/drawing/2014/main" id="{FD42831D-4232-FE42-A7C8-E03AA5ADA500}"/>
              </a:ext>
            </a:extLst>
          </p:cNvPr>
          <p:cNvSpPr/>
          <p:nvPr/>
        </p:nvSpPr>
        <p:spPr>
          <a:xfrm>
            <a:off x="4359723" y="4855398"/>
            <a:ext cx="424554" cy="424554"/>
          </a:xfrm>
          <a:prstGeom prst="ellipse">
            <a:avLst/>
          </a:prstGeom>
          <a:solidFill>
            <a:srgbClr val="833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6C3AA09-FD69-9D46-891E-A439BFA9FC1F}"/>
              </a:ext>
            </a:extLst>
          </p:cNvPr>
          <p:cNvSpPr/>
          <p:nvPr/>
        </p:nvSpPr>
        <p:spPr>
          <a:xfrm>
            <a:off x="4359723" y="5465607"/>
            <a:ext cx="424554" cy="424554"/>
          </a:xfrm>
          <a:prstGeom prst="ellipse">
            <a:avLst/>
          </a:prstGeom>
          <a:solidFill>
            <a:srgbClr val="833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06BF4C4-4C8F-304D-B8FC-0A68F7566B0D}"/>
              </a:ext>
            </a:extLst>
          </p:cNvPr>
          <p:cNvSpPr/>
          <p:nvPr/>
        </p:nvSpPr>
        <p:spPr>
          <a:xfrm>
            <a:off x="3754081" y="4855398"/>
            <a:ext cx="424554" cy="424554"/>
          </a:xfrm>
          <a:prstGeom prst="ellipse">
            <a:avLst/>
          </a:prstGeom>
          <a:solidFill>
            <a:srgbClr val="833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1A81A22-3E17-2C49-8546-0BE28010F66C}"/>
              </a:ext>
            </a:extLst>
          </p:cNvPr>
          <p:cNvSpPr/>
          <p:nvPr/>
        </p:nvSpPr>
        <p:spPr>
          <a:xfrm>
            <a:off x="3754081" y="5465607"/>
            <a:ext cx="424554" cy="424554"/>
          </a:xfrm>
          <a:prstGeom prst="ellipse">
            <a:avLst/>
          </a:prstGeom>
          <a:solidFill>
            <a:srgbClr val="833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3EDA4ED-2E76-B449-ADF4-EE63244EFEFB}"/>
              </a:ext>
            </a:extLst>
          </p:cNvPr>
          <p:cNvSpPr/>
          <p:nvPr/>
        </p:nvSpPr>
        <p:spPr>
          <a:xfrm>
            <a:off x="4965365" y="4860564"/>
            <a:ext cx="424554" cy="424554"/>
          </a:xfrm>
          <a:prstGeom prst="ellipse">
            <a:avLst/>
          </a:prstGeom>
          <a:solidFill>
            <a:srgbClr val="833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E12F4C1-51D0-5E4E-802E-2BDC7096B8C6}"/>
              </a:ext>
            </a:extLst>
          </p:cNvPr>
          <p:cNvSpPr/>
          <p:nvPr/>
        </p:nvSpPr>
        <p:spPr>
          <a:xfrm>
            <a:off x="2195318" y="4855398"/>
            <a:ext cx="424554" cy="424554"/>
          </a:xfrm>
          <a:prstGeom prst="ellipse">
            <a:avLst/>
          </a:prstGeom>
          <a:solidFill>
            <a:srgbClr val="833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E112E3A-15EC-D449-BCDB-8922637919BD}"/>
              </a:ext>
            </a:extLst>
          </p:cNvPr>
          <p:cNvSpPr/>
          <p:nvPr/>
        </p:nvSpPr>
        <p:spPr>
          <a:xfrm>
            <a:off x="2195318" y="5465607"/>
            <a:ext cx="424554" cy="424554"/>
          </a:xfrm>
          <a:prstGeom prst="ellipse">
            <a:avLst/>
          </a:prstGeom>
          <a:solidFill>
            <a:srgbClr val="833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B064E41-24D9-BB41-BA88-BE3EA05F38BC}"/>
              </a:ext>
            </a:extLst>
          </p:cNvPr>
          <p:cNvSpPr/>
          <p:nvPr/>
        </p:nvSpPr>
        <p:spPr>
          <a:xfrm>
            <a:off x="1589676" y="4855398"/>
            <a:ext cx="424554" cy="424554"/>
          </a:xfrm>
          <a:prstGeom prst="ellipse">
            <a:avLst/>
          </a:prstGeom>
          <a:solidFill>
            <a:srgbClr val="833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EDB9A5F-E3F8-5742-8161-6FF18FD4A7BC}"/>
              </a:ext>
            </a:extLst>
          </p:cNvPr>
          <p:cNvSpPr/>
          <p:nvPr/>
        </p:nvSpPr>
        <p:spPr>
          <a:xfrm>
            <a:off x="1589676" y="5465607"/>
            <a:ext cx="424554" cy="424554"/>
          </a:xfrm>
          <a:prstGeom prst="ellipse">
            <a:avLst/>
          </a:prstGeom>
          <a:solidFill>
            <a:srgbClr val="833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E20BACE-2189-2C44-BCE2-4658D567E605}"/>
              </a:ext>
            </a:extLst>
          </p:cNvPr>
          <p:cNvSpPr/>
          <p:nvPr/>
        </p:nvSpPr>
        <p:spPr>
          <a:xfrm>
            <a:off x="6737549" y="4855398"/>
            <a:ext cx="424554" cy="424554"/>
          </a:xfrm>
          <a:prstGeom prst="ellipse">
            <a:avLst/>
          </a:prstGeom>
          <a:solidFill>
            <a:srgbClr val="833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91811CD-AF7B-A445-B610-46D38F7B20BD}"/>
              </a:ext>
            </a:extLst>
          </p:cNvPr>
          <p:cNvSpPr/>
          <p:nvPr/>
        </p:nvSpPr>
        <p:spPr>
          <a:xfrm>
            <a:off x="6131907" y="4855398"/>
            <a:ext cx="424554" cy="424554"/>
          </a:xfrm>
          <a:prstGeom prst="ellipse">
            <a:avLst/>
          </a:prstGeom>
          <a:solidFill>
            <a:srgbClr val="833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39A28D5-E0A9-5147-B0CD-0A6F5D0DC2EA}"/>
              </a:ext>
            </a:extLst>
          </p:cNvPr>
          <p:cNvSpPr/>
          <p:nvPr/>
        </p:nvSpPr>
        <p:spPr>
          <a:xfrm>
            <a:off x="6131907" y="5465607"/>
            <a:ext cx="424554" cy="424554"/>
          </a:xfrm>
          <a:prstGeom prst="ellipse">
            <a:avLst/>
          </a:prstGeom>
          <a:solidFill>
            <a:srgbClr val="833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a16="http://schemas.microsoft.com/office/drawing/2014/main" id="{50701BB7-6411-BD41-AE8F-1A2816D4617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20149652">
            <a:off x="1463575" y="1917902"/>
            <a:ext cx="1397411" cy="1174321"/>
          </a:xfrm>
          <a:prstGeom prst="rect">
            <a:avLst/>
          </a:prstGeom>
        </p:spPr>
      </p:pic>
      <p:pic>
        <p:nvPicPr>
          <p:cNvPr id="22" name="Picture 21" descr="Icon&#10;&#10;Description automatically generated">
            <a:extLst>
              <a:ext uri="{FF2B5EF4-FFF2-40B4-BE49-F238E27FC236}">
                <a16:creationId xmlns:a16="http://schemas.microsoft.com/office/drawing/2014/main" id="{A79DDEBA-00BE-F940-AFFF-62188F99DFD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18907071">
            <a:off x="3355313" y="2038934"/>
            <a:ext cx="1397411" cy="1174321"/>
          </a:xfrm>
          <a:prstGeom prst="rect">
            <a:avLst/>
          </a:prstGeom>
        </p:spPr>
      </p:pic>
      <p:pic>
        <p:nvPicPr>
          <p:cNvPr id="25" name="Picture 24" descr="Icon&#10;&#10;Description automatically generated">
            <a:extLst>
              <a:ext uri="{FF2B5EF4-FFF2-40B4-BE49-F238E27FC236}">
                <a16:creationId xmlns:a16="http://schemas.microsoft.com/office/drawing/2014/main" id="{9350E4E3-4BCF-AF4E-B638-436D6C72D1A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20342902">
            <a:off x="5305049" y="2038934"/>
            <a:ext cx="1397411" cy="1174321"/>
          </a:xfrm>
          <a:prstGeom prst="rect">
            <a:avLst/>
          </a:prstGeom>
        </p:spPr>
      </p:pic>
      <p:pic>
        <p:nvPicPr>
          <p:cNvPr id="29" name="Picture 28" descr="Icon&#10;&#10;Description automatically generated">
            <a:extLst>
              <a:ext uri="{FF2B5EF4-FFF2-40B4-BE49-F238E27FC236}">
                <a16:creationId xmlns:a16="http://schemas.microsoft.com/office/drawing/2014/main" id="{5D7DDEE9-676C-6E4A-A22F-0F920DAE0EF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19056069">
            <a:off x="2024613" y="3314227"/>
            <a:ext cx="1397411" cy="1174321"/>
          </a:xfrm>
          <a:prstGeom prst="rect">
            <a:avLst/>
          </a:prstGeom>
        </p:spPr>
      </p:pic>
      <p:pic>
        <p:nvPicPr>
          <p:cNvPr id="30" name="Picture 29" descr="Icon&#10;&#10;Description automatically generated">
            <a:extLst>
              <a:ext uri="{FF2B5EF4-FFF2-40B4-BE49-F238E27FC236}">
                <a16:creationId xmlns:a16="http://schemas.microsoft.com/office/drawing/2014/main" id="{7098D61A-2AEC-974E-A84A-5E3998570A5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20016508">
            <a:off x="4001243" y="3246041"/>
            <a:ext cx="1397411" cy="1174321"/>
          </a:xfrm>
          <a:prstGeom prst="rect">
            <a:avLst/>
          </a:prstGeom>
        </p:spPr>
      </p:pic>
      <p:pic>
        <p:nvPicPr>
          <p:cNvPr id="31" name="Picture 30" descr="Icon&#10;&#10;Description automatically generated">
            <a:extLst>
              <a:ext uri="{FF2B5EF4-FFF2-40B4-BE49-F238E27FC236}">
                <a16:creationId xmlns:a16="http://schemas.microsoft.com/office/drawing/2014/main" id="{FA004657-6E6B-3E42-80D1-21930347195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764692" y="3300673"/>
            <a:ext cx="1397411" cy="1174321"/>
          </a:xfrm>
          <a:prstGeom prst="rect">
            <a:avLst/>
          </a:prstGeom>
        </p:spPr>
      </p:pic>
      <p:sp>
        <p:nvSpPr>
          <p:cNvPr id="35" name="Oval 34">
            <a:extLst>
              <a:ext uri="{FF2B5EF4-FFF2-40B4-BE49-F238E27FC236}">
                <a16:creationId xmlns:a16="http://schemas.microsoft.com/office/drawing/2014/main" id="{BD368980-3B73-0B4E-BE24-A77DB2EA2F28}"/>
              </a:ext>
            </a:extLst>
          </p:cNvPr>
          <p:cNvSpPr/>
          <p:nvPr/>
        </p:nvSpPr>
        <p:spPr>
          <a:xfrm>
            <a:off x="6737549" y="5465607"/>
            <a:ext cx="424554" cy="424554"/>
          </a:xfrm>
          <a:prstGeom prst="ellipse">
            <a:avLst/>
          </a:prstGeom>
          <a:solidFill>
            <a:srgbClr val="833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B331BB9F-5358-9B4C-AE23-F185C32CABA0}"/>
              </a:ext>
            </a:extLst>
          </p:cNvPr>
          <p:cNvSpPr/>
          <p:nvPr/>
        </p:nvSpPr>
        <p:spPr>
          <a:xfrm>
            <a:off x="7342047" y="4855398"/>
            <a:ext cx="424554" cy="424554"/>
          </a:xfrm>
          <a:prstGeom prst="ellipse">
            <a:avLst/>
          </a:prstGeom>
          <a:solidFill>
            <a:srgbClr val="833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899E6DC0-24FB-B240-97D0-77BEA951D9A7}"/>
              </a:ext>
            </a:extLst>
          </p:cNvPr>
          <p:cNvSpPr/>
          <p:nvPr/>
        </p:nvSpPr>
        <p:spPr>
          <a:xfrm>
            <a:off x="7342047" y="5465607"/>
            <a:ext cx="424554" cy="424554"/>
          </a:xfrm>
          <a:prstGeom prst="ellipse">
            <a:avLst/>
          </a:prstGeom>
          <a:solidFill>
            <a:srgbClr val="833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1">
            <a:extLst>
              <a:ext uri="{FF2B5EF4-FFF2-40B4-BE49-F238E27FC236}">
                <a16:creationId xmlns:a16="http://schemas.microsoft.com/office/drawing/2014/main" id="{F4421D54-2147-CE45-B26D-232D4BCC17FB}"/>
              </a:ext>
            </a:extLst>
          </p:cNvPr>
          <p:cNvSpPr/>
          <p:nvPr/>
        </p:nvSpPr>
        <p:spPr>
          <a:xfrm>
            <a:off x="1022566" y="4696690"/>
            <a:ext cx="2142745" cy="1358745"/>
          </a:xfrm>
          <a:prstGeom prst="roundRect">
            <a:avLst>
              <a:gd name="adj" fmla="val 35191"/>
            </a:avLst>
          </a:prstGeom>
          <a:solidFill>
            <a:schemeClr val="bg1">
              <a:alpha val="0"/>
            </a:schemeClr>
          </a:solidFill>
          <a:ln w="76200">
            <a:solidFill>
              <a:srgbClr val="833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dirty="0">
              <a:solidFill>
                <a:srgbClr val="833E92"/>
              </a:solidFill>
              <a:latin typeface="Filson Soft Black" pitchFamily="2" charset="77"/>
            </a:endParaRPr>
          </a:p>
        </p:txBody>
      </p:sp>
      <p:sp>
        <p:nvSpPr>
          <p:cNvPr id="18" name="2">
            <a:extLst>
              <a:ext uri="{FF2B5EF4-FFF2-40B4-BE49-F238E27FC236}">
                <a16:creationId xmlns:a16="http://schemas.microsoft.com/office/drawing/2014/main" id="{8F420F44-1121-8D4E-B8AC-E4068E2C95DF}"/>
              </a:ext>
            </a:extLst>
          </p:cNvPr>
          <p:cNvSpPr/>
          <p:nvPr/>
        </p:nvSpPr>
        <p:spPr>
          <a:xfrm>
            <a:off x="3458528" y="4696690"/>
            <a:ext cx="2142745" cy="1358745"/>
          </a:xfrm>
          <a:prstGeom prst="roundRect">
            <a:avLst>
              <a:gd name="adj" fmla="val 35191"/>
            </a:avLst>
          </a:prstGeom>
          <a:solidFill>
            <a:schemeClr val="bg1">
              <a:alpha val="0"/>
            </a:schemeClr>
          </a:solidFill>
          <a:ln w="76200">
            <a:solidFill>
              <a:srgbClr val="833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dirty="0">
              <a:solidFill>
                <a:srgbClr val="833E92"/>
              </a:solidFill>
              <a:latin typeface="Filson Soft Black" pitchFamily="2" charset="77"/>
            </a:endParaRPr>
          </a:p>
        </p:txBody>
      </p:sp>
      <p:sp>
        <p:nvSpPr>
          <p:cNvPr id="19" name="3">
            <a:extLst>
              <a:ext uri="{FF2B5EF4-FFF2-40B4-BE49-F238E27FC236}">
                <a16:creationId xmlns:a16="http://schemas.microsoft.com/office/drawing/2014/main" id="{E6A2AE25-30C4-5447-8667-0F7FBEE0E408}"/>
              </a:ext>
            </a:extLst>
          </p:cNvPr>
          <p:cNvSpPr/>
          <p:nvPr/>
        </p:nvSpPr>
        <p:spPr>
          <a:xfrm>
            <a:off x="5894490" y="4709338"/>
            <a:ext cx="2142745" cy="1358745"/>
          </a:xfrm>
          <a:prstGeom prst="roundRect">
            <a:avLst>
              <a:gd name="adj" fmla="val 35191"/>
            </a:avLst>
          </a:prstGeom>
          <a:solidFill>
            <a:schemeClr val="bg1">
              <a:alpha val="0"/>
            </a:schemeClr>
          </a:solidFill>
          <a:ln w="76200">
            <a:solidFill>
              <a:srgbClr val="833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dirty="0">
              <a:solidFill>
                <a:srgbClr val="833E92"/>
              </a:solidFill>
              <a:latin typeface="Filson Soft Black" pitchFamily="2" charset="77"/>
            </a:endParaRPr>
          </a:p>
        </p:txBody>
      </p:sp>
    </p:spTree>
    <p:extLst>
      <p:ext uri="{BB962C8B-B14F-4D97-AF65-F5344CB8AC3E}">
        <p14:creationId xmlns:p14="http://schemas.microsoft.com/office/powerpoint/2010/main" val="16336970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1000" fill="hold"/>
                                        <p:tgtEl>
                                          <p:spTgt spid="4"/>
                                        </p:tgtEl>
                                        <p:attrNameLst>
                                          <p:attrName>fillcolor</p:attrName>
                                        </p:attrNameLst>
                                      </p:cBhvr>
                                      <p:to>
                                        <a:srgbClr val="D6D6D6"/>
                                      </p:to>
                                    </p:animClr>
                                    <p:set>
                                      <p:cBhvr>
                                        <p:cTn id="7" dur="1000" fill="hold"/>
                                        <p:tgtEl>
                                          <p:spTgt spid="4"/>
                                        </p:tgtEl>
                                        <p:attrNameLst>
                                          <p:attrName>fill.type</p:attrName>
                                        </p:attrNameLst>
                                      </p:cBhvr>
                                      <p:to>
                                        <p:strVal val="solid"/>
                                      </p:to>
                                    </p:set>
                                    <p:set>
                                      <p:cBhvr>
                                        <p:cTn id="8" dur="1000" fill="hold"/>
                                        <p:tgtEl>
                                          <p:spTgt spid="4"/>
                                        </p:tgtEl>
                                        <p:attrNameLst>
                                          <p:attrName>fill.on</p:attrName>
                                        </p:attrNameLst>
                                      </p:cBhvr>
                                      <p:to>
                                        <p:strVal val="true"/>
                                      </p:to>
                                    </p:set>
                                  </p:childTnLst>
                                  <p:subTnLst>
                                    <p:animClr clrSpc="rgb" dir="cw">
                                      <p:cBhvr override="childStyle">
                                        <p:cTn dur="1" fill="hold" display="0" masterRel="nextClick" afterEffect="1"/>
                                        <p:tgtEl>
                                          <p:spTgt spid="4"/>
                                        </p:tgtEl>
                                        <p:attrNameLst>
                                          <p:attrName>ppt_c</p:attrName>
                                        </p:attrNameLst>
                                      </p:cBhvr>
                                      <p:to>
                                        <a:srgbClr val="A5A5A5"/>
                                      </p:to>
                                    </p:animClr>
                                  </p:subTnLst>
                                </p:cTn>
                              </p:par>
                              <p:par>
                                <p:cTn id="9" presetID="3" presetClass="emph" presetSubtype="2" fill="hold" grpId="0" nodeType="withEffect" nodePh="1">
                                  <p:stCondLst>
                                    <p:cond delay="0"/>
                                  </p:stCondLst>
                                  <p:endCondLst>
                                    <p:cond evt="begin" delay="0">
                                      <p:tn val="9"/>
                                    </p:cond>
                                  </p:endCondLst>
                                  <p:childTnLst>
                                    <p:animClr clrSpc="rgb" dir="cw">
                                      <p:cBhvr override="childStyle">
                                        <p:cTn id="10" dur="1000" fill="hold"/>
                                        <p:tgtEl>
                                          <p:spTgt spid="4"/>
                                        </p:tgtEl>
                                        <p:attrNameLst>
                                          <p:attrName>style.color</p:attrName>
                                        </p:attrNameLst>
                                      </p:cBhvr>
                                      <p:to>
                                        <a:srgbClr val="A5A5A5"/>
                                      </p:to>
                                    </p:animClr>
                                  </p:childTnLst>
                                </p:cTn>
                              </p:par>
                              <p:par>
                                <p:cTn id="11" presetID="7" presetClass="emph" presetSubtype="2" fill="hold" nodeType="withEffect">
                                  <p:stCondLst>
                                    <p:cond delay="0"/>
                                  </p:stCondLst>
                                  <p:childTnLst>
                                    <p:animClr clrSpc="rgb" dir="cw">
                                      <p:cBhvr>
                                        <p:cTn id="12" dur="1000" fill="hold"/>
                                        <p:tgtEl>
                                          <p:spTgt spid="4"/>
                                        </p:tgtEl>
                                        <p:attrNameLst>
                                          <p:attrName>stroke.color</p:attrName>
                                        </p:attrNameLst>
                                      </p:cBhvr>
                                      <p:to>
                                        <a:srgbClr val="A5A5A5"/>
                                      </p:to>
                                    </p:animClr>
                                    <p:set>
                                      <p:cBhvr>
                                        <p:cTn id="13" dur="1000" fill="hold"/>
                                        <p:tgtEl>
                                          <p:spTgt spid="4"/>
                                        </p:tgtEl>
                                        <p:attrNameLst>
                                          <p:attrName>stroke.on</p:attrName>
                                        </p:attrNameLst>
                                      </p:cBhvr>
                                      <p:to>
                                        <p:strVal val="true"/>
                                      </p:to>
                                    </p:set>
                                  </p:childTnLst>
                                </p:cTn>
                              </p:par>
                              <p:par>
                                <p:cTn id="14" presetID="1" presetClass="emph" presetSubtype="2" fill="hold" nodeType="withEffect">
                                  <p:stCondLst>
                                    <p:cond delay="0"/>
                                  </p:stCondLst>
                                  <p:childTnLst>
                                    <p:animClr clrSpc="rgb" dir="cw">
                                      <p:cBhvr>
                                        <p:cTn id="15" dur="1000" fill="hold"/>
                                        <p:tgtEl>
                                          <p:spTgt spid="17"/>
                                        </p:tgtEl>
                                        <p:attrNameLst>
                                          <p:attrName>fillcolor</p:attrName>
                                        </p:attrNameLst>
                                      </p:cBhvr>
                                      <p:to>
                                        <a:srgbClr val="A5A5A5"/>
                                      </p:to>
                                    </p:animClr>
                                    <p:set>
                                      <p:cBhvr>
                                        <p:cTn id="16" dur="1000" fill="hold"/>
                                        <p:tgtEl>
                                          <p:spTgt spid="17"/>
                                        </p:tgtEl>
                                        <p:attrNameLst>
                                          <p:attrName>fill.type</p:attrName>
                                        </p:attrNameLst>
                                      </p:cBhvr>
                                      <p:to>
                                        <p:strVal val="solid"/>
                                      </p:to>
                                    </p:set>
                                    <p:set>
                                      <p:cBhvr>
                                        <p:cTn id="17" dur="1000" fill="hold"/>
                                        <p:tgtEl>
                                          <p:spTgt spid="17"/>
                                        </p:tgtEl>
                                        <p:attrNameLst>
                                          <p:attrName>fill.on</p:attrName>
                                        </p:attrNameLst>
                                      </p:cBhvr>
                                      <p:to>
                                        <p:strVal val="true"/>
                                      </p:to>
                                    </p:set>
                                  </p:childTnLst>
                                </p:cTn>
                              </p:par>
                              <p:par>
                                <p:cTn id="18" presetID="1" presetClass="emph" presetSubtype="2" fill="hold" nodeType="withEffect">
                                  <p:stCondLst>
                                    <p:cond delay="0"/>
                                  </p:stCondLst>
                                  <p:childTnLst>
                                    <p:animClr clrSpc="rgb" dir="cw">
                                      <p:cBhvr>
                                        <p:cTn id="19" dur="1000" fill="hold"/>
                                        <p:tgtEl>
                                          <p:spTgt spid="16"/>
                                        </p:tgtEl>
                                        <p:attrNameLst>
                                          <p:attrName>fillcolor</p:attrName>
                                        </p:attrNameLst>
                                      </p:cBhvr>
                                      <p:to>
                                        <a:srgbClr val="A5A5A5"/>
                                      </p:to>
                                    </p:animClr>
                                    <p:set>
                                      <p:cBhvr>
                                        <p:cTn id="20" dur="1000" fill="hold"/>
                                        <p:tgtEl>
                                          <p:spTgt spid="16"/>
                                        </p:tgtEl>
                                        <p:attrNameLst>
                                          <p:attrName>fill.type</p:attrName>
                                        </p:attrNameLst>
                                      </p:cBhvr>
                                      <p:to>
                                        <p:strVal val="solid"/>
                                      </p:to>
                                    </p:set>
                                    <p:set>
                                      <p:cBhvr>
                                        <p:cTn id="21" dur="1000" fill="hold"/>
                                        <p:tgtEl>
                                          <p:spTgt spid="16"/>
                                        </p:tgtEl>
                                        <p:attrNameLst>
                                          <p:attrName>fill.on</p:attrName>
                                        </p:attrNameLst>
                                      </p:cBhvr>
                                      <p:to>
                                        <p:strVal val="true"/>
                                      </p:to>
                                    </p:set>
                                  </p:childTnLst>
                                </p:cTn>
                              </p:par>
                              <p:par>
                                <p:cTn id="22" presetID="1" presetClass="emph" presetSubtype="2" fill="hold" nodeType="withEffect">
                                  <p:stCondLst>
                                    <p:cond delay="0"/>
                                  </p:stCondLst>
                                  <p:childTnLst>
                                    <p:animClr clrSpc="rgb" dir="cw">
                                      <p:cBhvr>
                                        <p:cTn id="23" dur="1000" fill="hold"/>
                                        <p:tgtEl>
                                          <p:spTgt spid="14"/>
                                        </p:tgtEl>
                                        <p:attrNameLst>
                                          <p:attrName>fillcolor</p:attrName>
                                        </p:attrNameLst>
                                      </p:cBhvr>
                                      <p:to>
                                        <a:srgbClr val="A5A5A5"/>
                                      </p:to>
                                    </p:animClr>
                                    <p:set>
                                      <p:cBhvr>
                                        <p:cTn id="24" dur="1000" fill="hold"/>
                                        <p:tgtEl>
                                          <p:spTgt spid="14"/>
                                        </p:tgtEl>
                                        <p:attrNameLst>
                                          <p:attrName>fill.type</p:attrName>
                                        </p:attrNameLst>
                                      </p:cBhvr>
                                      <p:to>
                                        <p:strVal val="solid"/>
                                      </p:to>
                                    </p:set>
                                    <p:set>
                                      <p:cBhvr>
                                        <p:cTn id="25" dur="1000" fill="hold"/>
                                        <p:tgtEl>
                                          <p:spTgt spid="14"/>
                                        </p:tgtEl>
                                        <p:attrNameLst>
                                          <p:attrName>fill.on</p:attrName>
                                        </p:attrNameLst>
                                      </p:cBhvr>
                                      <p:to>
                                        <p:strVal val="true"/>
                                      </p:to>
                                    </p:set>
                                  </p:childTnLst>
                                </p:cTn>
                              </p:par>
                              <p:par>
                                <p:cTn id="26" presetID="1" presetClass="emph" presetSubtype="2" fill="hold" nodeType="withEffect">
                                  <p:stCondLst>
                                    <p:cond delay="0"/>
                                  </p:stCondLst>
                                  <p:childTnLst>
                                    <p:animClr clrSpc="rgb" dir="cw">
                                      <p:cBhvr>
                                        <p:cTn id="27" dur="1000" fill="hold"/>
                                        <p:tgtEl>
                                          <p:spTgt spid="15"/>
                                        </p:tgtEl>
                                        <p:attrNameLst>
                                          <p:attrName>fillcolor</p:attrName>
                                        </p:attrNameLst>
                                      </p:cBhvr>
                                      <p:to>
                                        <a:srgbClr val="A5A5A5"/>
                                      </p:to>
                                    </p:animClr>
                                    <p:set>
                                      <p:cBhvr>
                                        <p:cTn id="28" dur="1000" fill="hold"/>
                                        <p:tgtEl>
                                          <p:spTgt spid="15"/>
                                        </p:tgtEl>
                                        <p:attrNameLst>
                                          <p:attrName>fill.type</p:attrName>
                                        </p:attrNameLst>
                                      </p:cBhvr>
                                      <p:to>
                                        <p:strVal val="solid"/>
                                      </p:to>
                                    </p:set>
                                    <p:set>
                                      <p:cBhvr>
                                        <p:cTn id="29" dur="1000" fill="hold"/>
                                        <p:tgtEl>
                                          <p:spTgt spid="15"/>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1000" fill="hold"/>
                                        <p:tgtEl>
                                          <p:spTgt spid="18"/>
                                        </p:tgtEl>
                                        <p:attrNameLst>
                                          <p:attrName>fillcolor</p:attrName>
                                        </p:attrNameLst>
                                      </p:cBhvr>
                                      <p:to>
                                        <a:srgbClr val="D6D6D6"/>
                                      </p:to>
                                    </p:animClr>
                                    <p:set>
                                      <p:cBhvr>
                                        <p:cTn id="35" dur="1000" fill="hold"/>
                                        <p:tgtEl>
                                          <p:spTgt spid="18"/>
                                        </p:tgtEl>
                                        <p:attrNameLst>
                                          <p:attrName>fill.type</p:attrName>
                                        </p:attrNameLst>
                                      </p:cBhvr>
                                      <p:to>
                                        <p:strVal val="solid"/>
                                      </p:to>
                                    </p:set>
                                    <p:set>
                                      <p:cBhvr>
                                        <p:cTn id="36" dur="1000" fill="hold"/>
                                        <p:tgtEl>
                                          <p:spTgt spid="18"/>
                                        </p:tgtEl>
                                        <p:attrNameLst>
                                          <p:attrName>fill.on</p:attrName>
                                        </p:attrNameLst>
                                      </p:cBhvr>
                                      <p:to>
                                        <p:strVal val="true"/>
                                      </p:to>
                                    </p:set>
                                  </p:childTnLst>
                                  <p:subTnLst>
                                    <p:animClr clrSpc="rgb" dir="cw">
                                      <p:cBhvr override="childStyle">
                                        <p:cTn dur="1" fill="hold" display="0" masterRel="nextClick" afterEffect="1"/>
                                        <p:tgtEl>
                                          <p:spTgt spid="18"/>
                                        </p:tgtEl>
                                        <p:attrNameLst>
                                          <p:attrName>ppt_c</p:attrName>
                                        </p:attrNameLst>
                                      </p:cBhvr>
                                      <p:to>
                                        <a:srgbClr val="A5A5A5"/>
                                      </p:to>
                                    </p:animClr>
                                  </p:subTnLst>
                                </p:cTn>
                              </p:par>
                              <p:par>
                                <p:cTn id="37" presetID="3" presetClass="emph" presetSubtype="2" fill="hold" grpId="0" nodeType="withEffect" nodePh="1">
                                  <p:stCondLst>
                                    <p:cond delay="0"/>
                                  </p:stCondLst>
                                  <p:endCondLst>
                                    <p:cond evt="begin" delay="0">
                                      <p:tn val="37"/>
                                    </p:cond>
                                  </p:endCondLst>
                                  <p:childTnLst>
                                    <p:animClr clrSpc="rgb" dir="cw">
                                      <p:cBhvr override="childStyle">
                                        <p:cTn id="38" dur="1000" fill="hold"/>
                                        <p:tgtEl>
                                          <p:spTgt spid="18"/>
                                        </p:tgtEl>
                                        <p:attrNameLst>
                                          <p:attrName>style.color</p:attrName>
                                        </p:attrNameLst>
                                      </p:cBhvr>
                                      <p:to>
                                        <a:srgbClr val="A5A5A5"/>
                                      </p:to>
                                    </p:animClr>
                                  </p:childTnLst>
                                </p:cTn>
                              </p:par>
                              <p:par>
                                <p:cTn id="39" presetID="7" presetClass="emph" presetSubtype="2" fill="hold" nodeType="withEffect">
                                  <p:stCondLst>
                                    <p:cond delay="0"/>
                                  </p:stCondLst>
                                  <p:childTnLst>
                                    <p:animClr clrSpc="rgb" dir="cw">
                                      <p:cBhvr>
                                        <p:cTn id="40" dur="1000" fill="hold"/>
                                        <p:tgtEl>
                                          <p:spTgt spid="18"/>
                                        </p:tgtEl>
                                        <p:attrNameLst>
                                          <p:attrName>stroke.color</p:attrName>
                                        </p:attrNameLst>
                                      </p:cBhvr>
                                      <p:to>
                                        <a:srgbClr val="A5A5A5"/>
                                      </p:to>
                                    </p:animClr>
                                    <p:set>
                                      <p:cBhvr>
                                        <p:cTn id="41" dur="1000" fill="hold"/>
                                        <p:tgtEl>
                                          <p:spTgt spid="18"/>
                                        </p:tgtEl>
                                        <p:attrNameLst>
                                          <p:attrName>stroke.on</p:attrName>
                                        </p:attrNameLst>
                                      </p:cBhvr>
                                      <p:to>
                                        <p:strVal val="true"/>
                                      </p:to>
                                    </p:set>
                                  </p:childTnLst>
                                </p:cTn>
                              </p:par>
                              <p:par>
                                <p:cTn id="42" presetID="1" presetClass="emph" presetSubtype="2" fill="hold" nodeType="withEffect">
                                  <p:stCondLst>
                                    <p:cond delay="0"/>
                                  </p:stCondLst>
                                  <p:childTnLst>
                                    <p:animClr clrSpc="rgb" dir="cw">
                                      <p:cBhvr>
                                        <p:cTn id="43" dur="1000" fill="hold"/>
                                        <p:tgtEl>
                                          <p:spTgt spid="11"/>
                                        </p:tgtEl>
                                        <p:attrNameLst>
                                          <p:attrName>fillcolor</p:attrName>
                                        </p:attrNameLst>
                                      </p:cBhvr>
                                      <p:to>
                                        <a:srgbClr val="A5A5A5"/>
                                      </p:to>
                                    </p:animClr>
                                    <p:set>
                                      <p:cBhvr>
                                        <p:cTn id="44" dur="1000" fill="hold"/>
                                        <p:tgtEl>
                                          <p:spTgt spid="11"/>
                                        </p:tgtEl>
                                        <p:attrNameLst>
                                          <p:attrName>fill.type</p:attrName>
                                        </p:attrNameLst>
                                      </p:cBhvr>
                                      <p:to>
                                        <p:strVal val="solid"/>
                                      </p:to>
                                    </p:set>
                                    <p:set>
                                      <p:cBhvr>
                                        <p:cTn id="45" dur="1000" fill="hold"/>
                                        <p:tgtEl>
                                          <p:spTgt spid="11"/>
                                        </p:tgtEl>
                                        <p:attrNameLst>
                                          <p:attrName>fill.on</p:attrName>
                                        </p:attrNameLst>
                                      </p:cBhvr>
                                      <p:to>
                                        <p:strVal val="true"/>
                                      </p:to>
                                    </p:set>
                                  </p:childTnLst>
                                </p:cTn>
                              </p:par>
                              <p:par>
                                <p:cTn id="46" presetID="1" presetClass="emph" presetSubtype="2" fill="hold" nodeType="withEffect">
                                  <p:stCondLst>
                                    <p:cond delay="0"/>
                                  </p:stCondLst>
                                  <p:childTnLst>
                                    <p:animClr clrSpc="rgb" dir="cw">
                                      <p:cBhvr>
                                        <p:cTn id="47" dur="1000" fill="hold"/>
                                        <p:tgtEl>
                                          <p:spTgt spid="12"/>
                                        </p:tgtEl>
                                        <p:attrNameLst>
                                          <p:attrName>fillcolor</p:attrName>
                                        </p:attrNameLst>
                                      </p:cBhvr>
                                      <p:to>
                                        <a:srgbClr val="A5A5A5"/>
                                      </p:to>
                                    </p:animClr>
                                    <p:set>
                                      <p:cBhvr>
                                        <p:cTn id="48" dur="1000" fill="hold"/>
                                        <p:tgtEl>
                                          <p:spTgt spid="12"/>
                                        </p:tgtEl>
                                        <p:attrNameLst>
                                          <p:attrName>fill.type</p:attrName>
                                        </p:attrNameLst>
                                      </p:cBhvr>
                                      <p:to>
                                        <p:strVal val="solid"/>
                                      </p:to>
                                    </p:set>
                                    <p:set>
                                      <p:cBhvr>
                                        <p:cTn id="49" dur="1000" fill="hold"/>
                                        <p:tgtEl>
                                          <p:spTgt spid="12"/>
                                        </p:tgtEl>
                                        <p:attrNameLst>
                                          <p:attrName>fill.on</p:attrName>
                                        </p:attrNameLst>
                                      </p:cBhvr>
                                      <p:to>
                                        <p:strVal val="true"/>
                                      </p:to>
                                    </p:set>
                                  </p:childTnLst>
                                </p:cTn>
                              </p:par>
                              <p:par>
                                <p:cTn id="50" presetID="1" presetClass="emph" presetSubtype="2" fill="hold" nodeType="withEffect">
                                  <p:stCondLst>
                                    <p:cond delay="0"/>
                                  </p:stCondLst>
                                  <p:childTnLst>
                                    <p:animClr clrSpc="rgb" dir="cw">
                                      <p:cBhvr>
                                        <p:cTn id="51" dur="1000" fill="hold"/>
                                        <p:tgtEl>
                                          <p:spTgt spid="10"/>
                                        </p:tgtEl>
                                        <p:attrNameLst>
                                          <p:attrName>fillcolor</p:attrName>
                                        </p:attrNameLst>
                                      </p:cBhvr>
                                      <p:to>
                                        <a:srgbClr val="A5A5A5"/>
                                      </p:to>
                                    </p:animClr>
                                    <p:set>
                                      <p:cBhvr>
                                        <p:cTn id="52" dur="1000" fill="hold"/>
                                        <p:tgtEl>
                                          <p:spTgt spid="10"/>
                                        </p:tgtEl>
                                        <p:attrNameLst>
                                          <p:attrName>fill.type</p:attrName>
                                        </p:attrNameLst>
                                      </p:cBhvr>
                                      <p:to>
                                        <p:strVal val="solid"/>
                                      </p:to>
                                    </p:set>
                                    <p:set>
                                      <p:cBhvr>
                                        <p:cTn id="53" dur="1000" fill="hold"/>
                                        <p:tgtEl>
                                          <p:spTgt spid="10"/>
                                        </p:tgtEl>
                                        <p:attrNameLst>
                                          <p:attrName>fill.on</p:attrName>
                                        </p:attrNameLst>
                                      </p:cBhvr>
                                      <p:to>
                                        <p:strVal val="true"/>
                                      </p:to>
                                    </p:set>
                                  </p:childTnLst>
                                </p:cTn>
                              </p:par>
                              <p:par>
                                <p:cTn id="54" presetID="1" presetClass="emph" presetSubtype="2" fill="hold" nodeType="withEffect">
                                  <p:stCondLst>
                                    <p:cond delay="0"/>
                                  </p:stCondLst>
                                  <p:childTnLst>
                                    <p:animClr clrSpc="rgb" dir="cw">
                                      <p:cBhvr>
                                        <p:cTn id="55" dur="1000" fill="hold"/>
                                        <p:tgtEl>
                                          <p:spTgt spid="9"/>
                                        </p:tgtEl>
                                        <p:attrNameLst>
                                          <p:attrName>fillcolor</p:attrName>
                                        </p:attrNameLst>
                                      </p:cBhvr>
                                      <p:to>
                                        <a:srgbClr val="A5A5A5"/>
                                      </p:to>
                                    </p:animClr>
                                    <p:set>
                                      <p:cBhvr>
                                        <p:cTn id="56" dur="1000" fill="hold"/>
                                        <p:tgtEl>
                                          <p:spTgt spid="9"/>
                                        </p:tgtEl>
                                        <p:attrNameLst>
                                          <p:attrName>fill.type</p:attrName>
                                        </p:attrNameLst>
                                      </p:cBhvr>
                                      <p:to>
                                        <p:strVal val="solid"/>
                                      </p:to>
                                    </p:set>
                                    <p:set>
                                      <p:cBhvr>
                                        <p:cTn id="57" dur="1000" fill="hold"/>
                                        <p:tgtEl>
                                          <p:spTgt spid="9"/>
                                        </p:tgtEl>
                                        <p:attrNameLst>
                                          <p:attrName>fill.on</p:attrName>
                                        </p:attrNameLst>
                                      </p:cBhvr>
                                      <p:to>
                                        <p:strVal val="true"/>
                                      </p:to>
                                    </p:set>
                                  </p:childTnLst>
                                </p:cTn>
                              </p:par>
                              <p:par>
                                <p:cTn id="58" presetID="1" presetClass="emph" presetSubtype="2" fill="hold" nodeType="withEffect">
                                  <p:stCondLst>
                                    <p:cond delay="0"/>
                                  </p:stCondLst>
                                  <p:childTnLst>
                                    <p:animClr clrSpc="rgb" dir="cw">
                                      <p:cBhvr>
                                        <p:cTn id="59" dur="1000" fill="hold"/>
                                        <p:tgtEl>
                                          <p:spTgt spid="13"/>
                                        </p:tgtEl>
                                        <p:attrNameLst>
                                          <p:attrName>fillcolor</p:attrName>
                                        </p:attrNameLst>
                                      </p:cBhvr>
                                      <p:to>
                                        <a:srgbClr val="A5A5A5"/>
                                      </p:to>
                                    </p:animClr>
                                    <p:set>
                                      <p:cBhvr>
                                        <p:cTn id="60" dur="1000" fill="hold"/>
                                        <p:tgtEl>
                                          <p:spTgt spid="13"/>
                                        </p:tgtEl>
                                        <p:attrNameLst>
                                          <p:attrName>fill.type</p:attrName>
                                        </p:attrNameLst>
                                      </p:cBhvr>
                                      <p:to>
                                        <p:strVal val="solid"/>
                                      </p:to>
                                    </p:set>
                                    <p:set>
                                      <p:cBhvr>
                                        <p:cTn id="61" dur="1000" fill="hold"/>
                                        <p:tgtEl>
                                          <p:spTgt spid="13"/>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62" restart="whenNotActive" fill="hold" evtFilter="cancelBubble" nodeType="interactiveSeq">
                <p:stCondLst>
                  <p:cond evt="onClick" delay="0">
                    <p:tgtEl>
                      <p:spTgt spid="19"/>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1000" fill="hold"/>
                                        <p:tgtEl>
                                          <p:spTgt spid="19"/>
                                        </p:tgtEl>
                                        <p:attrNameLst>
                                          <p:attrName>fillcolor</p:attrName>
                                        </p:attrNameLst>
                                      </p:cBhvr>
                                      <p:to>
                                        <a:srgbClr val="CFECA5"/>
                                      </p:to>
                                    </p:animClr>
                                    <p:set>
                                      <p:cBhvr>
                                        <p:cTn id="67" dur="1000" fill="hold"/>
                                        <p:tgtEl>
                                          <p:spTgt spid="19"/>
                                        </p:tgtEl>
                                        <p:attrNameLst>
                                          <p:attrName>fill.type</p:attrName>
                                        </p:attrNameLst>
                                      </p:cBhvr>
                                      <p:to>
                                        <p:strVal val="solid"/>
                                      </p:to>
                                    </p:set>
                                    <p:set>
                                      <p:cBhvr>
                                        <p:cTn id="68" dur="1000" fill="hold"/>
                                        <p:tgtEl>
                                          <p:spTgt spid="19"/>
                                        </p:tgtEl>
                                        <p:attrNameLst>
                                          <p:attrName>fill.on</p:attrName>
                                        </p:attrNameLst>
                                      </p:cBhvr>
                                      <p:to>
                                        <p:strVal val="true"/>
                                      </p:to>
                                    </p:set>
                                  </p:childTnLst>
                                  <p:subTnLst>
                                    <p:animClr clrSpc="rgb" dir="cw">
                                      <p:cBhvr override="childStyle">
                                        <p:cTn dur="1" fill="hold" display="0" masterRel="nextClick" afterEffect="1"/>
                                        <p:tgtEl>
                                          <p:spTgt spid="19"/>
                                        </p:tgtEl>
                                        <p:attrNameLst>
                                          <p:attrName>ppt_c</p:attrName>
                                        </p:attrNameLst>
                                      </p:cBhvr>
                                      <p:to>
                                        <a:srgbClr val="A5A5A5"/>
                                      </p:to>
                                    </p:animClr>
                                  </p:subTnLst>
                                </p:cTn>
                              </p:par>
                              <p:par>
                                <p:cTn id="69" presetID="7" presetClass="emph" presetSubtype="2" fill="hold" grpId="0" nodeType="withEffect">
                                  <p:stCondLst>
                                    <p:cond delay="0"/>
                                  </p:stCondLst>
                                  <p:childTnLst>
                                    <p:animClr clrSpc="rgb" dir="cw">
                                      <p:cBhvr>
                                        <p:cTn id="70" dur="1000" fill="hold"/>
                                        <p:tgtEl>
                                          <p:spTgt spid="19"/>
                                        </p:tgtEl>
                                        <p:attrNameLst>
                                          <p:attrName>stroke.color</p:attrName>
                                        </p:attrNameLst>
                                      </p:cBhvr>
                                      <p:to>
                                        <a:srgbClr val="7DC348"/>
                                      </p:to>
                                    </p:animClr>
                                    <p:set>
                                      <p:cBhvr>
                                        <p:cTn id="71" dur="1000" fill="hold"/>
                                        <p:tgtEl>
                                          <p:spTgt spid="19"/>
                                        </p:tgtEl>
                                        <p:attrNameLst>
                                          <p:attrName>stroke.on</p:attrName>
                                        </p:attrNameLst>
                                      </p:cBhvr>
                                      <p:to>
                                        <p:strVal val="true"/>
                                      </p:to>
                                    </p:set>
                                  </p:childTnLst>
                                </p:cTn>
                              </p:par>
                              <p:par>
                                <p:cTn id="72" presetID="3" presetClass="emph" presetSubtype="2" fill="hold" grpId="1" nodeType="withEffect" nodePh="1">
                                  <p:stCondLst>
                                    <p:cond delay="0"/>
                                  </p:stCondLst>
                                  <p:endCondLst>
                                    <p:cond evt="begin" delay="0">
                                      <p:tn val="72"/>
                                    </p:cond>
                                  </p:endCondLst>
                                  <p:childTnLst>
                                    <p:animClr clrSpc="rgb" dir="cw">
                                      <p:cBhvr override="childStyle">
                                        <p:cTn id="73" dur="1000" fill="hold"/>
                                        <p:tgtEl>
                                          <p:spTgt spid="19"/>
                                        </p:tgtEl>
                                        <p:attrNameLst>
                                          <p:attrName>style.color</p:attrName>
                                        </p:attrNameLst>
                                      </p:cBhvr>
                                      <p:to>
                                        <a:srgbClr val="7DC348"/>
                                      </p:to>
                                    </p:animClr>
                                  </p:childTnLst>
                                </p:cTn>
                              </p:par>
                              <p:par>
                                <p:cTn id="74" presetID="1" presetClass="emph" presetSubtype="2" fill="hold" nodeType="withEffect">
                                  <p:stCondLst>
                                    <p:cond delay="0"/>
                                  </p:stCondLst>
                                  <p:childTnLst>
                                    <p:animClr clrSpc="rgb" dir="cw">
                                      <p:cBhvr>
                                        <p:cTn id="75" dur="1000" fill="hold"/>
                                        <p:tgtEl>
                                          <p:spTgt spid="24"/>
                                        </p:tgtEl>
                                        <p:attrNameLst>
                                          <p:attrName>fillcolor</p:attrName>
                                        </p:attrNameLst>
                                      </p:cBhvr>
                                      <p:to>
                                        <a:srgbClr val="7DC348"/>
                                      </p:to>
                                    </p:animClr>
                                    <p:set>
                                      <p:cBhvr>
                                        <p:cTn id="76" dur="1000" fill="hold"/>
                                        <p:tgtEl>
                                          <p:spTgt spid="24"/>
                                        </p:tgtEl>
                                        <p:attrNameLst>
                                          <p:attrName>fill.type</p:attrName>
                                        </p:attrNameLst>
                                      </p:cBhvr>
                                      <p:to>
                                        <p:strVal val="solid"/>
                                      </p:to>
                                    </p:set>
                                    <p:set>
                                      <p:cBhvr>
                                        <p:cTn id="77" dur="1000" fill="hold"/>
                                        <p:tgtEl>
                                          <p:spTgt spid="24"/>
                                        </p:tgtEl>
                                        <p:attrNameLst>
                                          <p:attrName>fill.on</p:attrName>
                                        </p:attrNameLst>
                                      </p:cBhvr>
                                      <p:to>
                                        <p:strVal val="true"/>
                                      </p:to>
                                    </p:set>
                                  </p:childTnLst>
                                </p:cTn>
                              </p:par>
                              <p:par>
                                <p:cTn id="78" presetID="1" presetClass="emph" presetSubtype="2" fill="hold" nodeType="withEffect">
                                  <p:stCondLst>
                                    <p:cond delay="0"/>
                                  </p:stCondLst>
                                  <p:childTnLst>
                                    <p:animClr clrSpc="rgb" dir="cw">
                                      <p:cBhvr>
                                        <p:cTn id="79" dur="1000" fill="hold"/>
                                        <p:tgtEl>
                                          <p:spTgt spid="23"/>
                                        </p:tgtEl>
                                        <p:attrNameLst>
                                          <p:attrName>fillcolor</p:attrName>
                                        </p:attrNameLst>
                                      </p:cBhvr>
                                      <p:to>
                                        <a:srgbClr val="7DC348"/>
                                      </p:to>
                                    </p:animClr>
                                    <p:set>
                                      <p:cBhvr>
                                        <p:cTn id="80" dur="1000" fill="hold"/>
                                        <p:tgtEl>
                                          <p:spTgt spid="23"/>
                                        </p:tgtEl>
                                        <p:attrNameLst>
                                          <p:attrName>fill.type</p:attrName>
                                        </p:attrNameLst>
                                      </p:cBhvr>
                                      <p:to>
                                        <p:strVal val="solid"/>
                                      </p:to>
                                    </p:set>
                                    <p:set>
                                      <p:cBhvr>
                                        <p:cTn id="81" dur="1000" fill="hold"/>
                                        <p:tgtEl>
                                          <p:spTgt spid="23"/>
                                        </p:tgtEl>
                                        <p:attrNameLst>
                                          <p:attrName>fill.on</p:attrName>
                                        </p:attrNameLst>
                                      </p:cBhvr>
                                      <p:to>
                                        <p:strVal val="true"/>
                                      </p:to>
                                    </p:set>
                                  </p:childTnLst>
                                </p:cTn>
                              </p:par>
                              <p:par>
                                <p:cTn id="82" presetID="1" presetClass="emph" presetSubtype="2" fill="hold" nodeType="withEffect">
                                  <p:stCondLst>
                                    <p:cond delay="0"/>
                                  </p:stCondLst>
                                  <p:childTnLst>
                                    <p:animClr clrSpc="rgb" dir="cw">
                                      <p:cBhvr>
                                        <p:cTn id="83" dur="1000" fill="hold"/>
                                        <p:tgtEl>
                                          <p:spTgt spid="21"/>
                                        </p:tgtEl>
                                        <p:attrNameLst>
                                          <p:attrName>fillcolor</p:attrName>
                                        </p:attrNameLst>
                                      </p:cBhvr>
                                      <p:to>
                                        <a:srgbClr val="7DC348"/>
                                      </p:to>
                                    </p:animClr>
                                    <p:set>
                                      <p:cBhvr>
                                        <p:cTn id="84" dur="1000" fill="hold"/>
                                        <p:tgtEl>
                                          <p:spTgt spid="21"/>
                                        </p:tgtEl>
                                        <p:attrNameLst>
                                          <p:attrName>fill.type</p:attrName>
                                        </p:attrNameLst>
                                      </p:cBhvr>
                                      <p:to>
                                        <p:strVal val="solid"/>
                                      </p:to>
                                    </p:set>
                                    <p:set>
                                      <p:cBhvr>
                                        <p:cTn id="85" dur="1000" fill="hold"/>
                                        <p:tgtEl>
                                          <p:spTgt spid="21"/>
                                        </p:tgtEl>
                                        <p:attrNameLst>
                                          <p:attrName>fill.on</p:attrName>
                                        </p:attrNameLst>
                                      </p:cBhvr>
                                      <p:to>
                                        <p:strVal val="true"/>
                                      </p:to>
                                    </p:set>
                                  </p:childTnLst>
                                </p:cTn>
                              </p:par>
                              <p:par>
                                <p:cTn id="86" presetID="1" presetClass="emph" presetSubtype="2" fill="hold" nodeType="withEffect">
                                  <p:stCondLst>
                                    <p:cond delay="0"/>
                                  </p:stCondLst>
                                  <p:childTnLst>
                                    <p:animClr clrSpc="rgb" dir="cw">
                                      <p:cBhvr>
                                        <p:cTn id="87" dur="1000" fill="hold"/>
                                        <p:tgtEl>
                                          <p:spTgt spid="35"/>
                                        </p:tgtEl>
                                        <p:attrNameLst>
                                          <p:attrName>fillcolor</p:attrName>
                                        </p:attrNameLst>
                                      </p:cBhvr>
                                      <p:to>
                                        <a:srgbClr val="7DC348"/>
                                      </p:to>
                                    </p:animClr>
                                    <p:set>
                                      <p:cBhvr>
                                        <p:cTn id="88" dur="1000" fill="hold"/>
                                        <p:tgtEl>
                                          <p:spTgt spid="35"/>
                                        </p:tgtEl>
                                        <p:attrNameLst>
                                          <p:attrName>fill.type</p:attrName>
                                        </p:attrNameLst>
                                      </p:cBhvr>
                                      <p:to>
                                        <p:strVal val="solid"/>
                                      </p:to>
                                    </p:set>
                                    <p:set>
                                      <p:cBhvr>
                                        <p:cTn id="89" dur="1000" fill="hold"/>
                                        <p:tgtEl>
                                          <p:spTgt spid="35"/>
                                        </p:tgtEl>
                                        <p:attrNameLst>
                                          <p:attrName>fill.on</p:attrName>
                                        </p:attrNameLst>
                                      </p:cBhvr>
                                      <p:to>
                                        <p:strVal val="true"/>
                                      </p:to>
                                    </p:set>
                                  </p:childTnLst>
                                </p:cTn>
                              </p:par>
                              <p:par>
                                <p:cTn id="90" presetID="1" presetClass="emph" presetSubtype="2" fill="hold" nodeType="withEffect">
                                  <p:stCondLst>
                                    <p:cond delay="0"/>
                                  </p:stCondLst>
                                  <p:childTnLst>
                                    <p:animClr clrSpc="rgb" dir="cw">
                                      <p:cBhvr>
                                        <p:cTn id="91" dur="1000" fill="hold"/>
                                        <p:tgtEl>
                                          <p:spTgt spid="37"/>
                                        </p:tgtEl>
                                        <p:attrNameLst>
                                          <p:attrName>fillcolor</p:attrName>
                                        </p:attrNameLst>
                                      </p:cBhvr>
                                      <p:to>
                                        <a:srgbClr val="7DC348"/>
                                      </p:to>
                                    </p:animClr>
                                    <p:set>
                                      <p:cBhvr>
                                        <p:cTn id="92" dur="1000" fill="hold"/>
                                        <p:tgtEl>
                                          <p:spTgt spid="37"/>
                                        </p:tgtEl>
                                        <p:attrNameLst>
                                          <p:attrName>fill.type</p:attrName>
                                        </p:attrNameLst>
                                      </p:cBhvr>
                                      <p:to>
                                        <p:strVal val="solid"/>
                                      </p:to>
                                    </p:set>
                                    <p:set>
                                      <p:cBhvr>
                                        <p:cTn id="93" dur="1000" fill="hold"/>
                                        <p:tgtEl>
                                          <p:spTgt spid="37"/>
                                        </p:tgtEl>
                                        <p:attrNameLst>
                                          <p:attrName>fill.on</p:attrName>
                                        </p:attrNameLst>
                                      </p:cBhvr>
                                      <p:to>
                                        <p:strVal val="true"/>
                                      </p:to>
                                    </p:set>
                                  </p:childTnLst>
                                </p:cTn>
                              </p:par>
                              <p:par>
                                <p:cTn id="94" presetID="1" presetClass="emph" presetSubtype="2" fill="hold" nodeType="withEffect">
                                  <p:stCondLst>
                                    <p:cond delay="0"/>
                                  </p:stCondLst>
                                  <p:childTnLst>
                                    <p:animClr clrSpc="rgb" dir="cw">
                                      <p:cBhvr>
                                        <p:cTn id="95" dur="1000" fill="hold"/>
                                        <p:tgtEl>
                                          <p:spTgt spid="36"/>
                                        </p:tgtEl>
                                        <p:attrNameLst>
                                          <p:attrName>fillcolor</p:attrName>
                                        </p:attrNameLst>
                                      </p:cBhvr>
                                      <p:to>
                                        <a:srgbClr val="7DC348"/>
                                      </p:to>
                                    </p:animClr>
                                    <p:set>
                                      <p:cBhvr>
                                        <p:cTn id="96" dur="1000" fill="hold"/>
                                        <p:tgtEl>
                                          <p:spTgt spid="36"/>
                                        </p:tgtEl>
                                        <p:attrNameLst>
                                          <p:attrName>fill.type</p:attrName>
                                        </p:attrNameLst>
                                      </p:cBhvr>
                                      <p:to>
                                        <p:strVal val="solid"/>
                                      </p:to>
                                    </p:set>
                                    <p:set>
                                      <p:cBhvr>
                                        <p:cTn id="97" dur="1000" fill="hold"/>
                                        <p:tgtEl>
                                          <p:spTgt spid="36"/>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bldLst>
      <p:bldP spid="4" grpId="0" animBg="1"/>
      <p:bldP spid="18" grpId="0" animBg="1"/>
      <p:bldP spid="19" grpId="0" animBg="1"/>
      <p:bldP spid="19"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D7B4D-37C4-7649-94C0-EEC52FB5D547}"/>
              </a:ext>
            </a:extLst>
          </p:cNvPr>
          <p:cNvSpPr>
            <a:spLocks noGrp="1"/>
          </p:cNvSpPr>
          <p:nvPr>
            <p:ph type="title"/>
          </p:nvPr>
        </p:nvSpPr>
        <p:spPr>
          <a:xfrm>
            <a:off x="1018902" y="802565"/>
            <a:ext cx="7106196" cy="994306"/>
          </a:xfrm>
        </p:spPr>
        <p:txBody>
          <a:bodyPr/>
          <a:lstStyle/>
          <a:p>
            <a:r>
              <a:rPr lang="en-US" dirty="0">
                <a:solidFill>
                  <a:srgbClr val="833E92"/>
                </a:solidFill>
              </a:rPr>
              <a:t> </a:t>
            </a:r>
            <a:r>
              <a:rPr lang="en-US" dirty="0">
                <a:solidFill>
                  <a:srgbClr val="833E92"/>
                </a:solidFill>
                <a:latin typeface="Filson Soft Black" pitchFamily="2" charset="77"/>
              </a:rPr>
              <a:t>Can </a:t>
            </a:r>
            <a:r>
              <a:rPr lang="en-US" dirty="0">
                <a:solidFill>
                  <a:srgbClr val="833E92"/>
                </a:solidFill>
                <a:latin typeface="Filson - Glyphs" pitchFamily="50" charset="0"/>
              </a:rPr>
              <a:t>y</a:t>
            </a:r>
            <a:r>
              <a:rPr lang="en-US" dirty="0">
                <a:solidFill>
                  <a:srgbClr val="833E92"/>
                </a:solidFill>
                <a:latin typeface="Filson Soft Black" pitchFamily="2" charset="77"/>
              </a:rPr>
              <a:t>ou find the matching number?</a:t>
            </a:r>
          </a:p>
        </p:txBody>
      </p:sp>
      <p:sp>
        <p:nvSpPr>
          <p:cNvPr id="9" name="Oval 8">
            <a:extLst>
              <a:ext uri="{FF2B5EF4-FFF2-40B4-BE49-F238E27FC236}">
                <a16:creationId xmlns:a16="http://schemas.microsoft.com/office/drawing/2014/main" id="{FD42831D-4232-FE42-A7C8-E03AA5ADA500}"/>
              </a:ext>
            </a:extLst>
          </p:cNvPr>
          <p:cNvSpPr/>
          <p:nvPr/>
        </p:nvSpPr>
        <p:spPr>
          <a:xfrm>
            <a:off x="6491155" y="4957303"/>
            <a:ext cx="288901" cy="288901"/>
          </a:xfrm>
          <a:prstGeom prst="ellipse">
            <a:avLst/>
          </a:prstGeom>
          <a:solidFill>
            <a:srgbClr val="833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6C3AA09-FD69-9D46-891E-A439BFA9FC1F}"/>
              </a:ext>
            </a:extLst>
          </p:cNvPr>
          <p:cNvSpPr/>
          <p:nvPr/>
        </p:nvSpPr>
        <p:spPr>
          <a:xfrm>
            <a:off x="6491155" y="5567512"/>
            <a:ext cx="288901" cy="288901"/>
          </a:xfrm>
          <a:prstGeom prst="ellipse">
            <a:avLst/>
          </a:prstGeom>
          <a:solidFill>
            <a:srgbClr val="833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06BF4C4-4C8F-304D-B8FC-0A68F7566B0D}"/>
              </a:ext>
            </a:extLst>
          </p:cNvPr>
          <p:cNvSpPr/>
          <p:nvPr/>
        </p:nvSpPr>
        <p:spPr>
          <a:xfrm>
            <a:off x="6092652" y="4947364"/>
            <a:ext cx="288901" cy="288901"/>
          </a:xfrm>
          <a:prstGeom prst="ellipse">
            <a:avLst/>
          </a:prstGeom>
          <a:solidFill>
            <a:srgbClr val="833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1A81A22-3E17-2C49-8546-0BE28010F66C}"/>
              </a:ext>
            </a:extLst>
          </p:cNvPr>
          <p:cNvSpPr/>
          <p:nvPr/>
        </p:nvSpPr>
        <p:spPr>
          <a:xfrm>
            <a:off x="6092652" y="5557573"/>
            <a:ext cx="288901" cy="288901"/>
          </a:xfrm>
          <a:prstGeom prst="ellipse">
            <a:avLst/>
          </a:prstGeom>
          <a:solidFill>
            <a:srgbClr val="833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3EDA4ED-2E76-B449-ADF4-EE63244EFEFB}"/>
              </a:ext>
            </a:extLst>
          </p:cNvPr>
          <p:cNvSpPr/>
          <p:nvPr/>
        </p:nvSpPr>
        <p:spPr>
          <a:xfrm>
            <a:off x="6876912" y="4957303"/>
            <a:ext cx="288901" cy="288901"/>
          </a:xfrm>
          <a:prstGeom prst="ellipse">
            <a:avLst/>
          </a:prstGeom>
          <a:solidFill>
            <a:srgbClr val="833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E12F4C1-51D0-5E4E-802E-2BDC7096B8C6}"/>
              </a:ext>
            </a:extLst>
          </p:cNvPr>
          <p:cNvSpPr/>
          <p:nvPr/>
        </p:nvSpPr>
        <p:spPr>
          <a:xfrm>
            <a:off x="1664696" y="4925219"/>
            <a:ext cx="288901" cy="288901"/>
          </a:xfrm>
          <a:prstGeom prst="ellipse">
            <a:avLst/>
          </a:prstGeom>
          <a:solidFill>
            <a:srgbClr val="833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E112E3A-15EC-D449-BCDB-8922637919BD}"/>
              </a:ext>
            </a:extLst>
          </p:cNvPr>
          <p:cNvSpPr/>
          <p:nvPr/>
        </p:nvSpPr>
        <p:spPr>
          <a:xfrm>
            <a:off x="1664696" y="5535428"/>
            <a:ext cx="288901" cy="288901"/>
          </a:xfrm>
          <a:prstGeom prst="ellipse">
            <a:avLst/>
          </a:prstGeom>
          <a:solidFill>
            <a:srgbClr val="833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B064E41-24D9-BB41-BA88-BE3EA05F38BC}"/>
              </a:ext>
            </a:extLst>
          </p:cNvPr>
          <p:cNvSpPr/>
          <p:nvPr/>
        </p:nvSpPr>
        <p:spPr>
          <a:xfrm>
            <a:off x="1199102" y="4925219"/>
            <a:ext cx="288901" cy="288901"/>
          </a:xfrm>
          <a:prstGeom prst="ellipse">
            <a:avLst/>
          </a:prstGeom>
          <a:solidFill>
            <a:srgbClr val="833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EDB9A5F-E3F8-5742-8161-6FF18FD4A7BC}"/>
              </a:ext>
            </a:extLst>
          </p:cNvPr>
          <p:cNvSpPr/>
          <p:nvPr/>
        </p:nvSpPr>
        <p:spPr>
          <a:xfrm>
            <a:off x="1199102" y="5535428"/>
            <a:ext cx="288901" cy="288901"/>
          </a:xfrm>
          <a:prstGeom prst="ellipse">
            <a:avLst/>
          </a:prstGeom>
          <a:solidFill>
            <a:srgbClr val="833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E20BACE-2189-2C44-BCE2-4658D567E605}"/>
              </a:ext>
            </a:extLst>
          </p:cNvPr>
          <p:cNvSpPr/>
          <p:nvPr/>
        </p:nvSpPr>
        <p:spPr>
          <a:xfrm>
            <a:off x="4138088" y="4902632"/>
            <a:ext cx="288901" cy="288901"/>
          </a:xfrm>
          <a:prstGeom prst="ellipse">
            <a:avLst/>
          </a:prstGeom>
          <a:solidFill>
            <a:srgbClr val="833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91811CD-AF7B-A445-B610-46D38F7B20BD}"/>
              </a:ext>
            </a:extLst>
          </p:cNvPr>
          <p:cNvSpPr/>
          <p:nvPr/>
        </p:nvSpPr>
        <p:spPr>
          <a:xfrm>
            <a:off x="3687354" y="4902632"/>
            <a:ext cx="288901" cy="288901"/>
          </a:xfrm>
          <a:prstGeom prst="ellipse">
            <a:avLst/>
          </a:prstGeom>
          <a:solidFill>
            <a:srgbClr val="833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39A28D5-E0A9-5147-B0CD-0A6F5D0DC2EA}"/>
              </a:ext>
            </a:extLst>
          </p:cNvPr>
          <p:cNvSpPr/>
          <p:nvPr/>
        </p:nvSpPr>
        <p:spPr>
          <a:xfrm>
            <a:off x="3687354" y="5512841"/>
            <a:ext cx="288901" cy="288901"/>
          </a:xfrm>
          <a:prstGeom prst="ellipse">
            <a:avLst/>
          </a:prstGeom>
          <a:solidFill>
            <a:srgbClr val="833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BD368980-3B73-0B4E-BE24-A77DB2EA2F28}"/>
              </a:ext>
            </a:extLst>
          </p:cNvPr>
          <p:cNvSpPr/>
          <p:nvPr/>
        </p:nvSpPr>
        <p:spPr>
          <a:xfrm>
            <a:off x="4138088" y="5512841"/>
            <a:ext cx="288901" cy="288901"/>
          </a:xfrm>
          <a:prstGeom prst="ellipse">
            <a:avLst/>
          </a:prstGeom>
          <a:solidFill>
            <a:srgbClr val="833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B331BB9F-5358-9B4C-AE23-F185C32CABA0}"/>
              </a:ext>
            </a:extLst>
          </p:cNvPr>
          <p:cNvSpPr/>
          <p:nvPr/>
        </p:nvSpPr>
        <p:spPr>
          <a:xfrm>
            <a:off x="4588822" y="4902632"/>
            <a:ext cx="288901" cy="288901"/>
          </a:xfrm>
          <a:prstGeom prst="ellipse">
            <a:avLst/>
          </a:prstGeom>
          <a:solidFill>
            <a:srgbClr val="833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899E6DC0-24FB-B240-97D0-77BEA951D9A7}"/>
              </a:ext>
            </a:extLst>
          </p:cNvPr>
          <p:cNvSpPr/>
          <p:nvPr/>
        </p:nvSpPr>
        <p:spPr>
          <a:xfrm>
            <a:off x="4588822" y="5512841"/>
            <a:ext cx="288901" cy="288901"/>
          </a:xfrm>
          <a:prstGeom prst="ellipse">
            <a:avLst/>
          </a:prstGeom>
          <a:solidFill>
            <a:srgbClr val="833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E821A8E-9340-874A-83A7-A261224E8F4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08458" y="2250176"/>
            <a:ext cx="2619872" cy="252945"/>
          </a:xfrm>
          <a:prstGeom prst="rect">
            <a:avLst/>
          </a:prstGeom>
        </p:spPr>
      </p:pic>
      <p:pic>
        <p:nvPicPr>
          <p:cNvPr id="8" name="Picture 7">
            <a:extLst>
              <a:ext uri="{FF2B5EF4-FFF2-40B4-BE49-F238E27FC236}">
                <a16:creationId xmlns:a16="http://schemas.microsoft.com/office/drawing/2014/main" id="{8D2D82AF-C5FE-0742-84E9-2DEE47A14FF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57290" y="3520987"/>
            <a:ext cx="2619872" cy="252945"/>
          </a:xfrm>
          <a:prstGeom prst="rect">
            <a:avLst/>
          </a:prstGeom>
        </p:spPr>
      </p:pic>
      <p:pic>
        <p:nvPicPr>
          <p:cNvPr id="26" name="Picture 25">
            <a:extLst>
              <a:ext uri="{FF2B5EF4-FFF2-40B4-BE49-F238E27FC236}">
                <a16:creationId xmlns:a16="http://schemas.microsoft.com/office/drawing/2014/main" id="{F7A31481-B3D2-C345-910E-974C6010E9F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9595" y="2694842"/>
            <a:ext cx="2619872" cy="252945"/>
          </a:xfrm>
          <a:prstGeom prst="rect">
            <a:avLst/>
          </a:prstGeom>
        </p:spPr>
      </p:pic>
      <p:pic>
        <p:nvPicPr>
          <p:cNvPr id="28" name="Picture 27">
            <a:extLst>
              <a:ext uri="{FF2B5EF4-FFF2-40B4-BE49-F238E27FC236}">
                <a16:creationId xmlns:a16="http://schemas.microsoft.com/office/drawing/2014/main" id="{1A8438A3-7DEE-CC4A-80B4-450D99754A6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557940" y="3750733"/>
            <a:ext cx="2619872" cy="252945"/>
          </a:xfrm>
          <a:prstGeom prst="rect">
            <a:avLst/>
          </a:prstGeom>
        </p:spPr>
      </p:pic>
      <p:pic>
        <p:nvPicPr>
          <p:cNvPr id="33" name="Picture 32">
            <a:extLst>
              <a:ext uri="{FF2B5EF4-FFF2-40B4-BE49-F238E27FC236}">
                <a16:creationId xmlns:a16="http://schemas.microsoft.com/office/drawing/2014/main" id="{C9A75BDE-D494-9E42-AB9D-E362B345EE1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935839">
            <a:off x="935077" y="3826558"/>
            <a:ext cx="2619872" cy="252945"/>
          </a:xfrm>
          <a:prstGeom prst="rect">
            <a:avLst/>
          </a:prstGeom>
        </p:spPr>
      </p:pic>
      <p:pic>
        <p:nvPicPr>
          <p:cNvPr id="38" name="Picture 37">
            <a:extLst>
              <a:ext uri="{FF2B5EF4-FFF2-40B4-BE49-F238E27FC236}">
                <a16:creationId xmlns:a16="http://schemas.microsoft.com/office/drawing/2014/main" id="{D4D49F83-3239-DE49-85B3-C503637B966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rot="21280030">
            <a:off x="4579595" y="2123703"/>
            <a:ext cx="2619872" cy="252945"/>
          </a:xfrm>
          <a:prstGeom prst="rect">
            <a:avLst/>
          </a:prstGeom>
        </p:spPr>
      </p:pic>
      <p:pic>
        <p:nvPicPr>
          <p:cNvPr id="40" name="Picture 39">
            <a:extLst>
              <a:ext uri="{FF2B5EF4-FFF2-40B4-BE49-F238E27FC236}">
                <a16:creationId xmlns:a16="http://schemas.microsoft.com/office/drawing/2014/main" id="{2BC83D4C-7FF3-DC45-AB77-4B89E5A06EC7}"/>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rot="670340">
            <a:off x="4016053" y="3103967"/>
            <a:ext cx="2619872" cy="252945"/>
          </a:xfrm>
          <a:prstGeom prst="rect">
            <a:avLst/>
          </a:prstGeom>
        </p:spPr>
      </p:pic>
      <p:pic>
        <p:nvPicPr>
          <p:cNvPr id="42" name="Picture 41">
            <a:extLst>
              <a:ext uri="{FF2B5EF4-FFF2-40B4-BE49-F238E27FC236}">
                <a16:creationId xmlns:a16="http://schemas.microsoft.com/office/drawing/2014/main" id="{199EA729-5051-354D-9C8D-B251CF5D62DE}"/>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rot="21323629">
            <a:off x="1183904" y="2795275"/>
            <a:ext cx="2619872" cy="252945"/>
          </a:xfrm>
          <a:prstGeom prst="rect">
            <a:avLst/>
          </a:prstGeom>
        </p:spPr>
      </p:pic>
      <p:sp>
        <p:nvSpPr>
          <p:cNvPr id="43" name="Oval 42">
            <a:extLst>
              <a:ext uri="{FF2B5EF4-FFF2-40B4-BE49-F238E27FC236}">
                <a16:creationId xmlns:a16="http://schemas.microsoft.com/office/drawing/2014/main" id="{B716762D-29E3-CD4F-B46E-7F1705F9CEC2}"/>
              </a:ext>
            </a:extLst>
          </p:cNvPr>
          <p:cNvSpPr/>
          <p:nvPr/>
        </p:nvSpPr>
        <p:spPr>
          <a:xfrm>
            <a:off x="2592276" y="4925219"/>
            <a:ext cx="288901" cy="288901"/>
          </a:xfrm>
          <a:prstGeom prst="ellipse">
            <a:avLst/>
          </a:prstGeom>
          <a:solidFill>
            <a:srgbClr val="833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9F064F73-1451-9142-A0BC-2F04E12318EC}"/>
              </a:ext>
            </a:extLst>
          </p:cNvPr>
          <p:cNvSpPr/>
          <p:nvPr/>
        </p:nvSpPr>
        <p:spPr>
          <a:xfrm>
            <a:off x="2126682" y="4925219"/>
            <a:ext cx="288901" cy="288901"/>
          </a:xfrm>
          <a:prstGeom prst="ellipse">
            <a:avLst/>
          </a:prstGeom>
          <a:solidFill>
            <a:srgbClr val="833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1A71C700-0A27-0C47-8E63-9DE6A5898105}"/>
              </a:ext>
            </a:extLst>
          </p:cNvPr>
          <p:cNvSpPr/>
          <p:nvPr/>
        </p:nvSpPr>
        <p:spPr>
          <a:xfrm>
            <a:off x="2126682" y="5535428"/>
            <a:ext cx="288901" cy="288901"/>
          </a:xfrm>
          <a:prstGeom prst="ellipse">
            <a:avLst/>
          </a:prstGeom>
          <a:solidFill>
            <a:srgbClr val="833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9EDF6AD4-D164-4B49-9C04-65D1E4F614C3}"/>
              </a:ext>
            </a:extLst>
          </p:cNvPr>
          <p:cNvSpPr/>
          <p:nvPr/>
        </p:nvSpPr>
        <p:spPr>
          <a:xfrm>
            <a:off x="5010852" y="4902632"/>
            <a:ext cx="288901" cy="288901"/>
          </a:xfrm>
          <a:prstGeom prst="ellipse">
            <a:avLst/>
          </a:prstGeom>
          <a:solidFill>
            <a:srgbClr val="833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D81523C2-A716-D548-AA39-FD5153FFF5F5}"/>
              </a:ext>
            </a:extLst>
          </p:cNvPr>
          <p:cNvSpPr/>
          <p:nvPr/>
        </p:nvSpPr>
        <p:spPr>
          <a:xfrm>
            <a:off x="5010852" y="5512841"/>
            <a:ext cx="288901" cy="288901"/>
          </a:xfrm>
          <a:prstGeom prst="ellipse">
            <a:avLst/>
          </a:prstGeom>
          <a:solidFill>
            <a:srgbClr val="833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E16546D3-AA7E-F04B-A86D-FA018B06B124}"/>
              </a:ext>
            </a:extLst>
          </p:cNvPr>
          <p:cNvSpPr/>
          <p:nvPr/>
        </p:nvSpPr>
        <p:spPr>
          <a:xfrm>
            <a:off x="6876912" y="5567512"/>
            <a:ext cx="288901" cy="288901"/>
          </a:xfrm>
          <a:prstGeom prst="ellipse">
            <a:avLst/>
          </a:prstGeom>
          <a:solidFill>
            <a:srgbClr val="833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833D503D-17C6-7B4D-BB42-AF9129439A04}"/>
              </a:ext>
            </a:extLst>
          </p:cNvPr>
          <p:cNvSpPr/>
          <p:nvPr/>
        </p:nvSpPr>
        <p:spPr>
          <a:xfrm>
            <a:off x="7262669" y="4957303"/>
            <a:ext cx="288901" cy="288901"/>
          </a:xfrm>
          <a:prstGeom prst="ellipse">
            <a:avLst/>
          </a:prstGeom>
          <a:solidFill>
            <a:srgbClr val="833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9B2EF373-DF68-B84D-B41F-A9B67EF3B29F}"/>
              </a:ext>
            </a:extLst>
          </p:cNvPr>
          <p:cNvSpPr/>
          <p:nvPr/>
        </p:nvSpPr>
        <p:spPr>
          <a:xfrm>
            <a:off x="7262669" y="5567512"/>
            <a:ext cx="288901" cy="288901"/>
          </a:xfrm>
          <a:prstGeom prst="ellipse">
            <a:avLst/>
          </a:prstGeom>
          <a:solidFill>
            <a:srgbClr val="833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072D6666-3DA7-614D-8C3B-F03382711D1F}"/>
              </a:ext>
            </a:extLst>
          </p:cNvPr>
          <p:cNvSpPr/>
          <p:nvPr/>
        </p:nvSpPr>
        <p:spPr>
          <a:xfrm>
            <a:off x="7641504" y="4957303"/>
            <a:ext cx="288901" cy="288901"/>
          </a:xfrm>
          <a:prstGeom prst="ellipse">
            <a:avLst/>
          </a:prstGeom>
          <a:solidFill>
            <a:srgbClr val="833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1">
            <a:extLst>
              <a:ext uri="{FF2B5EF4-FFF2-40B4-BE49-F238E27FC236}">
                <a16:creationId xmlns:a16="http://schemas.microsoft.com/office/drawing/2014/main" id="{F4421D54-2147-CE45-B26D-232D4BCC17FB}"/>
              </a:ext>
            </a:extLst>
          </p:cNvPr>
          <p:cNvSpPr/>
          <p:nvPr/>
        </p:nvSpPr>
        <p:spPr>
          <a:xfrm>
            <a:off x="949309" y="4695606"/>
            <a:ext cx="2142745" cy="1358745"/>
          </a:xfrm>
          <a:prstGeom prst="roundRect">
            <a:avLst>
              <a:gd name="adj" fmla="val 35191"/>
            </a:avLst>
          </a:prstGeom>
          <a:solidFill>
            <a:schemeClr val="bg1">
              <a:alpha val="0"/>
            </a:schemeClr>
          </a:solidFill>
          <a:ln w="76200">
            <a:solidFill>
              <a:srgbClr val="833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dirty="0">
              <a:solidFill>
                <a:srgbClr val="833E92"/>
              </a:solidFill>
              <a:latin typeface="Filson Soft Black" pitchFamily="2" charset="77"/>
            </a:endParaRPr>
          </a:p>
        </p:txBody>
      </p:sp>
      <p:sp>
        <p:nvSpPr>
          <p:cNvPr id="18" name="2">
            <a:extLst>
              <a:ext uri="{FF2B5EF4-FFF2-40B4-BE49-F238E27FC236}">
                <a16:creationId xmlns:a16="http://schemas.microsoft.com/office/drawing/2014/main" id="{8F420F44-1121-8D4E-B8AC-E4068E2C95DF}"/>
              </a:ext>
            </a:extLst>
          </p:cNvPr>
          <p:cNvSpPr/>
          <p:nvPr/>
        </p:nvSpPr>
        <p:spPr>
          <a:xfrm>
            <a:off x="5949989" y="4705392"/>
            <a:ext cx="2142745" cy="1358745"/>
          </a:xfrm>
          <a:prstGeom prst="roundRect">
            <a:avLst>
              <a:gd name="adj" fmla="val 35191"/>
            </a:avLst>
          </a:prstGeom>
          <a:solidFill>
            <a:schemeClr val="bg1">
              <a:alpha val="0"/>
            </a:schemeClr>
          </a:solidFill>
          <a:ln w="76200">
            <a:solidFill>
              <a:srgbClr val="833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dirty="0">
              <a:solidFill>
                <a:srgbClr val="833E92"/>
              </a:solidFill>
              <a:latin typeface="Filson Soft Black" pitchFamily="2" charset="77"/>
            </a:endParaRPr>
          </a:p>
        </p:txBody>
      </p:sp>
      <p:sp>
        <p:nvSpPr>
          <p:cNvPr id="19" name="3">
            <a:extLst>
              <a:ext uri="{FF2B5EF4-FFF2-40B4-BE49-F238E27FC236}">
                <a16:creationId xmlns:a16="http://schemas.microsoft.com/office/drawing/2014/main" id="{E6A2AE25-30C4-5447-8667-0F7FBEE0E408}"/>
              </a:ext>
            </a:extLst>
          </p:cNvPr>
          <p:cNvSpPr/>
          <p:nvPr/>
        </p:nvSpPr>
        <p:spPr>
          <a:xfrm>
            <a:off x="3449937" y="4705392"/>
            <a:ext cx="2142745" cy="1358745"/>
          </a:xfrm>
          <a:prstGeom prst="roundRect">
            <a:avLst>
              <a:gd name="adj" fmla="val 35191"/>
            </a:avLst>
          </a:prstGeom>
          <a:solidFill>
            <a:schemeClr val="bg1">
              <a:alpha val="0"/>
            </a:schemeClr>
          </a:solidFill>
          <a:ln w="76200">
            <a:solidFill>
              <a:srgbClr val="833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dirty="0">
              <a:solidFill>
                <a:srgbClr val="833E92"/>
              </a:solidFill>
              <a:latin typeface="Filson Soft Black" pitchFamily="2" charset="77"/>
            </a:endParaRPr>
          </a:p>
        </p:txBody>
      </p:sp>
    </p:spTree>
    <p:extLst>
      <p:ext uri="{BB962C8B-B14F-4D97-AF65-F5344CB8AC3E}">
        <p14:creationId xmlns:p14="http://schemas.microsoft.com/office/powerpoint/2010/main" val="39560316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1000" fill="hold"/>
                                        <p:tgtEl>
                                          <p:spTgt spid="4"/>
                                        </p:tgtEl>
                                        <p:attrNameLst>
                                          <p:attrName>fillcolor</p:attrName>
                                        </p:attrNameLst>
                                      </p:cBhvr>
                                      <p:to>
                                        <a:srgbClr val="D6D6D6"/>
                                      </p:to>
                                    </p:animClr>
                                    <p:set>
                                      <p:cBhvr>
                                        <p:cTn id="7" dur="1000" fill="hold"/>
                                        <p:tgtEl>
                                          <p:spTgt spid="4"/>
                                        </p:tgtEl>
                                        <p:attrNameLst>
                                          <p:attrName>fill.type</p:attrName>
                                        </p:attrNameLst>
                                      </p:cBhvr>
                                      <p:to>
                                        <p:strVal val="solid"/>
                                      </p:to>
                                    </p:set>
                                    <p:set>
                                      <p:cBhvr>
                                        <p:cTn id="8" dur="1000" fill="hold"/>
                                        <p:tgtEl>
                                          <p:spTgt spid="4"/>
                                        </p:tgtEl>
                                        <p:attrNameLst>
                                          <p:attrName>fill.on</p:attrName>
                                        </p:attrNameLst>
                                      </p:cBhvr>
                                      <p:to>
                                        <p:strVal val="true"/>
                                      </p:to>
                                    </p:set>
                                  </p:childTnLst>
                                  <p:subTnLst>
                                    <p:animClr clrSpc="rgb" dir="cw">
                                      <p:cBhvr override="childStyle">
                                        <p:cTn dur="1" fill="hold" display="0" masterRel="nextClick" afterEffect="1"/>
                                        <p:tgtEl>
                                          <p:spTgt spid="4"/>
                                        </p:tgtEl>
                                        <p:attrNameLst>
                                          <p:attrName>ppt_c</p:attrName>
                                        </p:attrNameLst>
                                      </p:cBhvr>
                                      <p:to>
                                        <a:srgbClr val="A5A5A5"/>
                                      </p:to>
                                    </p:animClr>
                                  </p:subTnLst>
                                </p:cTn>
                              </p:par>
                              <p:par>
                                <p:cTn id="9" presetID="3" presetClass="emph" presetSubtype="2" fill="hold" grpId="0" nodeType="withEffect" nodePh="1">
                                  <p:stCondLst>
                                    <p:cond delay="0"/>
                                  </p:stCondLst>
                                  <p:endCondLst>
                                    <p:cond evt="begin" delay="0">
                                      <p:tn val="9"/>
                                    </p:cond>
                                  </p:endCondLst>
                                  <p:childTnLst>
                                    <p:animClr clrSpc="rgb" dir="cw">
                                      <p:cBhvr override="childStyle">
                                        <p:cTn id="10" dur="1000" fill="hold"/>
                                        <p:tgtEl>
                                          <p:spTgt spid="4"/>
                                        </p:tgtEl>
                                        <p:attrNameLst>
                                          <p:attrName>style.color</p:attrName>
                                        </p:attrNameLst>
                                      </p:cBhvr>
                                      <p:to>
                                        <a:srgbClr val="A5A5A5"/>
                                      </p:to>
                                    </p:animClr>
                                  </p:childTnLst>
                                </p:cTn>
                              </p:par>
                              <p:par>
                                <p:cTn id="11" presetID="7" presetClass="emph" presetSubtype="2" fill="hold" nodeType="withEffect">
                                  <p:stCondLst>
                                    <p:cond delay="0"/>
                                  </p:stCondLst>
                                  <p:childTnLst>
                                    <p:animClr clrSpc="rgb" dir="cw">
                                      <p:cBhvr>
                                        <p:cTn id="12" dur="1000" fill="hold"/>
                                        <p:tgtEl>
                                          <p:spTgt spid="4"/>
                                        </p:tgtEl>
                                        <p:attrNameLst>
                                          <p:attrName>stroke.color</p:attrName>
                                        </p:attrNameLst>
                                      </p:cBhvr>
                                      <p:to>
                                        <a:srgbClr val="A5A5A5"/>
                                      </p:to>
                                    </p:animClr>
                                    <p:set>
                                      <p:cBhvr>
                                        <p:cTn id="13" dur="1000" fill="hold"/>
                                        <p:tgtEl>
                                          <p:spTgt spid="4"/>
                                        </p:tgtEl>
                                        <p:attrNameLst>
                                          <p:attrName>stroke.on</p:attrName>
                                        </p:attrNameLst>
                                      </p:cBhvr>
                                      <p:to>
                                        <p:strVal val="true"/>
                                      </p:to>
                                    </p:set>
                                  </p:childTnLst>
                                </p:cTn>
                              </p:par>
                              <p:par>
                                <p:cTn id="14" presetID="1" presetClass="emph" presetSubtype="2" fill="hold" nodeType="withEffect">
                                  <p:stCondLst>
                                    <p:cond delay="0"/>
                                  </p:stCondLst>
                                  <p:childTnLst>
                                    <p:animClr clrSpc="rgb" dir="cw">
                                      <p:cBhvr>
                                        <p:cTn id="15" dur="1000" fill="hold"/>
                                        <p:tgtEl>
                                          <p:spTgt spid="17"/>
                                        </p:tgtEl>
                                        <p:attrNameLst>
                                          <p:attrName>fillcolor</p:attrName>
                                        </p:attrNameLst>
                                      </p:cBhvr>
                                      <p:to>
                                        <a:srgbClr val="A5A5A5"/>
                                      </p:to>
                                    </p:animClr>
                                    <p:set>
                                      <p:cBhvr>
                                        <p:cTn id="16" dur="1000" fill="hold"/>
                                        <p:tgtEl>
                                          <p:spTgt spid="17"/>
                                        </p:tgtEl>
                                        <p:attrNameLst>
                                          <p:attrName>fill.type</p:attrName>
                                        </p:attrNameLst>
                                      </p:cBhvr>
                                      <p:to>
                                        <p:strVal val="solid"/>
                                      </p:to>
                                    </p:set>
                                    <p:set>
                                      <p:cBhvr>
                                        <p:cTn id="17" dur="1000" fill="hold"/>
                                        <p:tgtEl>
                                          <p:spTgt spid="17"/>
                                        </p:tgtEl>
                                        <p:attrNameLst>
                                          <p:attrName>fill.on</p:attrName>
                                        </p:attrNameLst>
                                      </p:cBhvr>
                                      <p:to>
                                        <p:strVal val="true"/>
                                      </p:to>
                                    </p:set>
                                  </p:childTnLst>
                                </p:cTn>
                              </p:par>
                              <p:par>
                                <p:cTn id="18" presetID="1" presetClass="emph" presetSubtype="2" fill="hold" nodeType="withEffect">
                                  <p:stCondLst>
                                    <p:cond delay="0"/>
                                  </p:stCondLst>
                                  <p:childTnLst>
                                    <p:animClr clrSpc="rgb" dir="cw">
                                      <p:cBhvr>
                                        <p:cTn id="19" dur="1000" fill="hold"/>
                                        <p:tgtEl>
                                          <p:spTgt spid="16"/>
                                        </p:tgtEl>
                                        <p:attrNameLst>
                                          <p:attrName>fillcolor</p:attrName>
                                        </p:attrNameLst>
                                      </p:cBhvr>
                                      <p:to>
                                        <a:srgbClr val="A5A5A5"/>
                                      </p:to>
                                    </p:animClr>
                                    <p:set>
                                      <p:cBhvr>
                                        <p:cTn id="20" dur="1000" fill="hold"/>
                                        <p:tgtEl>
                                          <p:spTgt spid="16"/>
                                        </p:tgtEl>
                                        <p:attrNameLst>
                                          <p:attrName>fill.type</p:attrName>
                                        </p:attrNameLst>
                                      </p:cBhvr>
                                      <p:to>
                                        <p:strVal val="solid"/>
                                      </p:to>
                                    </p:set>
                                    <p:set>
                                      <p:cBhvr>
                                        <p:cTn id="21" dur="1000" fill="hold"/>
                                        <p:tgtEl>
                                          <p:spTgt spid="16"/>
                                        </p:tgtEl>
                                        <p:attrNameLst>
                                          <p:attrName>fill.on</p:attrName>
                                        </p:attrNameLst>
                                      </p:cBhvr>
                                      <p:to>
                                        <p:strVal val="true"/>
                                      </p:to>
                                    </p:set>
                                  </p:childTnLst>
                                </p:cTn>
                              </p:par>
                              <p:par>
                                <p:cTn id="22" presetID="1" presetClass="emph" presetSubtype="2" fill="hold" nodeType="withEffect">
                                  <p:stCondLst>
                                    <p:cond delay="0"/>
                                  </p:stCondLst>
                                  <p:childTnLst>
                                    <p:animClr clrSpc="rgb" dir="cw">
                                      <p:cBhvr>
                                        <p:cTn id="23" dur="1000" fill="hold"/>
                                        <p:tgtEl>
                                          <p:spTgt spid="14"/>
                                        </p:tgtEl>
                                        <p:attrNameLst>
                                          <p:attrName>fillcolor</p:attrName>
                                        </p:attrNameLst>
                                      </p:cBhvr>
                                      <p:to>
                                        <a:srgbClr val="A5A5A5"/>
                                      </p:to>
                                    </p:animClr>
                                    <p:set>
                                      <p:cBhvr>
                                        <p:cTn id="24" dur="1000" fill="hold"/>
                                        <p:tgtEl>
                                          <p:spTgt spid="14"/>
                                        </p:tgtEl>
                                        <p:attrNameLst>
                                          <p:attrName>fill.type</p:attrName>
                                        </p:attrNameLst>
                                      </p:cBhvr>
                                      <p:to>
                                        <p:strVal val="solid"/>
                                      </p:to>
                                    </p:set>
                                    <p:set>
                                      <p:cBhvr>
                                        <p:cTn id="25" dur="1000" fill="hold"/>
                                        <p:tgtEl>
                                          <p:spTgt spid="14"/>
                                        </p:tgtEl>
                                        <p:attrNameLst>
                                          <p:attrName>fill.on</p:attrName>
                                        </p:attrNameLst>
                                      </p:cBhvr>
                                      <p:to>
                                        <p:strVal val="true"/>
                                      </p:to>
                                    </p:set>
                                  </p:childTnLst>
                                </p:cTn>
                              </p:par>
                              <p:par>
                                <p:cTn id="26" presetID="1" presetClass="emph" presetSubtype="2" fill="hold" nodeType="withEffect">
                                  <p:stCondLst>
                                    <p:cond delay="0"/>
                                  </p:stCondLst>
                                  <p:childTnLst>
                                    <p:animClr clrSpc="rgb" dir="cw">
                                      <p:cBhvr>
                                        <p:cTn id="27" dur="1000" fill="hold"/>
                                        <p:tgtEl>
                                          <p:spTgt spid="15"/>
                                        </p:tgtEl>
                                        <p:attrNameLst>
                                          <p:attrName>fillcolor</p:attrName>
                                        </p:attrNameLst>
                                      </p:cBhvr>
                                      <p:to>
                                        <a:srgbClr val="A5A5A5"/>
                                      </p:to>
                                    </p:animClr>
                                    <p:set>
                                      <p:cBhvr>
                                        <p:cTn id="28" dur="1000" fill="hold"/>
                                        <p:tgtEl>
                                          <p:spTgt spid="15"/>
                                        </p:tgtEl>
                                        <p:attrNameLst>
                                          <p:attrName>fill.type</p:attrName>
                                        </p:attrNameLst>
                                      </p:cBhvr>
                                      <p:to>
                                        <p:strVal val="solid"/>
                                      </p:to>
                                    </p:set>
                                    <p:set>
                                      <p:cBhvr>
                                        <p:cTn id="29" dur="1000" fill="hold"/>
                                        <p:tgtEl>
                                          <p:spTgt spid="15"/>
                                        </p:tgtEl>
                                        <p:attrNameLst>
                                          <p:attrName>fill.on</p:attrName>
                                        </p:attrNameLst>
                                      </p:cBhvr>
                                      <p:to>
                                        <p:strVal val="true"/>
                                      </p:to>
                                    </p:set>
                                  </p:childTnLst>
                                </p:cTn>
                              </p:par>
                              <p:par>
                                <p:cTn id="30" presetID="1" presetClass="emph" presetSubtype="2" fill="hold" nodeType="withEffect">
                                  <p:stCondLst>
                                    <p:cond delay="0"/>
                                  </p:stCondLst>
                                  <p:childTnLst>
                                    <p:animClr clrSpc="rgb" dir="cw">
                                      <p:cBhvr>
                                        <p:cTn id="31" dur="1000" fill="hold"/>
                                        <p:tgtEl>
                                          <p:spTgt spid="46"/>
                                        </p:tgtEl>
                                        <p:attrNameLst>
                                          <p:attrName>fillcolor</p:attrName>
                                        </p:attrNameLst>
                                      </p:cBhvr>
                                      <p:to>
                                        <a:srgbClr val="A5A5A5"/>
                                      </p:to>
                                    </p:animClr>
                                    <p:set>
                                      <p:cBhvr>
                                        <p:cTn id="32" dur="1000" fill="hold"/>
                                        <p:tgtEl>
                                          <p:spTgt spid="46"/>
                                        </p:tgtEl>
                                        <p:attrNameLst>
                                          <p:attrName>fill.type</p:attrName>
                                        </p:attrNameLst>
                                      </p:cBhvr>
                                      <p:to>
                                        <p:strVal val="solid"/>
                                      </p:to>
                                    </p:set>
                                    <p:set>
                                      <p:cBhvr>
                                        <p:cTn id="33" dur="1000" fill="hold"/>
                                        <p:tgtEl>
                                          <p:spTgt spid="46"/>
                                        </p:tgtEl>
                                        <p:attrNameLst>
                                          <p:attrName>fill.on</p:attrName>
                                        </p:attrNameLst>
                                      </p:cBhvr>
                                      <p:to>
                                        <p:strVal val="true"/>
                                      </p:to>
                                    </p:set>
                                  </p:childTnLst>
                                </p:cTn>
                              </p:par>
                              <p:par>
                                <p:cTn id="34" presetID="1" presetClass="emph" presetSubtype="2" fill="hold" nodeType="withEffect">
                                  <p:stCondLst>
                                    <p:cond delay="0"/>
                                  </p:stCondLst>
                                  <p:childTnLst>
                                    <p:animClr clrSpc="rgb" dir="cw">
                                      <p:cBhvr>
                                        <p:cTn id="35" dur="1000" fill="hold"/>
                                        <p:tgtEl>
                                          <p:spTgt spid="45"/>
                                        </p:tgtEl>
                                        <p:attrNameLst>
                                          <p:attrName>fillcolor</p:attrName>
                                        </p:attrNameLst>
                                      </p:cBhvr>
                                      <p:to>
                                        <a:srgbClr val="A5A5A5"/>
                                      </p:to>
                                    </p:animClr>
                                    <p:set>
                                      <p:cBhvr>
                                        <p:cTn id="36" dur="1000" fill="hold"/>
                                        <p:tgtEl>
                                          <p:spTgt spid="45"/>
                                        </p:tgtEl>
                                        <p:attrNameLst>
                                          <p:attrName>fill.type</p:attrName>
                                        </p:attrNameLst>
                                      </p:cBhvr>
                                      <p:to>
                                        <p:strVal val="solid"/>
                                      </p:to>
                                    </p:set>
                                    <p:set>
                                      <p:cBhvr>
                                        <p:cTn id="37" dur="1000" fill="hold"/>
                                        <p:tgtEl>
                                          <p:spTgt spid="45"/>
                                        </p:tgtEl>
                                        <p:attrNameLst>
                                          <p:attrName>fill.on</p:attrName>
                                        </p:attrNameLst>
                                      </p:cBhvr>
                                      <p:to>
                                        <p:strVal val="true"/>
                                      </p:to>
                                    </p:set>
                                  </p:childTnLst>
                                </p:cTn>
                              </p:par>
                              <p:par>
                                <p:cTn id="38" presetID="1" presetClass="emph" presetSubtype="2" fill="hold" nodeType="withEffect">
                                  <p:stCondLst>
                                    <p:cond delay="0"/>
                                  </p:stCondLst>
                                  <p:childTnLst>
                                    <p:animClr clrSpc="rgb" dir="cw">
                                      <p:cBhvr>
                                        <p:cTn id="39" dur="1000" fill="hold"/>
                                        <p:tgtEl>
                                          <p:spTgt spid="43"/>
                                        </p:tgtEl>
                                        <p:attrNameLst>
                                          <p:attrName>fillcolor</p:attrName>
                                        </p:attrNameLst>
                                      </p:cBhvr>
                                      <p:to>
                                        <a:srgbClr val="A5A5A5"/>
                                      </p:to>
                                    </p:animClr>
                                    <p:set>
                                      <p:cBhvr>
                                        <p:cTn id="40" dur="1000" fill="hold"/>
                                        <p:tgtEl>
                                          <p:spTgt spid="43"/>
                                        </p:tgtEl>
                                        <p:attrNameLst>
                                          <p:attrName>fill.type</p:attrName>
                                        </p:attrNameLst>
                                      </p:cBhvr>
                                      <p:to>
                                        <p:strVal val="solid"/>
                                      </p:to>
                                    </p:set>
                                    <p:set>
                                      <p:cBhvr>
                                        <p:cTn id="41" dur="1000" fill="hold"/>
                                        <p:tgtEl>
                                          <p:spTgt spid="43"/>
                                        </p:tgtEl>
                                        <p:attrNameLst>
                                          <p:attrName>fill.on</p:attrName>
                                        </p:attrNameLst>
                                      </p:cBhvr>
                                      <p:to>
                                        <p:strVal val="true"/>
                                      </p:to>
                                    </p:set>
                                  </p:childTnLst>
                                </p:cTn>
                              </p:par>
                              <p:par>
                                <p:cTn id="42" presetID="1" presetClass="emph" presetSubtype="2" fill="hold" nodeType="withEffect">
                                  <p:stCondLst>
                                    <p:cond delay="0"/>
                                  </p:stCondLst>
                                  <p:childTnLst>
                                    <p:animClr clrSpc="rgb" dir="cw">
                                      <p:cBhvr>
                                        <p:cTn id="43" dur="1000" fill="hold"/>
                                        <p:tgtEl>
                                          <p:spTgt spid="43"/>
                                        </p:tgtEl>
                                        <p:attrNameLst>
                                          <p:attrName>fillcolor</p:attrName>
                                        </p:attrNameLst>
                                      </p:cBhvr>
                                      <p:to>
                                        <a:srgbClr val="A5A5A5"/>
                                      </p:to>
                                    </p:animClr>
                                    <p:set>
                                      <p:cBhvr>
                                        <p:cTn id="44" dur="1000" fill="hold"/>
                                        <p:tgtEl>
                                          <p:spTgt spid="43"/>
                                        </p:tgtEl>
                                        <p:attrNameLst>
                                          <p:attrName>fill.type</p:attrName>
                                        </p:attrNameLst>
                                      </p:cBhvr>
                                      <p:to>
                                        <p:strVal val="solid"/>
                                      </p:to>
                                    </p:set>
                                    <p:set>
                                      <p:cBhvr>
                                        <p:cTn id="45" dur="1000" fill="hold"/>
                                        <p:tgtEl>
                                          <p:spTgt spid="43"/>
                                        </p:tgtEl>
                                        <p:attrNameLst>
                                          <p:attrName>fill.on</p:attrName>
                                        </p:attrNameLst>
                                      </p:cBhvr>
                                      <p:to>
                                        <p:strVal val="true"/>
                                      </p:to>
                                    </p:set>
                                  </p:childTnLst>
                                </p:cTn>
                              </p:par>
                              <p:par>
                                <p:cTn id="46" presetID="1" presetClass="emph" presetSubtype="2" fill="hold" nodeType="withEffect">
                                  <p:stCondLst>
                                    <p:cond delay="0"/>
                                  </p:stCondLst>
                                  <p:childTnLst>
                                    <p:animClr clrSpc="rgb" dir="cw">
                                      <p:cBhvr>
                                        <p:cTn id="47" dur="1000" fill="hold"/>
                                        <p:tgtEl>
                                          <p:spTgt spid="46"/>
                                        </p:tgtEl>
                                        <p:attrNameLst>
                                          <p:attrName>fillcolor</p:attrName>
                                        </p:attrNameLst>
                                      </p:cBhvr>
                                      <p:to>
                                        <a:srgbClr val="A5A5A5"/>
                                      </p:to>
                                    </p:animClr>
                                    <p:set>
                                      <p:cBhvr>
                                        <p:cTn id="48" dur="1000" fill="hold"/>
                                        <p:tgtEl>
                                          <p:spTgt spid="46"/>
                                        </p:tgtEl>
                                        <p:attrNameLst>
                                          <p:attrName>fill.type</p:attrName>
                                        </p:attrNameLst>
                                      </p:cBhvr>
                                      <p:to>
                                        <p:strVal val="solid"/>
                                      </p:to>
                                    </p:set>
                                    <p:set>
                                      <p:cBhvr>
                                        <p:cTn id="49" dur="1000" fill="hold"/>
                                        <p:tgtEl>
                                          <p:spTgt spid="46"/>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18"/>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1000" fill="hold"/>
                                        <p:tgtEl>
                                          <p:spTgt spid="18"/>
                                        </p:tgtEl>
                                        <p:attrNameLst>
                                          <p:attrName>fillcolor</p:attrName>
                                        </p:attrNameLst>
                                      </p:cBhvr>
                                      <p:to>
                                        <a:srgbClr val="D6D6D6"/>
                                      </p:to>
                                    </p:animClr>
                                    <p:set>
                                      <p:cBhvr>
                                        <p:cTn id="55" dur="1000" fill="hold"/>
                                        <p:tgtEl>
                                          <p:spTgt spid="18"/>
                                        </p:tgtEl>
                                        <p:attrNameLst>
                                          <p:attrName>fill.type</p:attrName>
                                        </p:attrNameLst>
                                      </p:cBhvr>
                                      <p:to>
                                        <p:strVal val="solid"/>
                                      </p:to>
                                    </p:set>
                                    <p:set>
                                      <p:cBhvr>
                                        <p:cTn id="56" dur="1000" fill="hold"/>
                                        <p:tgtEl>
                                          <p:spTgt spid="18"/>
                                        </p:tgtEl>
                                        <p:attrNameLst>
                                          <p:attrName>fill.on</p:attrName>
                                        </p:attrNameLst>
                                      </p:cBhvr>
                                      <p:to>
                                        <p:strVal val="true"/>
                                      </p:to>
                                    </p:set>
                                  </p:childTnLst>
                                  <p:subTnLst>
                                    <p:animClr clrSpc="rgb" dir="cw">
                                      <p:cBhvr override="childStyle">
                                        <p:cTn dur="1" fill="hold" display="0" masterRel="nextClick" afterEffect="1"/>
                                        <p:tgtEl>
                                          <p:spTgt spid="18"/>
                                        </p:tgtEl>
                                        <p:attrNameLst>
                                          <p:attrName>ppt_c</p:attrName>
                                        </p:attrNameLst>
                                      </p:cBhvr>
                                      <p:to>
                                        <a:srgbClr val="A5A5A5"/>
                                      </p:to>
                                    </p:animClr>
                                  </p:subTnLst>
                                </p:cTn>
                              </p:par>
                              <p:par>
                                <p:cTn id="57" presetID="3" presetClass="emph" presetSubtype="2" fill="hold" grpId="0" nodeType="withEffect" nodePh="1">
                                  <p:stCondLst>
                                    <p:cond delay="0"/>
                                  </p:stCondLst>
                                  <p:endCondLst>
                                    <p:cond evt="begin" delay="0">
                                      <p:tn val="57"/>
                                    </p:cond>
                                  </p:endCondLst>
                                  <p:childTnLst>
                                    <p:animClr clrSpc="rgb" dir="cw">
                                      <p:cBhvr override="childStyle">
                                        <p:cTn id="58" dur="1000" fill="hold"/>
                                        <p:tgtEl>
                                          <p:spTgt spid="18"/>
                                        </p:tgtEl>
                                        <p:attrNameLst>
                                          <p:attrName>style.color</p:attrName>
                                        </p:attrNameLst>
                                      </p:cBhvr>
                                      <p:to>
                                        <a:srgbClr val="A5A5A5"/>
                                      </p:to>
                                    </p:animClr>
                                  </p:childTnLst>
                                </p:cTn>
                              </p:par>
                              <p:par>
                                <p:cTn id="59" presetID="7" presetClass="emph" presetSubtype="2" fill="hold" nodeType="withEffect">
                                  <p:stCondLst>
                                    <p:cond delay="0"/>
                                  </p:stCondLst>
                                  <p:childTnLst>
                                    <p:animClr clrSpc="rgb" dir="cw">
                                      <p:cBhvr>
                                        <p:cTn id="60" dur="1000" fill="hold"/>
                                        <p:tgtEl>
                                          <p:spTgt spid="18"/>
                                        </p:tgtEl>
                                        <p:attrNameLst>
                                          <p:attrName>stroke.color</p:attrName>
                                        </p:attrNameLst>
                                      </p:cBhvr>
                                      <p:to>
                                        <a:srgbClr val="A5A5A5"/>
                                      </p:to>
                                    </p:animClr>
                                    <p:set>
                                      <p:cBhvr>
                                        <p:cTn id="61" dur="1000" fill="hold"/>
                                        <p:tgtEl>
                                          <p:spTgt spid="18"/>
                                        </p:tgtEl>
                                        <p:attrNameLst>
                                          <p:attrName>stroke.on</p:attrName>
                                        </p:attrNameLst>
                                      </p:cBhvr>
                                      <p:to>
                                        <p:strVal val="true"/>
                                      </p:to>
                                    </p:set>
                                  </p:childTnLst>
                                </p:cTn>
                              </p:par>
                              <p:par>
                                <p:cTn id="62" presetID="1" presetClass="emph" presetSubtype="2" fill="hold" nodeType="withEffect">
                                  <p:stCondLst>
                                    <p:cond delay="0"/>
                                  </p:stCondLst>
                                  <p:childTnLst>
                                    <p:animClr clrSpc="rgb" dir="cw">
                                      <p:cBhvr>
                                        <p:cTn id="63" dur="1000" fill="hold"/>
                                        <p:tgtEl>
                                          <p:spTgt spid="11"/>
                                        </p:tgtEl>
                                        <p:attrNameLst>
                                          <p:attrName>fillcolor</p:attrName>
                                        </p:attrNameLst>
                                      </p:cBhvr>
                                      <p:to>
                                        <a:srgbClr val="A5A5A5"/>
                                      </p:to>
                                    </p:animClr>
                                    <p:set>
                                      <p:cBhvr>
                                        <p:cTn id="64" dur="1000" fill="hold"/>
                                        <p:tgtEl>
                                          <p:spTgt spid="11"/>
                                        </p:tgtEl>
                                        <p:attrNameLst>
                                          <p:attrName>fill.type</p:attrName>
                                        </p:attrNameLst>
                                      </p:cBhvr>
                                      <p:to>
                                        <p:strVal val="solid"/>
                                      </p:to>
                                    </p:set>
                                    <p:set>
                                      <p:cBhvr>
                                        <p:cTn id="65" dur="1000" fill="hold"/>
                                        <p:tgtEl>
                                          <p:spTgt spid="11"/>
                                        </p:tgtEl>
                                        <p:attrNameLst>
                                          <p:attrName>fill.on</p:attrName>
                                        </p:attrNameLst>
                                      </p:cBhvr>
                                      <p:to>
                                        <p:strVal val="true"/>
                                      </p:to>
                                    </p:set>
                                  </p:childTnLst>
                                </p:cTn>
                              </p:par>
                              <p:par>
                                <p:cTn id="66" presetID="1" presetClass="emph" presetSubtype="2" fill="hold" nodeType="withEffect">
                                  <p:stCondLst>
                                    <p:cond delay="0"/>
                                  </p:stCondLst>
                                  <p:childTnLst>
                                    <p:animClr clrSpc="rgb" dir="cw">
                                      <p:cBhvr>
                                        <p:cTn id="67" dur="1000" fill="hold"/>
                                        <p:tgtEl>
                                          <p:spTgt spid="12"/>
                                        </p:tgtEl>
                                        <p:attrNameLst>
                                          <p:attrName>fillcolor</p:attrName>
                                        </p:attrNameLst>
                                      </p:cBhvr>
                                      <p:to>
                                        <a:srgbClr val="A5A5A5"/>
                                      </p:to>
                                    </p:animClr>
                                    <p:set>
                                      <p:cBhvr>
                                        <p:cTn id="68" dur="1000" fill="hold"/>
                                        <p:tgtEl>
                                          <p:spTgt spid="12"/>
                                        </p:tgtEl>
                                        <p:attrNameLst>
                                          <p:attrName>fill.type</p:attrName>
                                        </p:attrNameLst>
                                      </p:cBhvr>
                                      <p:to>
                                        <p:strVal val="solid"/>
                                      </p:to>
                                    </p:set>
                                    <p:set>
                                      <p:cBhvr>
                                        <p:cTn id="69" dur="1000" fill="hold"/>
                                        <p:tgtEl>
                                          <p:spTgt spid="12"/>
                                        </p:tgtEl>
                                        <p:attrNameLst>
                                          <p:attrName>fill.on</p:attrName>
                                        </p:attrNameLst>
                                      </p:cBhvr>
                                      <p:to>
                                        <p:strVal val="true"/>
                                      </p:to>
                                    </p:set>
                                  </p:childTnLst>
                                </p:cTn>
                              </p:par>
                              <p:par>
                                <p:cTn id="70" presetID="1" presetClass="emph" presetSubtype="2" fill="hold" nodeType="withEffect">
                                  <p:stCondLst>
                                    <p:cond delay="0"/>
                                  </p:stCondLst>
                                  <p:childTnLst>
                                    <p:animClr clrSpc="rgb" dir="cw">
                                      <p:cBhvr>
                                        <p:cTn id="71" dur="1000" fill="hold"/>
                                        <p:tgtEl>
                                          <p:spTgt spid="10"/>
                                        </p:tgtEl>
                                        <p:attrNameLst>
                                          <p:attrName>fillcolor</p:attrName>
                                        </p:attrNameLst>
                                      </p:cBhvr>
                                      <p:to>
                                        <a:srgbClr val="A5A5A5"/>
                                      </p:to>
                                    </p:animClr>
                                    <p:set>
                                      <p:cBhvr>
                                        <p:cTn id="72" dur="1000" fill="hold"/>
                                        <p:tgtEl>
                                          <p:spTgt spid="10"/>
                                        </p:tgtEl>
                                        <p:attrNameLst>
                                          <p:attrName>fill.type</p:attrName>
                                        </p:attrNameLst>
                                      </p:cBhvr>
                                      <p:to>
                                        <p:strVal val="solid"/>
                                      </p:to>
                                    </p:set>
                                    <p:set>
                                      <p:cBhvr>
                                        <p:cTn id="73" dur="1000" fill="hold"/>
                                        <p:tgtEl>
                                          <p:spTgt spid="10"/>
                                        </p:tgtEl>
                                        <p:attrNameLst>
                                          <p:attrName>fill.on</p:attrName>
                                        </p:attrNameLst>
                                      </p:cBhvr>
                                      <p:to>
                                        <p:strVal val="true"/>
                                      </p:to>
                                    </p:set>
                                  </p:childTnLst>
                                </p:cTn>
                              </p:par>
                              <p:par>
                                <p:cTn id="74" presetID="1" presetClass="emph" presetSubtype="2" fill="hold" nodeType="withEffect">
                                  <p:stCondLst>
                                    <p:cond delay="0"/>
                                  </p:stCondLst>
                                  <p:childTnLst>
                                    <p:animClr clrSpc="rgb" dir="cw">
                                      <p:cBhvr>
                                        <p:cTn id="75" dur="1000" fill="hold"/>
                                        <p:tgtEl>
                                          <p:spTgt spid="9"/>
                                        </p:tgtEl>
                                        <p:attrNameLst>
                                          <p:attrName>fillcolor</p:attrName>
                                        </p:attrNameLst>
                                      </p:cBhvr>
                                      <p:to>
                                        <a:srgbClr val="A5A5A5"/>
                                      </p:to>
                                    </p:animClr>
                                    <p:set>
                                      <p:cBhvr>
                                        <p:cTn id="76" dur="1000" fill="hold"/>
                                        <p:tgtEl>
                                          <p:spTgt spid="9"/>
                                        </p:tgtEl>
                                        <p:attrNameLst>
                                          <p:attrName>fill.type</p:attrName>
                                        </p:attrNameLst>
                                      </p:cBhvr>
                                      <p:to>
                                        <p:strVal val="solid"/>
                                      </p:to>
                                    </p:set>
                                    <p:set>
                                      <p:cBhvr>
                                        <p:cTn id="77" dur="1000" fill="hold"/>
                                        <p:tgtEl>
                                          <p:spTgt spid="9"/>
                                        </p:tgtEl>
                                        <p:attrNameLst>
                                          <p:attrName>fill.on</p:attrName>
                                        </p:attrNameLst>
                                      </p:cBhvr>
                                      <p:to>
                                        <p:strVal val="true"/>
                                      </p:to>
                                    </p:set>
                                  </p:childTnLst>
                                </p:cTn>
                              </p:par>
                              <p:par>
                                <p:cTn id="78" presetID="1" presetClass="emph" presetSubtype="2" fill="hold" nodeType="withEffect">
                                  <p:stCondLst>
                                    <p:cond delay="0"/>
                                  </p:stCondLst>
                                  <p:childTnLst>
                                    <p:animClr clrSpc="rgb" dir="cw">
                                      <p:cBhvr>
                                        <p:cTn id="79" dur="1000" fill="hold"/>
                                        <p:tgtEl>
                                          <p:spTgt spid="13"/>
                                        </p:tgtEl>
                                        <p:attrNameLst>
                                          <p:attrName>fillcolor</p:attrName>
                                        </p:attrNameLst>
                                      </p:cBhvr>
                                      <p:to>
                                        <a:srgbClr val="A5A5A5"/>
                                      </p:to>
                                    </p:animClr>
                                    <p:set>
                                      <p:cBhvr>
                                        <p:cTn id="80" dur="1000" fill="hold"/>
                                        <p:tgtEl>
                                          <p:spTgt spid="13"/>
                                        </p:tgtEl>
                                        <p:attrNameLst>
                                          <p:attrName>fill.type</p:attrName>
                                        </p:attrNameLst>
                                      </p:cBhvr>
                                      <p:to>
                                        <p:strVal val="solid"/>
                                      </p:to>
                                    </p:set>
                                    <p:set>
                                      <p:cBhvr>
                                        <p:cTn id="81" dur="1000" fill="hold"/>
                                        <p:tgtEl>
                                          <p:spTgt spid="13"/>
                                        </p:tgtEl>
                                        <p:attrNameLst>
                                          <p:attrName>fill.on</p:attrName>
                                        </p:attrNameLst>
                                      </p:cBhvr>
                                      <p:to>
                                        <p:strVal val="true"/>
                                      </p:to>
                                    </p:set>
                                  </p:childTnLst>
                                </p:cTn>
                              </p:par>
                              <p:par>
                                <p:cTn id="82" presetID="1" presetClass="emph" presetSubtype="2" fill="hold" nodeType="withEffect">
                                  <p:stCondLst>
                                    <p:cond delay="0"/>
                                  </p:stCondLst>
                                  <p:childTnLst>
                                    <p:animClr clrSpc="rgb" dir="cw">
                                      <p:cBhvr>
                                        <p:cTn id="83" dur="1000" fill="hold"/>
                                        <p:tgtEl>
                                          <p:spTgt spid="52"/>
                                        </p:tgtEl>
                                        <p:attrNameLst>
                                          <p:attrName>fillcolor</p:attrName>
                                        </p:attrNameLst>
                                      </p:cBhvr>
                                      <p:to>
                                        <a:srgbClr val="A5A5A5"/>
                                      </p:to>
                                    </p:animClr>
                                    <p:set>
                                      <p:cBhvr>
                                        <p:cTn id="84" dur="1000" fill="hold"/>
                                        <p:tgtEl>
                                          <p:spTgt spid="52"/>
                                        </p:tgtEl>
                                        <p:attrNameLst>
                                          <p:attrName>fill.type</p:attrName>
                                        </p:attrNameLst>
                                      </p:cBhvr>
                                      <p:to>
                                        <p:strVal val="solid"/>
                                      </p:to>
                                    </p:set>
                                    <p:set>
                                      <p:cBhvr>
                                        <p:cTn id="85" dur="1000" fill="hold"/>
                                        <p:tgtEl>
                                          <p:spTgt spid="52"/>
                                        </p:tgtEl>
                                        <p:attrNameLst>
                                          <p:attrName>fill.on</p:attrName>
                                        </p:attrNameLst>
                                      </p:cBhvr>
                                      <p:to>
                                        <p:strVal val="true"/>
                                      </p:to>
                                    </p:set>
                                  </p:childTnLst>
                                </p:cTn>
                              </p:par>
                              <p:par>
                                <p:cTn id="86" presetID="1" presetClass="emph" presetSubtype="2" fill="hold" nodeType="withEffect">
                                  <p:stCondLst>
                                    <p:cond delay="0"/>
                                  </p:stCondLst>
                                  <p:childTnLst>
                                    <p:animClr clrSpc="rgb" dir="cw">
                                      <p:cBhvr>
                                        <p:cTn id="87" dur="1000" fill="hold"/>
                                        <p:tgtEl>
                                          <p:spTgt spid="51"/>
                                        </p:tgtEl>
                                        <p:attrNameLst>
                                          <p:attrName>fillcolor</p:attrName>
                                        </p:attrNameLst>
                                      </p:cBhvr>
                                      <p:to>
                                        <a:srgbClr val="A5A5A5"/>
                                      </p:to>
                                    </p:animClr>
                                    <p:set>
                                      <p:cBhvr>
                                        <p:cTn id="88" dur="1000" fill="hold"/>
                                        <p:tgtEl>
                                          <p:spTgt spid="51"/>
                                        </p:tgtEl>
                                        <p:attrNameLst>
                                          <p:attrName>fill.type</p:attrName>
                                        </p:attrNameLst>
                                      </p:cBhvr>
                                      <p:to>
                                        <p:strVal val="solid"/>
                                      </p:to>
                                    </p:set>
                                    <p:set>
                                      <p:cBhvr>
                                        <p:cTn id="89" dur="1000" fill="hold"/>
                                        <p:tgtEl>
                                          <p:spTgt spid="51"/>
                                        </p:tgtEl>
                                        <p:attrNameLst>
                                          <p:attrName>fill.on</p:attrName>
                                        </p:attrNameLst>
                                      </p:cBhvr>
                                      <p:to>
                                        <p:strVal val="true"/>
                                      </p:to>
                                    </p:set>
                                  </p:childTnLst>
                                </p:cTn>
                              </p:par>
                              <p:par>
                                <p:cTn id="90" presetID="1" presetClass="emph" presetSubtype="2" fill="hold" nodeType="withEffect">
                                  <p:stCondLst>
                                    <p:cond delay="0"/>
                                  </p:stCondLst>
                                  <p:childTnLst>
                                    <p:animClr clrSpc="rgb" dir="cw">
                                      <p:cBhvr>
                                        <p:cTn id="91" dur="1000" fill="hold"/>
                                        <p:tgtEl>
                                          <p:spTgt spid="51"/>
                                        </p:tgtEl>
                                        <p:attrNameLst>
                                          <p:attrName>fillcolor</p:attrName>
                                        </p:attrNameLst>
                                      </p:cBhvr>
                                      <p:to>
                                        <a:srgbClr val="A5A5A5"/>
                                      </p:to>
                                    </p:animClr>
                                    <p:set>
                                      <p:cBhvr>
                                        <p:cTn id="92" dur="1000" fill="hold"/>
                                        <p:tgtEl>
                                          <p:spTgt spid="51"/>
                                        </p:tgtEl>
                                        <p:attrNameLst>
                                          <p:attrName>fill.type</p:attrName>
                                        </p:attrNameLst>
                                      </p:cBhvr>
                                      <p:to>
                                        <p:strVal val="solid"/>
                                      </p:to>
                                    </p:set>
                                    <p:set>
                                      <p:cBhvr>
                                        <p:cTn id="93" dur="1000" fill="hold"/>
                                        <p:tgtEl>
                                          <p:spTgt spid="51"/>
                                        </p:tgtEl>
                                        <p:attrNameLst>
                                          <p:attrName>fill.on</p:attrName>
                                        </p:attrNameLst>
                                      </p:cBhvr>
                                      <p:to>
                                        <p:strVal val="true"/>
                                      </p:to>
                                    </p:set>
                                  </p:childTnLst>
                                </p:cTn>
                              </p:par>
                              <p:par>
                                <p:cTn id="94" presetID="1" presetClass="emph" presetSubtype="2" fill="hold" nodeType="withEffect">
                                  <p:stCondLst>
                                    <p:cond delay="0"/>
                                  </p:stCondLst>
                                  <p:childTnLst>
                                    <p:animClr clrSpc="rgb" dir="cw">
                                      <p:cBhvr>
                                        <p:cTn id="95" dur="1000" fill="hold"/>
                                        <p:tgtEl>
                                          <p:spTgt spid="49"/>
                                        </p:tgtEl>
                                        <p:attrNameLst>
                                          <p:attrName>fillcolor</p:attrName>
                                        </p:attrNameLst>
                                      </p:cBhvr>
                                      <p:to>
                                        <a:srgbClr val="A5A5A5"/>
                                      </p:to>
                                    </p:animClr>
                                    <p:set>
                                      <p:cBhvr>
                                        <p:cTn id="96" dur="1000" fill="hold"/>
                                        <p:tgtEl>
                                          <p:spTgt spid="49"/>
                                        </p:tgtEl>
                                        <p:attrNameLst>
                                          <p:attrName>fill.type</p:attrName>
                                        </p:attrNameLst>
                                      </p:cBhvr>
                                      <p:to>
                                        <p:strVal val="solid"/>
                                      </p:to>
                                    </p:set>
                                    <p:set>
                                      <p:cBhvr>
                                        <p:cTn id="97" dur="1000" fill="hold"/>
                                        <p:tgtEl>
                                          <p:spTgt spid="49"/>
                                        </p:tgtEl>
                                        <p:attrNameLst>
                                          <p:attrName>fill.on</p:attrName>
                                        </p:attrNameLst>
                                      </p:cBhvr>
                                      <p:to>
                                        <p:strVal val="true"/>
                                      </p:to>
                                    </p:set>
                                  </p:childTnLst>
                                </p:cTn>
                              </p:par>
                              <p:par>
                                <p:cTn id="98" presetID="1" presetClass="emph" presetSubtype="2" fill="hold" nodeType="withEffect">
                                  <p:stCondLst>
                                    <p:cond delay="0"/>
                                  </p:stCondLst>
                                  <p:childTnLst>
                                    <p:animClr clrSpc="rgb" dir="cw">
                                      <p:cBhvr>
                                        <p:cTn id="99" dur="1000" fill="hold"/>
                                        <p:tgtEl>
                                          <p:spTgt spid="50"/>
                                        </p:tgtEl>
                                        <p:attrNameLst>
                                          <p:attrName>fillcolor</p:attrName>
                                        </p:attrNameLst>
                                      </p:cBhvr>
                                      <p:to>
                                        <a:srgbClr val="A5A5A5"/>
                                      </p:to>
                                    </p:animClr>
                                    <p:set>
                                      <p:cBhvr>
                                        <p:cTn id="100" dur="1000" fill="hold"/>
                                        <p:tgtEl>
                                          <p:spTgt spid="50"/>
                                        </p:tgtEl>
                                        <p:attrNameLst>
                                          <p:attrName>fill.type</p:attrName>
                                        </p:attrNameLst>
                                      </p:cBhvr>
                                      <p:to>
                                        <p:strVal val="solid"/>
                                      </p:to>
                                    </p:set>
                                    <p:set>
                                      <p:cBhvr>
                                        <p:cTn id="101" dur="1000" fill="hold"/>
                                        <p:tgtEl>
                                          <p:spTgt spid="50"/>
                                        </p:tgtEl>
                                        <p:attrNameLst>
                                          <p:attrName>fill.on</p:attrName>
                                        </p:attrNameLst>
                                      </p:cBhvr>
                                      <p:to>
                                        <p:strVal val="true"/>
                                      </p:to>
                                    </p:set>
                                  </p:childTnLst>
                                </p:cTn>
                              </p:par>
                              <p:par>
                                <p:cTn id="102" presetID="1" presetClass="emph" presetSubtype="2" fill="hold" nodeType="withEffect">
                                  <p:stCondLst>
                                    <p:cond delay="0"/>
                                  </p:stCondLst>
                                  <p:childTnLst>
                                    <p:animClr clrSpc="rgb" dir="cw">
                                      <p:cBhvr>
                                        <p:cTn id="103" dur="1000" fill="hold"/>
                                        <p:tgtEl>
                                          <p:spTgt spid="52"/>
                                        </p:tgtEl>
                                        <p:attrNameLst>
                                          <p:attrName>fillcolor</p:attrName>
                                        </p:attrNameLst>
                                      </p:cBhvr>
                                      <p:to>
                                        <a:srgbClr val="A5A5A5"/>
                                      </p:to>
                                    </p:animClr>
                                    <p:set>
                                      <p:cBhvr>
                                        <p:cTn id="104" dur="1000" fill="hold"/>
                                        <p:tgtEl>
                                          <p:spTgt spid="52"/>
                                        </p:tgtEl>
                                        <p:attrNameLst>
                                          <p:attrName>fill.type</p:attrName>
                                        </p:attrNameLst>
                                      </p:cBhvr>
                                      <p:to>
                                        <p:strVal val="solid"/>
                                      </p:to>
                                    </p:set>
                                    <p:set>
                                      <p:cBhvr>
                                        <p:cTn id="105" dur="1000" fill="hold"/>
                                        <p:tgtEl>
                                          <p:spTgt spid="52"/>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19"/>
                    </p:tgtEl>
                  </p:cond>
                </p:stCondLst>
                <p:endSync evt="end" delay="0">
                  <p:rtn val="all"/>
                </p:endSync>
                <p:childTnLst>
                  <p:par>
                    <p:cTn id="107" fill="hold">
                      <p:stCondLst>
                        <p:cond delay="0"/>
                      </p:stCondLst>
                      <p:childTnLst>
                        <p:par>
                          <p:cTn id="108" fill="hold">
                            <p:stCondLst>
                              <p:cond delay="0"/>
                            </p:stCondLst>
                            <p:childTnLst>
                              <p:par>
                                <p:cTn id="109" presetID="1" presetClass="emph" presetSubtype="2" fill="hold" nodeType="clickEffect">
                                  <p:stCondLst>
                                    <p:cond delay="0"/>
                                  </p:stCondLst>
                                  <p:childTnLst>
                                    <p:animClr clrSpc="rgb" dir="cw">
                                      <p:cBhvr>
                                        <p:cTn id="110" dur="1000" fill="hold"/>
                                        <p:tgtEl>
                                          <p:spTgt spid="19"/>
                                        </p:tgtEl>
                                        <p:attrNameLst>
                                          <p:attrName>fillcolor</p:attrName>
                                        </p:attrNameLst>
                                      </p:cBhvr>
                                      <p:to>
                                        <a:srgbClr val="CFECA5"/>
                                      </p:to>
                                    </p:animClr>
                                    <p:set>
                                      <p:cBhvr>
                                        <p:cTn id="111" dur="1000" fill="hold"/>
                                        <p:tgtEl>
                                          <p:spTgt spid="19"/>
                                        </p:tgtEl>
                                        <p:attrNameLst>
                                          <p:attrName>fill.type</p:attrName>
                                        </p:attrNameLst>
                                      </p:cBhvr>
                                      <p:to>
                                        <p:strVal val="solid"/>
                                      </p:to>
                                    </p:set>
                                    <p:set>
                                      <p:cBhvr>
                                        <p:cTn id="112" dur="1000" fill="hold"/>
                                        <p:tgtEl>
                                          <p:spTgt spid="19"/>
                                        </p:tgtEl>
                                        <p:attrNameLst>
                                          <p:attrName>fill.on</p:attrName>
                                        </p:attrNameLst>
                                      </p:cBhvr>
                                      <p:to>
                                        <p:strVal val="true"/>
                                      </p:to>
                                    </p:set>
                                  </p:childTnLst>
                                  <p:subTnLst>
                                    <p:animClr clrSpc="rgb" dir="cw">
                                      <p:cBhvr override="childStyle">
                                        <p:cTn dur="1" fill="hold" display="0" masterRel="nextClick" afterEffect="1"/>
                                        <p:tgtEl>
                                          <p:spTgt spid="19"/>
                                        </p:tgtEl>
                                        <p:attrNameLst>
                                          <p:attrName>ppt_c</p:attrName>
                                        </p:attrNameLst>
                                      </p:cBhvr>
                                      <p:to>
                                        <a:srgbClr val="A5A5A5"/>
                                      </p:to>
                                    </p:animClr>
                                  </p:subTnLst>
                                </p:cTn>
                              </p:par>
                              <p:par>
                                <p:cTn id="113" presetID="7" presetClass="emph" presetSubtype="2" fill="hold" grpId="0" nodeType="withEffect">
                                  <p:stCondLst>
                                    <p:cond delay="0"/>
                                  </p:stCondLst>
                                  <p:childTnLst>
                                    <p:animClr clrSpc="rgb" dir="cw">
                                      <p:cBhvr>
                                        <p:cTn id="114" dur="1000" fill="hold"/>
                                        <p:tgtEl>
                                          <p:spTgt spid="19"/>
                                        </p:tgtEl>
                                        <p:attrNameLst>
                                          <p:attrName>stroke.color</p:attrName>
                                        </p:attrNameLst>
                                      </p:cBhvr>
                                      <p:to>
                                        <a:srgbClr val="7DC348"/>
                                      </p:to>
                                    </p:animClr>
                                    <p:set>
                                      <p:cBhvr>
                                        <p:cTn id="115" dur="1000" fill="hold"/>
                                        <p:tgtEl>
                                          <p:spTgt spid="19"/>
                                        </p:tgtEl>
                                        <p:attrNameLst>
                                          <p:attrName>stroke.on</p:attrName>
                                        </p:attrNameLst>
                                      </p:cBhvr>
                                      <p:to>
                                        <p:strVal val="true"/>
                                      </p:to>
                                    </p:set>
                                  </p:childTnLst>
                                </p:cTn>
                              </p:par>
                              <p:par>
                                <p:cTn id="116" presetID="3" presetClass="emph" presetSubtype="2" fill="hold" grpId="1" nodeType="withEffect" nodePh="1">
                                  <p:stCondLst>
                                    <p:cond delay="0"/>
                                  </p:stCondLst>
                                  <p:endCondLst>
                                    <p:cond evt="begin" delay="0">
                                      <p:tn val="116"/>
                                    </p:cond>
                                  </p:endCondLst>
                                  <p:childTnLst>
                                    <p:animClr clrSpc="rgb" dir="cw">
                                      <p:cBhvr override="childStyle">
                                        <p:cTn id="117" dur="1000" fill="hold"/>
                                        <p:tgtEl>
                                          <p:spTgt spid="19"/>
                                        </p:tgtEl>
                                        <p:attrNameLst>
                                          <p:attrName>style.color</p:attrName>
                                        </p:attrNameLst>
                                      </p:cBhvr>
                                      <p:to>
                                        <a:srgbClr val="7DC348"/>
                                      </p:to>
                                    </p:animClr>
                                  </p:childTnLst>
                                </p:cTn>
                              </p:par>
                              <p:par>
                                <p:cTn id="118" presetID="1" presetClass="emph" presetSubtype="2" fill="hold" nodeType="withEffect">
                                  <p:stCondLst>
                                    <p:cond delay="0"/>
                                  </p:stCondLst>
                                  <p:childTnLst>
                                    <p:animClr clrSpc="rgb" dir="cw">
                                      <p:cBhvr>
                                        <p:cTn id="119" dur="1000" fill="hold"/>
                                        <p:tgtEl>
                                          <p:spTgt spid="24"/>
                                        </p:tgtEl>
                                        <p:attrNameLst>
                                          <p:attrName>fillcolor</p:attrName>
                                        </p:attrNameLst>
                                      </p:cBhvr>
                                      <p:to>
                                        <a:srgbClr val="7DC348"/>
                                      </p:to>
                                    </p:animClr>
                                    <p:set>
                                      <p:cBhvr>
                                        <p:cTn id="120" dur="1000" fill="hold"/>
                                        <p:tgtEl>
                                          <p:spTgt spid="24"/>
                                        </p:tgtEl>
                                        <p:attrNameLst>
                                          <p:attrName>fill.type</p:attrName>
                                        </p:attrNameLst>
                                      </p:cBhvr>
                                      <p:to>
                                        <p:strVal val="solid"/>
                                      </p:to>
                                    </p:set>
                                    <p:set>
                                      <p:cBhvr>
                                        <p:cTn id="121" dur="1000" fill="hold"/>
                                        <p:tgtEl>
                                          <p:spTgt spid="24"/>
                                        </p:tgtEl>
                                        <p:attrNameLst>
                                          <p:attrName>fill.on</p:attrName>
                                        </p:attrNameLst>
                                      </p:cBhvr>
                                      <p:to>
                                        <p:strVal val="true"/>
                                      </p:to>
                                    </p:set>
                                  </p:childTnLst>
                                </p:cTn>
                              </p:par>
                              <p:par>
                                <p:cTn id="122" presetID="1" presetClass="emph" presetSubtype="2" fill="hold" nodeType="withEffect">
                                  <p:stCondLst>
                                    <p:cond delay="0"/>
                                  </p:stCondLst>
                                  <p:childTnLst>
                                    <p:animClr clrSpc="rgb" dir="cw">
                                      <p:cBhvr>
                                        <p:cTn id="123" dur="1000" fill="hold"/>
                                        <p:tgtEl>
                                          <p:spTgt spid="23"/>
                                        </p:tgtEl>
                                        <p:attrNameLst>
                                          <p:attrName>fillcolor</p:attrName>
                                        </p:attrNameLst>
                                      </p:cBhvr>
                                      <p:to>
                                        <a:srgbClr val="7DC348"/>
                                      </p:to>
                                    </p:animClr>
                                    <p:set>
                                      <p:cBhvr>
                                        <p:cTn id="124" dur="1000" fill="hold"/>
                                        <p:tgtEl>
                                          <p:spTgt spid="23"/>
                                        </p:tgtEl>
                                        <p:attrNameLst>
                                          <p:attrName>fill.type</p:attrName>
                                        </p:attrNameLst>
                                      </p:cBhvr>
                                      <p:to>
                                        <p:strVal val="solid"/>
                                      </p:to>
                                    </p:set>
                                    <p:set>
                                      <p:cBhvr>
                                        <p:cTn id="125" dur="1000" fill="hold"/>
                                        <p:tgtEl>
                                          <p:spTgt spid="23"/>
                                        </p:tgtEl>
                                        <p:attrNameLst>
                                          <p:attrName>fill.on</p:attrName>
                                        </p:attrNameLst>
                                      </p:cBhvr>
                                      <p:to>
                                        <p:strVal val="true"/>
                                      </p:to>
                                    </p:set>
                                  </p:childTnLst>
                                </p:cTn>
                              </p:par>
                              <p:par>
                                <p:cTn id="126" presetID="1" presetClass="emph" presetSubtype="2" fill="hold" nodeType="withEffect">
                                  <p:stCondLst>
                                    <p:cond delay="0"/>
                                  </p:stCondLst>
                                  <p:childTnLst>
                                    <p:animClr clrSpc="rgb" dir="cw">
                                      <p:cBhvr>
                                        <p:cTn id="127" dur="1000" fill="hold"/>
                                        <p:tgtEl>
                                          <p:spTgt spid="21"/>
                                        </p:tgtEl>
                                        <p:attrNameLst>
                                          <p:attrName>fillcolor</p:attrName>
                                        </p:attrNameLst>
                                      </p:cBhvr>
                                      <p:to>
                                        <a:srgbClr val="7DC348"/>
                                      </p:to>
                                    </p:animClr>
                                    <p:set>
                                      <p:cBhvr>
                                        <p:cTn id="128" dur="1000" fill="hold"/>
                                        <p:tgtEl>
                                          <p:spTgt spid="21"/>
                                        </p:tgtEl>
                                        <p:attrNameLst>
                                          <p:attrName>fill.type</p:attrName>
                                        </p:attrNameLst>
                                      </p:cBhvr>
                                      <p:to>
                                        <p:strVal val="solid"/>
                                      </p:to>
                                    </p:set>
                                    <p:set>
                                      <p:cBhvr>
                                        <p:cTn id="129" dur="1000" fill="hold"/>
                                        <p:tgtEl>
                                          <p:spTgt spid="21"/>
                                        </p:tgtEl>
                                        <p:attrNameLst>
                                          <p:attrName>fill.on</p:attrName>
                                        </p:attrNameLst>
                                      </p:cBhvr>
                                      <p:to>
                                        <p:strVal val="true"/>
                                      </p:to>
                                    </p:set>
                                  </p:childTnLst>
                                </p:cTn>
                              </p:par>
                              <p:par>
                                <p:cTn id="130" presetID="1" presetClass="emph" presetSubtype="2" fill="hold" nodeType="withEffect">
                                  <p:stCondLst>
                                    <p:cond delay="0"/>
                                  </p:stCondLst>
                                  <p:childTnLst>
                                    <p:animClr clrSpc="rgb" dir="cw">
                                      <p:cBhvr>
                                        <p:cTn id="131" dur="1000" fill="hold"/>
                                        <p:tgtEl>
                                          <p:spTgt spid="35"/>
                                        </p:tgtEl>
                                        <p:attrNameLst>
                                          <p:attrName>fillcolor</p:attrName>
                                        </p:attrNameLst>
                                      </p:cBhvr>
                                      <p:to>
                                        <a:srgbClr val="7DC348"/>
                                      </p:to>
                                    </p:animClr>
                                    <p:set>
                                      <p:cBhvr>
                                        <p:cTn id="132" dur="1000" fill="hold"/>
                                        <p:tgtEl>
                                          <p:spTgt spid="35"/>
                                        </p:tgtEl>
                                        <p:attrNameLst>
                                          <p:attrName>fill.type</p:attrName>
                                        </p:attrNameLst>
                                      </p:cBhvr>
                                      <p:to>
                                        <p:strVal val="solid"/>
                                      </p:to>
                                    </p:set>
                                    <p:set>
                                      <p:cBhvr>
                                        <p:cTn id="133" dur="1000" fill="hold"/>
                                        <p:tgtEl>
                                          <p:spTgt spid="35"/>
                                        </p:tgtEl>
                                        <p:attrNameLst>
                                          <p:attrName>fill.on</p:attrName>
                                        </p:attrNameLst>
                                      </p:cBhvr>
                                      <p:to>
                                        <p:strVal val="true"/>
                                      </p:to>
                                    </p:set>
                                  </p:childTnLst>
                                </p:cTn>
                              </p:par>
                              <p:par>
                                <p:cTn id="134" presetID="1" presetClass="emph" presetSubtype="2" fill="hold" nodeType="withEffect">
                                  <p:stCondLst>
                                    <p:cond delay="0"/>
                                  </p:stCondLst>
                                  <p:childTnLst>
                                    <p:animClr clrSpc="rgb" dir="cw">
                                      <p:cBhvr>
                                        <p:cTn id="135" dur="1000" fill="hold"/>
                                        <p:tgtEl>
                                          <p:spTgt spid="37"/>
                                        </p:tgtEl>
                                        <p:attrNameLst>
                                          <p:attrName>fillcolor</p:attrName>
                                        </p:attrNameLst>
                                      </p:cBhvr>
                                      <p:to>
                                        <a:srgbClr val="7DC348"/>
                                      </p:to>
                                    </p:animClr>
                                    <p:set>
                                      <p:cBhvr>
                                        <p:cTn id="136" dur="1000" fill="hold"/>
                                        <p:tgtEl>
                                          <p:spTgt spid="37"/>
                                        </p:tgtEl>
                                        <p:attrNameLst>
                                          <p:attrName>fill.type</p:attrName>
                                        </p:attrNameLst>
                                      </p:cBhvr>
                                      <p:to>
                                        <p:strVal val="solid"/>
                                      </p:to>
                                    </p:set>
                                    <p:set>
                                      <p:cBhvr>
                                        <p:cTn id="137" dur="1000" fill="hold"/>
                                        <p:tgtEl>
                                          <p:spTgt spid="37"/>
                                        </p:tgtEl>
                                        <p:attrNameLst>
                                          <p:attrName>fill.on</p:attrName>
                                        </p:attrNameLst>
                                      </p:cBhvr>
                                      <p:to>
                                        <p:strVal val="true"/>
                                      </p:to>
                                    </p:set>
                                  </p:childTnLst>
                                </p:cTn>
                              </p:par>
                              <p:par>
                                <p:cTn id="138" presetID="1" presetClass="emph" presetSubtype="2" fill="hold" nodeType="withEffect">
                                  <p:stCondLst>
                                    <p:cond delay="0"/>
                                  </p:stCondLst>
                                  <p:childTnLst>
                                    <p:animClr clrSpc="rgb" dir="cw">
                                      <p:cBhvr>
                                        <p:cTn id="139" dur="1000" fill="hold"/>
                                        <p:tgtEl>
                                          <p:spTgt spid="36"/>
                                        </p:tgtEl>
                                        <p:attrNameLst>
                                          <p:attrName>fillcolor</p:attrName>
                                        </p:attrNameLst>
                                      </p:cBhvr>
                                      <p:to>
                                        <a:srgbClr val="7DC348"/>
                                      </p:to>
                                    </p:animClr>
                                    <p:set>
                                      <p:cBhvr>
                                        <p:cTn id="140" dur="1000" fill="hold"/>
                                        <p:tgtEl>
                                          <p:spTgt spid="36"/>
                                        </p:tgtEl>
                                        <p:attrNameLst>
                                          <p:attrName>fill.type</p:attrName>
                                        </p:attrNameLst>
                                      </p:cBhvr>
                                      <p:to>
                                        <p:strVal val="solid"/>
                                      </p:to>
                                    </p:set>
                                    <p:set>
                                      <p:cBhvr>
                                        <p:cTn id="141" dur="1000" fill="hold"/>
                                        <p:tgtEl>
                                          <p:spTgt spid="36"/>
                                        </p:tgtEl>
                                        <p:attrNameLst>
                                          <p:attrName>fill.on</p:attrName>
                                        </p:attrNameLst>
                                      </p:cBhvr>
                                      <p:to>
                                        <p:strVal val="true"/>
                                      </p:to>
                                    </p:set>
                                  </p:childTnLst>
                                </p:cTn>
                              </p:par>
                              <p:par>
                                <p:cTn id="142" presetID="1" presetClass="emph" presetSubtype="2" fill="hold" nodeType="withEffect">
                                  <p:stCondLst>
                                    <p:cond delay="0"/>
                                  </p:stCondLst>
                                  <p:childTnLst>
                                    <p:animClr clrSpc="rgb" dir="cw">
                                      <p:cBhvr>
                                        <p:cTn id="143" dur="1000" fill="hold"/>
                                        <p:tgtEl>
                                          <p:spTgt spid="48"/>
                                        </p:tgtEl>
                                        <p:attrNameLst>
                                          <p:attrName>fillcolor</p:attrName>
                                        </p:attrNameLst>
                                      </p:cBhvr>
                                      <p:to>
                                        <a:srgbClr val="7DC348"/>
                                      </p:to>
                                    </p:animClr>
                                    <p:set>
                                      <p:cBhvr>
                                        <p:cTn id="144" dur="1000" fill="hold"/>
                                        <p:tgtEl>
                                          <p:spTgt spid="48"/>
                                        </p:tgtEl>
                                        <p:attrNameLst>
                                          <p:attrName>fill.type</p:attrName>
                                        </p:attrNameLst>
                                      </p:cBhvr>
                                      <p:to>
                                        <p:strVal val="solid"/>
                                      </p:to>
                                    </p:set>
                                    <p:set>
                                      <p:cBhvr>
                                        <p:cTn id="145" dur="1000" fill="hold"/>
                                        <p:tgtEl>
                                          <p:spTgt spid="48"/>
                                        </p:tgtEl>
                                        <p:attrNameLst>
                                          <p:attrName>fill.on</p:attrName>
                                        </p:attrNameLst>
                                      </p:cBhvr>
                                      <p:to>
                                        <p:strVal val="true"/>
                                      </p:to>
                                    </p:set>
                                  </p:childTnLst>
                                </p:cTn>
                              </p:par>
                              <p:par>
                                <p:cTn id="146" presetID="1" presetClass="emph" presetSubtype="2" fill="hold" nodeType="withEffect">
                                  <p:stCondLst>
                                    <p:cond delay="0"/>
                                  </p:stCondLst>
                                  <p:childTnLst>
                                    <p:animClr clrSpc="rgb" dir="cw">
                                      <p:cBhvr>
                                        <p:cTn id="147" dur="1000" fill="hold"/>
                                        <p:tgtEl>
                                          <p:spTgt spid="47"/>
                                        </p:tgtEl>
                                        <p:attrNameLst>
                                          <p:attrName>fillcolor</p:attrName>
                                        </p:attrNameLst>
                                      </p:cBhvr>
                                      <p:to>
                                        <a:srgbClr val="7DC348"/>
                                      </p:to>
                                    </p:animClr>
                                    <p:set>
                                      <p:cBhvr>
                                        <p:cTn id="148" dur="1000" fill="hold"/>
                                        <p:tgtEl>
                                          <p:spTgt spid="47"/>
                                        </p:tgtEl>
                                        <p:attrNameLst>
                                          <p:attrName>fill.type</p:attrName>
                                        </p:attrNameLst>
                                      </p:cBhvr>
                                      <p:to>
                                        <p:strVal val="solid"/>
                                      </p:to>
                                    </p:set>
                                    <p:set>
                                      <p:cBhvr>
                                        <p:cTn id="149" dur="1000" fill="hold"/>
                                        <p:tgtEl>
                                          <p:spTgt spid="47"/>
                                        </p:tgtEl>
                                        <p:attrNameLst>
                                          <p:attrName>fill.on</p:attrName>
                                        </p:attrNameLst>
                                      </p:cBhvr>
                                      <p:to>
                                        <p:strVal val="true"/>
                                      </p:to>
                                    </p:set>
                                  </p:childTnLst>
                                </p:cTn>
                              </p:par>
                              <p:par>
                                <p:cTn id="150" presetID="1" presetClass="emph" presetSubtype="2" fill="hold" nodeType="withEffect">
                                  <p:stCondLst>
                                    <p:cond delay="0"/>
                                  </p:stCondLst>
                                  <p:childTnLst>
                                    <p:animClr clrSpc="rgb" dir="cw">
                                      <p:cBhvr>
                                        <p:cTn id="151" dur="1000" fill="hold"/>
                                        <p:tgtEl>
                                          <p:spTgt spid="48"/>
                                        </p:tgtEl>
                                        <p:attrNameLst>
                                          <p:attrName>fillcolor</p:attrName>
                                        </p:attrNameLst>
                                      </p:cBhvr>
                                      <p:to>
                                        <a:srgbClr val="7DC348"/>
                                      </p:to>
                                    </p:animClr>
                                    <p:set>
                                      <p:cBhvr>
                                        <p:cTn id="152" dur="1000" fill="hold"/>
                                        <p:tgtEl>
                                          <p:spTgt spid="48"/>
                                        </p:tgtEl>
                                        <p:attrNameLst>
                                          <p:attrName>fill.type</p:attrName>
                                        </p:attrNameLst>
                                      </p:cBhvr>
                                      <p:to>
                                        <p:strVal val="solid"/>
                                      </p:to>
                                    </p:set>
                                    <p:set>
                                      <p:cBhvr>
                                        <p:cTn id="153" dur="1000" fill="hold"/>
                                        <p:tgtEl>
                                          <p:spTgt spid="48"/>
                                        </p:tgtEl>
                                        <p:attrNameLst>
                                          <p:attrName>fill.on</p:attrName>
                                        </p:attrNameLst>
                                      </p:cBhvr>
                                      <p:to>
                                        <p:strVal val="true"/>
                                      </p:to>
                                    </p:set>
                                  </p:childTnLst>
                                </p:cTn>
                              </p:par>
                              <p:par>
                                <p:cTn id="154" presetID="1" presetClass="emph" presetSubtype="2" fill="hold" nodeType="withEffect">
                                  <p:stCondLst>
                                    <p:cond delay="0"/>
                                  </p:stCondLst>
                                  <p:childTnLst>
                                    <p:animClr clrSpc="rgb" dir="cw">
                                      <p:cBhvr>
                                        <p:cTn id="155" dur="1000" fill="hold"/>
                                        <p:tgtEl>
                                          <p:spTgt spid="47"/>
                                        </p:tgtEl>
                                        <p:attrNameLst>
                                          <p:attrName>fillcolor</p:attrName>
                                        </p:attrNameLst>
                                      </p:cBhvr>
                                      <p:to>
                                        <a:srgbClr val="7DC348"/>
                                      </p:to>
                                    </p:animClr>
                                    <p:set>
                                      <p:cBhvr>
                                        <p:cTn id="156" dur="1000" fill="hold"/>
                                        <p:tgtEl>
                                          <p:spTgt spid="47"/>
                                        </p:tgtEl>
                                        <p:attrNameLst>
                                          <p:attrName>fill.type</p:attrName>
                                        </p:attrNameLst>
                                      </p:cBhvr>
                                      <p:to>
                                        <p:strVal val="solid"/>
                                      </p:to>
                                    </p:set>
                                    <p:set>
                                      <p:cBhvr>
                                        <p:cTn id="157" dur="1000" fill="hold"/>
                                        <p:tgtEl>
                                          <p:spTgt spid="47"/>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bldLst>
      <p:bldP spid="4" grpId="0" animBg="1"/>
      <p:bldP spid="18" grpId="0" animBg="1"/>
      <p:bldP spid="19" grpId="0" animBg="1"/>
      <p:bldP spid="1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EEE7B47-8F48-FA45-A56A-E02C9BB7088C}"/>
              </a:ext>
            </a:extLst>
          </p:cNvPr>
          <p:cNvSpPr>
            <a:spLocks noGrp="1"/>
          </p:cNvSpPr>
          <p:nvPr>
            <p:ph type="title"/>
          </p:nvPr>
        </p:nvSpPr>
        <p:spPr>
          <a:xfrm>
            <a:off x="457197" y="722735"/>
            <a:ext cx="8220075" cy="994306"/>
          </a:xfrm>
        </p:spPr>
        <p:txBody>
          <a:bodyPr/>
          <a:lstStyle/>
          <a:p>
            <a:r>
              <a:rPr lang="en-US" sz="5400" dirty="0">
                <a:solidFill>
                  <a:srgbClr val="833E92"/>
                </a:solidFill>
                <a:latin typeface="Filson Soft Black" pitchFamily="2" charset="77"/>
              </a:rPr>
              <a:t>Well done! </a:t>
            </a:r>
          </a:p>
        </p:txBody>
      </p:sp>
      <p:sp>
        <p:nvSpPr>
          <p:cNvPr id="4" name="Title 1">
            <a:extLst>
              <a:ext uri="{FF2B5EF4-FFF2-40B4-BE49-F238E27FC236}">
                <a16:creationId xmlns:a16="http://schemas.microsoft.com/office/drawing/2014/main" id="{4ECF6028-82AE-8E4F-B986-7F7ADC6A3A40}"/>
              </a:ext>
            </a:extLst>
          </p:cNvPr>
          <p:cNvSpPr txBox="1">
            <a:spLocks/>
          </p:cNvSpPr>
          <p:nvPr/>
        </p:nvSpPr>
        <p:spPr>
          <a:xfrm>
            <a:off x="457196" y="1663954"/>
            <a:ext cx="8220075"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US" sz="2800" dirty="0">
                <a:solidFill>
                  <a:srgbClr val="F37178"/>
                </a:solidFill>
                <a:latin typeface="Filson Soft Black" pitchFamily="2" charset="77"/>
              </a:rPr>
              <a:t>What else can you find to count today?</a:t>
            </a:r>
          </a:p>
        </p:txBody>
      </p:sp>
      <p:pic>
        <p:nvPicPr>
          <p:cNvPr id="6" name="Picture 5" descr="A picture containing indoor, tableware, knife, fork&#10;&#10;Description automatically generated">
            <a:extLst>
              <a:ext uri="{FF2B5EF4-FFF2-40B4-BE49-F238E27FC236}">
                <a16:creationId xmlns:a16="http://schemas.microsoft.com/office/drawing/2014/main" id="{94D3C0AF-D01A-7D40-B229-F5092B2C0164}"/>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rot="21192704">
            <a:off x="6470838" y="3025602"/>
            <a:ext cx="290444" cy="2267462"/>
          </a:xfrm>
          <a:prstGeom prst="rect">
            <a:avLst/>
          </a:prstGeom>
        </p:spPr>
      </p:pic>
      <p:pic>
        <p:nvPicPr>
          <p:cNvPr id="8" name="Picture 7" descr="A picture containing text, handwear, tableware&#10;&#10;Description automatically generated">
            <a:extLst>
              <a:ext uri="{FF2B5EF4-FFF2-40B4-BE49-F238E27FC236}">
                <a16:creationId xmlns:a16="http://schemas.microsoft.com/office/drawing/2014/main" id="{979BE5CB-7BB0-2A49-9E7C-BBE2AA72469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6840" y="3260203"/>
            <a:ext cx="2205331" cy="1897013"/>
          </a:xfrm>
          <a:prstGeom prst="rect">
            <a:avLst/>
          </a:prstGeom>
        </p:spPr>
      </p:pic>
      <p:pic>
        <p:nvPicPr>
          <p:cNvPr id="10" name="Picture 9" descr="A picture containing indoor, tableware, knife, fork&#10;&#10;Description automatically generated">
            <a:extLst>
              <a:ext uri="{FF2B5EF4-FFF2-40B4-BE49-F238E27FC236}">
                <a16:creationId xmlns:a16="http://schemas.microsoft.com/office/drawing/2014/main" id="{8B5B6C24-D1B6-A64C-B6CA-DC0678297EDB}"/>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7035443" y="3171359"/>
            <a:ext cx="290444" cy="2267462"/>
          </a:xfrm>
          <a:prstGeom prst="rect">
            <a:avLst/>
          </a:prstGeom>
        </p:spPr>
      </p:pic>
      <p:pic>
        <p:nvPicPr>
          <p:cNvPr id="11" name="Picture 10" descr="A picture containing indoor, tableware, knife, fork&#10;&#10;Description automatically generated">
            <a:extLst>
              <a:ext uri="{FF2B5EF4-FFF2-40B4-BE49-F238E27FC236}">
                <a16:creationId xmlns:a16="http://schemas.microsoft.com/office/drawing/2014/main" id="{FA2FEAA2-C8A4-5249-9DAD-E6F1ACD04507}"/>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rot="363964">
            <a:off x="7565429" y="3026520"/>
            <a:ext cx="290444" cy="2267462"/>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C3E8A5B8-DE2F-C940-94E4-8DB9BA47EF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5162" y="2658260"/>
            <a:ext cx="3142241" cy="2814220"/>
          </a:xfrm>
          <a:prstGeom prst="rect">
            <a:avLst/>
          </a:prstGeom>
        </p:spPr>
      </p:pic>
    </p:spTree>
    <p:extLst>
      <p:ext uri="{BB962C8B-B14F-4D97-AF65-F5344CB8AC3E}">
        <p14:creationId xmlns:p14="http://schemas.microsoft.com/office/powerpoint/2010/main" val="5690440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2776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8674-DA09-3146-AE28-43D57806E1B5}"/>
              </a:ext>
            </a:extLst>
          </p:cNvPr>
          <p:cNvSpPr>
            <a:spLocks noGrp="1"/>
          </p:cNvSpPr>
          <p:nvPr>
            <p:ph type="title"/>
          </p:nvPr>
        </p:nvSpPr>
        <p:spPr>
          <a:xfrm>
            <a:off x="4572001" y="1582564"/>
            <a:ext cx="4120896" cy="1155903"/>
          </a:xfrm>
        </p:spPr>
        <p:txBody>
          <a:bodyPr/>
          <a:lstStyle/>
          <a:p>
            <a:r>
              <a:rPr lang="en-US" sz="11000" dirty="0">
                <a:solidFill>
                  <a:srgbClr val="FFD039"/>
                </a:solidFill>
                <a:latin typeface="Filson - Glyphs" pitchFamily="50" charset="0"/>
              </a:rPr>
              <a:t>1</a:t>
            </a:r>
          </a:p>
        </p:txBody>
      </p:sp>
      <p:pic>
        <p:nvPicPr>
          <p:cNvPr id="7" name="Picture 6">
            <a:extLst>
              <a:ext uri="{FF2B5EF4-FFF2-40B4-BE49-F238E27FC236}">
                <a16:creationId xmlns:a16="http://schemas.microsoft.com/office/drawing/2014/main" id="{496FCAF6-A30D-BF49-9A27-3EDA190659A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78465" y="851230"/>
            <a:ext cx="2940887" cy="2971682"/>
          </a:xfrm>
          <a:prstGeom prst="rect">
            <a:avLst/>
          </a:prstGeom>
        </p:spPr>
      </p:pic>
      <p:sp>
        <p:nvSpPr>
          <p:cNvPr id="8" name="Title 1">
            <a:extLst>
              <a:ext uri="{FF2B5EF4-FFF2-40B4-BE49-F238E27FC236}">
                <a16:creationId xmlns:a16="http://schemas.microsoft.com/office/drawing/2014/main" id="{B368EA49-E350-7A45-BFBF-3ED10815EA6C}"/>
              </a:ext>
            </a:extLst>
          </p:cNvPr>
          <p:cNvSpPr txBox="1">
            <a:spLocks/>
          </p:cNvSpPr>
          <p:nvPr/>
        </p:nvSpPr>
        <p:spPr>
          <a:xfrm>
            <a:off x="451104" y="4520929"/>
            <a:ext cx="4120896" cy="1155903"/>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US" sz="11000" dirty="0">
                <a:solidFill>
                  <a:srgbClr val="FFD039"/>
                </a:solidFill>
                <a:latin typeface="Filson Soft Black" pitchFamily="2" charset="77"/>
              </a:rPr>
              <a:t>one</a:t>
            </a:r>
          </a:p>
        </p:txBody>
      </p:sp>
      <p:sp>
        <p:nvSpPr>
          <p:cNvPr id="10" name="Oval 9">
            <a:extLst>
              <a:ext uri="{FF2B5EF4-FFF2-40B4-BE49-F238E27FC236}">
                <a16:creationId xmlns:a16="http://schemas.microsoft.com/office/drawing/2014/main" id="{B8730711-40B0-374A-B938-B83D9715F4EB}"/>
              </a:ext>
            </a:extLst>
          </p:cNvPr>
          <p:cNvSpPr/>
          <p:nvPr/>
        </p:nvSpPr>
        <p:spPr>
          <a:xfrm>
            <a:off x="6294002" y="4760433"/>
            <a:ext cx="676894" cy="676894"/>
          </a:xfrm>
          <a:prstGeom prst="ellipse">
            <a:avLst/>
          </a:prstGeom>
          <a:solidFill>
            <a:srgbClr val="FFD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316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8674-DA09-3146-AE28-43D57806E1B5}"/>
              </a:ext>
            </a:extLst>
          </p:cNvPr>
          <p:cNvSpPr>
            <a:spLocks noGrp="1"/>
          </p:cNvSpPr>
          <p:nvPr>
            <p:ph type="title"/>
          </p:nvPr>
        </p:nvSpPr>
        <p:spPr>
          <a:xfrm>
            <a:off x="4571998" y="1460129"/>
            <a:ext cx="4084321" cy="1155903"/>
          </a:xfrm>
        </p:spPr>
        <p:txBody>
          <a:bodyPr/>
          <a:lstStyle/>
          <a:p>
            <a:r>
              <a:rPr lang="en-US" sz="11000" dirty="0">
                <a:solidFill>
                  <a:srgbClr val="EF372F"/>
                </a:solidFill>
                <a:latin typeface="Filson Soft Black" pitchFamily="2" charset="77"/>
              </a:rPr>
              <a:t>2</a:t>
            </a:r>
          </a:p>
        </p:txBody>
      </p:sp>
      <p:sp>
        <p:nvSpPr>
          <p:cNvPr id="8" name="Title 1">
            <a:extLst>
              <a:ext uri="{FF2B5EF4-FFF2-40B4-BE49-F238E27FC236}">
                <a16:creationId xmlns:a16="http://schemas.microsoft.com/office/drawing/2014/main" id="{B368EA49-E350-7A45-BFBF-3ED10815EA6C}"/>
              </a:ext>
            </a:extLst>
          </p:cNvPr>
          <p:cNvSpPr txBox="1">
            <a:spLocks/>
          </p:cNvSpPr>
          <p:nvPr/>
        </p:nvSpPr>
        <p:spPr>
          <a:xfrm>
            <a:off x="438913" y="4808044"/>
            <a:ext cx="4133086" cy="1155903"/>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US" sz="11000" dirty="0">
                <a:solidFill>
                  <a:srgbClr val="FF0000"/>
                </a:solidFill>
                <a:latin typeface="Filson Soft Black" pitchFamily="2" charset="77"/>
              </a:rPr>
              <a:t>two</a:t>
            </a:r>
          </a:p>
        </p:txBody>
      </p:sp>
      <p:sp>
        <p:nvSpPr>
          <p:cNvPr id="10" name="Oval 9">
            <a:extLst>
              <a:ext uri="{FF2B5EF4-FFF2-40B4-BE49-F238E27FC236}">
                <a16:creationId xmlns:a16="http://schemas.microsoft.com/office/drawing/2014/main" id="{B8730711-40B0-374A-B938-B83D9715F4EB}"/>
              </a:ext>
            </a:extLst>
          </p:cNvPr>
          <p:cNvSpPr/>
          <p:nvPr/>
        </p:nvSpPr>
        <p:spPr>
          <a:xfrm>
            <a:off x="6614158" y="4917772"/>
            <a:ext cx="676894" cy="676894"/>
          </a:xfrm>
          <a:prstGeom prst="ellipse">
            <a:avLst/>
          </a:prstGeom>
          <a:solidFill>
            <a:srgbClr val="EF3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logo&#10;&#10;Description automatically generated">
            <a:extLst>
              <a:ext uri="{FF2B5EF4-FFF2-40B4-BE49-F238E27FC236}">
                <a16:creationId xmlns:a16="http://schemas.microsoft.com/office/drawing/2014/main" id="{CB708AB8-9B64-4D47-A01D-4FED7F34932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33405" y="1013657"/>
            <a:ext cx="2468211" cy="1349693"/>
          </a:xfrm>
          <a:prstGeom prst="rect">
            <a:avLst/>
          </a:prstGeom>
        </p:spPr>
      </p:pic>
      <p:pic>
        <p:nvPicPr>
          <p:cNvPr id="6" name="Picture 5" descr="A picture containing text, clipart, vector graphics&#10;&#10;Description automatically generated">
            <a:extLst>
              <a:ext uri="{FF2B5EF4-FFF2-40B4-BE49-F238E27FC236}">
                <a16:creationId xmlns:a16="http://schemas.microsoft.com/office/drawing/2014/main" id="{D56C3651-4A49-A245-AD50-FF21877227F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67511" y="2536167"/>
            <a:ext cx="2604488" cy="1424214"/>
          </a:xfrm>
          <a:prstGeom prst="rect">
            <a:avLst/>
          </a:prstGeom>
        </p:spPr>
      </p:pic>
      <p:sp>
        <p:nvSpPr>
          <p:cNvPr id="11" name="Oval 10">
            <a:extLst>
              <a:ext uri="{FF2B5EF4-FFF2-40B4-BE49-F238E27FC236}">
                <a16:creationId xmlns:a16="http://schemas.microsoft.com/office/drawing/2014/main" id="{C3636EE8-9CF1-B345-A058-0D6BDC439367}"/>
              </a:ext>
            </a:extLst>
          </p:cNvPr>
          <p:cNvSpPr/>
          <p:nvPr/>
        </p:nvSpPr>
        <p:spPr>
          <a:xfrm>
            <a:off x="5759134" y="4929647"/>
            <a:ext cx="676894" cy="676894"/>
          </a:xfrm>
          <a:prstGeom prst="ellipse">
            <a:avLst/>
          </a:prstGeom>
          <a:solidFill>
            <a:srgbClr val="EF3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8518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dissolv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8674-DA09-3146-AE28-43D57806E1B5}"/>
              </a:ext>
            </a:extLst>
          </p:cNvPr>
          <p:cNvSpPr>
            <a:spLocks noGrp="1"/>
          </p:cNvSpPr>
          <p:nvPr>
            <p:ph type="title"/>
          </p:nvPr>
        </p:nvSpPr>
        <p:spPr>
          <a:xfrm>
            <a:off x="4681729" y="1981343"/>
            <a:ext cx="4096512" cy="1155903"/>
          </a:xfrm>
        </p:spPr>
        <p:txBody>
          <a:bodyPr/>
          <a:lstStyle/>
          <a:p>
            <a:r>
              <a:rPr lang="en-US" sz="11000" dirty="0">
                <a:solidFill>
                  <a:srgbClr val="486C33"/>
                </a:solidFill>
                <a:latin typeface="Filson - Glyphs" pitchFamily="50" charset="0"/>
              </a:rPr>
              <a:t>3</a:t>
            </a:r>
          </a:p>
        </p:txBody>
      </p:sp>
      <p:sp>
        <p:nvSpPr>
          <p:cNvPr id="8" name="Title 1">
            <a:extLst>
              <a:ext uri="{FF2B5EF4-FFF2-40B4-BE49-F238E27FC236}">
                <a16:creationId xmlns:a16="http://schemas.microsoft.com/office/drawing/2014/main" id="{B368EA49-E350-7A45-BFBF-3ED10815EA6C}"/>
              </a:ext>
            </a:extLst>
          </p:cNvPr>
          <p:cNvSpPr txBox="1">
            <a:spLocks/>
          </p:cNvSpPr>
          <p:nvPr/>
        </p:nvSpPr>
        <p:spPr>
          <a:xfrm>
            <a:off x="548640" y="4689438"/>
            <a:ext cx="4559752" cy="1155903"/>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US" sz="11000" dirty="0">
                <a:solidFill>
                  <a:srgbClr val="486C33"/>
                </a:solidFill>
                <a:latin typeface="Filson Soft Black" pitchFamily="2" charset="77"/>
              </a:rPr>
              <a:t>three</a:t>
            </a:r>
          </a:p>
        </p:txBody>
      </p:sp>
      <p:pic>
        <p:nvPicPr>
          <p:cNvPr id="4" name="Picture 3">
            <a:extLst>
              <a:ext uri="{FF2B5EF4-FFF2-40B4-BE49-F238E27FC236}">
                <a16:creationId xmlns:a16="http://schemas.microsoft.com/office/drawing/2014/main" id="{CCE6E25E-23CB-9A49-B9E8-A2B20B35450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13015" y="1627939"/>
            <a:ext cx="1595377" cy="2347406"/>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A1684BDC-6C81-0049-8C6A-6ACA38BB182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24148" y="711681"/>
            <a:ext cx="1644732" cy="2425565"/>
          </a:xfrm>
          <a:prstGeom prst="rect">
            <a:avLst/>
          </a:prstGeom>
        </p:spPr>
      </p:pic>
      <p:pic>
        <p:nvPicPr>
          <p:cNvPr id="11" name="Picture 10">
            <a:extLst>
              <a:ext uri="{FF2B5EF4-FFF2-40B4-BE49-F238E27FC236}">
                <a16:creationId xmlns:a16="http://schemas.microsoft.com/office/drawing/2014/main" id="{B579344A-5B84-2F4F-B89E-47094764EF6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84636" y="1590610"/>
            <a:ext cx="1589920" cy="2347407"/>
          </a:xfrm>
          <a:prstGeom prst="rect">
            <a:avLst/>
          </a:prstGeom>
        </p:spPr>
      </p:pic>
      <p:sp>
        <p:nvSpPr>
          <p:cNvPr id="12" name="Oval 11">
            <a:extLst>
              <a:ext uri="{FF2B5EF4-FFF2-40B4-BE49-F238E27FC236}">
                <a16:creationId xmlns:a16="http://schemas.microsoft.com/office/drawing/2014/main" id="{F3DADA66-E40D-B74F-B0D5-9BCBB436C99A}"/>
              </a:ext>
            </a:extLst>
          </p:cNvPr>
          <p:cNvSpPr/>
          <p:nvPr/>
        </p:nvSpPr>
        <p:spPr>
          <a:xfrm>
            <a:off x="6794607" y="4689438"/>
            <a:ext cx="496778" cy="496778"/>
          </a:xfrm>
          <a:prstGeom prst="ellipse">
            <a:avLst/>
          </a:prstGeom>
          <a:solidFill>
            <a:srgbClr val="486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979F530-1C8C-ED41-97E4-9789C47573B7}"/>
              </a:ext>
            </a:extLst>
          </p:cNvPr>
          <p:cNvSpPr/>
          <p:nvPr/>
        </p:nvSpPr>
        <p:spPr>
          <a:xfrm>
            <a:off x="6155346" y="4699315"/>
            <a:ext cx="496778" cy="496778"/>
          </a:xfrm>
          <a:prstGeom prst="ellipse">
            <a:avLst/>
          </a:prstGeom>
          <a:solidFill>
            <a:srgbClr val="486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6F2DDA4-1806-7144-9A2B-A98BE15B7457}"/>
              </a:ext>
            </a:extLst>
          </p:cNvPr>
          <p:cNvSpPr/>
          <p:nvPr/>
        </p:nvSpPr>
        <p:spPr>
          <a:xfrm>
            <a:off x="6155346" y="5291396"/>
            <a:ext cx="496778" cy="496778"/>
          </a:xfrm>
          <a:prstGeom prst="ellipse">
            <a:avLst/>
          </a:prstGeom>
          <a:solidFill>
            <a:srgbClr val="486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691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dissolve">
                                      <p:cBhvr>
                                        <p:cTn id="20" dur="500"/>
                                        <p:tgtEl>
                                          <p:spTgt spid="13"/>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dissolv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2"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8674-DA09-3146-AE28-43D57806E1B5}"/>
              </a:ext>
            </a:extLst>
          </p:cNvPr>
          <p:cNvSpPr>
            <a:spLocks noGrp="1"/>
          </p:cNvSpPr>
          <p:nvPr>
            <p:ph type="title"/>
          </p:nvPr>
        </p:nvSpPr>
        <p:spPr>
          <a:xfrm>
            <a:off x="4572000" y="952199"/>
            <a:ext cx="4120896" cy="3029491"/>
          </a:xfrm>
        </p:spPr>
        <p:txBody>
          <a:bodyPr/>
          <a:lstStyle/>
          <a:p>
            <a:r>
              <a:rPr lang="en-US" sz="11000" dirty="0">
                <a:solidFill>
                  <a:srgbClr val="EF342E"/>
                </a:solidFill>
                <a:latin typeface="Filson - Glyphs" pitchFamily="50" charset="0"/>
              </a:rPr>
              <a:t>4</a:t>
            </a:r>
          </a:p>
        </p:txBody>
      </p:sp>
      <p:sp>
        <p:nvSpPr>
          <p:cNvPr id="8" name="Title 1">
            <a:extLst>
              <a:ext uri="{FF2B5EF4-FFF2-40B4-BE49-F238E27FC236}">
                <a16:creationId xmlns:a16="http://schemas.microsoft.com/office/drawing/2014/main" id="{B368EA49-E350-7A45-BFBF-3ED10815EA6C}"/>
              </a:ext>
            </a:extLst>
          </p:cNvPr>
          <p:cNvSpPr txBox="1">
            <a:spLocks/>
          </p:cNvSpPr>
          <p:nvPr/>
        </p:nvSpPr>
        <p:spPr>
          <a:xfrm>
            <a:off x="451104" y="4884157"/>
            <a:ext cx="4757504" cy="1155903"/>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US" sz="11000" dirty="0">
                <a:solidFill>
                  <a:srgbClr val="EF342E"/>
                </a:solidFill>
                <a:latin typeface="Filson Soft Black" pitchFamily="2" charset="77"/>
              </a:rPr>
              <a:t>four</a:t>
            </a:r>
          </a:p>
        </p:txBody>
      </p:sp>
      <p:sp>
        <p:nvSpPr>
          <p:cNvPr id="12" name="Oval 11">
            <a:extLst>
              <a:ext uri="{FF2B5EF4-FFF2-40B4-BE49-F238E27FC236}">
                <a16:creationId xmlns:a16="http://schemas.microsoft.com/office/drawing/2014/main" id="{F3DADA66-E40D-B74F-B0D5-9BCBB436C99A}"/>
              </a:ext>
            </a:extLst>
          </p:cNvPr>
          <p:cNvSpPr/>
          <p:nvPr/>
        </p:nvSpPr>
        <p:spPr>
          <a:xfrm>
            <a:off x="6627171" y="4798813"/>
            <a:ext cx="496778" cy="496778"/>
          </a:xfrm>
          <a:prstGeom prst="ellipse">
            <a:avLst/>
          </a:prstGeom>
          <a:solidFill>
            <a:srgbClr val="EF3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6F2DDA4-1806-7144-9A2B-A98BE15B7457}"/>
              </a:ext>
            </a:extLst>
          </p:cNvPr>
          <p:cNvSpPr/>
          <p:nvPr/>
        </p:nvSpPr>
        <p:spPr>
          <a:xfrm>
            <a:off x="6627171" y="5409022"/>
            <a:ext cx="496778" cy="496778"/>
          </a:xfrm>
          <a:prstGeom prst="ellipse">
            <a:avLst/>
          </a:prstGeom>
          <a:solidFill>
            <a:srgbClr val="EF3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a:extLst>
              <a:ext uri="{FF2B5EF4-FFF2-40B4-BE49-F238E27FC236}">
                <a16:creationId xmlns:a16="http://schemas.microsoft.com/office/drawing/2014/main" id="{87EFC3FC-2EE0-E544-8FCD-AFC54F47B50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16332" y="2664239"/>
            <a:ext cx="1555668" cy="1529521"/>
          </a:xfrm>
          <a:prstGeom prst="rect">
            <a:avLst/>
          </a:prstGeom>
        </p:spPr>
      </p:pic>
      <p:pic>
        <p:nvPicPr>
          <p:cNvPr id="9" name="Picture 8" descr="Icon&#10;&#10;Description automatically generated">
            <a:extLst>
              <a:ext uri="{FF2B5EF4-FFF2-40B4-BE49-F238E27FC236}">
                <a16:creationId xmlns:a16="http://schemas.microsoft.com/office/drawing/2014/main" id="{8C12A284-CED7-5540-8E04-5EE255B575F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60039" y="2663928"/>
            <a:ext cx="1555668" cy="1532790"/>
          </a:xfrm>
          <a:prstGeom prst="rect">
            <a:avLst/>
          </a:prstGeom>
        </p:spPr>
      </p:pic>
      <p:pic>
        <p:nvPicPr>
          <p:cNvPr id="15" name="Picture 14" descr="Icon&#10;&#10;Description automatically generated">
            <a:extLst>
              <a:ext uri="{FF2B5EF4-FFF2-40B4-BE49-F238E27FC236}">
                <a16:creationId xmlns:a16="http://schemas.microsoft.com/office/drawing/2014/main" id="{B473275C-4CC7-414C-BEC2-4A2E36B184B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60039" y="1072211"/>
            <a:ext cx="1555668" cy="1529521"/>
          </a:xfrm>
          <a:prstGeom prst="rect">
            <a:avLst/>
          </a:prstGeom>
        </p:spPr>
      </p:pic>
      <p:pic>
        <p:nvPicPr>
          <p:cNvPr id="17" name="Picture 16" descr="Icon&#10;&#10;Description automatically generated">
            <a:extLst>
              <a:ext uri="{FF2B5EF4-FFF2-40B4-BE49-F238E27FC236}">
                <a16:creationId xmlns:a16="http://schemas.microsoft.com/office/drawing/2014/main" id="{54411949-C537-8344-9223-2BBD97F8AB8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016332" y="1072211"/>
            <a:ext cx="1555668" cy="1529521"/>
          </a:xfrm>
          <a:prstGeom prst="rect">
            <a:avLst/>
          </a:prstGeom>
        </p:spPr>
      </p:pic>
      <p:sp>
        <p:nvSpPr>
          <p:cNvPr id="18" name="Oval 17">
            <a:extLst>
              <a:ext uri="{FF2B5EF4-FFF2-40B4-BE49-F238E27FC236}">
                <a16:creationId xmlns:a16="http://schemas.microsoft.com/office/drawing/2014/main" id="{11686891-217A-6246-A54F-ABA3BFAD176A}"/>
              </a:ext>
            </a:extLst>
          </p:cNvPr>
          <p:cNvSpPr/>
          <p:nvPr/>
        </p:nvSpPr>
        <p:spPr>
          <a:xfrm>
            <a:off x="6021529" y="4798813"/>
            <a:ext cx="496778" cy="496778"/>
          </a:xfrm>
          <a:prstGeom prst="ellipse">
            <a:avLst/>
          </a:prstGeom>
          <a:solidFill>
            <a:srgbClr val="EF3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C4F08DA-42DC-0548-92B1-28587430BA6B}"/>
              </a:ext>
            </a:extLst>
          </p:cNvPr>
          <p:cNvSpPr/>
          <p:nvPr/>
        </p:nvSpPr>
        <p:spPr>
          <a:xfrm>
            <a:off x="6021529" y="5409022"/>
            <a:ext cx="496778" cy="496778"/>
          </a:xfrm>
          <a:prstGeom prst="ellipse">
            <a:avLst/>
          </a:prstGeom>
          <a:solidFill>
            <a:srgbClr val="EF3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900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dissolve">
                                      <p:cBhvr>
                                        <p:cTn id="20" dur="500"/>
                                        <p:tgtEl>
                                          <p:spTgt spid="14"/>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dissolve">
                                      <p:cBhvr>
                                        <p:cTn id="23" dur="500"/>
                                        <p:tgtEl>
                                          <p:spTgt spid="18"/>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dissolv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2" grpId="0" animBg="1"/>
      <p:bldP spid="14" grpId="0" animBg="1"/>
      <p:bldP spid="18"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8674-DA09-3146-AE28-43D57806E1B5}"/>
              </a:ext>
            </a:extLst>
          </p:cNvPr>
          <p:cNvSpPr>
            <a:spLocks noGrp="1"/>
          </p:cNvSpPr>
          <p:nvPr>
            <p:ph type="title"/>
          </p:nvPr>
        </p:nvSpPr>
        <p:spPr>
          <a:xfrm>
            <a:off x="4614782" y="1688611"/>
            <a:ext cx="4089380" cy="1155903"/>
          </a:xfrm>
        </p:spPr>
        <p:txBody>
          <a:bodyPr/>
          <a:lstStyle/>
          <a:p>
            <a:r>
              <a:rPr lang="en-US" sz="11000" dirty="0">
                <a:solidFill>
                  <a:srgbClr val="833E92"/>
                </a:solidFill>
                <a:latin typeface="Filson Soft Black" pitchFamily="2" charset="77"/>
              </a:rPr>
              <a:t>5</a:t>
            </a:r>
          </a:p>
        </p:txBody>
      </p:sp>
      <p:sp>
        <p:nvSpPr>
          <p:cNvPr id="8" name="Title 1">
            <a:extLst>
              <a:ext uri="{FF2B5EF4-FFF2-40B4-BE49-F238E27FC236}">
                <a16:creationId xmlns:a16="http://schemas.microsoft.com/office/drawing/2014/main" id="{B368EA49-E350-7A45-BFBF-3ED10815EA6C}"/>
              </a:ext>
            </a:extLst>
          </p:cNvPr>
          <p:cNvSpPr txBox="1">
            <a:spLocks/>
          </p:cNvSpPr>
          <p:nvPr/>
        </p:nvSpPr>
        <p:spPr>
          <a:xfrm>
            <a:off x="858302" y="4797984"/>
            <a:ext cx="4154612" cy="1155903"/>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US" sz="11000" dirty="0">
                <a:solidFill>
                  <a:srgbClr val="833E92"/>
                </a:solidFill>
                <a:latin typeface="Filson Soft Black" pitchFamily="2" charset="77"/>
              </a:rPr>
              <a:t>five</a:t>
            </a:r>
          </a:p>
        </p:txBody>
      </p:sp>
      <p:pic>
        <p:nvPicPr>
          <p:cNvPr id="4" name="Picture 3" descr="Icon&#10;&#10;Description automatically generated">
            <a:extLst>
              <a:ext uri="{FF2B5EF4-FFF2-40B4-BE49-F238E27FC236}">
                <a16:creationId xmlns:a16="http://schemas.microsoft.com/office/drawing/2014/main" id="{70B7FC21-F961-1644-92D3-3246CCC8A62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93902" y="1102133"/>
            <a:ext cx="1369845" cy="1349625"/>
          </a:xfrm>
          <a:prstGeom prst="rect">
            <a:avLst/>
          </a:prstGeom>
        </p:spPr>
      </p:pic>
      <p:pic>
        <p:nvPicPr>
          <p:cNvPr id="7" name="Picture 6" descr="Shape&#10;&#10;Description automatically generated">
            <a:extLst>
              <a:ext uri="{FF2B5EF4-FFF2-40B4-BE49-F238E27FC236}">
                <a16:creationId xmlns:a16="http://schemas.microsoft.com/office/drawing/2014/main" id="{4905B9AA-027D-2A4E-B3C3-D4EDD53230D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61693" y="764132"/>
            <a:ext cx="1216125" cy="1364789"/>
          </a:xfrm>
          <a:prstGeom prst="rect">
            <a:avLst/>
          </a:prstGeom>
        </p:spPr>
      </p:pic>
      <p:pic>
        <p:nvPicPr>
          <p:cNvPr id="11" name="Picture 10" descr="Icon&#10;&#10;Description automatically generated">
            <a:extLst>
              <a:ext uri="{FF2B5EF4-FFF2-40B4-BE49-F238E27FC236}">
                <a16:creationId xmlns:a16="http://schemas.microsoft.com/office/drawing/2014/main" id="{781642BF-6D2E-234E-B958-94246C88E7C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3831" y="2936987"/>
            <a:ext cx="1402700" cy="1309187"/>
          </a:xfrm>
          <a:prstGeom prst="rect">
            <a:avLst/>
          </a:prstGeom>
        </p:spPr>
      </p:pic>
      <p:pic>
        <p:nvPicPr>
          <p:cNvPr id="16" name="Picture 15" descr="Icon&#10;&#10;Description automatically generated">
            <a:extLst>
              <a:ext uri="{FF2B5EF4-FFF2-40B4-BE49-F238E27FC236}">
                <a16:creationId xmlns:a16="http://schemas.microsoft.com/office/drawing/2014/main" id="{9E50249D-4469-FE45-A32D-A236BAF0CDD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116459" y="2128921"/>
            <a:ext cx="1322061" cy="1364790"/>
          </a:xfrm>
          <a:prstGeom prst="rect">
            <a:avLst/>
          </a:prstGeom>
        </p:spPr>
      </p:pic>
      <p:pic>
        <p:nvPicPr>
          <p:cNvPr id="21" name="Picture 20" descr="Icon&#10;&#10;Description automatically generated">
            <a:extLst>
              <a:ext uri="{FF2B5EF4-FFF2-40B4-BE49-F238E27FC236}">
                <a16:creationId xmlns:a16="http://schemas.microsoft.com/office/drawing/2014/main" id="{4F780FE8-AD1E-234D-9722-1E4B1F6F715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438520" y="1921326"/>
            <a:ext cx="1407755" cy="1299078"/>
          </a:xfrm>
          <a:prstGeom prst="rect">
            <a:avLst/>
          </a:prstGeom>
        </p:spPr>
      </p:pic>
      <p:sp>
        <p:nvSpPr>
          <p:cNvPr id="22" name="Oval 21">
            <a:extLst>
              <a:ext uri="{FF2B5EF4-FFF2-40B4-BE49-F238E27FC236}">
                <a16:creationId xmlns:a16="http://schemas.microsoft.com/office/drawing/2014/main" id="{4804E987-9FE2-7444-B824-95A5130975AC}"/>
              </a:ext>
            </a:extLst>
          </p:cNvPr>
          <p:cNvSpPr/>
          <p:nvPr/>
        </p:nvSpPr>
        <p:spPr>
          <a:xfrm>
            <a:off x="6336311" y="4667445"/>
            <a:ext cx="496778" cy="496778"/>
          </a:xfrm>
          <a:prstGeom prst="ellipse">
            <a:avLst/>
          </a:prstGeom>
          <a:solidFill>
            <a:srgbClr val="833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D766573-FEB2-1E47-AF84-BF5BE5D438AC}"/>
              </a:ext>
            </a:extLst>
          </p:cNvPr>
          <p:cNvSpPr/>
          <p:nvPr/>
        </p:nvSpPr>
        <p:spPr>
          <a:xfrm>
            <a:off x="6336311" y="5277654"/>
            <a:ext cx="496778" cy="496778"/>
          </a:xfrm>
          <a:prstGeom prst="ellipse">
            <a:avLst/>
          </a:prstGeom>
          <a:solidFill>
            <a:srgbClr val="833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76BCDBA-A29E-C34E-8619-6B35F725B2B1}"/>
              </a:ext>
            </a:extLst>
          </p:cNvPr>
          <p:cNvSpPr/>
          <p:nvPr/>
        </p:nvSpPr>
        <p:spPr>
          <a:xfrm>
            <a:off x="5730669" y="4667445"/>
            <a:ext cx="496778" cy="496778"/>
          </a:xfrm>
          <a:prstGeom prst="ellipse">
            <a:avLst/>
          </a:prstGeom>
          <a:solidFill>
            <a:srgbClr val="833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9FAECB3-2BE7-3947-833F-F9328AA9D0DF}"/>
              </a:ext>
            </a:extLst>
          </p:cNvPr>
          <p:cNvSpPr/>
          <p:nvPr/>
        </p:nvSpPr>
        <p:spPr>
          <a:xfrm>
            <a:off x="5730669" y="5277654"/>
            <a:ext cx="496778" cy="496778"/>
          </a:xfrm>
          <a:prstGeom prst="ellipse">
            <a:avLst/>
          </a:prstGeom>
          <a:solidFill>
            <a:srgbClr val="833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1DCD48A-DF7E-754A-8D08-274B11621515}"/>
              </a:ext>
            </a:extLst>
          </p:cNvPr>
          <p:cNvSpPr/>
          <p:nvPr/>
        </p:nvSpPr>
        <p:spPr>
          <a:xfrm>
            <a:off x="6941953" y="4672611"/>
            <a:ext cx="496778" cy="496778"/>
          </a:xfrm>
          <a:prstGeom prst="ellipse">
            <a:avLst/>
          </a:prstGeom>
          <a:solidFill>
            <a:srgbClr val="833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11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dissolve">
                                      <p:cBhvr>
                                        <p:cTn id="17" dur="500"/>
                                        <p:tgtEl>
                                          <p:spTgt spid="22"/>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dissolve">
                                      <p:cBhvr>
                                        <p:cTn id="20" dur="500"/>
                                        <p:tgtEl>
                                          <p:spTgt spid="24"/>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dissolve">
                                      <p:cBhvr>
                                        <p:cTn id="23" dur="500"/>
                                        <p:tgtEl>
                                          <p:spTgt spid="26"/>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dissolve">
                                      <p:cBhvr>
                                        <p:cTn id="26" dur="500"/>
                                        <p:tgtEl>
                                          <p:spTgt spid="25"/>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dissolve">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22" grpId="0" animBg="1"/>
      <p:bldP spid="23" grpId="0" animBg="1"/>
      <p:bldP spid="24" grpId="0" animBg="1"/>
      <p:bldP spid="25"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8674-DA09-3146-AE28-43D57806E1B5}"/>
              </a:ext>
            </a:extLst>
          </p:cNvPr>
          <p:cNvSpPr>
            <a:spLocks noGrp="1"/>
          </p:cNvSpPr>
          <p:nvPr>
            <p:ph type="title"/>
          </p:nvPr>
        </p:nvSpPr>
        <p:spPr>
          <a:xfrm>
            <a:off x="4756142" y="2112947"/>
            <a:ext cx="3927061" cy="1155903"/>
          </a:xfrm>
        </p:spPr>
        <p:txBody>
          <a:bodyPr/>
          <a:lstStyle/>
          <a:p>
            <a:r>
              <a:rPr lang="en-US" sz="11000" dirty="0">
                <a:solidFill>
                  <a:srgbClr val="02B3F1"/>
                </a:solidFill>
                <a:latin typeface="Filson Soft Black" pitchFamily="2" charset="77"/>
              </a:rPr>
              <a:t>6</a:t>
            </a:r>
          </a:p>
        </p:txBody>
      </p:sp>
      <p:sp>
        <p:nvSpPr>
          <p:cNvPr id="8" name="Title 1">
            <a:extLst>
              <a:ext uri="{FF2B5EF4-FFF2-40B4-BE49-F238E27FC236}">
                <a16:creationId xmlns:a16="http://schemas.microsoft.com/office/drawing/2014/main" id="{B368EA49-E350-7A45-BFBF-3ED10815EA6C}"/>
              </a:ext>
            </a:extLst>
          </p:cNvPr>
          <p:cNvSpPr txBox="1">
            <a:spLocks/>
          </p:cNvSpPr>
          <p:nvPr/>
        </p:nvSpPr>
        <p:spPr>
          <a:xfrm>
            <a:off x="1105029" y="4714227"/>
            <a:ext cx="3390685" cy="1155903"/>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US" sz="11000" dirty="0">
                <a:solidFill>
                  <a:srgbClr val="02B3F1"/>
                </a:solidFill>
                <a:latin typeface="Filson Soft Black" pitchFamily="2" charset="77"/>
              </a:rPr>
              <a:t>six</a:t>
            </a:r>
          </a:p>
        </p:txBody>
      </p:sp>
      <p:sp>
        <p:nvSpPr>
          <p:cNvPr id="22" name="Oval 21">
            <a:extLst>
              <a:ext uri="{FF2B5EF4-FFF2-40B4-BE49-F238E27FC236}">
                <a16:creationId xmlns:a16="http://schemas.microsoft.com/office/drawing/2014/main" id="{4804E987-9FE2-7444-B824-95A5130975AC}"/>
              </a:ext>
            </a:extLst>
          </p:cNvPr>
          <p:cNvSpPr/>
          <p:nvPr/>
        </p:nvSpPr>
        <p:spPr>
          <a:xfrm>
            <a:off x="7085262" y="4716737"/>
            <a:ext cx="444197" cy="447938"/>
          </a:xfrm>
          <a:prstGeom prst="ellipse">
            <a:avLst/>
          </a:prstGeom>
          <a:solidFill>
            <a:srgbClr val="02B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D766573-FEB2-1E47-AF84-BF5BE5D438AC}"/>
              </a:ext>
            </a:extLst>
          </p:cNvPr>
          <p:cNvSpPr/>
          <p:nvPr/>
        </p:nvSpPr>
        <p:spPr>
          <a:xfrm>
            <a:off x="7085262" y="5326946"/>
            <a:ext cx="444197" cy="447938"/>
          </a:xfrm>
          <a:prstGeom prst="ellipse">
            <a:avLst/>
          </a:prstGeom>
          <a:solidFill>
            <a:srgbClr val="02B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76BCDBA-A29E-C34E-8619-6B35F725B2B1}"/>
              </a:ext>
            </a:extLst>
          </p:cNvPr>
          <p:cNvSpPr/>
          <p:nvPr/>
        </p:nvSpPr>
        <p:spPr>
          <a:xfrm>
            <a:off x="6497573" y="4714227"/>
            <a:ext cx="444197" cy="447938"/>
          </a:xfrm>
          <a:prstGeom prst="ellipse">
            <a:avLst/>
          </a:prstGeom>
          <a:solidFill>
            <a:srgbClr val="02B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9FAECB3-2BE7-3947-833F-F9328AA9D0DF}"/>
              </a:ext>
            </a:extLst>
          </p:cNvPr>
          <p:cNvSpPr/>
          <p:nvPr/>
        </p:nvSpPr>
        <p:spPr>
          <a:xfrm>
            <a:off x="6497573" y="5324436"/>
            <a:ext cx="444197" cy="447938"/>
          </a:xfrm>
          <a:prstGeom prst="ellipse">
            <a:avLst/>
          </a:prstGeom>
          <a:solidFill>
            <a:srgbClr val="02B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1DCD48A-DF7E-754A-8D08-274B11621515}"/>
              </a:ext>
            </a:extLst>
          </p:cNvPr>
          <p:cNvSpPr/>
          <p:nvPr/>
        </p:nvSpPr>
        <p:spPr>
          <a:xfrm>
            <a:off x="5909885" y="4716737"/>
            <a:ext cx="444197" cy="447938"/>
          </a:xfrm>
          <a:prstGeom prst="ellipse">
            <a:avLst/>
          </a:prstGeom>
          <a:solidFill>
            <a:srgbClr val="02B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a:extLst>
              <a:ext uri="{FF2B5EF4-FFF2-40B4-BE49-F238E27FC236}">
                <a16:creationId xmlns:a16="http://schemas.microsoft.com/office/drawing/2014/main" id="{A7B8C1D6-A512-574E-8E5A-62851266589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flipH="1">
            <a:off x="3712774" y="2360788"/>
            <a:ext cx="1350170" cy="1061753"/>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2783AE15-C119-9449-960F-EDF7543ED4C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1157" y="1050533"/>
            <a:ext cx="1274261" cy="1066572"/>
          </a:xfrm>
          <a:prstGeom prst="rect">
            <a:avLst/>
          </a:prstGeom>
        </p:spPr>
      </p:pic>
      <p:pic>
        <p:nvPicPr>
          <p:cNvPr id="12" name="Picture 11" descr="Icon&#10;&#10;Description automatically generated with low confidence">
            <a:extLst>
              <a:ext uri="{FF2B5EF4-FFF2-40B4-BE49-F238E27FC236}">
                <a16:creationId xmlns:a16="http://schemas.microsoft.com/office/drawing/2014/main" id="{E8A87B4B-BE68-8E45-9BDD-A5CF722F612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3965" y="2318532"/>
            <a:ext cx="1379926" cy="1061753"/>
          </a:xfrm>
          <a:prstGeom prst="rect">
            <a:avLst/>
          </a:prstGeom>
        </p:spPr>
      </p:pic>
      <p:pic>
        <p:nvPicPr>
          <p:cNvPr id="14" name="Picture 13">
            <a:extLst>
              <a:ext uri="{FF2B5EF4-FFF2-40B4-BE49-F238E27FC236}">
                <a16:creationId xmlns:a16="http://schemas.microsoft.com/office/drawing/2014/main" id="{BB246D83-97D3-104D-9E2B-42BB8D07729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2103128" y="1948766"/>
            <a:ext cx="1356298" cy="1066572"/>
          </a:xfrm>
          <a:prstGeom prst="rect">
            <a:avLst/>
          </a:prstGeom>
        </p:spPr>
      </p:pic>
      <p:pic>
        <p:nvPicPr>
          <p:cNvPr id="17" name="Picture 16" descr="A picture containing icon&#10;&#10;Description automatically generated">
            <a:extLst>
              <a:ext uri="{FF2B5EF4-FFF2-40B4-BE49-F238E27FC236}">
                <a16:creationId xmlns:a16="http://schemas.microsoft.com/office/drawing/2014/main" id="{592AFE5E-07AE-B443-9506-635516AEDCD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531575" y="1069009"/>
            <a:ext cx="1296502" cy="1061753"/>
          </a:xfrm>
          <a:prstGeom prst="rect">
            <a:avLst/>
          </a:prstGeom>
        </p:spPr>
      </p:pic>
      <p:pic>
        <p:nvPicPr>
          <p:cNvPr id="19" name="Picture 18" descr="Icon&#10;&#10;Description automatically generated">
            <a:extLst>
              <a:ext uri="{FF2B5EF4-FFF2-40B4-BE49-F238E27FC236}">
                <a16:creationId xmlns:a16="http://schemas.microsoft.com/office/drawing/2014/main" id="{79CF8AB0-87A8-A34E-B324-0BC50231F60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442116" y="2936365"/>
            <a:ext cx="1270658" cy="1063556"/>
          </a:xfrm>
          <a:prstGeom prst="rect">
            <a:avLst/>
          </a:prstGeom>
        </p:spPr>
      </p:pic>
      <p:sp>
        <p:nvSpPr>
          <p:cNvPr id="27" name="Oval 26">
            <a:extLst>
              <a:ext uri="{FF2B5EF4-FFF2-40B4-BE49-F238E27FC236}">
                <a16:creationId xmlns:a16="http://schemas.microsoft.com/office/drawing/2014/main" id="{3BBF4D79-A7C7-BC43-8E39-BCFF5E1B1D46}"/>
              </a:ext>
            </a:extLst>
          </p:cNvPr>
          <p:cNvSpPr/>
          <p:nvPr/>
        </p:nvSpPr>
        <p:spPr>
          <a:xfrm>
            <a:off x="5909885" y="5324436"/>
            <a:ext cx="444197" cy="447938"/>
          </a:xfrm>
          <a:prstGeom prst="ellipse">
            <a:avLst/>
          </a:prstGeom>
          <a:solidFill>
            <a:srgbClr val="02B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013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dissolve">
                                      <p:cBhvr>
                                        <p:cTn id="17" dur="500"/>
                                        <p:tgtEl>
                                          <p:spTgt spid="22"/>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dissolve">
                                      <p:cBhvr>
                                        <p:cTn id="20" dur="500"/>
                                        <p:tgtEl>
                                          <p:spTgt spid="23"/>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dissolve">
                                      <p:cBhvr>
                                        <p:cTn id="23" dur="500"/>
                                        <p:tgtEl>
                                          <p:spTgt spid="24"/>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dissolve">
                                      <p:cBhvr>
                                        <p:cTn id="26" dur="500"/>
                                        <p:tgtEl>
                                          <p:spTgt spid="25"/>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dissolve">
                                      <p:cBhvr>
                                        <p:cTn id="29" dur="500"/>
                                        <p:tgtEl>
                                          <p:spTgt spid="26"/>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dissolve">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22" grpId="0" animBg="1"/>
      <p:bldP spid="23" grpId="0" animBg="1"/>
      <p:bldP spid="24" grpId="0" animBg="1"/>
      <p:bldP spid="25" grpId="0" animBg="1"/>
      <p:bldP spid="26"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8674-DA09-3146-AE28-43D57806E1B5}"/>
              </a:ext>
            </a:extLst>
          </p:cNvPr>
          <p:cNvSpPr>
            <a:spLocks noGrp="1"/>
          </p:cNvSpPr>
          <p:nvPr>
            <p:ph type="title"/>
          </p:nvPr>
        </p:nvSpPr>
        <p:spPr>
          <a:xfrm>
            <a:off x="4635632" y="1968867"/>
            <a:ext cx="4080105" cy="926836"/>
          </a:xfrm>
        </p:spPr>
        <p:txBody>
          <a:bodyPr/>
          <a:lstStyle/>
          <a:p>
            <a:r>
              <a:rPr lang="en-US" sz="11000" dirty="0">
                <a:solidFill>
                  <a:srgbClr val="23BDBE"/>
                </a:solidFill>
                <a:latin typeface="Filson Soft Black" pitchFamily="2" charset="77"/>
              </a:rPr>
              <a:t>7</a:t>
            </a:r>
          </a:p>
        </p:txBody>
      </p:sp>
      <p:sp>
        <p:nvSpPr>
          <p:cNvPr id="8" name="Title 1">
            <a:extLst>
              <a:ext uri="{FF2B5EF4-FFF2-40B4-BE49-F238E27FC236}">
                <a16:creationId xmlns:a16="http://schemas.microsoft.com/office/drawing/2014/main" id="{B368EA49-E350-7A45-BFBF-3ED10815EA6C}"/>
              </a:ext>
            </a:extLst>
          </p:cNvPr>
          <p:cNvSpPr txBox="1">
            <a:spLocks/>
          </p:cNvSpPr>
          <p:nvPr/>
        </p:nvSpPr>
        <p:spPr>
          <a:xfrm>
            <a:off x="392876" y="4826358"/>
            <a:ext cx="5348045" cy="1155903"/>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US" sz="11000" dirty="0">
                <a:solidFill>
                  <a:srgbClr val="23BDBE"/>
                </a:solidFill>
                <a:latin typeface="Filson Soft Black" pitchFamily="2" charset="77"/>
              </a:rPr>
              <a:t>seven</a:t>
            </a:r>
          </a:p>
        </p:txBody>
      </p:sp>
      <p:sp>
        <p:nvSpPr>
          <p:cNvPr id="22" name="Oval 21">
            <a:extLst>
              <a:ext uri="{FF2B5EF4-FFF2-40B4-BE49-F238E27FC236}">
                <a16:creationId xmlns:a16="http://schemas.microsoft.com/office/drawing/2014/main" id="{4804E987-9FE2-7444-B824-95A5130975AC}"/>
              </a:ext>
            </a:extLst>
          </p:cNvPr>
          <p:cNvSpPr/>
          <p:nvPr/>
        </p:nvSpPr>
        <p:spPr>
          <a:xfrm>
            <a:off x="6971844" y="4826359"/>
            <a:ext cx="482247" cy="486309"/>
          </a:xfrm>
          <a:prstGeom prst="ellipse">
            <a:avLst/>
          </a:prstGeom>
          <a:solidFill>
            <a:srgbClr val="23BD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D766573-FEB2-1E47-AF84-BF5BE5D438AC}"/>
              </a:ext>
            </a:extLst>
          </p:cNvPr>
          <p:cNvSpPr/>
          <p:nvPr/>
        </p:nvSpPr>
        <p:spPr>
          <a:xfrm>
            <a:off x="6971844" y="5402654"/>
            <a:ext cx="482247" cy="486309"/>
          </a:xfrm>
          <a:prstGeom prst="ellipse">
            <a:avLst/>
          </a:prstGeom>
          <a:solidFill>
            <a:srgbClr val="23BD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76BCDBA-A29E-C34E-8619-6B35F725B2B1}"/>
              </a:ext>
            </a:extLst>
          </p:cNvPr>
          <p:cNvSpPr/>
          <p:nvPr/>
        </p:nvSpPr>
        <p:spPr>
          <a:xfrm>
            <a:off x="6400789" y="4826358"/>
            <a:ext cx="482247" cy="486309"/>
          </a:xfrm>
          <a:prstGeom prst="ellipse">
            <a:avLst/>
          </a:prstGeom>
          <a:solidFill>
            <a:srgbClr val="23BD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9FAECB3-2BE7-3947-833F-F9328AA9D0DF}"/>
              </a:ext>
            </a:extLst>
          </p:cNvPr>
          <p:cNvSpPr/>
          <p:nvPr/>
        </p:nvSpPr>
        <p:spPr>
          <a:xfrm>
            <a:off x="6400789" y="5402653"/>
            <a:ext cx="482247" cy="486309"/>
          </a:xfrm>
          <a:prstGeom prst="ellipse">
            <a:avLst/>
          </a:prstGeom>
          <a:solidFill>
            <a:srgbClr val="23BD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1DCD48A-DF7E-754A-8D08-274B11621515}"/>
              </a:ext>
            </a:extLst>
          </p:cNvPr>
          <p:cNvSpPr/>
          <p:nvPr/>
        </p:nvSpPr>
        <p:spPr>
          <a:xfrm>
            <a:off x="5829732" y="4826358"/>
            <a:ext cx="482247" cy="486309"/>
          </a:xfrm>
          <a:prstGeom prst="ellipse">
            <a:avLst/>
          </a:prstGeom>
          <a:solidFill>
            <a:srgbClr val="23BD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BBF4D79-A7C7-BC43-8E39-BCFF5E1B1D46}"/>
              </a:ext>
            </a:extLst>
          </p:cNvPr>
          <p:cNvSpPr/>
          <p:nvPr/>
        </p:nvSpPr>
        <p:spPr>
          <a:xfrm>
            <a:off x="5829732" y="5400143"/>
            <a:ext cx="482247" cy="486309"/>
          </a:xfrm>
          <a:prstGeom prst="ellipse">
            <a:avLst/>
          </a:prstGeom>
          <a:solidFill>
            <a:srgbClr val="23BD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366954E-D36B-0B41-BF25-54E127B88406}"/>
              </a:ext>
            </a:extLst>
          </p:cNvPr>
          <p:cNvSpPr/>
          <p:nvPr/>
        </p:nvSpPr>
        <p:spPr>
          <a:xfrm>
            <a:off x="7542898" y="4826358"/>
            <a:ext cx="482247" cy="486309"/>
          </a:xfrm>
          <a:prstGeom prst="ellipse">
            <a:avLst/>
          </a:prstGeom>
          <a:solidFill>
            <a:srgbClr val="23BD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10;&#10;Description automatically generated">
            <a:extLst>
              <a:ext uri="{FF2B5EF4-FFF2-40B4-BE49-F238E27FC236}">
                <a16:creationId xmlns:a16="http://schemas.microsoft.com/office/drawing/2014/main" id="{596A4E33-4592-E347-9A4B-2D9DF954901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20472" y="1923106"/>
            <a:ext cx="1239060" cy="979511"/>
          </a:xfrm>
          <a:prstGeom prst="rect">
            <a:avLst/>
          </a:prstGeom>
        </p:spPr>
      </p:pic>
      <p:pic>
        <p:nvPicPr>
          <p:cNvPr id="10" name="Picture 9" descr="Logo&#10;&#10;Description automatically generated">
            <a:extLst>
              <a:ext uri="{FF2B5EF4-FFF2-40B4-BE49-F238E27FC236}">
                <a16:creationId xmlns:a16="http://schemas.microsoft.com/office/drawing/2014/main" id="{253CFA3D-F262-D24A-ACE2-8E868245554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05571" y="1076057"/>
            <a:ext cx="1243573" cy="979511"/>
          </a:xfrm>
          <a:prstGeom prst="rect">
            <a:avLst/>
          </a:prstGeom>
        </p:spPr>
      </p:pic>
      <p:pic>
        <p:nvPicPr>
          <p:cNvPr id="13" name="Picture 12" descr="Logo&#10;&#10;Description automatically generated">
            <a:extLst>
              <a:ext uri="{FF2B5EF4-FFF2-40B4-BE49-F238E27FC236}">
                <a16:creationId xmlns:a16="http://schemas.microsoft.com/office/drawing/2014/main" id="{2B12016C-EB5F-CF42-BADA-AAE720BC6CA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39641" y="1076057"/>
            <a:ext cx="1243573" cy="979511"/>
          </a:xfrm>
          <a:prstGeom prst="rect">
            <a:avLst/>
          </a:prstGeom>
        </p:spPr>
      </p:pic>
      <p:pic>
        <p:nvPicPr>
          <p:cNvPr id="16" name="Picture 15" descr="Logo&#10;&#10;Description automatically generated">
            <a:extLst>
              <a:ext uri="{FF2B5EF4-FFF2-40B4-BE49-F238E27FC236}">
                <a16:creationId xmlns:a16="http://schemas.microsoft.com/office/drawing/2014/main" id="{410CF0F2-B94F-E241-9359-899905F7CA9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392059" y="2305030"/>
            <a:ext cx="1243573" cy="979511"/>
          </a:xfrm>
          <a:prstGeom prst="rect">
            <a:avLst/>
          </a:prstGeom>
        </p:spPr>
      </p:pic>
      <p:pic>
        <p:nvPicPr>
          <p:cNvPr id="21" name="Picture 20" descr="Logo&#10;&#10;Description automatically generated">
            <a:extLst>
              <a:ext uri="{FF2B5EF4-FFF2-40B4-BE49-F238E27FC236}">
                <a16:creationId xmlns:a16="http://schemas.microsoft.com/office/drawing/2014/main" id="{91614E12-52F6-534E-A9E1-1E406D74D55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48885" y="2229037"/>
            <a:ext cx="1239060" cy="979511"/>
          </a:xfrm>
          <a:prstGeom prst="rect">
            <a:avLst/>
          </a:prstGeom>
        </p:spPr>
      </p:pic>
      <p:pic>
        <p:nvPicPr>
          <p:cNvPr id="29" name="Picture 28" descr="Logo&#10;&#10;Description automatically generated">
            <a:extLst>
              <a:ext uri="{FF2B5EF4-FFF2-40B4-BE49-F238E27FC236}">
                <a16:creationId xmlns:a16="http://schemas.microsoft.com/office/drawing/2014/main" id="{A4DC436D-1334-EE4E-AC31-AB90E7B82E9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539641" y="3168284"/>
            <a:ext cx="1243573" cy="979511"/>
          </a:xfrm>
          <a:prstGeom prst="rect">
            <a:avLst/>
          </a:prstGeom>
        </p:spPr>
      </p:pic>
      <p:pic>
        <p:nvPicPr>
          <p:cNvPr id="33" name="Picture 32" descr="Logo&#10;&#10;Description automatically generated">
            <a:extLst>
              <a:ext uri="{FF2B5EF4-FFF2-40B4-BE49-F238E27FC236}">
                <a16:creationId xmlns:a16="http://schemas.microsoft.com/office/drawing/2014/main" id="{D4B5E7C3-027F-6147-BDB7-511A3C777A6A}"/>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009274" y="3208548"/>
            <a:ext cx="1243573" cy="979511"/>
          </a:xfrm>
          <a:prstGeom prst="rect">
            <a:avLst/>
          </a:prstGeom>
        </p:spPr>
      </p:pic>
    </p:spTree>
    <p:extLst>
      <p:ext uri="{BB962C8B-B14F-4D97-AF65-F5344CB8AC3E}">
        <p14:creationId xmlns:p14="http://schemas.microsoft.com/office/powerpoint/2010/main" val="262672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dissolve">
                                      <p:cBhvr>
                                        <p:cTn id="17" dur="500"/>
                                        <p:tgtEl>
                                          <p:spTgt spid="22"/>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dissolve">
                                      <p:cBhvr>
                                        <p:cTn id="20" dur="500"/>
                                        <p:tgtEl>
                                          <p:spTgt spid="23"/>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dissolve">
                                      <p:cBhvr>
                                        <p:cTn id="23" dur="500"/>
                                        <p:tgtEl>
                                          <p:spTgt spid="25"/>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dissolve">
                                      <p:cBhvr>
                                        <p:cTn id="26" dur="500"/>
                                        <p:tgtEl>
                                          <p:spTgt spid="18"/>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dissolve">
                                      <p:cBhvr>
                                        <p:cTn id="29" dur="500"/>
                                        <p:tgtEl>
                                          <p:spTgt spid="27"/>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dissolve">
                                      <p:cBhvr>
                                        <p:cTn id="32" dur="500"/>
                                        <p:tgtEl>
                                          <p:spTgt spid="26"/>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dissolve">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22" grpId="0" animBg="1"/>
      <p:bldP spid="23" grpId="0" animBg="1"/>
      <p:bldP spid="24" grpId="0" animBg="1"/>
      <p:bldP spid="25" grpId="0" animBg="1"/>
      <p:bldP spid="26" grpId="0" animBg="1"/>
      <p:bldP spid="27" grpId="0" animBg="1"/>
      <p:bldP spid="18"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8C058020-CE1A-4275-96FF-3E9B179AFEF1}" vid="{BE2BE99D-79A1-4F73-BB89-E052F53DA92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506</TotalTime>
  <Words>316</Words>
  <Application>Microsoft Office PowerPoint</Application>
  <PresentationFormat>On-screen Show (4:3)</PresentationFormat>
  <Paragraphs>94</Paragraphs>
  <Slides>27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Twinkl</vt:lpstr>
      <vt:lpstr>Roboto</vt:lpstr>
      <vt:lpstr>Filson - Glyphs</vt:lpstr>
      <vt:lpstr>Filson Soft Black</vt:lpstr>
      <vt:lpstr>Arial</vt:lpstr>
      <vt:lpstr>Calibri</vt:lpstr>
      <vt:lpstr>Office Theme</vt:lpstr>
      <vt:lpstr>Disclaimer/s</vt:lpstr>
      <vt:lpstr>PowerPoint Presentation</vt:lpstr>
      <vt:lpstr>1</vt:lpstr>
      <vt:lpstr>2</vt:lpstr>
      <vt:lpstr>3</vt:lpstr>
      <vt:lpstr>4</vt:lpstr>
      <vt:lpstr>5</vt:lpstr>
      <vt:lpstr>6</vt:lpstr>
      <vt:lpstr>7</vt:lpstr>
      <vt:lpstr>8</vt:lpstr>
      <vt:lpstr>9</vt:lpstr>
      <vt:lpstr>10</vt:lpstr>
      <vt:lpstr>Let’s count to 10!</vt:lpstr>
      <vt:lpstr> Can you find the matching number?</vt:lpstr>
      <vt:lpstr> Can you find the matching number?</vt:lpstr>
      <vt:lpstr> Can you find the matching number?</vt:lpstr>
      <vt:lpstr> Can you find the matching number?</vt:lpstr>
      <vt:lpstr> Can you find the matching number?</vt:lpstr>
      <vt:lpstr> Can you find the matching number?</vt:lpstr>
      <vt:lpstr> Can you find the matching number?</vt:lpstr>
      <vt:lpstr> Can you find the matching number?</vt:lpstr>
      <vt:lpstr> Can you find the matching number?</vt:lpstr>
      <vt:lpstr> Can you find the matching number?</vt:lpstr>
      <vt:lpstr> Can you find the matching number?</vt:lpstr>
      <vt:lpstr> Can you find the matching number?</vt:lpstr>
      <vt:lpstr>Well done!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Twinkl Twinkl</dc:creator>
  <cp:lastModifiedBy>Natalie Heald</cp:lastModifiedBy>
  <cp:revision>27</cp:revision>
  <dcterms:created xsi:type="dcterms:W3CDTF">2021-10-18T08:37:04Z</dcterms:created>
  <dcterms:modified xsi:type="dcterms:W3CDTF">2021-10-20T10:34:54Z</dcterms:modified>
</cp:coreProperties>
</file>