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6"/>
  </p:notesMasterIdLst>
  <p:handoutMasterIdLst>
    <p:handoutMasterId r:id="rId57"/>
  </p:handoutMasterIdLst>
  <p:sldIdLst>
    <p:sldId id="277" r:id="rId2"/>
    <p:sldId id="258" r:id="rId3"/>
    <p:sldId id="264" r:id="rId4"/>
    <p:sldId id="310" r:id="rId5"/>
    <p:sldId id="337" r:id="rId6"/>
    <p:sldId id="298" r:id="rId7"/>
    <p:sldId id="279" r:id="rId8"/>
    <p:sldId id="338" r:id="rId9"/>
    <p:sldId id="299" r:id="rId10"/>
    <p:sldId id="312" r:id="rId11"/>
    <p:sldId id="339" r:id="rId12"/>
    <p:sldId id="300" r:id="rId13"/>
    <p:sldId id="314" r:id="rId14"/>
    <p:sldId id="336" r:id="rId15"/>
    <p:sldId id="309" r:id="rId16"/>
    <p:sldId id="316" r:id="rId17"/>
    <p:sldId id="335" r:id="rId18"/>
    <p:sldId id="308" r:id="rId19"/>
    <p:sldId id="318" r:id="rId20"/>
    <p:sldId id="334" r:id="rId21"/>
    <p:sldId id="307" r:id="rId22"/>
    <p:sldId id="320" r:id="rId23"/>
    <p:sldId id="333" r:id="rId24"/>
    <p:sldId id="306" r:id="rId25"/>
    <p:sldId id="322" r:id="rId26"/>
    <p:sldId id="323" r:id="rId27"/>
    <p:sldId id="305" r:id="rId28"/>
    <p:sldId id="332" r:id="rId29"/>
    <p:sldId id="325" r:id="rId30"/>
    <p:sldId id="304" r:id="rId31"/>
    <p:sldId id="324" r:id="rId32"/>
    <p:sldId id="331" r:id="rId33"/>
    <p:sldId id="303" r:id="rId34"/>
    <p:sldId id="326" r:id="rId35"/>
    <p:sldId id="330" r:id="rId36"/>
    <p:sldId id="302" r:id="rId37"/>
    <p:sldId id="328" r:id="rId38"/>
    <p:sldId id="329" r:id="rId39"/>
    <p:sldId id="293" r:id="rId40"/>
    <p:sldId id="340" r:id="rId41"/>
    <p:sldId id="341" r:id="rId42"/>
    <p:sldId id="294" r:id="rId43"/>
    <p:sldId id="342" r:id="rId44"/>
    <p:sldId id="343" r:id="rId45"/>
    <p:sldId id="295" r:id="rId46"/>
    <p:sldId id="344" r:id="rId47"/>
    <p:sldId id="345" r:id="rId48"/>
    <p:sldId id="296" r:id="rId49"/>
    <p:sldId id="348" r:id="rId50"/>
    <p:sldId id="349" r:id="rId51"/>
    <p:sldId id="297" r:id="rId52"/>
    <p:sldId id="346" r:id="rId53"/>
    <p:sldId id="347" r:id="rId54"/>
    <p:sldId id="267" r:id="rId55"/>
  </p:sldIdLst>
  <p:sldSz cx="9144000" cy="6858000" type="screen4x3"/>
  <p:notesSz cx="6858000" cy="9144000"/>
  <p:embeddedFontLst>
    <p:embeddedFont>
      <p:font typeface="Calibri" panose="020F0502020204030204" pitchFamily="34" charset="0"/>
      <p:regular r:id="rId58"/>
      <p:bold r:id="rId59"/>
      <p:italic r:id="rId60"/>
      <p:boldItalic r:id="rId61"/>
    </p:embeddedFont>
    <p:embeddedFont>
      <p:font typeface="Roboto" panose="02000000000000000000" pitchFamily="2" charset="0"/>
      <p:regular r:id="rId62"/>
      <p:bold r:id="rId63"/>
      <p:italic r:id="rId64"/>
      <p:boldItalic r:id="rId65"/>
    </p:embeddedFont>
    <p:embeddedFont>
      <p:font typeface="Twinkl" pitchFamily="2" charset="0"/>
      <p:regular r:id="rId66"/>
      <p:bold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61"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4580"/>
    <a:srgbClr val="ED1D37"/>
    <a:srgbClr val="5CB047"/>
    <a:srgbClr val="F27CA4"/>
    <a:srgbClr val="F38598"/>
    <a:srgbClr val="E5BD4E"/>
    <a:srgbClr val="5C4839"/>
    <a:srgbClr val="966C4E"/>
    <a:srgbClr val="7156A1"/>
    <a:srgbClr val="3143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06" d="100"/>
          <a:sy n="106" d="100"/>
        </p:scale>
        <p:origin x="1722" y="114"/>
      </p:cViewPr>
      <p:guideLst>
        <p:guide orient="horz" pos="2160"/>
        <p:guide pos="2880"/>
        <p:guide pos="340"/>
        <p:guide orient="horz" pos="3974"/>
        <p:guide pos="5420"/>
        <p:guide orient="horz" pos="346"/>
        <p:guide pos="476"/>
        <p:guide orient="horz" pos="482"/>
        <p:guide orient="horz" pos="3861"/>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26/04/2021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26/04/2021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ks1-twinkl-originals-key-stage-1/twinkl-educational-publishing-fiction-story-books-story-primary-resources-english-key-stage-1/the-boy-and-the-rainbow-fiction-ks1-twinkl-originals"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ks1-twinkl-originals-key-stage-1/twinkl-educational-publishing-fiction-story-books-story-primary-resources-english-key-stage-1/the-boy-and-the-rainbow-fiction-ks1-twinkl-originals"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extLst>
              <a:ext uri="{FF2B5EF4-FFF2-40B4-BE49-F238E27FC236}">
                <a16:creationId xmlns:a16="http://schemas.microsoft.com/office/drawing/2014/main" id="{9C9D53B1-CC6D-407C-8A33-56EA411823AC}"/>
              </a:ext>
            </a:extLst>
          </p:cNvPr>
          <p:cNvSpPr/>
          <p:nvPr userDrawn="1"/>
        </p:nvSpPr>
        <p:spPr>
          <a:xfrm>
            <a:off x="112507" y="5952565"/>
            <a:ext cx="1142552" cy="783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112507" y="5952565"/>
            <a:ext cx="1142552" cy="783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4.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7.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2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5.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9.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1.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8.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40.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3.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 Target="slide47.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49.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5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slide" Target="slide53.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5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slide" Target="slide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8442"/>
            <a:ext cx="8220075" cy="652318"/>
          </a:xfrm>
        </p:spPr>
        <p:txBody>
          <a:bodyPr/>
          <a:lstStyle/>
          <a:p>
            <a:pPr algn="ctr"/>
            <a:r>
              <a:rPr lang="en-GB" altLang="en-US" sz="2800" dirty="0">
                <a:solidFill>
                  <a:schemeClr val="accent1"/>
                </a:solidFill>
                <a:latin typeface="Roboto" panose="02000000000000000000" pitchFamily="2" charset="0"/>
                <a:ea typeface="Roboto" panose="02000000000000000000" pitchFamily="2" charset="0"/>
                <a:cs typeface="Arial" panose="020B0604020202020204" pitchFamily="34" charset="0"/>
              </a:rPr>
              <a:t>Disclaimer/s</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471737"/>
            <a:ext cx="7644513" cy="2295228"/>
            <a:chOff x="743837" y="1344834"/>
            <a:chExt cx="7644513" cy="2295228"/>
          </a:xfrm>
        </p:grpSpPr>
        <p:sp>
          <p:nvSpPr>
            <p:cNvPr id="6" name="Rectangle 5"/>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286297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F7BD42D-BDC8-4B75-A45E-1A27A169274E}"/>
              </a:ext>
            </a:extLst>
          </p:cNvPr>
          <p:cNvSpPr/>
          <p:nvPr/>
        </p:nvSpPr>
        <p:spPr>
          <a:xfrm>
            <a:off x="2163779" y="2322129"/>
            <a:ext cx="6224571" cy="1658293"/>
          </a:xfrm>
          <a:prstGeom prst="roundRect">
            <a:avLst>
              <a:gd name="adj" fmla="val 50000"/>
            </a:avLst>
          </a:prstGeom>
          <a:solidFill>
            <a:srgbClr val="FCB543"/>
          </a:solidFill>
          <a:ln>
            <a:noFill/>
          </a:ln>
        </p:spPr>
        <p:txBody>
          <a:bodyPr wrap="square" lIns="1332000" tIns="0" rIns="0" bIns="0">
            <a:noAutofit/>
          </a:bodyPr>
          <a:lstStyle/>
          <a:p>
            <a:r>
              <a:rPr lang="en-GB" sz="7000" b="1" dirty="0"/>
              <a:t>Well done!</a:t>
            </a:r>
          </a:p>
        </p:txBody>
      </p:sp>
      <p:sp>
        <p:nvSpPr>
          <p:cNvPr id="4" name="Oval 3">
            <a:hlinkClick r:id="rId2" action="ppaction://hlinksldjump"/>
            <a:extLst>
              <a:ext uri="{FF2B5EF4-FFF2-40B4-BE49-F238E27FC236}">
                <a16:creationId xmlns:a16="http://schemas.microsoft.com/office/drawing/2014/main" id="{395BB629-D32C-465A-9DF5-0A0B62EC85A8}"/>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pic>
        <p:nvPicPr>
          <p:cNvPr id="10" name="Picture 9">
            <a:extLst>
              <a:ext uri="{FF2B5EF4-FFF2-40B4-BE49-F238E27FC236}">
                <a16:creationId xmlns:a16="http://schemas.microsoft.com/office/drawing/2014/main" id="{9BDCB79A-98B4-46EF-B348-584EEDF8F4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0194" y="549275"/>
            <a:ext cx="4870764" cy="2105852"/>
          </a:xfrm>
          <a:prstGeom prst="rect">
            <a:avLst/>
          </a:prstGeom>
        </p:spPr>
      </p:pic>
      <p:pic>
        <p:nvPicPr>
          <p:cNvPr id="11" name="Picture 10">
            <a:extLst>
              <a:ext uri="{FF2B5EF4-FFF2-40B4-BE49-F238E27FC236}">
                <a16:creationId xmlns:a16="http://schemas.microsoft.com/office/drawing/2014/main" id="{9ADE952F-D1B6-4743-995B-9E977D39008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782" y="1468739"/>
            <a:ext cx="3143530" cy="3294054"/>
          </a:xfrm>
          <a:prstGeom prst="rect">
            <a:avLst/>
          </a:prstGeom>
        </p:spPr>
      </p:pic>
    </p:spTree>
    <p:extLst>
      <p:ext uri="{BB962C8B-B14F-4D97-AF65-F5344CB8AC3E}">
        <p14:creationId xmlns:p14="http://schemas.microsoft.com/office/powerpoint/2010/main" val="3127643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FE5372C-999C-442C-8860-FA56959D34F5}"/>
              </a:ext>
            </a:extLst>
          </p:cNvPr>
          <p:cNvSpPr/>
          <p:nvPr/>
        </p:nvSpPr>
        <p:spPr>
          <a:xfrm>
            <a:off x="766083" y="2356492"/>
            <a:ext cx="6224571" cy="1633703"/>
          </a:xfrm>
          <a:prstGeom prst="roundRect">
            <a:avLst>
              <a:gd name="adj" fmla="val 50000"/>
            </a:avLst>
          </a:prstGeom>
          <a:solidFill>
            <a:schemeClr val="tx2">
              <a:lumMod val="40000"/>
              <a:lumOff val="60000"/>
            </a:schemeClr>
          </a:solidFill>
          <a:ln>
            <a:noFill/>
          </a:ln>
        </p:spPr>
        <p:txBody>
          <a:bodyPr wrap="square" lIns="180000" tIns="0" rIns="0" bIns="0">
            <a:noAutofit/>
          </a:bodyPr>
          <a:lstStyle/>
          <a:p>
            <a:r>
              <a:rPr lang="en-GB" sz="7000" b="1" dirty="0"/>
              <a:t>Try again</a:t>
            </a:r>
          </a:p>
        </p:txBody>
      </p:sp>
      <p:sp>
        <p:nvSpPr>
          <p:cNvPr id="10" name="Oval 9">
            <a:hlinkClick r:id="rId2" action="ppaction://hlinksldjump"/>
            <a:extLst>
              <a:ext uri="{FF2B5EF4-FFF2-40B4-BE49-F238E27FC236}">
                <a16:creationId xmlns:a16="http://schemas.microsoft.com/office/drawing/2014/main" id="{F451CED3-EEA8-4F75-96BD-998502E098C7}"/>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pic>
        <p:nvPicPr>
          <p:cNvPr id="7" name="Picture 6">
            <a:extLst>
              <a:ext uri="{FF2B5EF4-FFF2-40B4-BE49-F238E27FC236}">
                <a16:creationId xmlns:a16="http://schemas.microsoft.com/office/drawing/2014/main" id="{5A0F166D-3C31-44E8-901D-957191B653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8812" y="1369062"/>
            <a:ext cx="2903683" cy="4567472"/>
          </a:xfrm>
          <a:prstGeom prst="rect">
            <a:avLst/>
          </a:prstGeom>
        </p:spPr>
      </p:pic>
    </p:spTree>
    <p:extLst>
      <p:ext uri="{BB962C8B-B14F-4D97-AF65-F5344CB8AC3E}">
        <p14:creationId xmlns:p14="http://schemas.microsoft.com/office/powerpoint/2010/main" val="445538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hlinkClick r:id="rId2" action="ppaction://hlinksldjump"/>
            <a:extLst>
              <a:ext uri="{FF2B5EF4-FFF2-40B4-BE49-F238E27FC236}">
                <a16:creationId xmlns:a16="http://schemas.microsoft.com/office/drawing/2014/main" id="{415CA52B-89A5-4D4D-8597-95E5300A8F27}"/>
              </a:ext>
            </a:extLst>
          </p:cNvPr>
          <p:cNvSpPr/>
          <p:nvPr/>
        </p:nvSpPr>
        <p:spPr>
          <a:xfrm>
            <a:off x="755650" y="2838454"/>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955298"/>
            <a:ext cx="7632700" cy="338554"/>
          </a:xfrm>
          <a:prstGeom prst="rect">
            <a:avLst/>
          </a:prstGeom>
        </p:spPr>
        <p:txBody>
          <a:bodyPr wrap="square" lIns="0" tIns="0" rIns="0" bIns="0">
            <a:spAutoFit/>
          </a:bodyPr>
          <a:lstStyle/>
          <a:p>
            <a:pPr algn="ctr"/>
            <a:r>
              <a:rPr lang="en-GB" sz="2200" dirty="0"/>
              <a:t>Choose the correct item to match the colour.</a:t>
            </a:r>
          </a:p>
        </p:txBody>
      </p:sp>
      <p:sp>
        <p:nvSpPr>
          <p:cNvPr id="9" name="Rectangle 8">
            <a:extLst>
              <a:ext uri="{FF2B5EF4-FFF2-40B4-BE49-F238E27FC236}">
                <a16:creationId xmlns:a16="http://schemas.microsoft.com/office/drawing/2014/main" id="{181B64DF-6A82-4781-A4D3-596EF0CCA7DC}"/>
              </a:ext>
            </a:extLst>
          </p:cNvPr>
          <p:cNvSpPr/>
          <p:nvPr/>
        </p:nvSpPr>
        <p:spPr>
          <a:xfrm>
            <a:off x="755650" y="1461206"/>
            <a:ext cx="7632700" cy="1077218"/>
          </a:xfrm>
          <a:prstGeom prst="rect">
            <a:avLst/>
          </a:prstGeom>
        </p:spPr>
        <p:txBody>
          <a:bodyPr wrap="square" lIns="0" tIns="0" rIns="0" bIns="0">
            <a:spAutoFit/>
          </a:bodyPr>
          <a:lstStyle/>
          <a:p>
            <a:pPr algn="ctr"/>
            <a:r>
              <a:rPr lang="en-GB" sz="7000" b="1" dirty="0"/>
              <a:t>green</a:t>
            </a:r>
          </a:p>
        </p:txBody>
      </p:sp>
      <p:sp>
        <p:nvSpPr>
          <p:cNvPr id="8" name="Rectangle: Rounded Corners 7">
            <a:hlinkClick r:id="rId3" action="ppaction://hlinksldjump"/>
            <a:extLst>
              <a:ext uri="{FF2B5EF4-FFF2-40B4-BE49-F238E27FC236}">
                <a16:creationId xmlns:a16="http://schemas.microsoft.com/office/drawing/2014/main" id="{57230993-0470-4177-849A-0E69234A8F82}"/>
              </a:ext>
            </a:extLst>
          </p:cNvPr>
          <p:cNvSpPr/>
          <p:nvPr/>
        </p:nvSpPr>
        <p:spPr>
          <a:xfrm>
            <a:off x="3345257" y="2838452"/>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hlinkClick r:id="rId2" action="ppaction://hlinksldjump"/>
            <a:extLst>
              <a:ext uri="{FF2B5EF4-FFF2-40B4-BE49-F238E27FC236}">
                <a16:creationId xmlns:a16="http://schemas.microsoft.com/office/drawing/2014/main" id="{4AFC1669-8FD7-46DC-92FB-EDDF89688217}"/>
              </a:ext>
            </a:extLst>
          </p:cNvPr>
          <p:cNvSpPr/>
          <p:nvPr/>
        </p:nvSpPr>
        <p:spPr>
          <a:xfrm>
            <a:off x="5934863" y="2840789"/>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hlinkClick r:id="rId3" action="ppaction://hlinksldjump"/>
            <a:extLst>
              <a:ext uri="{FF2B5EF4-FFF2-40B4-BE49-F238E27FC236}">
                <a16:creationId xmlns:a16="http://schemas.microsoft.com/office/drawing/2014/main" id="{B69B1FC9-D749-4688-ADBD-B76F5D6526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5707" y="2952483"/>
            <a:ext cx="1592843" cy="3030982"/>
          </a:xfrm>
          <a:prstGeom prst="rect">
            <a:avLst/>
          </a:prstGeom>
        </p:spPr>
      </p:pic>
      <p:pic>
        <p:nvPicPr>
          <p:cNvPr id="14" name="Picture 13">
            <a:hlinkClick r:id="rId2" action="ppaction://hlinksldjump"/>
            <a:extLst>
              <a:ext uri="{FF2B5EF4-FFF2-40B4-BE49-F238E27FC236}">
                <a16:creationId xmlns:a16="http://schemas.microsoft.com/office/drawing/2014/main" id="{4C393D16-40F5-4790-B2F5-220395DB55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184" y="3021690"/>
            <a:ext cx="2328340" cy="2892569"/>
          </a:xfrm>
          <a:prstGeom prst="rect">
            <a:avLst/>
          </a:prstGeom>
        </p:spPr>
      </p:pic>
      <p:pic>
        <p:nvPicPr>
          <p:cNvPr id="15" name="Picture 14">
            <a:hlinkClick r:id="rId2" action="ppaction://hlinksldjump"/>
            <a:extLst>
              <a:ext uri="{FF2B5EF4-FFF2-40B4-BE49-F238E27FC236}">
                <a16:creationId xmlns:a16="http://schemas.microsoft.com/office/drawing/2014/main" id="{DB70637B-10E5-4BFB-86A6-7657252738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29613" y="3674156"/>
            <a:ext cx="2255977" cy="1587637"/>
          </a:xfrm>
          <a:prstGeom prst="rect">
            <a:avLst/>
          </a:prstGeom>
        </p:spPr>
      </p:pic>
    </p:spTree>
    <p:extLst>
      <p:ext uri="{BB962C8B-B14F-4D97-AF65-F5344CB8AC3E}">
        <p14:creationId xmlns:p14="http://schemas.microsoft.com/office/powerpoint/2010/main" val="5773085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F7BD42D-BDC8-4B75-A45E-1A27A169274E}"/>
              </a:ext>
            </a:extLst>
          </p:cNvPr>
          <p:cNvSpPr/>
          <p:nvPr/>
        </p:nvSpPr>
        <p:spPr>
          <a:xfrm>
            <a:off x="2163779" y="2322129"/>
            <a:ext cx="6224571" cy="1658293"/>
          </a:xfrm>
          <a:prstGeom prst="roundRect">
            <a:avLst>
              <a:gd name="adj" fmla="val 50000"/>
            </a:avLst>
          </a:prstGeom>
          <a:solidFill>
            <a:srgbClr val="ABD36F"/>
          </a:solidFill>
          <a:ln>
            <a:noFill/>
          </a:ln>
        </p:spPr>
        <p:txBody>
          <a:bodyPr wrap="square" lIns="1332000" tIns="0" rIns="0" bIns="0">
            <a:noAutofit/>
          </a:bodyPr>
          <a:lstStyle/>
          <a:p>
            <a:r>
              <a:rPr lang="en-GB" sz="7000" b="1" dirty="0"/>
              <a:t>Well done!</a:t>
            </a:r>
          </a:p>
        </p:txBody>
      </p:sp>
      <p:sp>
        <p:nvSpPr>
          <p:cNvPr id="4" name="Oval 3">
            <a:hlinkClick r:id="rId2" action="ppaction://hlinksldjump"/>
            <a:extLst>
              <a:ext uri="{FF2B5EF4-FFF2-40B4-BE49-F238E27FC236}">
                <a16:creationId xmlns:a16="http://schemas.microsoft.com/office/drawing/2014/main" id="{395BB629-D32C-465A-9DF5-0A0B62EC85A8}"/>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pic>
        <p:nvPicPr>
          <p:cNvPr id="8" name="Picture 7">
            <a:extLst>
              <a:ext uri="{FF2B5EF4-FFF2-40B4-BE49-F238E27FC236}">
                <a16:creationId xmlns:a16="http://schemas.microsoft.com/office/drawing/2014/main" id="{78594DFC-D607-4639-801E-D94FB50F71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0194" y="549275"/>
            <a:ext cx="4870764" cy="2105852"/>
          </a:xfrm>
          <a:prstGeom prst="rect">
            <a:avLst/>
          </a:prstGeom>
        </p:spPr>
      </p:pic>
      <p:pic>
        <p:nvPicPr>
          <p:cNvPr id="9" name="Picture 8">
            <a:extLst>
              <a:ext uri="{FF2B5EF4-FFF2-40B4-BE49-F238E27FC236}">
                <a16:creationId xmlns:a16="http://schemas.microsoft.com/office/drawing/2014/main" id="{AE9A355C-E3E8-4B20-A5EA-A85F46DE38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782" y="1468739"/>
            <a:ext cx="3143530" cy="3294054"/>
          </a:xfrm>
          <a:prstGeom prst="rect">
            <a:avLst/>
          </a:prstGeom>
        </p:spPr>
      </p:pic>
    </p:spTree>
    <p:extLst>
      <p:ext uri="{BB962C8B-B14F-4D97-AF65-F5344CB8AC3E}">
        <p14:creationId xmlns:p14="http://schemas.microsoft.com/office/powerpoint/2010/main" val="23786185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FE5372C-999C-442C-8860-FA56959D34F5}"/>
              </a:ext>
            </a:extLst>
          </p:cNvPr>
          <p:cNvSpPr/>
          <p:nvPr/>
        </p:nvSpPr>
        <p:spPr>
          <a:xfrm>
            <a:off x="766083" y="2356492"/>
            <a:ext cx="6224571" cy="1633703"/>
          </a:xfrm>
          <a:prstGeom prst="roundRect">
            <a:avLst>
              <a:gd name="adj" fmla="val 50000"/>
            </a:avLst>
          </a:prstGeom>
          <a:solidFill>
            <a:schemeClr val="tx2">
              <a:lumMod val="40000"/>
              <a:lumOff val="60000"/>
            </a:schemeClr>
          </a:solidFill>
          <a:ln>
            <a:noFill/>
          </a:ln>
        </p:spPr>
        <p:txBody>
          <a:bodyPr wrap="square" lIns="180000" tIns="0" rIns="0" bIns="0">
            <a:noAutofit/>
          </a:bodyPr>
          <a:lstStyle/>
          <a:p>
            <a:r>
              <a:rPr lang="en-GB" sz="7000" b="1" dirty="0"/>
              <a:t>Try again</a:t>
            </a:r>
          </a:p>
        </p:txBody>
      </p:sp>
      <p:sp>
        <p:nvSpPr>
          <p:cNvPr id="10" name="Oval 9">
            <a:hlinkClick r:id="rId2" action="ppaction://hlinksldjump"/>
            <a:extLst>
              <a:ext uri="{FF2B5EF4-FFF2-40B4-BE49-F238E27FC236}">
                <a16:creationId xmlns:a16="http://schemas.microsoft.com/office/drawing/2014/main" id="{F451CED3-EEA8-4F75-96BD-998502E098C7}"/>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pic>
        <p:nvPicPr>
          <p:cNvPr id="7" name="Picture 6">
            <a:extLst>
              <a:ext uri="{FF2B5EF4-FFF2-40B4-BE49-F238E27FC236}">
                <a16:creationId xmlns:a16="http://schemas.microsoft.com/office/drawing/2014/main" id="{5A0F166D-3C31-44E8-901D-957191B653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8812" y="1369062"/>
            <a:ext cx="2903683" cy="4567472"/>
          </a:xfrm>
          <a:prstGeom prst="rect">
            <a:avLst/>
          </a:prstGeom>
        </p:spPr>
      </p:pic>
    </p:spTree>
    <p:extLst>
      <p:ext uri="{BB962C8B-B14F-4D97-AF65-F5344CB8AC3E}">
        <p14:creationId xmlns:p14="http://schemas.microsoft.com/office/powerpoint/2010/main" val="5312779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955298"/>
            <a:ext cx="7632700" cy="338554"/>
          </a:xfrm>
          <a:prstGeom prst="rect">
            <a:avLst/>
          </a:prstGeom>
        </p:spPr>
        <p:txBody>
          <a:bodyPr wrap="square" lIns="0" tIns="0" rIns="0" bIns="0">
            <a:spAutoFit/>
          </a:bodyPr>
          <a:lstStyle/>
          <a:p>
            <a:pPr algn="ctr"/>
            <a:r>
              <a:rPr lang="en-GB" sz="2200" dirty="0"/>
              <a:t>Choose the correct item to match the colour.</a:t>
            </a:r>
          </a:p>
        </p:txBody>
      </p:sp>
      <p:sp>
        <p:nvSpPr>
          <p:cNvPr id="9" name="Rectangle 8">
            <a:extLst>
              <a:ext uri="{FF2B5EF4-FFF2-40B4-BE49-F238E27FC236}">
                <a16:creationId xmlns:a16="http://schemas.microsoft.com/office/drawing/2014/main" id="{181B64DF-6A82-4781-A4D3-596EF0CCA7DC}"/>
              </a:ext>
            </a:extLst>
          </p:cNvPr>
          <p:cNvSpPr/>
          <p:nvPr/>
        </p:nvSpPr>
        <p:spPr>
          <a:xfrm>
            <a:off x="755650" y="1461206"/>
            <a:ext cx="7632700" cy="1077218"/>
          </a:xfrm>
          <a:prstGeom prst="rect">
            <a:avLst/>
          </a:prstGeom>
        </p:spPr>
        <p:txBody>
          <a:bodyPr wrap="square" lIns="0" tIns="0" rIns="0" bIns="0">
            <a:spAutoFit/>
          </a:bodyPr>
          <a:lstStyle/>
          <a:p>
            <a:pPr algn="ctr"/>
            <a:r>
              <a:rPr lang="en-GB" sz="7000" b="1" dirty="0"/>
              <a:t>blue</a:t>
            </a:r>
          </a:p>
        </p:txBody>
      </p:sp>
      <p:sp>
        <p:nvSpPr>
          <p:cNvPr id="2" name="Rectangle: Rounded Corners 1">
            <a:hlinkClick r:id="rId2" action="ppaction://hlinksldjump"/>
            <a:extLst>
              <a:ext uri="{FF2B5EF4-FFF2-40B4-BE49-F238E27FC236}">
                <a16:creationId xmlns:a16="http://schemas.microsoft.com/office/drawing/2014/main" id="{415CA52B-89A5-4D4D-8597-95E5300A8F27}"/>
              </a:ext>
            </a:extLst>
          </p:cNvPr>
          <p:cNvSpPr/>
          <p:nvPr/>
        </p:nvSpPr>
        <p:spPr>
          <a:xfrm>
            <a:off x="755650" y="2838454"/>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hlinkClick r:id="rId2" action="ppaction://hlinksldjump"/>
            <a:extLst>
              <a:ext uri="{FF2B5EF4-FFF2-40B4-BE49-F238E27FC236}">
                <a16:creationId xmlns:a16="http://schemas.microsoft.com/office/drawing/2014/main" id="{57230993-0470-4177-849A-0E69234A8F82}"/>
              </a:ext>
            </a:extLst>
          </p:cNvPr>
          <p:cNvSpPr/>
          <p:nvPr/>
        </p:nvSpPr>
        <p:spPr>
          <a:xfrm>
            <a:off x="3345257" y="2838452"/>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hlinkClick r:id="rId3" action="ppaction://hlinksldjump"/>
            <a:extLst>
              <a:ext uri="{FF2B5EF4-FFF2-40B4-BE49-F238E27FC236}">
                <a16:creationId xmlns:a16="http://schemas.microsoft.com/office/drawing/2014/main" id="{4AFC1669-8FD7-46DC-92FB-EDDF89688217}"/>
              </a:ext>
            </a:extLst>
          </p:cNvPr>
          <p:cNvSpPr/>
          <p:nvPr/>
        </p:nvSpPr>
        <p:spPr>
          <a:xfrm>
            <a:off x="5934863" y="2840789"/>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hlinkClick r:id="rId3" action="ppaction://hlinksldjump"/>
            <a:extLst>
              <a:ext uri="{FF2B5EF4-FFF2-40B4-BE49-F238E27FC236}">
                <a16:creationId xmlns:a16="http://schemas.microsoft.com/office/drawing/2014/main" id="{0A6DE6FA-B021-49EF-B629-509A9C42D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7041" y="3153060"/>
            <a:ext cx="2132559" cy="2516518"/>
          </a:xfrm>
          <a:prstGeom prst="rect">
            <a:avLst/>
          </a:prstGeom>
        </p:spPr>
      </p:pic>
      <p:pic>
        <p:nvPicPr>
          <p:cNvPr id="12" name="Picture 11">
            <a:hlinkClick r:id="rId2" action="ppaction://hlinksldjump"/>
            <a:extLst>
              <a:ext uri="{FF2B5EF4-FFF2-40B4-BE49-F238E27FC236}">
                <a16:creationId xmlns:a16="http://schemas.microsoft.com/office/drawing/2014/main" id="{C7C8D2DD-0C1C-4DB5-83C3-3D0FC3A063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9900" y="3685826"/>
            <a:ext cx="2312759" cy="1559623"/>
          </a:xfrm>
          <a:prstGeom prst="rect">
            <a:avLst/>
          </a:prstGeom>
        </p:spPr>
      </p:pic>
      <p:pic>
        <p:nvPicPr>
          <p:cNvPr id="16" name="Picture 15">
            <a:hlinkClick r:id="rId2" action="ppaction://hlinksldjump"/>
            <a:extLst>
              <a:ext uri="{FF2B5EF4-FFF2-40B4-BE49-F238E27FC236}">
                <a16:creationId xmlns:a16="http://schemas.microsoft.com/office/drawing/2014/main" id="{84BC6E37-9EE7-455A-AD1F-5709580ED8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13951" y="3943229"/>
            <a:ext cx="2316097" cy="1044817"/>
          </a:xfrm>
          <a:prstGeom prst="rect">
            <a:avLst/>
          </a:prstGeom>
        </p:spPr>
      </p:pic>
    </p:spTree>
    <p:extLst>
      <p:ext uri="{BB962C8B-B14F-4D97-AF65-F5344CB8AC3E}">
        <p14:creationId xmlns:p14="http://schemas.microsoft.com/office/powerpoint/2010/main" val="3271750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F7BD42D-BDC8-4B75-A45E-1A27A169274E}"/>
              </a:ext>
            </a:extLst>
          </p:cNvPr>
          <p:cNvSpPr/>
          <p:nvPr/>
        </p:nvSpPr>
        <p:spPr>
          <a:xfrm>
            <a:off x="2163779" y="2322129"/>
            <a:ext cx="6224571" cy="1658293"/>
          </a:xfrm>
          <a:prstGeom prst="roundRect">
            <a:avLst>
              <a:gd name="adj" fmla="val 50000"/>
            </a:avLst>
          </a:prstGeom>
          <a:solidFill>
            <a:srgbClr val="1B4580"/>
          </a:solidFill>
          <a:ln>
            <a:noFill/>
          </a:ln>
        </p:spPr>
        <p:txBody>
          <a:bodyPr wrap="square" lIns="1332000" tIns="0" rIns="0" bIns="0">
            <a:noAutofit/>
          </a:bodyPr>
          <a:lstStyle/>
          <a:p>
            <a:r>
              <a:rPr lang="en-GB" sz="7000" b="1" dirty="0">
                <a:solidFill>
                  <a:schemeClr val="bg1"/>
                </a:solidFill>
              </a:rPr>
              <a:t>Well done!</a:t>
            </a:r>
          </a:p>
        </p:txBody>
      </p:sp>
      <p:sp>
        <p:nvSpPr>
          <p:cNvPr id="4" name="Oval 3">
            <a:hlinkClick r:id="rId2" action="ppaction://hlinksldjump"/>
            <a:extLst>
              <a:ext uri="{FF2B5EF4-FFF2-40B4-BE49-F238E27FC236}">
                <a16:creationId xmlns:a16="http://schemas.microsoft.com/office/drawing/2014/main" id="{395BB629-D32C-465A-9DF5-0A0B62EC85A8}"/>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pic>
        <p:nvPicPr>
          <p:cNvPr id="8" name="Picture 7">
            <a:extLst>
              <a:ext uri="{FF2B5EF4-FFF2-40B4-BE49-F238E27FC236}">
                <a16:creationId xmlns:a16="http://schemas.microsoft.com/office/drawing/2014/main" id="{026E8487-CF3A-4814-AF6F-F43EE157F3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0194" y="549275"/>
            <a:ext cx="4870764" cy="2105852"/>
          </a:xfrm>
          <a:prstGeom prst="rect">
            <a:avLst/>
          </a:prstGeom>
        </p:spPr>
      </p:pic>
      <p:pic>
        <p:nvPicPr>
          <p:cNvPr id="9" name="Picture 8">
            <a:extLst>
              <a:ext uri="{FF2B5EF4-FFF2-40B4-BE49-F238E27FC236}">
                <a16:creationId xmlns:a16="http://schemas.microsoft.com/office/drawing/2014/main" id="{D7F70745-1B0E-4A37-B815-D683A85FE4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782" y="1468739"/>
            <a:ext cx="3143530" cy="3294054"/>
          </a:xfrm>
          <a:prstGeom prst="rect">
            <a:avLst/>
          </a:prstGeom>
        </p:spPr>
      </p:pic>
    </p:spTree>
    <p:extLst>
      <p:ext uri="{BB962C8B-B14F-4D97-AF65-F5344CB8AC3E}">
        <p14:creationId xmlns:p14="http://schemas.microsoft.com/office/powerpoint/2010/main" val="10981226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FE5372C-999C-442C-8860-FA56959D34F5}"/>
              </a:ext>
            </a:extLst>
          </p:cNvPr>
          <p:cNvSpPr/>
          <p:nvPr/>
        </p:nvSpPr>
        <p:spPr>
          <a:xfrm>
            <a:off x="766083" y="2356492"/>
            <a:ext cx="6224571" cy="1633703"/>
          </a:xfrm>
          <a:prstGeom prst="roundRect">
            <a:avLst>
              <a:gd name="adj" fmla="val 50000"/>
            </a:avLst>
          </a:prstGeom>
          <a:solidFill>
            <a:schemeClr val="tx2">
              <a:lumMod val="40000"/>
              <a:lumOff val="60000"/>
            </a:schemeClr>
          </a:solidFill>
          <a:ln>
            <a:noFill/>
          </a:ln>
        </p:spPr>
        <p:txBody>
          <a:bodyPr wrap="square" lIns="180000" tIns="0" rIns="0" bIns="0">
            <a:noAutofit/>
          </a:bodyPr>
          <a:lstStyle/>
          <a:p>
            <a:r>
              <a:rPr lang="en-GB" sz="7000" b="1" dirty="0"/>
              <a:t>Try again</a:t>
            </a:r>
          </a:p>
        </p:txBody>
      </p:sp>
      <p:sp>
        <p:nvSpPr>
          <p:cNvPr id="10" name="Oval 9">
            <a:hlinkClick r:id="rId2" action="ppaction://hlinksldjump"/>
            <a:extLst>
              <a:ext uri="{FF2B5EF4-FFF2-40B4-BE49-F238E27FC236}">
                <a16:creationId xmlns:a16="http://schemas.microsoft.com/office/drawing/2014/main" id="{F451CED3-EEA8-4F75-96BD-998502E098C7}"/>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pic>
        <p:nvPicPr>
          <p:cNvPr id="7" name="Picture 6">
            <a:extLst>
              <a:ext uri="{FF2B5EF4-FFF2-40B4-BE49-F238E27FC236}">
                <a16:creationId xmlns:a16="http://schemas.microsoft.com/office/drawing/2014/main" id="{5A0F166D-3C31-44E8-901D-957191B653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8812" y="1369062"/>
            <a:ext cx="2903683" cy="4567472"/>
          </a:xfrm>
          <a:prstGeom prst="rect">
            <a:avLst/>
          </a:prstGeom>
        </p:spPr>
      </p:pic>
    </p:spTree>
    <p:extLst>
      <p:ext uri="{BB962C8B-B14F-4D97-AF65-F5344CB8AC3E}">
        <p14:creationId xmlns:p14="http://schemas.microsoft.com/office/powerpoint/2010/main" val="2473324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955298"/>
            <a:ext cx="7632700" cy="338554"/>
          </a:xfrm>
          <a:prstGeom prst="rect">
            <a:avLst/>
          </a:prstGeom>
        </p:spPr>
        <p:txBody>
          <a:bodyPr wrap="square" lIns="0" tIns="0" rIns="0" bIns="0">
            <a:spAutoFit/>
          </a:bodyPr>
          <a:lstStyle/>
          <a:p>
            <a:pPr algn="ctr"/>
            <a:r>
              <a:rPr lang="en-GB" sz="2200" dirty="0"/>
              <a:t>Choose the correct item to match the colour.</a:t>
            </a:r>
          </a:p>
        </p:txBody>
      </p:sp>
      <p:sp>
        <p:nvSpPr>
          <p:cNvPr id="9" name="Rectangle 8">
            <a:extLst>
              <a:ext uri="{FF2B5EF4-FFF2-40B4-BE49-F238E27FC236}">
                <a16:creationId xmlns:a16="http://schemas.microsoft.com/office/drawing/2014/main" id="{181B64DF-6A82-4781-A4D3-596EF0CCA7DC}"/>
              </a:ext>
            </a:extLst>
          </p:cNvPr>
          <p:cNvSpPr/>
          <p:nvPr/>
        </p:nvSpPr>
        <p:spPr>
          <a:xfrm>
            <a:off x="755650" y="1461206"/>
            <a:ext cx="7632700" cy="1077218"/>
          </a:xfrm>
          <a:prstGeom prst="rect">
            <a:avLst/>
          </a:prstGeom>
        </p:spPr>
        <p:txBody>
          <a:bodyPr wrap="square" lIns="0" tIns="0" rIns="0" bIns="0">
            <a:spAutoFit/>
          </a:bodyPr>
          <a:lstStyle/>
          <a:p>
            <a:pPr algn="ctr"/>
            <a:r>
              <a:rPr lang="en-GB" sz="7000" b="1" dirty="0"/>
              <a:t>indigo</a:t>
            </a:r>
          </a:p>
        </p:txBody>
      </p:sp>
      <p:sp>
        <p:nvSpPr>
          <p:cNvPr id="2" name="Rectangle: Rounded Corners 1">
            <a:hlinkClick r:id="rId2" action="ppaction://hlinksldjump"/>
            <a:extLst>
              <a:ext uri="{FF2B5EF4-FFF2-40B4-BE49-F238E27FC236}">
                <a16:creationId xmlns:a16="http://schemas.microsoft.com/office/drawing/2014/main" id="{415CA52B-89A5-4D4D-8597-95E5300A8F27}"/>
              </a:ext>
            </a:extLst>
          </p:cNvPr>
          <p:cNvSpPr/>
          <p:nvPr/>
        </p:nvSpPr>
        <p:spPr>
          <a:xfrm>
            <a:off x="755650" y="2838454"/>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hlinkClick r:id="rId3" action="ppaction://hlinksldjump"/>
            <a:extLst>
              <a:ext uri="{FF2B5EF4-FFF2-40B4-BE49-F238E27FC236}">
                <a16:creationId xmlns:a16="http://schemas.microsoft.com/office/drawing/2014/main" id="{57230993-0470-4177-849A-0E69234A8F82}"/>
              </a:ext>
            </a:extLst>
          </p:cNvPr>
          <p:cNvSpPr/>
          <p:nvPr/>
        </p:nvSpPr>
        <p:spPr>
          <a:xfrm>
            <a:off x="3345257" y="2838452"/>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hlinkClick r:id="rId3" action="ppaction://hlinksldjump"/>
            <a:extLst>
              <a:ext uri="{FF2B5EF4-FFF2-40B4-BE49-F238E27FC236}">
                <a16:creationId xmlns:a16="http://schemas.microsoft.com/office/drawing/2014/main" id="{4AFC1669-8FD7-46DC-92FB-EDDF89688217}"/>
              </a:ext>
            </a:extLst>
          </p:cNvPr>
          <p:cNvSpPr/>
          <p:nvPr/>
        </p:nvSpPr>
        <p:spPr>
          <a:xfrm>
            <a:off x="5934863" y="2840789"/>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hlinkClick r:id="rId3" action="ppaction://hlinksldjump"/>
            <a:extLst>
              <a:ext uri="{FF2B5EF4-FFF2-40B4-BE49-F238E27FC236}">
                <a16:creationId xmlns:a16="http://schemas.microsoft.com/office/drawing/2014/main" id="{901F1D59-8D88-42AD-98C4-3C02B11D94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5583" y="3779920"/>
            <a:ext cx="2175713" cy="1371434"/>
          </a:xfrm>
          <a:prstGeom prst="rect">
            <a:avLst/>
          </a:prstGeom>
        </p:spPr>
      </p:pic>
      <p:pic>
        <p:nvPicPr>
          <p:cNvPr id="12" name="Picture 11">
            <a:hlinkClick r:id="rId3" action="ppaction://hlinksldjump"/>
            <a:extLst>
              <a:ext uri="{FF2B5EF4-FFF2-40B4-BE49-F238E27FC236}">
                <a16:creationId xmlns:a16="http://schemas.microsoft.com/office/drawing/2014/main" id="{E5875880-BC76-47A8-B329-3BE8FF6B06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46177" y="3144963"/>
            <a:ext cx="2054840" cy="2641348"/>
          </a:xfrm>
          <a:prstGeom prst="rect">
            <a:avLst/>
          </a:prstGeom>
        </p:spPr>
      </p:pic>
      <p:pic>
        <p:nvPicPr>
          <p:cNvPr id="16" name="Picture 15">
            <a:hlinkClick r:id="rId2" action="ppaction://hlinksldjump"/>
            <a:extLst>
              <a:ext uri="{FF2B5EF4-FFF2-40B4-BE49-F238E27FC236}">
                <a16:creationId xmlns:a16="http://schemas.microsoft.com/office/drawing/2014/main" id="{D6B2146E-DC68-4A05-91BE-3FD49910B2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1973" y="3748621"/>
            <a:ext cx="2304605" cy="1434032"/>
          </a:xfrm>
          <a:prstGeom prst="rect">
            <a:avLst/>
          </a:prstGeom>
        </p:spPr>
      </p:pic>
    </p:spTree>
    <p:extLst>
      <p:ext uri="{BB962C8B-B14F-4D97-AF65-F5344CB8AC3E}">
        <p14:creationId xmlns:p14="http://schemas.microsoft.com/office/powerpoint/2010/main" val="995651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F7BD42D-BDC8-4B75-A45E-1A27A169274E}"/>
              </a:ext>
            </a:extLst>
          </p:cNvPr>
          <p:cNvSpPr/>
          <p:nvPr/>
        </p:nvSpPr>
        <p:spPr>
          <a:xfrm>
            <a:off x="2163779" y="2322129"/>
            <a:ext cx="6224571" cy="1658293"/>
          </a:xfrm>
          <a:prstGeom prst="roundRect">
            <a:avLst>
              <a:gd name="adj" fmla="val 50000"/>
            </a:avLst>
          </a:prstGeom>
          <a:solidFill>
            <a:srgbClr val="314397"/>
          </a:solidFill>
          <a:ln>
            <a:noFill/>
          </a:ln>
        </p:spPr>
        <p:txBody>
          <a:bodyPr wrap="square" lIns="1332000" tIns="0" rIns="0" bIns="0">
            <a:noAutofit/>
          </a:bodyPr>
          <a:lstStyle/>
          <a:p>
            <a:r>
              <a:rPr lang="en-GB" sz="7000" b="1" dirty="0">
                <a:solidFill>
                  <a:schemeClr val="bg1"/>
                </a:solidFill>
              </a:rPr>
              <a:t>Well done!</a:t>
            </a:r>
          </a:p>
        </p:txBody>
      </p:sp>
      <p:sp>
        <p:nvSpPr>
          <p:cNvPr id="4" name="Oval 3">
            <a:hlinkClick r:id="rId2" action="ppaction://hlinksldjump"/>
            <a:extLst>
              <a:ext uri="{FF2B5EF4-FFF2-40B4-BE49-F238E27FC236}">
                <a16:creationId xmlns:a16="http://schemas.microsoft.com/office/drawing/2014/main" id="{395BB629-D32C-465A-9DF5-0A0B62EC85A8}"/>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pic>
        <p:nvPicPr>
          <p:cNvPr id="7" name="Picture 6">
            <a:extLst>
              <a:ext uri="{FF2B5EF4-FFF2-40B4-BE49-F238E27FC236}">
                <a16:creationId xmlns:a16="http://schemas.microsoft.com/office/drawing/2014/main" id="{9F767D78-EFFA-418B-B37D-62E5A4C3A5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0194" y="549275"/>
            <a:ext cx="4870764" cy="2105852"/>
          </a:xfrm>
          <a:prstGeom prst="rect">
            <a:avLst/>
          </a:prstGeom>
        </p:spPr>
      </p:pic>
      <p:pic>
        <p:nvPicPr>
          <p:cNvPr id="8" name="Picture 7">
            <a:extLst>
              <a:ext uri="{FF2B5EF4-FFF2-40B4-BE49-F238E27FC236}">
                <a16:creationId xmlns:a16="http://schemas.microsoft.com/office/drawing/2014/main" id="{4B503D41-B301-42FC-8EE7-54FFED6D05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782" y="1468739"/>
            <a:ext cx="3143530" cy="3294054"/>
          </a:xfrm>
          <a:prstGeom prst="rect">
            <a:avLst/>
          </a:prstGeom>
        </p:spPr>
      </p:pic>
    </p:spTree>
    <p:extLst>
      <p:ext uri="{BB962C8B-B14F-4D97-AF65-F5344CB8AC3E}">
        <p14:creationId xmlns:p14="http://schemas.microsoft.com/office/powerpoint/2010/main" val="21417504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FE5372C-999C-442C-8860-FA56959D34F5}"/>
              </a:ext>
            </a:extLst>
          </p:cNvPr>
          <p:cNvSpPr/>
          <p:nvPr/>
        </p:nvSpPr>
        <p:spPr>
          <a:xfrm>
            <a:off x="766083" y="2356492"/>
            <a:ext cx="6224571" cy="1633703"/>
          </a:xfrm>
          <a:prstGeom prst="roundRect">
            <a:avLst>
              <a:gd name="adj" fmla="val 50000"/>
            </a:avLst>
          </a:prstGeom>
          <a:solidFill>
            <a:schemeClr val="tx2">
              <a:lumMod val="40000"/>
              <a:lumOff val="60000"/>
            </a:schemeClr>
          </a:solidFill>
          <a:ln>
            <a:noFill/>
          </a:ln>
        </p:spPr>
        <p:txBody>
          <a:bodyPr wrap="square" lIns="180000" tIns="0" rIns="0" bIns="0">
            <a:noAutofit/>
          </a:bodyPr>
          <a:lstStyle/>
          <a:p>
            <a:r>
              <a:rPr lang="en-GB" sz="7000" b="1" dirty="0"/>
              <a:t>Try again</a:t>
            </a:r>
          </a:p>
        </p:txBody>
      </p:sp>
      <p:sp>
        <p:nvSpPr>
          <p:cNvPr id="10" name="Oval 9">
            <a:hlinkClick r:id="rId2" action="ppaction://hlinksldjump"/>
            <a:extLst>
              <a:ext uri="{FF2B5EF4-FFF2-40B4-BE49-F238E27FC236}">
                <a16:creationId xmlns:a16="http://schemas.microsoft.com/office/drawing/2014/main" id="{F451CED3-EEA8-4F75-96BD-998502E098C7}"/>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pic>
        <p:nvPicPr>
          <p:cNvPr id="7" name="Picture 6">
            <a:extLst>
              <a:ext uri="{FF2B5EF4-FFF2-40B4-BE49-F238E27FC236}">
                <a16:creationId xmlns:a16="http://schemas.microsoft.com/office/drawing/2014/main" id="{5A0F166D-3C31-44E8-901D-957191B653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8812" y="1369062"/>
            <a:ext cx="2903683" cy="4567472"/>
          </a:xfrm>
          <a:prstGeom prst="rect">
            <a:avLst/>
          </a:prstGeom>
        </p:spPr>
      </p:pic>
    </p:spTree>
    <p:extLst>
      <p:ext uri="{BB962C8B-B14F-4D97-AF65-F5344CB8AC3E}">
        <p14:creationId xmlns:p14="http://schemas.microsoft.com/office/powerpoint/2010/main" val="8019277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955298"/>
            <a:ext cx="7632700" cy="338554"/>
          </a:xfrm>
          <a:prstGeom prst="rect">
            <a:avLst/>
          </a:prstGeom>
        </p:spPr>
        <p:txBody>
          <a:bodyPr wrap="square" lIns="0" tIns="0" rIns="0" bIns="0">
            <a:spAutoFit/>
          </a:bodyPr>
          <a:lstStyle/>
          <a:p>
            <a:pPr algn="ctr"/>
            <a:r>
              <a:rPr lang="en-GB" sz="2200" dirty="0"/>
              <a:t>Choose the correct item to match the colour.</a:t>
            </a:r>
          </a:p>
        </p:txBody>
      </p:sp>
      <p:sp>
        <p:nvSpPr>
          <p:cNvPr id="9" name="Rectangle 8">
            <a:extLst>
              <a:ext uri="{FF2B5EF4-FFF2-40B4-BE49-F238E27FC236}">
                <a16:creationId xmlns:a16="http://schemas.microsoft.com/office/drawing/2014/main" id="{181B64DF-6A82-4781-A4D3-596EF0CCA7DC}"/>
              </a:ext>
            </a:extLst>
          </p:cNvPr>
          <p:cNvSpPr/>
          <p:nvPr/>
        </p:nvSpPr>
        <p:spPr>
          <a:xfrm>
            <a:off x="755650" y="1461206"/>
            <a:ext cx="7632700" cy="1077218"/>
          </a:xfrm>
          <a:prstGeom prst="rect">
            <a:avLst/>
          </a:prstGeom>
        </p:spPr>
        <p:txBody>
          <a:bodyPr wrap="square" lIns="0" tIns="0" rIns="0" bIns="0">
            <a:spAutoFit/>
          </a:bodyPr>
          <a:lstStyle/>
          <a:p>
            <a:pPr algn="ctr"/>
            <a:r>
              <a:rPr lang="en-GB" sz="7000" b="1" dirty="0"/>
              <a:t>violet</a:t>
            </a:r>
          </a:p>
        </p:txBody>
      </p:sp>
      <p:sp>
        <p:nvSpPr>
          <p:cNvPr id="2" name="Rectangle: Rounded Corners 1">
            <a:hlinkClick r:id="rId2" action="ppaction://hlinksldjump"/>
            <a:extLst>
              <a:ext uri="{FF2B5EF4-FFF2-40B4-BE49-F238E27FC236}">
                <a16:creationId xmlns:a16="http://schemas.microsoft.com/office/drawing/2014/main" id="{415CA52B-89A5-4D4D-8597-95E5300A8F27}"/>
              </a:ext>
            </a:extLst>
          </p:cNvPr>
          <p:cNvSpPr/>
          <p:nvPr/>
        </p:nvSpPr>
        <p:spPr>
          <a:xfrm>
            <a:off x="755650" y="2838535"/>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hlinkClick r:id="rId3" action="ppaction://hlinksldjump"/>
            <a:extLst>
              <a:ext uri="{FF2B5EF4-FFF2-40B4-BE49-F238E27FC236}">
                <a16:creationId xmlns:a16="http://schemas.microsoft.com/office/drawing/2014/main" id="{57230993-0470-4177-849A-0E69234A8F82}"/>
              </a:ext>
            </a:extLst>
          </p:cNvPr>
          <p:cNvSpPr/>
          <p:nvPr/>
        </p:nvSpPr>
        <p:spPr>
          <a:xfrm>
            <a:off x="3345257" y="2838452"/>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hlinkClick r:id="rId2" action="ppaction://hlinksldjump"/>
            <a:extLst>
              <a:ext uri="{FF2B5EF4-FFF2-40B4-BE49-F238E27FC236}">
                <a16:creationId xmlns:a16="http://schemas.microsoft.com/office/drawing/2014/main" id="{4AFC1669-8FD7-46DC-92FB-EDDF89688217}"/>
              </a:ext>
            </a:extLst>
          </p:cNvPr>
          <p:cNvSpPr/>
          <p:nvPr/>
        </p:nvSpPr>
        <p:spPr>
          <a:xfrm>
            <a:off x="5934863" y="2840789"/>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hlinkClick r:id="rId2" action="ppaction://hlinksldjump"/>
            <a:extLst>
              <a:ext uri="{FF2B5EF4-FFF2-40B4-BE49-F238E27FC236}">
                <a16:creationId xmlns:a16="http://schemas.microsoft.com/office/drawing/2014/main" id="{4A6C3921-3B57-4932-8BE0-F6DFF2B1B2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520" y="3652853"/>
            <a:ext cx="2237005" cy="1625735"/>
          </a:xfrm>
          <a:prstGeom prst="rect">
            <a:avLst/>
          </a:prstGeom>
        </p:spPr>
      </p:pic>
      <p:pic>
        <p:nvPicPr>
          <p:cNvPr id="12" name="Picture 11">
            <a:hlinkClick r:id="rId3" action="ppaction://hlinksldjump"/>
            <a:extLst>
              <a:ext uri="{FF2B5EF4-FFF2-40B4-BE49-F238E27FC236}">
                <a16:creationId xmlns:a16="http://schemas.microsoft.com/office/drawing/2014/main" id="{6E8620F9-D2F8-45A9-A3E3-890823E0DA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923542">
            <a:off x="3939103" y="2770901"/>
            <a:ext cx="992212" cy="3389638"/>
          </a:xfrm>
          <a:prstGeom prst="rect">
            <a:avLst/>
          </a:prstGeom>
        </p:spPr>
      </p:pic>
      <p:pic>
        <p:nvPicPr>
          <p:cNvPr id="16" name="Picture 15">
            <a:hlinkClick r:id="rId2" action="ppaction://hlinksldjump"/>
            <a:extLst>
              <a:ext uri="{FF2B5EF4-FFF2-40B4-BE49-F238E27FC236}">
                <a16:creationId xmlns:a16="http://schemas.microsoft.com/office/drawing/2014/main" id="{E86E4D29-3ADE-4B7D-8BD1-8F2E2B814ED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68785" y="3000224"/>
            <a:ext cx="1973411" cy="2930992"/>
          </a:xfrm>
          <a:prstGeom prst="rect">
            <a:avLst/>
          </a:prstGeom>
        </p:spPr>
      </p:pic>
    </p:spTree>
    <p:extLst>
      <p:ext uri="{BB962C8B-B14F-4D97-AF65-F5344CB8AC3E}">
        <p14:creationId xmlns:p14="http://schemas.microsoft.com/office/powerpoint/2010/main" val="3294697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F7BD42D-BDC8-4B75-A45E-1A27A169274E}"/>
              </a:ext>
            </a:extLst>
          </p:cNvPr>
          <p:cNvSpPr/>
          <p:nvPr/>
        </p:nvSpPr>
        <p:spPr>
          <a:xfrm>
            <a:off x="2163779" y="2322129"/>
            <a:ext cx="6224571" cy="1658293"/>
          </a:xfrm>
          <a:prstGeom prst="roundRect">
            <a:avLst>
              <a:gd name="adj" fmla="val 50000"/>
            </a:avLst>
          </a:prstGeom>
          <a:solidFill>
            <a:srgbClr val="7156A1"/>
          </a:solidFill>
          <a:ln>
            <a:noFill/>
          </a:ln>
        </p:spPr>
        <p:txBody>
          <a:bodyPr wrap="square" lIns="1332000" tIns="0" rIns="0" bIns="0">
            <a:noAutofit/>
          </a:bodyPr>
          <a:lstStyle/>
          <a:p>
            <a:r>
              <a:rPr lang="en-GB" sz="7000" b="1" dirty="0">
                <a:solidFill>
                  <a:schemeClr val="bg1"/>
                </a:solidFill>
              </a:rPr>
              <a:t>Well done!</a:t>
            </a:r>
          </a:p>
        </p:txBody>
      </p:sp>
      <p:sp>
        <p:nvSpPr>
          <p:cNvPr id="4" name="Oval 3">
            <a:hlinkClick r:id="rId2" action="ppaction://hlinksldjump"/>
            <a:extLst>
              <a:ext uri="{FF2B5EF4-FFF2-40B4-BE49-F238E27FC236}">
                <a16:creationId xmlns:a16="http://schemas.microsoft.com/office/drawing/2014/main" id="{395BB629-D32C-465A-9DF5-0A0B62EC85A8}"/>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pic>
        <p:nvPicPr>
          <p:cNvPr id="8" name="Picture 7">
            <a:extLst>
              <a:ext uri="{FF2B5EF4-FFF2-40B4-BE49-F238E27FC236}">
                <a16:creationId xmlns:a16="http://schemas.microsoft.com/office/drawing/2014/main" id="{682EBF31-7D44-4ADF-A82A-273C643E42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0194" y="549275"/>
            <a:ext cx="4870764" cy="2105852"/>
          </a:xfrm>
          <a:prstGeom prst="rect">
            <a:avLst/>
          </a:prstGeom>
        </p:spPr>
      </p:pic>
      <p:pic>
        <p:nvPicPr>
          <p:cNvPr id="9" name="Picture 8">
            <a:extLst>
              <a:ext uri="{FF2B5EF4-FFF2-40B4-BE49-F238E27FC236}">
                <a16:creationId xmlns:a16="http://schemas.microsoft.com/office/drawing/2014/main" id="{5F313650-0EB8-4F0F-9DC3-399D9F43B9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782" y="1468739"/>
            <a:ext cx="3143530" cy="3294054"/>
          </a:xfrm>
          <a:prstGeom prst="rect">
            <a:avLst/>
          </a:prstGeom>
        </p:spPr>
      </p:pic>
    </p:spTree>
    <p:extLst>
      <p:ext uri="{BB962C8B-B14F-4D97-AF65-F5344CB8AC3E}">
        <p14:creationId xmlns:p14="http://schemas.microsoft.com/office/powerpoint/2010/main" val="3016863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FE5372C-999C-442C-8860-FA56959D34F5}"/>
              </a:ext>
            </a:extLst>
          </p:cNvPr>
          <p:cNvSpPr/>
          <p:nvPr/>
        </p:nvSpPr>
        <p:spPr>
          <a:xfrm>
            <a:off x="766083" y="2356492"/>
            <a:ext cx="6224571" cy="1633703"/>
          </a:xfrm>
          <a:prstGeom prst="roundRect">
            <a:avLst>
              <a:gd name="adj" fmla="val 50000"/>
            </a:avLst>
          </a:prstGeom>
          <a:solidFill>
            <a:schemeClr val="tx2">
              <a:lumMod val="40000"/>
              <a:lumOff val="60000"/>
            </a:schemeClr>
          </a:solidFill>
          <a:ln>
            <a:noFill/>
          </a:ln>
        </p:spPr>
        <p:txBody>
          <a:bodyPr wrap="square" lIns="180000" tIns="0" rIns="0" bIns="0">
            <a:noAutofit/>
          </a:bodyPr>
          <a:lstStyle/>
          <a:p>
            <a:r>
              <a:rPr lang="en-GB" sz="7000" b="1" dirty="0"/>
              <a:t>Try again</a:t>
            </a:r>
          </a:p>
        </p:txBody>
      </p:sp>
      <p:sp>
        <p:nvSpPr>
          <p:cNvPr id="10" name="Oval 9">
            <a:hlinkClick r:id="rId2" action="ppaction://hlinksldjump"/>
            <a:extLst>
              <a:ext uri="{FF2B5EF4-FFF2-40B4-BE49-F238E27FC236}">
                <a16:creationId xmlns:a16="http://schemas.microsoft.com/office/drawing/2014/main" id="{F451CED3-EEA8-4F75-96BD-998502E098C7}"/>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pic>
        <p:nvPicPr>
          <p:cNvPr id="7" name="Picture 6">
            <a:extLst>
              <a:ext uri="{FF2B5EF4-FFF2-40B4-BE49-F238E27FC236}">
                <a16:creationId xmlns:a16="http://schemas.microsoft.com/office/drawing/2014/main" id="{5A0F166D-3C31-44E8-901D-957191B653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8812" y="1369062"/>
            <a:ext cx="2903683" cy="4567472"/>
          </a:xfrm>
          <a:prstGeom prst="rect">
            <a:avLst/>
          </a:prstGeom>
        </p:spPr>
      </p:pic>
    </p:spTree>
    <p:extLst>
      <p:ext uri="{BB962C8B-B14F-4D97-AF65-F5344CB8AC3E}">
        <p14:creationId xmlns:p14="http://schemas.microsoft.com/office/powerpoint/2010/main" val="26961294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955298"/>
            <a:ext cx="7632700" cy="338554"/>
          </a:xfrm>
          <a:prstGeom prst="rect">
            <a:avLst/>
          </a:prstGeom>
        </p:spPr>
        <p:txBody>
          <a:bodyPr wrap="square" lIns="0" tIns="0" rIns="0" bIns="0">
            <a:spAutoFit/>
          </a:bodyPr>
          <a:lstStyle/>
          <a:p>
            <a:pPr algn="ctr"/>
            <a:r>
              <a:rPr lang="en-GB" sz="2200" dirty="0"/>
              <a:t>Choose the correct item to match the colour.</a:t>
            </a:r>
          </a:p>
        </p:txBody>
      </p:sp>
      <p:sp>
        <p:nvSpPr>
          <p:cNvPr id="9" name="Rectangle 8">
            <a:extLst>
              <a:ext uri="{FF2B5EF4-FFF2-40B4-BE49-F238E27FC236}">
                <a16:creationId xmlns:a16="http://schemas.microsoft.com/office/drawing/2014/main" id="{181B64DF-6A82-4781-A4D3-596EF0CCA7DC}"/>
              </a:ext>
            </a:extLst>
          </p:cNvPr>
          <p:cNvSpPr/>
          <p:nvPr/>
        </p:nvSpPr>
        <p:spPr>
          <a:xfrm>
            <a:off x="755650" y="1461206"/>
            <a:ext cx="7632700" cy="1077218"/>
          </a:xfrm>
          <a:prstGeom prst="rect">
            <a:avLst/>
          </a:prstGeom>
        </p:spPr>
        <p:txBody>
          <a:bodyPr wrap="square" lIns="0" tIns="0" rIns="0" bIns="0">
            <a:spAutoFit/>
          </a:bodyPr>
          <a:lstStyle/>
          <a:p>
            <a:pPr algn="ctr"/>
            <a:r>
              <a:rPr lang="en-GB" sz="7000" b="1" dirty="0"/>
              <a:t>pink</a:t>
            </a:r>
          </a:p>
        </p:txBody>
      </p:sp>
      <p:sp>
        <p:nvSpPr>
          <p:cNvPr id="2" name="Rectangle: Rounded Corners 1">
            <a:hlinkClick r:id="rId2" action="ppaction://hlinksldjump"/>
            <a:extLst>
              <a:ext uri="{FF2B5EF4-FFF2-40B4-BE49-F238E27FC236}">
                <a16:creationId xmlns:a16="http://schemas.microsoft.com/office/drawing/2014/main" id="{415CA52B-89A5-4D4D-8597-95E5300A8F27}"/>
              </a:ext>
            </a:extLst>
          </p:cNvPr>
          <p:cNvSpPr/>
          <p:nvPr/>
        </p:nvSpPr>
        <p:spPr>
          <a:xfrm>
            <a:off x="755650" y="2838454"/>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hlinkClick r:id="rId3" action="ppaction://hlinksldjump"/>
            <a:extLst>
              <a:ext uri="{FF2B5EF4-FFF2-40B4-BE49-F238E27FC236}">
                <a16:creationId xmlns:a16="http://schemas.microsoft.com/office/drawing/2014/main" id="{57230993-0470-4177-849A-0E69234A8F82}"/>
              </a:ext>
            </a:extLst>
          </p:cNvPr>
          <p:cNvSpPr/>
          <p:nvPr/>
        </p:nvSpPr>
        <p:spPr>
          <a:xfrm>
            <a:off x="3345257" y="2838452"/>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hlinkClick r:id="rId3" action="ppaction://hlinksldjump"/>
            <a:extLst>
              <a:ext uri="{FF2B5EF4-FFF2-40B4-BE49-F238E27FC236}">
                <a16:creationId xmlns:a16="http://schemas.microsoft.com/office/drawing/2014/main" id="{4AFC1669-8FD7-46DC-92FB-EDDF89688217}"/>
              </a:ext>
            </a:extLst>
          </p:cNvPr>
          <p:cNvSpPr/>
          <p:nvPr/>
        </p:nvSpPr>
        <p:spPr>
          <a:xfrm>
            <a:off x="5934863" y="2840789"/>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hlinkClick r:id="rId2" action="ppaction://hlinksldjump"/>
            <a:extLst>
              <a:ext uri="{FF2B5EF4-FFF2-40B4-BE49-F238E27FC236}">
                <a16:creationId xmlns:a16="http://schemas.microsoft.com/office/drawing/2014/main" id="{57B42E68-BF4A-4254-995C-23D54BA4A9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4398" y="3089331"/>
            <a:ext cx="2159391" cy="2757286"/>
          </a:xfrm>
          <a:prstGeom prst="rect">
            <a:avLst/>
          </a:prstGeom>
        </p:spPr>
      </p:pic>
      <p:pic>
        <p:nvPicPr>
          <p:cNvPr id="12" name="Picture 11">
            <a:hlinkClick r:id="rId3" action="ppaction://hlinksldjump"/>
            <a:extLst>
              <a:ext uri="{FF2B5EF4-FFF2-40B4-BE49-F238E27FC236}">
                <a16:creationId xmlns:a16="http://schemas.microsoft.com/office/drawing/2014/main" id="{42BFA1F2-22A8-4D79-9561-33598D2785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34456" y="4087539"/>
            <a:ext cx="2241766" cy="760870"/>
          </a:xfrm>
          <a:prstGeom prst="rect">
            <a:avLst/>
          </a:prstGeom>
        </p:spPr>
      </p:pic>
      <p:pic>
        <p:nvPicPr>
          <p:cNvPr id="16" name="Picture 15">
            <a:hlinkClick r:id="rId3" action="ppaction://hlinksldjump"/>
            <a:extLst>
              <a:ext uri="{FF2B5EF4-FFF2-40B4-BE49-F238E27FC236}">
                <a16:creationId xmlns:a16="http://schemas.microsoft.com/office/drawing/2014/main" id="{6691FC0A-4CC1-4952-84DF-256E69AEA6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31089" y="3822727"/>
            <a:ext cx="2302621" cy="1290494"/>
          </a:xfrm>
          <a:prstGeom prst="rect">
            <a:avLst/>
          </a:prstGeom>
        </p:spPr>
      </p:pic>
    </p:spTree>
    <p:extLst>
      <p:ext uri="{BB962C8B-B14F-4D97-AF65-F5344CB8AC3E}">
        <p14:creationId xmlns:p14="http://schemas.microsoft.com/office/powerpoint/2010/main" val="3746041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F7BD42D-BDC8-4B75-A45E-1A27A169274E}"/>
              </a:ext>
            </a:extLst>
          </p:cNvPr>
          <p:cNvSpPr/>
          <p:nvPr/>
        </p:nvSpPr>
        <p:spPr>
          <a:xfrm>
            <a:off x="2163779" y="2322129"/>
            <a:ext cx="6224571" cy="1658293"/>
          </a:xfrm>
          <a:prstGeom prst="roundRect">
            <a:avLst>
              <a:gd name="adj" fmla="val 50000"/>
            </a:avLst>
          </a:prstGeom>
          <a:solidFill>
            <a:srgbClr val="F38598"/>
          </a:solidFill>
          <a:ln>
            <a:noFill/>
          </a:ln>
        </p:spPr>
        <p:txBody>
          <a:bodyPr wrap="square" lIns="1332000" tIns="0" rIns="0" bIns="0">
            <a:noAutofit/>
          </a:bodyPr>
          <a:lstStyle/>
          <a:p>
            <a:r>
              <a:rPr lang="en-GB" sz="7000" b="1" dirty="0"/>
              <a:t>Well done!</a:t>
            </a:r>
          </a:p>
        </p:txBody>
      </p:sp>
      <p:sp>
        <p:nvSpPr>
          <p:cNvPr id="4" name="Oval 3">
            <a:hlinkClick r:id="rId2" action="ppaction://hlinksldjump"/>
            <a:extLst>
              <a:ext uri="{FF2B5EF4-FFF2-40B4-BE49-F238E27FC236}">
                <a16:creationId xmlns:a16="http://schemas.microsoft.com/office/drawing/2014/main" id="{395BB629-D32C-465A-9DF5-0A0B62EC85A8}"/>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pic>
        <p:nvPicPr>
          <p:cNvPr id="7" name="Picture 6">
            <a:extLst>
              <a:ext uri="{FF2B5EF4-FFF2-40B4-BE49-F238E27FC236}">
                <a16:creationId xmlns:a16="http://schemas.microsoft.com/office/drawing/2014/main" id="{60CD3126-4571-4EE6-959A-5BBE67D391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0194" y="549275"/>
            <a:ext cx="4870764" cy="2105852"/>
          </a:xfrm>
          <a:prstGeom prst="rect">
            <a:avLst/>
          </a:prstGeom>
        </p:spPr>
      </p:pic>
      <p:pic>
        <p:nvPicPr>
          <p:cNvPr id="8" name="Picture 7">
            <a:extLst>
              <a:ext uri="{FF2B5EF4-FFF2-40B4-BE49-F238E27FC236}">
                <a16:creationId xmlns:a16="http://schemas.microsoft.com/office/drawing/2014/main" id="{08D703A7-1D73-4551-9698-29E4901E3E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782" y="1468739"/>
            <a:ext cx="3143530" cy="3294054"/>
          </a:xfrm>
          <a:prstGeom prst="rect">
            <a:avLst/>
          </a:prstGeom>
        </p:spPr>
      </p:pic>
    </p:spTree>
    <p:extLst>
      <p:ext uri="{BB962C8B-B14F-4D97-AF65-F5344CB8AC3E}">
        <p14:creationId xmlns:p14="http://schemas.microsoft.com/office/powerpoint/2010/main" val="3415877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FE5372C-999C-442C-8860-FA56959D34F5}"/>
              </a:ext>
            </a:extLst>
          </p:cNvPr>
          <p:cNvSpPr/>
          <p:nvPr/>
        </p:nvSpPr>
        <p:spPr>
          <a:xfrm>
            <a:off x="766083" y="2356492"/>
            <a:ext cx="6224571" cy="1633703"/>
          </a:xfrm>
          <a:prstGeom prst="roundRect">
            <a:avLst>
              <a:gd name="adj" fmla="val 50000"/>
            </a:avLst>
          </a:prstGeom>
          <a:solidFill>
            <a:schemeClr val="tx2">
              <a:lumMod val="40000"/>
              <a:lumOff val="60000"/>
            </a:schemeClr>
          </a:solidFill>
          <a:ln>
            <a:noFill/>
          </a:ln>
        </p:spPr>
        <p:txBody>
          <a:bodyPr wrap="square" lIns="180000" tIns="0" rIns="0" bIns="0">
            <a:noAutofit/>
          </a:bodyPr>
          <a:lstStyle/>
          <a:p>
            <a:r>
              <a:rPr lang="en-GB" sz="7000" b="1" dirty="0"/>
              <a:t>Try again</a:t>
            </a:r>
          </a:p>
        </p:txBody>
      </p:sp>
      <p:sp>
        <p:nvSpPr>
          <p:cNvPr id="10" name="Oval 9">
            <a:hlinkClick r:id="rId2" action="ppaction://hlinksldjump"/>
            <a:extLst>
              <a:ext uri="{FF2B5EF4-FFF2-40B4-BE49-F238E27FC236}">
                <a16:creationId xmlns:a16="http://schemas.microsoft.com/office/drawing/2014/main" id="{F451CED3-EEA8-4F75-96BD-998502E098C7}"/>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pic>
        <p:nvPicPr>
          <p:cNvPr id="7" name="Picture 6">
            <a:extLst>
              <a:ext uri="{FF2B5EF4-FFF2-40B4-BE49-F238E27FC236}">
                <a16:creationId xmlns:a16="http://schemas.microsoft.com/office/drawing/2014/main" id="{5A0F166D-3C31-44E8-901D-957191B653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8812" y="1369062"/>
            <a:ext cx="2903683" cy="4567472"/>
          </a:xfrm>
          <a:prstGeom prst="rect">
            <a:avLst/>
          </a:prstGeom>
        </p:spPr>
      </p:pic>
    </p:spTree>
    <p:extLst>
      <p:ext uri="{BB962C8B-B14F-4D97-AF65-F5344CB8AC3E}">
        <p14:creationId xmlns:p14="http://schemas.microsoft.com/office/powerpoint/2010/main" val="178373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955298"/>
            <a:ext cx="7632700" cy="338554"/>
          </a:xfrm>
          <a:prstGeom prst="rect">
            <a:avLst/>
          </a:prstGeom>
        </p:spPr>
        <p:txBody>
          <a:bodyPr wrap="square" lIns="0" tIns="0" rIns="0" bIns="0">
            <a:spAutoFit/>
          </a:bodyPr>
          <a:lstStyle/>
          <a:p>
            <a:pPr algn="ctr"/>
            <a:r>
              <a:rPr lang="en-GB" sz="2200" dirty="0"/>
              <a:t>Choose the correct item to match the colour.</a:t>
            </a:r>
          </a:p>
        </p:txBody>
      </p:sp>
      <p:sp>
        <p:nvSpPr>
          <p:cNvPr id="9" name="Rectangle 8">
            <a:extLst>
              <a:ext uri="{FF2B5EF4-FFF2-40B4-BE49-F238E27FC236}">
                <a16:creationId xmlns:a16="http://schemas.microsoft.com/office/drawing/2014/main" id="{181B64DF-6A82-4781-A4D3-596EF0CCA7DC}"/>
              </a:ext>
            </a:extLst>
          </p:cNvPr>
          <p:cNvSpPr/>
          <p:nvPr/>
        </p:nvSpPr>
        <p:spPr>
          <a:xfrm>
            <a:off x="755650" y="1461206"/>
            <a:ext cx="7632700" cy="1077218"/>
          </a:xfrm>
          <a:prstGeom prst="rect">
            <a:avLst/>
          </a:prstGeom>
        </p:spPr>
        <p:txBody>
          <a:bodyPr wrap="square" lIns="0" tIns="0" rIns="0" bIns="0">
            <a:spAutoFit/>
          </a:bodyPr>
          <a:lstStyle/>
          <a:p>
            <a:pPr algn="ctr"/>
            <a:r>
              <a:rPr lang="en-GB" sz="7000" b="1" dirty="0"/>
              <a:t>brown</a:t>
            </a:r>
          </a:p>
        </p:txBody>
      </p:sp>
      <p:sp>
        <p:nvSpPr>
          <p:cNvPr id="2" name="Rectangle: Rounded Corners 1">
            <a:hlinkClick r:id="rId2" action="ppaction://hlinksldjump"/>
            <a:extLst>
              <a:ext uri="{FF2B5EF4-FFF2-40B4-BE49-F238E27FC236}">
                <a16:creationId xmlns:a16="http://schemas.microsoft.com/office/drawing/2014/main" id="{415CA52B-89A5-4D4D-8597-95E5300A8F27}"/>
              </a:ext>
            </a:extLst>
          </p:cNvPr>
          <p:cNvSpPr/>
          <p:nvPr/>
        </p:nvSpPr>
        <p:spPr>
          <a:xfrm>
            <a:off x="755650" y="2838454"/>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hlinkClick r:id="rId2" action="ppaction://hlinksldjump"/>
            <a:extLst>
              <a:ext uri="{FF2B5EF4-FFF2-40B4-BE49-F238E27FC236}">
                <a16:creationId xmlns:a16="http://schemas.microsoft.com/office/drawing/2014/main" id="{57230993-0470-4177-849A-0E69234A8F82}"/>
              </a:ext>
            </a:extLst>
          </p:cNvPr>
          <p:cNvSpPr/>
          <p:nvPr/>
        </p:nvSpPr>
        <p:spPr>
          <a:xfrm>
            <a:off x="3345257" y="2838452"/>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hlinkClick r:id="rId3" action="ppaction://hlinksldjump"/>
            <a:extLst>
              <a:ext uri="{FF2B5EF4-FFF2-40B4-BE49-F238E27FC236}">
                <a16:creationId xmlns:a16="http://schemas.microsoft.com/office/drawing/2014/main" id="{4AFC1669-8FD7-46DC-92FB-EDDF89688217}"/>
              </a:ext>
            </a:extLst>
          </p:cNvPr>
          <p:cNvSpPr/>
          <p:nvPr/>
        </p:nvSpPr>
        <p:spPr>
          <a:xfrm>
            <a:off x="5934863" y="2840789"/>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hlinkClick r:id="rId2" action="ppaction://hlinksldjump"/>
            <a:extLst>
              <a:ext uri="{FF2B5EF4-FFF2-40B4-BE49-F238E27FC236}">
                <a16:creationId xmlns:a16="http://schemas.microsoft.com/office/drawing/2014/main" id="{C8229907-76A4-4D6F-866F-FCA24D96D8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1679" y="3450635"/>
            <a:ext cx="2270160" cy="1799300"/>
          </a:xfrm>
          <a:prstGeom prst="rect">
            <a:avLst/>
          </a:prstGeom>
        </p:spPr>
      </p:pic>
      <p:pic>
        <p:nvPicPr>
          <p:cNvPr id="12" name="Picture 11">
            <a:hlinkClick r:id="rId3" action="ppaction://hlinksldjump"/>
            <a:extLst>
              <a:ext uri="{FF2B5EF4-FFF2-40B4-BE49-F238E27FC236}">
                <a16:creationId xmlns:a16="http://schemas.microsoft.com/office/drawing/2014/main" id="{41279890-4377-49CF-83C8-6048B4952A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3276" y="3050823"/>
            <a:ext cx="1822661" cy="2834302"/>
          </a:xfrm>
          <a:prstGeom prst="rect">
            <a:avLst/>
          </a:prstGeom>
        </p:spPr>
      </p:pic>
      <p:pic>
        <p:nvPicPr>
          <p:cNvPr id="16" name="Picture 15">
            <a:hlinkClick r:id="rId2" action="ppaction://hlinksldjump"/>
            <a:extLst>
              <a:ext uri="{FF2B5EF4-FFF2-40B4-BE49-F238E27FC236}">
                <a16:creationId xmlns:a16="http://schemas.microsoft.com/office/drawing/2014/main" id="{A95DC8CB-BABD-40DF-B494-90E6253836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7240" y="3422614"/>
            <a:ext cx="2159732" cy="2090720"/>
          </a:xfrm>
          <a:prstGeom prst="rect">
            <a:avLst/>
          </a:prstGeom>
        </p:spPr>
      </p:pic>
    </p:spTree>
    <p:extLst>
      <p:ext uri="{BB962C8B-B14F-4D97-AF65-F5344CB8AC3E}">
        <p14:creationId xmlns:p14="http://schemas.microsoft.com/office/powerpoint/2010/main" val="16502360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F7BD42D-BDC8-4B75-A45E-1A27A169274E}"/>
              </a:ext>
            </a:extLst>
          </p:cNvPr>
          <p:cNvSpPr/>
          <p:nvPr/>
        </p:nvSpPr>
        <p:spPr>
          <a:xfrm>
            <a:off x="2163779" y="2322129"/>
            <a:ext cx="6224571" cy="1658293"/>
          </a:xfrm>
          <a:prstGeom prst="roundRect">
            <a:avLst>
              <a:gd name="adj" fmla="val 50000"/>
            </a:avLst>
          </a:prstGeom>
          <a:solidFill>
            <a:srgbClr val="5C4839"/>
          </a:solidFill>
          <a:ln>
            <a:noFill/>
          </a:ln>
        </p:spPr>
        <p:txBody>
          <a:bodyPr wrap="square" lIns="1332000" tIns="0" rIns="0" bIns="0">
            <a:noAutofit/>
          </a:bodyPr>
          <a:lstStyle/>
          <a:p>
            <a:r>
              <a:rPr lang="en-GB" sz="7000" b="1" dirty="0">
                <a:solidFill>
                  <a:schemeClr val="bg1"/>
                </a:solidFill>
              </a:rPr>
              <a:t>Well done!</a:t>
            </a:r>
          </a:p>
        </p:txBody>
      </p:sp>
      <p:pic>
        <p:nvPicPr>
          <p:cNvPr id="8" name="Picture 7">
            <a:extLst>
              <a:ext uri="{FF2B5EF4-FFF2-40B4-BE49-F238E27FC236}">
                <a16:creationId xmlns:a16="http://schemas.microsoft.com/office/drawing/2014/main" id="{E57BA221-BA15-4FAB-A7B8-F0C651BA50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50194" y="549275"/>
            <a:ext cx="4870764" cy="2105852"/>
          </a:xfrm>
          <a:prstGeom prst="rect">
            <a:avLst/>
          </a:prstGeom>
        </p:spPr>
      </p:pic>
      <p:sp>
        <p:nvSpPr>
          <p:cNvPr id="4" name="Oval 3">
            <a:hlinkClick r:id="rId3" action="ppaction://hlinksldjump"/>
            <a:extLst>
              <a:ext uri="{FF2B5EF4-FFF2-40B4-BE49-F238E27FC236}">
                <a16:creationId xmlns:a16="http://schemas.microsoft.com/office/drawing/2014/main" id="{395BB629-D32C-465A-9DF5-0A0B62EC85A8}"/>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pic>
        <p:nvPicPr>
          <p:cNvPr id="3" name="Picture 2">
            <a:extLst>
              <a:ext uri="{FF2B5EF4-FFF2-40B4-BE49-F238E27FC236}">
                <a16:creationId xmlns:a16="http://schemas.microsoft.com/office/drawing/2014/main" id="{ADEFFC03-2E66-4E2A-9DB7-56F1FE2414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782" y="1468739"/>
            <a:ext cx="3143530" cy="3294054"/>
          </a:xfrm>
          <a:prstGeom prst="rect">
            <a:avLst/>
          </a:prstGeom>
        </p:spPr>
      </p:pic>
    </p:spTree>
    <p:extLst>
      <p:ext uri="{BB962C8B-B14F-4D97-AF65-F5344CB8AC3E}">
        <p14:creationId xmlns:p14="http://schemas.microsoft.com/office/powerpoint/2010/main" val="13606486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hlinkClick r:id="rId2" action="ppaction://hlinksldjump"/>
            <a:extLst>
              <a:ext uri="{FF2B5EF4-FFF2-40B4-BE49-F238E27FC236}">
                <a16:creationId xmlns:a16="http://schemas.microsoft.com/office/drawing/2014/main" id="{F451CED3-EEA8-4F75-96BD-998502E098C7}"/>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5" name="Rectangle: Rounded Corners 4">
            <a:extLst>
              <a:ext uri="{FF2B5EF4-FFF2-40B4-BE49-F238E27FC236}">
                <a16:creationId xmlns:a16="http://schemas.microsoft.com/office/drawing/2014/main" id="{C9C04F1D-A6D9-4CF8-B6F1-CB574A8E9EBF}"/>
              </a:ext>
            </a:extLst>
          </p:cNvPr>
          <p:cNvSpPr/>
          <p:nvPr/>
        </p:nvSpPr>
        <p:spPr>
          <a:xfrm>
            <a:off x="766083" y="2356492"/>
            <a:ext cx="6224571" cy="1633703"/>
          </a:xfrm>
          <a:prstGeom prst="roundRect">
            <a:avLst>
              <a:gd name="adj" fmla="val 50000"/>
            </a:avLst>
          </a:prstGeom>
          <a:solidFill>
            <a:schemeClr val="tx2">
              <a:lumMod val="40000"/>
              <a:lumOff val="60000"/>
            </a:schemeClr>
          </a:solidFill>
          <a:ln>
            <a:noFill/>
          </a:ln>
        </p:spPr>
        <p:txBody>
          <a:bodyPr wrap="square" lIns="180000" tIns="0" rIns="0" bIns="0">
            <a:noAutofit/>
          </a:bodyPr>
          <a:lstStyle/>
          <a:p>
            <a:r>
              <a:rPr lang="en-GB" sz="7000" b="1" dirty="0"/>
              <a:t>Try again</a:t>
            </a:r>
          </a:p>
        </p:txBody>
      </p:sp>
      <p:pic>
        <p:nvPicPr>
          <p:cNvPr id="6" name="Picture 5">
            <a:extLst>
              <a:ext uri="{FF2B5EF4-FFF2-40B4-BE49-F238E27FC236}">
                <a16:creationId xmlns:a16="http://schemas.microsoft.com/office/drawing/2014/main" id="{F654DC82-2E25-425F-8605-1F855683F3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8812" y="1369062"/>
            <a:ext cx="2903683" cy="4567472"/>
          </a:xfrm>
          <a:prstGeom prst="rect">
            <a:avLst/>
          </a:prstGeom>
        </p:spPr>
      </p:pic>
    </p:spTree>
    <p:extLst>
      <p:ext uri="{BB962C8B-B14F-4D97-AF65-F5344CB8AC3E}">
        <p14:creationId xmlns:p14="http://schemas.microsoft.com/office/powerpoint/2010/main" val="3380894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955298"/>
            <a:ext cx="7632700" cy="338554"/>
          </a:xfrm>
          <a:prstGeom prst="rect">
            <a:avLst/>
          </a:prstGeom>
        </p:spPr>
        <p:txBody>
          <a:bodyPr wrap="square" lIns="0" tIns="0" rIns="0" bIns="0">
            <a:spAutoFit/>
          </a:bodyPr>
          <a:lstStyle/>
          <a:p>
            <a:pPr algn="ctr"/>
            <a:r>
              <a:rPr lang="en-GB" sz="2200" dirty="0"/>
              <a:t>Choose the correct item to match the colour.</a:t>
            </a:r>
          </a:p>
        </p:txBody>
      </p:sp>
      <p:sp>
        <p:nvSpPr>
          <p:cNvPr id="9" name="Rectangle 8">
            <a:extLst>
              <a:ext uri="{FF2B5EF4-FFF2-40B4-BE49-F238E27FC236}">
                <a16:creationId xmlns:a16="http://schemas.microsoft.com/office/drawing/2014/main" id="{181B64DF-6A82-4781-A4D3-596EF0CCA7DC}"/>
              </a:ext>
            </a:extLst>
          </p:cNvPr>
          <p:cNvSpPr/>
          <p:nvPr/>
        </p:nvSpPr>
        <p:spPr>
          <a:xfrm>
            <a:off x="755650" y="1461206"/>
            <a:ext cx="7632700" cy="1077218"/>
          </a:xfrm>
          <a:prstGeom prst="rect">
            <a:avLst/>
          </a:prstGeom>
        </p:spPr>
        <p:txBody>
          <a:bodyPr wrap="square" lIns="0" tIns="0" rIns="0" bIns="0">
            <a:spAutoFit/>
          </a:bodyPr>
          <a:lstStyle/>
          <a:p>
            <a:pPr algn="ctr"/>
            <a:r>
              <a:rPr lang="en-GB" sz="7000" b="1" dirty="0"/>
              <a:t>red</a:t>
            </a:r>
          </a:p>
        </p:txBody>
      </p:sp>
      <p:pic>
        <p:nvPicPr>
          <p:cNvPr id="10" name="Picture 9">
            <a:hlinkClick r:id="rId2" action="ppaction://hlinksldjump"/>
            <a:extLst>
              <a:ext uri="{FF2B5EF4-FFF2-40B4-BE49-F238E27FC236}">
                <a16:creationId xmlns:a16="http://schemas.microsoft.com/office/drawing/2014/main" id="{F89AA51E-0DE6-4F8F-B289-378D513A0E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3777" y="3959442"/>
            <a:ext cx="2244216" cy="1012391"/>
          </a:xfrm>
          <a:prstGeom prst="rect">
            <a:avLst/>
          </a:prstGeom>
        </p:spPr>
      </p:pic>
      <p:pic>
        <p:nvPicPr>
          <p:cNvPr id="12" name="Picture 11">
            <a:hlinkClick r:id="rId4" action="ppaction://hlinksldjump"/>
            <a:extLst>
              <a:ext uri="{FF2B5EF4-FFF2-40B4-BE49-F238E27FC236}">
                <a16:creationId xmlns:a16="http://schemas.microsoft.com/office/drawing/2014/main" id="{F724B20E-E268-4BAE-B8F9-20FAF1C468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0560" y="3673652"/>
            <a:ext cx="1777350" cy="1565865"/>
          </a:xfrm>
          <a:prstGeom prst="rect">
            <a:avLst/>
          </a:prstGeom>
        </p:spPr>
      </p:pic>
      <p:pic>
        <p:nvPicPr>
          <p:cNvPr id="14" name="Picture 13">
            <a:hlinkClick r:id="rId2" action="ppaction://hlinksldjump"/>
            <a:extLst>
              <a:ext uri="{FF2B5EF4-FFF2-40B4-BE49-F238E27FC236}">
                <a16:creationId xmlns:a16="http://schemas.microsoft.com/office/drawing/2014/main" id="{7018A4C4-0031-40C8-81ED-E2E8642127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00000">
            <a:off x="6610475" y="2952403"/>
            <a:ext cx="899044" cy="3071353"/>
          </a:xfrm>
          <a:prstGeom prst="rect">
            <a:avLst/>
          </a:prstGeom>
        </p:spPr>
      </p:pic>
      <p:sp>
        <p:nvSpPr>
          <p:cNvPr id="2" name="Rectangle: Rounded Corners 1">
            <a:hlinkClick r:id="rId4" action="ppaction://hlinksldjump"/>
            <a:extLst>
              <a:ext uri="{FF2B5EF4-FFF2-40B4-BE49-F238E27FC236}">
                <a16:creationId xmlns:a16="http://schemas.microsoft.com/office/drawing/2014/main" id="{415CA52B-89A5-4D4D-8597-95E5300A8F27}"/>
              </a:ext>
            </a:extLst>
          </p:cNvPr>
          <p:cNvSpPr/>
          <p:nvPr/>
        </p:nvSpPr>
        <p:spPr>
          <a:xfrm>
            <a:off x="755650" y="2838454"/>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hlinkClick r:id="rId2" action="ppaction://hlinksldjump"/>
            <a:extLst>
              <a:ext uri="{FF2B5EF4-FFF2-40B4-BE49-F238E27FC236}">
                <a16:creationId xmlns:a16="http://schemas.microsoft.com/office/drawing/2014/main" id="{57230993-0470-4177-849A-0E69234A8F82}"/>
              </a:ext>
            </a:extLst>
          </p:cNvPr>
          <p:cNvSpPr/>
          <p:nvPr/>
        </p:nvSpPr>
        <p:spPr>
          <a:xfrm>
            <a:off x="3345257" y="2838452"/>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hlinkClick r:id="rId2" action="ppaction://hlinksldjump"/>
            <a:extLst>
              <a:ext uri="{FF2B5EF4-FFF2-40B4-BE49-F238E27FC236}">
                <a16:creationId xmlns:a16="http://schemas.microsoft.com/office/drawing/2014/main" id="{4AFC1669-8FD7-46DC-92FB-EDDF89688217}"/>
              </a:ext>
            </a:extLst>
          </p:cNvPr>
          <p:cNvSpPr/>
          <p:nvPr/>
        </p:nvSpPr>
        <p:spPr>
          <a:xfrm>
            <a:off x="5934863" y="2838453"/>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86237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955298"/>
            <a:ext cx="7632700" cy="338554"/>
          </a:xfrm>
          <a:prstGeom prst="rect">
            <a:avLst/>
          </a:prstGeom>
        </p:spPr>
        <p:txBody>
          <a:bodyPr wrap="square" lIns="0" tIns="0" rIns="0" bIns="0">
            <a:spAutoFit/>
          </a:bodyPr>
          <a:lstStyle/>
          <a:p>
            <a:pPr algn="ctr"/>
            <a:r>
              <a:rPr lang="en-GB" sz="2200" dirty="0"/>
              <a:t>Choose the correct item to match the colour.</a:t>
            </a:r>
          </a:p>
        </p:txBody>
      </p:sp>
      <p:sp>
        <p:nvSpPr>
          <p:cNvPr id="9" name="Rectangle 8">
            <a:extLst>
              <a:ext uri="{FF2B5EF4-FFF2-40B4-BE49-F238E27FC236}">
                <a16:creationId xmlns:a16="http://schemas.microsoft.com/office/drawing/2014/main" id="{181B64DF-6A82-4781-A4D3-596EF0CCA7DC}"/>
              </a:ext>
            </a:extLst>
          </p:cNvPr>
          <p:cNvSpPr/>
          <p:nvPr/>
        </p:nvSpPr>
        <p:spPr>
          <a:xfrm>
            <a:off x="755650" y="1461206"/>
            <a:ext cx="7632700" cy="1077218"/>
          </a:xfrm>
          <a:prstGeom prst="rect">
            <a:avLst/>
          </a:prstGeom>
        </p:spPr>
        <p:txBody>
          <a:bodyPr wrap="square" lIns="0" tIns="0" rIns="0" bIns="0">
            <a:spAutoFit/>
          </a:bodyPr>
          <a:lstStyle/>
          <a:p>
            <a:pPr algn="ctr"/>
            <a:r>
              <a:rPr lang="en-GB" sz="7000" b="1" dirty="0"/>
              <a:t>grey</a:t>
            </a:r>
          </a:p>
        </p:txBody>
      </p:sp>
      <p:sp>
        <p:nvSpPr>
          <p:cNvPr id="2" name="Rectangle: Rounded Corners 1">
            <a:hlinkClick r:id="rId2" action="ppaction://hlinksldjump"/>
            <a:extLst>
              <a:ext uri="{FF2B5EF4-FFF2-40B4-BE49-F238E27FC236}">
                <a16:creationId xmlns:a16="http://schemas.microsoft.com/office/drawing/2014/main" id="{415CA52B-89A5-4D4D-8597-95E5300A8F27}"/>
              </a:ext>
            </a:extLst>
          </p:cNvPr>
          <p:cNvSpPr/>
          <p:nvPr/>
        </p:nvSpPr>
        <p:spPr>
          <a:xfrm>
            <a:off x="755650" y="2838454"/>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hlinkClick r:id="rId3" action="ppaction://hlinksldjump"/>
            <a:extLst>
              <a:ext uri="{FF2B5EF4-FFF2-40B4-BE49-F238E27FC236}">
                <a16:creationId xmlns:a16="http://schemas.microsoft.com/office/drawing/2014/main" id="{57230993-0470-4177-849A-0E69234A8F82}"/>
              </a:ext>
            </a:extLst>
          </p:cNvPr>
          <p:cNvSpPr/>
          <p:nvPr/>
        </p:nvSpPr>
        <p:spPr>
          <a:xfrm>
            <a:off x="3345257" y="2838452"/>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hlinkClick r:id="rId3" action="ppaction://hlinksldjump"/>
            <a:extLst>
              <a:ext uri="{FF2B5EF4-FFF2-40B4-BE49-F238E27FC236}">
                <a16:creationId xmlns:a16="http://schemas.microsoft.com/office/drawing/2014/main" id="{4AFC1669-8FD7-46DC-92FB-EDDF89688217}"/>
              </a:ext>
            </a:extLst>
          </p:cNvPr>
          <p:cNvSpPr/>
          <p:nvPr/>
        </p:nvSpPr>
        <p:spPr>
          <a:xfrm>
            <a:off x="5934863" y="2840789"/>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hlinkClick r:id="rId2" action="ppaction://hlinksldjump"/>
            <a:extLst>
              <a:ext uri="{FF2B5EF4-FFF2-40B4-BE49-F238E27FC236}">
                <a16:creationId xmlns:a16="http://schemas.microsoft.com/office/drawing/2014/main" id="{823FFF79-DC12-4AAC-928C-951A1C88C6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8185" y="3204431"/>
            <a:ext cx="2203407" cy="2527087"/>
          </a:xfrm>
          <a:prstGeom prst="rect">
            <a:avLst/>
          </a:prstGeom>
        </p:spPr>
      </p:pic>
      <p:pic>
        <p:nvPicPr>
          <p:cNvPr id="12" name="Picture 11">
            <a:hlinkClick r:id="rId3" action="ppaction://hlinksldjump"/>
            <a:extLst>
              <a:ext uri="{FF2B5EF4-FFF2-40B4-BE49-F238E27FC236}">
                <a16:creationId xmlns:a16="http://schemas.microsoft.com/office/drawing/2014/main" id="{239A3CB9-4F6E-460F-A94F-7025AD014C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29050" y="3060244"/>
            <a:ext cx="1885900" cy="2815460"/>
          </a:xfrm>
          <a:prstGeom prst="rect">
            <a:avLst/>
          </a:prstGeom>
        </p:spPr>
      </p:pic>
      <p:pic>
        <p:nvPicPr>
          <p:cNvPr id="16" name="Picture 15">
            <a:hlinkClick r:id="rId3" action="ppaction://hlinksldjump"/>
            <a:extLst>
              <a:ext uri="{FF2B5EF4-FFF2-40B4-BE49-F238E27FC236}">
                <a16:creationId xmlns:a16="http://schemas.microsoft.com/office/drawing/2014/main" id="{EA1A2E76-47C0-4A6F-9614-56473B0ED8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26906" y="3039146"/>
            <a:ext cx="1501757" cy="2857656"/>
          </a:xfrm>
          <a:prstGeom prst="rect">
            <a:avLst/>
          </a:prstGeom>
        </p:spPr>
      </p:pic>
    </p:spTree>
    <p:extLst>
      <p:ext uri="{BB962C8B-B14F-4D97-AF65-F5344CB8AC3E}">
        <p14:creationId xmlns:p14="http://schemas.microsoft.com/office/powerpoint/2010/main" val="39925619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F7BD42D-BDC8-4B75-A45E-1A27A169274E}"/>
              </a:ext>
            </a:extLst>
          </p:cNvPr>
          <p:cNvSpPr/>
          <p:nvPr/>
        </p:nvSpPr>
        <p:spPr>
          <a:xfrm>
            <a:off x="2163779" y="2322129"/>
            <a:ext cx="6224571" cy="1658293"/>
          </a:xfrm>
          <a:prstGeom prst="roundRect">
            <a:avLst>
              <a:gd name="adj" fmla="val 50000"/>
            </a:avLst>
          </a:prstGeom>
          <a:solidFill>
            <a:srgbClr val="757272"/>
          </a:solidFill>
          <a:ln>
            <a:noFill/>
          </a:ln>
        </p:spPr>
        <p:txBody>
          <a:bodyPr wrap="square" lIns="1332000" tIns="0" rIns="0" bIns="0">
            <a:noAutofit/>
          </a:bodyPr>
          <a:lstStyle/>
          <a:p>
            <a:r>
              <a:rPr lang="en-GB" sz="7000" b="1" dirty="0">
                <a:solidFill>
                  <a:schemeClr val="bg1"/>
                </a:solidFill>
              </a:rPr>
              <a:t>Well done!</a:t>
            </a:r>
          </a:p>
        </p:txBody>
      </p:sp>
      <p:pic>
        <p:nvPicPr>
          <p:cNvPr id="8" name="Picture 7">
            <a:extLst>
              <a:ext uri="{FF2B5EF4-FFF2-40B4-BE49-F238E27FC236}">
                <a16:creationId xmlns:a16="http://schemas.microsoft.com/office/drawing/2014/main" id="{E57BA221-BA15-4FAB-A7B8-F0C651BA50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50194" y="549275"/>
            <a:ext cx="4870764" cy="2105852"/>
          </a:xfrm>
          <a:prstGeom prst="rect">
            <a:avLst/>
          </a:prstGeom>
        </p:spPr>
      </p:pic>
      <p:sp>
        <p:nvSpPr>
          <p:cNvPr id="4" name="Oval 3">
            <a:hlinkClick r:id="rId3" action="ppaction://hlinksldjump"/>
            <a:extLst>
              <a:ext uri="{FF2B5EF4-FFF2-40B4-BE49-F238E27FC236}">
                <a16:creationId xmlns:a16="http://schemas.microsoft.com/office/drawing/2014/main" id="{395BB629-D32C-465A-9DF5-0A0B62EC85A8}"/>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pic>
        <p:nvPicPr>
          <p:cNvPr id="3" name="Picture 2">
            <a:extLst>
              <a:ext uri="{FF2B5EF4-FFF2-40B4-BE49-F238E27FC236}">
                <a16:creationId xmlns:a16="http://schemas.microsoft.com/office/drawing/2014/main" id="{ADEFFC03-2E66-4E2A-9DB7-56F1FE2414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782" y="1468739"/>
            <a:ext cx="3143530" cy="3294054"/>
          </a:xfrm>
          <a:prstGeom prst="rect">
            <a:avLst/>
          </a:prstGeom>
        </p:spPr>
      </p:pic>
    </p:spTree>
    <p:extLst>
      <p:ext uri="{BB962C8B-B14F-4D97-AF65-F5344CB8AC3E}">
        <p14:creationId xmlns:p14="http://schemas.microsoft.com/office/powerpoint/2010/main" val="4386618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hlinkClick r:id="rId2" action="ppaction://hlinksldjump"/>
            <a:extLst>
              <a:ext uri="{FF2B5EF4-FFF2-40B4-BE49-F238E27FC236}">
                <a16:creationId xmlns:a16="http://schemas.microsoft.com/office/drawing/2014/main" id="{F451CED3-EEA8-4F75-96BD-998502E098C7}"/>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5" name="Rectangle: Rounded Corners 4">
            <a:extLst>
              <a:ext uri="{FF2B5EF4-FFF2-40B4-BE49-F238E27FC236}">
                <a16:creationId xmlns:a16="http://schemas.microsoft.com/office/drawing/2014/main" id="{C9C04F1D-A6D9-4CF8-B6F1-CB574A8E9EBF}"/>
              </a:ext>
            </a:extLst>
          </p:cNvPr>
          <p:cNvSpPr/>
          <p:nvPr/>
        </p:nvSpPr>
        <p:spPr>
          <a:xfrm>
            <a:off x="766083" y="2356492"/>
            <a:ext cx="6224571" cy="1633703"/>
          </a:xfrm>
          <a:prstGeom prst="roundRect">
            <a:avLst>
              <a:gd name="adj" fmla="val 50000"/>
            </a:avLst>
          </a:prstGeom>
          <a:solidFill>
            <a:schemeClr val="tx2">
              <a:lumMod val="40000"/>
              <a:lumOff val="60000"/>
            </a:schemeClr>
          </a:solidFill>
          <a:ln>
            <a:noFill/>
          </a:ln>
        </p:spPr>
        <p:txBody>
          <a:bodyPr wrap="square" lIns="180000" tIns="0" rIns="0" bIns="0">
            <a:noAutofit/>
          </a:bodyPr>
          <a:lstStyle/>
          <a:p>
            <a:r>
              <a:rPr lang="en-GB" sz="7000" b="1" dirty="0"/>
              <a:t>Try again</a:t>
            </a:r>
          </a:p>
        </p:txBody>
      </p:sp>
      <p:pic>
        <p:nvPicPr>
          <p:cNvPr id="6" name="Picture 5">
            <a:extLst>
              <a:ext uri="{FF2B5EF4-FFF2-40B4-BE49-F238E27FC236}">
                <a16:creationId xmlns:a16="http://schemas.microsoft.com/office/drawing/2014/main" id="{F654DC82-2E25-425F-8605-1F855683F3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8812" y="1369062"/>
            <a:ext cx="2903683" cy="4567472"/>
          </a:xfrm>
          <a:prstGeom prst="rect">
            <a:avLst/>
          </a:prstGeom>
        </p:spPr>
      </p:pic>
    </p:spTree>
    <p:extLst>
      <p:ext uri="{BB962C8B-B14F-4D97-AF65-F5344CB8AC3E}">
        <p14:creationId xmlns:p14="http://schemas.microsoft.com/office/powerpoint/2010/main" val="137782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955298"/>
            <a:ext cx="7632700" cy="338554"/>
          </a:xfrm>
          <a:prstGeom prst="rect">
            <a:avLst/>
          </a:prstGeom>
        </p:spPr>
        <p:txBody>
          <a:bodyPr wrap="square" lIns="0" tIns="0" rIns="0" bIns="0">
            <a:spAutoFit/>
          </a:bodyPr>
          <a:lstStyle/>
          <a:p>
            <a:pPr algn="ctr"/>
            <a:r>
              <a:rPr lang="en-GB" sz="2200" dirty="0"/>
              <a:t>Choose the correct item to match the colour.</a:t>
            </a:r>
          </a:p>
        </p:txBody>
      </p:sp>
      <p:sp>
        <p:nvSpPr>
          <p:cNvPr id="9" name="Rectangle 8">
            <a:extLst>
              <a:ext uri="{FF2B5EF4-FFF2-40B4-BE49-F238E27FC236}">
                <a16:creationId xmlns:a16="http://schemas.microsoft.com/office/drawing/2014/main" id="{181B64DF-6A82-4781-A4D3-596EF0CCA7DC}"/>
              </a:ext>
            </a:extLst>
          </p:cNvPr>
          <p:cNvSpPr/>
          <p:nvPr/>
        </p:nvSpPr>
        <p:spPr>
          <a:xfrm>
            <a:off x="755650" y="1461206"/>
            <a:ext cx="7632700" cy="1077218"/>
          </a:xfrm>
          <a:prstGeom prst="rect">
            <a:avLst/>
          </a:prstGeom>
        </p:spPr>
        <p:txBody>
          <a:bodyPr wrap="square" lIns="0" tIns="0" rIns="0" bIns="0">
            <a:spAutoFit/>
          </a:bodyPr>
          <a:lstStyle/>
          <a:p>
            <a:pPr algn="ctr"/>
            <a:r>
              <a:rPr lang="en-GB" sz="7000" b="1" dirty="0"/>
              <a:t>black</a:t>
            </a:r>
          </a:p>
        </p:txBody>
      </p:sp>
      <p:sp>
        <p:nvSpPr>
          <p:cNvPr id="2" name="Rectangle: Rounded Corners 1">
            <a:hlinkClick r:id="rId2" action="ppaction://hlinksldjump"/>
            <a:extLst>
              <a:ext uri="{FF2B5EF4-FFF2-40B4-BE49-F238E27FC236}">
                <a16:creationId xmlns:a16="http://schemas.microsoft.com/office/drawing/2014/main" id="{415CA52B-89A5-4D4D-8597-95E5300A8F27}"/>
              </a:ext>
            </a:extLst>
          </p:cNvPr>
          <p:cNvSpPr/>
          <p:nvPr/>
        </p:nvSpPr>
        <p:spPr>
          <a:xfrm>
            <a:off x="755650" y="2838454"/>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hlinkClick r:id="rId2" action="ppaction://hlinksldjump"/>
            <a:extLst>
              <a:ext uri="{FF2B5EF4-FFF2-40B4-BE49-F238E27FC236}">
                <a16:creationId xmlns:a16="http://schemas.microsoft.com/office/drawing/2014/main" id="{57230993-0470-4177-849A-0E69234A8F82}"/>
              </a:ext>
            </a:extLst>
          </p:cNvPr>
          <p:cNvSpPr/>
          <p:nvPr/>
        </p:nvSpPr>
        <p:spPr>
          <a:xfrm>
            <a:off x="3345257" y="2838452"/>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hlinkClick r:id="rId3" action="ppaction://hlinksldjump"/>
            <a:extLst>
              <a:ext uri="{FF2B5EF4-FFF2-40B4-BE49-F238E27FC236}">
                <a16:creationId xmlns:a16="http://schemas.microsoft.com/office/drawing/2014/main" id="{4AFC1669-8FD7-46DC-92FB-EDDF89688217}"/>
              </a:ext>
            </a:extLst>
          </p:cNvPr>
          <p:cNvSpPr/>
          <p:nvPr/>
        </p:nvSpPr>
        <p:spPr>
          <a:xfrm>
            <a:off x="5934863" y="2840789"/>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hlinkClick r:id="rId3" action="ppaction://hlinksldjump"/>
            <a:extLst>
              <a:ext uri="{FF2B5EF4-FFF2-40B4-BE49-F238E27FC236}">
                <a16:creationId xmlns:a16="http://schemas.microsoft.com/office/drawing/2014/main" id="{21690A82-75C0-4974-A61C-534ED716D7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1484" y="3700555"/>
            <a:ext cx="2208013" cy="1534838"/>
          </a:xfrm>
          <a:prstGeom prst="rect">
            <a:avLst/>
          </a:prstGeom>
        </p:spPr>
      </p:pic>
      <p:pic>
        <p:nvPicPr>
          <p:cNvPr id="12" name="Picture 11">
            <a:hlinkClick r:id="rId2" action="ppaction://hlinksldjump"/>
            <a:extLst>
              <a:ext uri="{FF2B5EF4-FFF2-40B4-BE49-F238E27FC236}">
                <a16:creationId xmlns:a16="http://schemas.microsoft.com/office/drawing/2014/main" id="{ED02577F-AC25-46A1-835A-C4D46C0FB1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9258" y="3844110"/>
            <a:ext cx="2226317" cy="1247729"/>
          </a:xfrm>
          <a:prstGeom prst="rect">
            <a:avLst/>
          </a:prstGeom>
        </p:spPr>
      </p:pic>
      <p:pic>
        <p:nvPicPr>
          <p:cNvPr id="16" name="Picture 15">
            <a:hlinkClick r:id="rId2" action="ppaction://hlinksldjump"/>
            <a:extLst>
              <a:ext uri="{FF2B5EF4-FFF2-40B4-BE49-F238E27FC236}">
                <a16:creationId xmlns:a16="http://schemas.microsoft.com/office/drawing/2014/main" id="{7A8AD65E-4002-4C65-90BE-3595A8800D7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7647" y="3926699"/>
            <a:ext cx="2277261" cy="1082551"/>
          </a:xfrm>
          <a:prstGeom prst="rect">
            <a:avLst/>
          </a:prstGeom>
        </p:spPr>
      </p:pic>
    </p:spTree>
    <p:extLst>
      <p:ext uri="{BB962C8B-B14F-4D97-AF65-F5344CB8AC3E}">
        <p14:creationId xmlns:p14="http://schemas.microsoft.com/office/powerpoint/2010/main" val="13867022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F7BD42D-BDC8-4B75-A45E-1A27A169274E}"/>
              </a:ext>
            </a:extLst>
          </p:cNvPr>
          <p:cNvSpPr/>
          <p:nvPr/>
        </p:nvSpPr>
        <p:spPr>
          <a:xfrm>
            <a:off x="2163779" y="2322129"/>
            <a:ext cx="6224571" cy="1658293"/>
          </a:xfrm>
          <a:prstGeom prst="roundRect">
            <a:avLst>
              <a:gd name="adj" fmla="val 50000"/>
            </a:avLst>
          </a:prstGeom>
          <a:solidFill>
            <a:srgbClr val="232321"/>
          </a:solidFill>
          <a:ln>
            <a:noFill/>
          </a:ln>
        </p:spPr>
        <p:txBody>
          <a:bodyPr wrap="square" lIns="1332000" tIns="0" rIns="0" bIns="0">
            <a:noAutofit/>
          </a:bodyPr>
          <a:lstStyle/>
          <a:p>
            <a:r>
              <a:rPr lang="en-GB" sz="7000" b="1" dirty="0">
                <a:solidFill>
                  <a:schemeClr val="bg1"/>
                </a:solidFill>
              </a:rPr>
              <a:t>Well done!</a:t>
            </a:r>
          </a:p>
        </p:txBody>
      </p:sp>
      <p:sp>
        <p:nvSpPr>
          <p:cNvPr id="4" name="Oval 3">
            <a:hlinkClick r:id="rId2" action="ppaction://hlinksldjump"/>
            <a:extLst>
              <a:ext uri="{FF2B5EF4-FFF2-40B4-BE49-F238E27FC236}">
                <a16:creationId xmlns:a16="http://schemas.microsoft.com/office/drawing/2014/main" id="{395BB629-D32C-465A-9DF5-0A0B62EC85A8}"/>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pic>
        <p:nvPicPr>
          <p:cNvPr id="7" name="Picture 6">
            <a:extLst>
              <a:ext uri="{FF2B5EF4-FFF2-40B4-BE49-F238E27FC236}">
                <a16:creationId xmlns:a16="http://schemas.microsoft.com/office/drawing/2014/main" id="{93DF0771-7C21-4AD9-A342-B909EECA3D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0194" y="549275"/>
            <a:ext cx="4870764" cy="2105852"/>
          </a:xfrm>
          <a:prstGeom prst="rect">
            <a:avLst/>
          </a:prstGeom>
        </p:spPr>
      </p:pic>
      <p:pic>
        <p:nvPicPr>
          <p:cNvPr id="8" name="Picture 7">
            <a:extLst>
              <a:ext uri="{FF2B5EF4-FFF2-40B4-BE49-F238E27FC236}">
                <a16:creationId xmlns:a16="http://schemas.microsoft.com/office/drawing/2014/main" id="{9F6C8482-A408-46E2-A44A-4427F8FD4C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782" y="1468739"/>
            <a:ext cx="3143530" cy="3294054"/>
          </a:xfrm>
          <a:prstGeom prst="rect">
            <a:avLst/>
          </a:prstGeom>
        </p:spPr>
      </p:pic>
    </p:spTree>
    <p:extLst>
      <p:ext uri="{BB962C8B-B14F-4D97-AF65-F5344CB8AC3E}">
        <p14:creationId xmlns:p14="http://schemas.microsoft.com/office/powerpoint/2010/main" val="408709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hlinkClick r:id="rId2" action="ppaction://hlinksldjump"/>
            <a:extLst>
              <a:ext uri="{FF2B5EF4-FFF2-40B4-BE49-F238E27FC236}">
                <a16:creationId xmlns:a16="http://schemas.microsoft.com/office/drawing/2014/main" id="{F451CED3-EEA8-4F75-96BD-998502E098C7}"/>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5" name="Rectangle: Rounded Corners 4">
            <a:extLst>
              <a:ext uri="{FF2B5EF4-FFF2-40B4-BE49-F238E27FC236}">
                <a16:creationId xmlns:a16="http://schemas.microsoft.com/office/drawing/2014/main" id="{C9C04F1D-A6D9-4CF8-B6F1-CB574A8E9EBF}"/>
              </a:ext>
            </a:extLst>
          </p:cNvPr>
          <p:cNvSpPr/>
          <p:nvPr/>
        </p:nvSpPr>
        <p:spPr>
          <a:xfrm>
            <a:off x="766083" y="2356492"/>
            <a:ext cx="6224571" cy="1633703"/>
          </a:xfrm>
          <a:prstGeom prst="roundRect">
            <a:avLst>
              <a:gd name="adj" fmla="val 50000"/>
            </a:avLst>
          </a:prstGeom>
          <a:solidFill>
            <a:schemeClr val="tx2">
              <a:lumMod val="40000"/>
              <a:lumOff val="60000"/>
            </a:schemeClr>
          </a:solidFill>
          <a:ln>
            <a:noFill/>
          </a:ln>
        </p:spPr>
        <p:txBody>
          <a:bodyPr wrap="square" lIns="180000" tIns="0" rIns="0" bIns="0">
            <a:noAutofit/>
          </a:bodyPr>
          <a:lstStyle/>
          <a:p>
            <a:r>
              <a:rPr lang="en-GB" sz="7000" b="1" dirty="0"/>
              <a:t>Try again</a:t>
            </a:r>
          </a:p>
        </p:txBody>
      </p:sp>
      <p:pic>
        <p:nvPicPr>
          <p:cNvPr id="6" name="Picture 5">
            <a:extLst>
              <a:ext uri="{FF2B5EF4-FFF2-40B4-BE49-F238E27FC236}">
                <a16:creationId xmlns:a16="http://schemas.microsoft.com/office/drawing/2014/main" id="{F654DC82-2E25-425F-8605-1F855683F3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8812" y="1369062"/>
            <a:ext cx="2903683" cy="4567472"/>
          </a:xfrm>
          <a:prstGeom prst="rect">
            <a:avLst/>
          </a:prstGeom>
        </p:spPr>
      </p:pic>
    </p:spTree>
    <p:extLst>
      <p:ext uri="{BB962C8B-B14F-4D97-AF65-F5344CB8AC3E}">
        <p14:creationId xmlns:p14="http://schemas.microsoft.com/office/powerpoint/2010/main" val="2914083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955298"/>
            <a:ext cx="7632700" cy="338554"/>
          </a:xfrm>
          <a:prstGeom prst="rect">
            <a:avLst/>
          </a:prstGeom>
        </p:spPr>
        <p:txBody>
          <a:bodyPr wrap="square" lIns="0" tIns="0" rIns="0" bIns="0">
            <a:spAutoFit/>
          </a:bodyPr>
          <a:lstStyle/>
          <a:p>
            <a:pPr algn="ctr"/>
            <a:r>
              <a:rPr lang="en-GB" sz="2200" dirty="0"/>
              <a:t>Choose the correct item to match the colour.</a:t>
            </a:r>
          </a:p>
        </p:txBody>
      </p:sp>
      <p:sp>
        <p:nvSpPr>
          <p:cNvPr id="9" name="Rectangle 8">
            <a:extLst>
              <a:ext uri="{FF2B5EF4-FFF2-40B4-BE49-F238E27FC236}">
                <a16:creationId xmlns:a16="http://schemas.microsoft.com/office/drawing/2014/main" id="{181B64DF-6A82-4781-A4D3-596EF0CCA7DC}"/>
              </a:ext>
            </a:extLst>
          </p:cNvPr>
          <p:cNvSpPr/>
          <p:nvPr/>
        </p:nvSpPr>
        <p:spPr>
          <a:xfrm>
            <a:off x="755650" y="1461206"/>
            <a:ext cx="7632700" cy="1077218"/>
          </a:xfrm>
          <a:prstGeom prst="rect">
            <a:avLst/>
          </a:prstGeom>
        </p:spPr>
        <p:txBody>
          <a:bodyPr wrap="square" lIns="0" tIns="0" rIns="0" bIns="0">
            <a:spAutoFit/>
          </a:bodyPr>
          <a:lstStyle/>
          <a:p>
            <a:pPr algn="ctr"/>
            <a:r>
              <a:rPr lang="en-GB" sz="7000" b="1" dirty="0"/>
              <a:t>white</a:t>
            </a:r>
          </a:p>
        </p:txBody>
      </p:sp>
      <p:sp>
        <p:nvSpPr>
          <p:cNvPr id="2" name="Rectangle: Rounded Corners 1">
            <a:hlinkClick r:id="rId2" action="ppaction://hlinksldjump"/>
            <a:extLst>
              <a:ext uri="{FF2B5EF4-FFF2-40B4-BE49-F238E27FC236}">
                <a16:creationId xmlns:a16="http://schemas.microsoft.com/office/drawing/2014/main" id="{415CA52B-89A5-4D4D-8597-95E5300A8F27}"/>
              </a:ext>
            </a:extLst>
          </p:cNvPr>
          <p:cNvSpPr/>
          <p:nvPr/>
        </p:nvSpPr>
        <p:spPr>
          <a:xfrm>
            <a:off x="755650" y="2838454"/>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hlinkClick r:id="rId3" action="ppaction://hlinksldjump"/>
            <a:extLst>
              <a:ext uri="{FF2B5EF4-FFF2-40B4-BE49-F238E27FC236}">
                <a16:creationId xmlns:a16="http://schemas.microsoft.com/office/drawing/2014/main" id="{57230993-0470-4177-849A-0E69234A8F82}"/>
              </a:ext>
            </a:extLst>
          </p:cNvPr>
          <p:cNvSpPr/>
          <p:nvPr/>
        </p:nvSpPr>
        <p:spPr>
          <a:xfrm>
            <a:off x="3345257" y="2838452"/>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hlinkClick r:id="rId2" action="ppaction://hlinksldjump"/>
            <a:extLst>
              <a:ext uri="{FF2B5EF4-FFF2-40B4-BE49-F238E27FC236}">
                <a16:creationId xmlns:a16="http://schemas.microsoft.com/office/drawing/2014/main" id="{4AFC1669-8FD7-46DC-92FB-EDDF89688217}"/>
              </a:ext>
            </a:extLst>
          </p:cNvPr>
          <p:cNvSpPr/>
          <p:nvPr/>
        </p:nvSpPr>
        <p:spPr>
          <a:xfrm>
            <a:off x="5934863" y="2840789"/>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hlinkClick r:id="rId3" action="ppaction://hlinksldjump"/>
            <a:extLst>
              <a:ext uri="{FF2B5EF4-FFF2-40B4-BE49-F238E27FC236}">
                <a16:creationId xmlns:a16="http://schemas.microsoft.com/office/drawing/2014/main" id="{5C336EFF-D280-48CB-A88F-D05C46FE74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63276" y="3089589"/>
            <a:ext cx="2114687" cy="2733989"/>
          </a:xfrm>
          <a:prstGeom prst="rect">
            <a:avLst/>
          </a:prstGeom>
        </p:spPr>
      </p:pic>
      <p:pic>
        <p:nvPicPr>
          <p:cNvPr id="12" name="Picture 11">
            <a:hlinkClick r:id="rId2" action="ppaction://hlinksldjump"/>
            <a:extLst>
              <a:ext uri="{FF2B5EF4-FFF2-40B4-BE49-F238E27FC236}">
                <a16:creationId xmlns:a16="http://schemas.microsoft.com/office/drawing/2014/main" id="{0DD4DBC3-23D8-4A87-B624-B5661672E5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917" y="3354419"/>
            <a:ext cx="2276618" cy="2222435"/>
          </a:xfrm>
          <a:prstGeom prst="rect">
            <a:avLst/>
          </a:prstGeom>
        </p:spPr>
      </p:pic>
      <p:pic>
        <p:nvPicPr>
          <p:cNvPr id="16" name="Picture 15">
            <a:hlinkClick r:id="rId2" action="ppaction://hlinksldjump"/>
            <a:extLst>
              <a:ext uri="{FF2B5EF4-FFF2-40B4-BE49-F238E27FC236}">
                <a16:creationId xmlns:a16="http://schemas.microsoft.com/office/drawing/2014/main" id="{60FDD899-D93B-41A6-98AD-10CC3D8BADA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85568" y="3506179"/>
            <a:ext cx="2139846" cy="1918915"/>
          </a:xfrm>
          <a:prstGeom prst="rect">
            <a:avLst/>
          </a:prstGeom>
        </p:spPr>
      </p:pic>
    </p:spTree>
    <p:extLst>
      <p:ext uri="{BB962C8B-B14F-4D97-AF65-F5344CB8AC3E}">
        <p14:creationId xmlns:p14="http://schemas.microsoft.com/office/powerpoint/2010/main" val="32121107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F7BD42D-BDC8-4B75-A45E-1A27A169274E}"/>
              </a:ext>
            </a:extLst>
          </p:cNvPr>
          <p:cNvSpPr/>
          <p:nvPr/>
        </p:nvSpPr>
        <p:spPr>
          <a:xfrm>
            <a:off x="2163779" y="2322129"/>
            <a:ext cx="6224571" cy="1658293"/>
          </a:xfrm>
          <a:prstGeom prst="roundRect">
            <a:avLst>
              <a:gd name="adj" fmla="val 50000"/>
            </a:avLst>
          </a:prstGeom>
          <a:solidFill>
            <a:schemeClr val="bg1"/>
          </a:solidFill>
          <a:ln w="19050">
            <a:solidFill>
              <a:srgbClr val="232321"/>
            </a:solidFill>
          </a:ln>
        </p:spPr>
        <p:txBody>
          <a:bodyPr wrap="square" lIns="1332000" tIns="0" rIns="0" bIns="0">
            <a:noAutofit/>
          </a:bodyPr>
          <a:lstStyle/>
          <a:p>
            <a:r>
              <a:rPr lang="en-GB" sz="7000" b="1" dirty="0"/>
              <a:t>Well done!</a:t>
            </a:r>
          </a:p>
        </p:txBody>
      </p:sp>
      <p:sp>
        <p:nvSpPr>
          <p:cNvPr id="4" name="Oval 3">
            <a:hlinkClick r:id="rId2" action="ppaction://hlinksldjump"/>
            <a:extLst>
              <a:ext uri="{FF2B5EF4-FFF2-40B4-BE49-F238E27FC236}">
                <a16:creationId xmlns:a16="http://schemas.microsoft.com/office/drawing/2014/main" id="{395BB629-D32C-465A-9DF5-0A0B62EC85A8}"/>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pic>
        <p:nvPicPr>
          <p:cNvPr id="7" name="Picture 6">
            <a:extLst>
              <a:ext uri="{FF2B5EF4-FFF2-40B4-BE49-F238E27FC236}">
                <a16:creationId xmlns:a16="http://schemas.microsoft.com/office/drawing/2014/main" id="{67D74186-D62D-4F09-B8DD-3BF44DFDDD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0194" y="549275"/>
            <a:ext cx="4870764" cy="2105852"/>
          </a:xfrm>
          <a:prstGeom prst="rect">
            <a:avLst/>
          </a:prstGeom>
        </p:spPr>
      </p:pic>
      <p:pic>
        <p:nvPicPr>
          <p:cNvPr id="8" name="Picture 7">
            <a:extLst>
              <a:ext uri="{FF2B5EF4-FFF2-40B4-BE49-F238E27FC236}">
                <a16:creationId xmlns:a16="http://schemas.microsoft.com/office/drawing/2014/main" id="{1F890BBB-B395-43AC-8BF3-02D88C000C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782" y="1468739"/>
            <a:ext cx="3143530" cy="3294054"/>
          </a:xfrm>
          <a:prstGeom prst="rect">
            <a:avLst/>
          </a:prstGeom>
        </p:spPr>
      </p:pic>
    </p:spTree>
    <p:extLst>
      <p:ext uri="{BB962C8B-B14F-4D97-AF65-F5344CB8AC3E}">
        <p14:creationId xmlns:p14="http://schemas.microsoft.com/office/powerpoint/2010/main" val="39637613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hlinkClick r:id="rId2" action="ppaction://hlinksldjump"/>
            <a:extLst>
              <a:ext uri="{FF2B5EF4-FFF2-40B4-BE49-F238E27FC236}">
                <a16:creationId xmlns:a16="http://schemas.microsoft.com/office/drawing/2014/main" id="{F451CED3-EEA8-4F75-96BD-998502E098C7}"/>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5" name="Rectangle: Rounded Corners 4">
            <a:extLst>
              <a:ext uri="{FF2B5EF4-FFF2-40B4-BE49-F238E27FC236}">
                <a16:creationId xmlns:a16="http://schemas.microsoft.com/office/drawing/2014/main" id="{C9C04F1D-A6D9-4CF8-B6F1-CB574A8E9EBF}"/>
              </a:ext>
            </a:extLst>
          </p:cNvPr>
          <p:cNvSpPr/>
          <p:nvPr/>
        </p:nvSpPr>
        <p:spPr>
          <a:xfrm>
            <a:off x="766083" y="2356492"/>
            <a:ext cx="6224571" cy="1633703"/>
          </a:xfrm>
          <a:prstGeom prst="roundRect">
            <a:avLst>
              <a:gd name="adj" fmla="val 50000"/>
            </a:avLst>
          </a:prstGeom>
          <a:solidFill>
            <a:schemeClr val="tx2">
              <a:lumMod val="40000"/>
              <a:lumOff val="60000"/>
            </a:schemeClr>
          </a:solidFill>
          <a:ln>
            <a:noFill/>
          </a:ln>
        </p:spPr>
        <p:txBody>
          <a:bodyPr wrap="square" lIns="180000" tIns="0" rIns="0" bIns="0">
            <a:noAutofit/>
          </a:bodyPr>
          <a:lstStyle/>
          <a:p>
            <a:r>
              <a:rPr lang="en-GB" sz="7000" b="1" dirty="0"/>
              <a:t>Try again</a:t>
            </a:r>
          </a:p>
        </p:txBody>
      </p:sp>
      <p:pic>
        <p:nvPicPr>
          <p:cNvPr id="6" name="Picture 5">
            <a:extLst>
              <a:ext uri="{FF2B5EF4-FFF2-40B4-BE49-F238E27FC236}">
                <a16:creationId xmlns:a16="http://schemas.microsoft.com/office/drawing/2014/main" id="{F654DC82-2E25-425F-8605-1F855683F3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8812" y="1369062"/>
            <a:ext cx="2903683" cy="4567472"/>
          </a:xfrm>
          <a:prstGeom prst="rect">
            <a:avLst/>
          </a:prstGeom>
        </p:spPr>
      </p:pic>
    </p:spTree>
    <p:extLst>
      <p:ext uri="{BB962C8B-B14F-4D97-AF65-F5344CB8AC3E}">
        <p14:creationId xmlns:p14="http://schemas.microsoft.com/office/powerpoint/2010/main" val="11061971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955298"/>
            <a:ext cx="7632700" cy="338554"/>
          </a:xfrm>
          <a:prstGeom prst="rect">
            <a:avLst/>
          </a:prstGeom>
        </p:spPr>
        <p:txBody>
          <a:bodyPr wrap="square" lIns="0" tIns="0" rIns="0" bIns="0">
            <a:spAutoFit/>
          </a:bodyPr>
          <a:lstStyle/>
          <a:p>
            <a:pPr algn="ctr"/>
            <a:r>
              <a:rPr lang="en-GB" sz="2200" dirty="0"/>
              <a:t>Choose the correct colour to match the item.</a:t>
            </a:r>
          </a:p>
        </p:txBody>
      </p:sp>
      <p:sp>
        <p:nvSpPr>
          <p:cNvPr id="9" name="Rectangle 8">
            <a:hlinkClick r:id="rId2" action="ppaction://hlinksldjump"/>
            <a:extLst>
              <a:ext uri="{FF2B5EF4-FFF2-40B4-BE49-F238E27FC236}">
                <a16:creationId xmlns:a16="http://schemas.microsoft.com/office/drawing/2014/main" id="{181B64DF-6A82-4781-A4D3-596EF0CCA7DC}"/>
              </a:ext>
            </a:extLst>
          </p:cNvPr>
          <p:cNvSpPr/>
          <p:nvPr/>
        </p:nvSpPr>
        <p:spPr>
          <a:xfrm>
            <a:off x="5196689" y="1763307"/>
            <a:ext cx="3199202" cy="1077218"/>
          </a:xfrm>
          <a:prstGeom prst="rect">
            <a:avLst/>
          </a:prstGeom>
        </p:spPr>
        <p:txBody>
          <a:bodyPr wrap="square" lIns="0" tIns="0" rIns="0" bIns="0">
            <a:spAutoFit/>
          </a:bodyPr>
          <a:lstStyle/>
          <a:p>
            <a:r>
              <a:rPr lang="en-GB" sz="7000" b="1" dirty="0"/>
              <a:t>yellow</a:t>
            </a:r>
          </a:p>
        </p:txBody>
      </p:sp>
      <p:sp>
        <p:nvSpPr>
          <p:cNvPr id="4" name="Rectangle 3">
            <a:hlinkClick r:id="rId3" action="ppaction://hlinksldjump"/>
            <a:extLst>
              <a:ext uri="{FF2B5EF4-FFF2-40B4-BE49-F238E27FC236}">
                <a16:creationId xmlns:a16="http://schemas.microsoft.com/office/drawing/2014/main" id="{90B122BE-093A-4115-845C-6EFFFFF29D57}"/>
              </a:ext>
            </a:extLst>
          </p:cNvPr>
          <p:cNvSpPr/>
          <p:nvPr/>
        </p:nvSpPr>
        <p:spPr>
          <a:xfrm>
            <a:off x="5196689" y="3260147"/>
            <a:ext cx="3199202" cy="1077218"/>
          </a:xfrm>
          <a:prstGeom prst="rect">
            <a:avLst/>
          </a:prstGeom>
        </p:spPr>
        <p:txBody>
          <a:bodyPr wrap="square" lIns="0" tIns="0" rIns="0" bIns="0">
            <a:spAutoFit/>
          </a:bodyPr>
          <a:lstStyle/>
          <a:p>
            <a:r>
              <a:rPr lang="en-GB" sz="7000" b="1" dirty="0"/>
              <a:t>grey</a:t>
            </a:r>
          </a:p>
        </p:txBody>
      </p:sp>
      <p:sp>
        <p:nvSpPr>
          <p:cNvPr id="6" name="Rectangle 5">
            <a:hlinkClick r:id="rId3" action="ppaction://hlinksldjump"/>
            <a:extLst>
              <a:ext uri="{FF2B5EF4-FFF2-40B4-BE49-F238E27FC236}">
                <a16:creationId xmlns:a16="http://schemas.microsoft.com/office/drawing/2014/main" id="{0C931D4B-5BB3-4F71-93A0-0DEEC147A77B}"/>
              </a:ext>
            </a:extLst>
          </p:cNvPr>
          <p:cNvSpPr/>
          <p:nvPr/>
        </p:nvSpPr>
        <p:spPr>
          <a:xfrm>
            <a:off x="5196689" y="4756986"/>
            <a:ext cx="3199202" cy="1077218"/>
          </a:xfrm>
          <a:prstGeom prst="rect">
            <a:avLst/>
          </a:prstGeom>
        </p:spPr>
        <p:txBody>
          <a:bodyPr wrap="square" lIns="0" tIns="0" rIns="0" bIns="0">
            <a:spAutoFit/>
          </a:bodyPr>
          <a:lstStyle/>
          <a:p>
            <a:r>
              <a:rPr lang="en-GB" sz="7000" b="1" dirty="0"/>
              <a:t>blue</a:t>
            </a:r>
          </a:p>
        </p:txBody>
      </p:sp>
      <p:pic>
        <p:nvPicPr>
          <p:cNvPr id="3" name="Picture 2">
            <a:extLst>
              <a:ext uri="{FF2B5EF4-FFF2-40B4-BE49-F238E27FC236}">
                <a16:creationId xmlns:a16="http://schemas.microsoft.com/office/drawing/2014/main" id="{9E3FD2A8-2484-47C7-B414-CFD094496B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8109" y="2114998"/>
            <a:ext cx="3777115" cy="3260147"/>
          </a:xfrm>
          <a:prstGeom prst="rect">
            <a:avLst/>
          </a:prstGeom>
        </p:spPr>
      </p:pic>
    </p:spTree>
    <p:extLst>
      <p:ext uri="{BB962C8B-B14F-4D97-AF65-F5344CB8AC3E}">
        <p14:creationId xmlns:p14="http://schemas.microsoft.com/office/powerpoint/2010/main" val="2704674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F7BD42D-BDC8-4B75-A45E-1A27A169274E}"/>
              </a:ext>
            </a:extLst>
          </p:cNvPr>
          <p:cNvSpPr/>
          <p:nvPr/>
        </p:nvSpPr>
        <p:spPr>
          <a:xfrm>
            <a:off x="2163779" y="2322129"/>
            <a:ext cx="6224571" cy="1658293"/>
          </a:xfrm>
          <a:prstGeom prst="roundRect">
            <a:avLst>
              <a:gd name="adj" fmla="val 50000"/>
            </a:avLst>
          </a:prstGeom>
          <a:solidFill>
            <a:srgbClr val="E51E21"/>
          </a:solidFill>
          <a:ln>
            <a:noFill/>
          </a:ln>
        </p:spPr>
        <p:txBody>
          <a:bodyPr wrap="square" lIns="1332000" tIns="0" rIns="0" bIns="0">
            <a:noAutofit/>
          </a:bodyPr>
          <a:lstStyle/>
          <a:p>
            <a:r>
              <a:rPr lang="en-GB" sz="7000" b="1" dirty="0">
                <a:solidFill>
                  <a:schemeClr val="bg1"/>
                </a:solidFill>
              </a:rPr>
              <a:t>Well done!</a:t>
            </a:r>
          </a:p>
        </p:txBody>
      </p:sp>
      <p:sp>
        <p:nvSpPr>
          <p:cNvPr id="4" name="Oval 3">
            <a:hlinkClick r:id="rId2" action="ppaction://hlinksldjump"/>
            <a:extLst>
              <a:ext uri="{FF2B5EF4-FFF2-40B4-BE49-F238E27FC236}">
                <a16:creationId xmlns:a16="http://schemas.microsoft.com/office/drawing/2014/main" id="{395BB629-D32C-465A-9DF5-0A0B62EC85A8}"/>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pic>
        <p:nvPicPr>
          <p:cNvPr id="7" name="Picture 6">
            <a:extLst>
              <a:ext uri="{FF2B5EF4-FFF2-40B4-BE49-F238E27FC236}">
                <a16:creationId xmlns:a16="http://schemas.microsoft.com/office/drawing/2014/main" id="{175CB38F-4FFC-4B0B-AB98-C9DC4439E4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0194" y="549275"/>
            <a:ext cx="4870764" cy="2105852"/>
          </a:xfrm>
          <a:prstGeom prst="rect">
            <a:avLst/>
          </a:prstGeom>
        </p:spPr>
      </p:pic>
      <p:pic>
        <p:nvPicPr>
          <p:cNvPr id="8" name="Picture 7">
            <a:extLst>
              <a:ext uri="{FF2B5EF4-FFF2-40B4-BE49-F238E27FC236}">
                <a16:creationId xmlns:a16="http://schemas.microsoft.com/office/drawing/2014/main" id="{6AF3A14B-3265-4699-B964-33AA992E42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782" y="1468739"/>
            <a:ext cx="3143530" cy="3294054"/>
          </a:xfrm>
          <a:prstGeom prst="rect">
            <a:avLst/>
          </a:prstGeom>
        </p:spPr>
      </p:pic>
    </p:spTree>
    <p:extLst>
      <p:ext uri="{BB962C8B-B14F-4D97-AF65-F5344CB8AC3E}">
        <p14:creationId xmlns:p14="http://schemas.microsoft.com/office/powerpoint/2010/main" val="20754120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F7BD42D-BDC8-4B75-A45E-1A27A169274E}"/>
              </a:ext>
            </a:extLst>
          </p:cNvPr>
          <p:cNvSpPr/>
          <p:nvPr/>
        </p:nvSpPr>
        <p:spPr>
          <a:xfrm>
            <a:off x="2163779" y="2322129"/>
            <a:ext cx="6224571" cy="1658293"/>
          </a:xfrm>
          <a:prstGeom prst="roundRect">
            <a:avLst>
              <a:gd name="adj" fmla="val 50000"/>
            </a:avLst>
          </a:prstGeom>
          <a:solidFill>
            <a:srgbClr val="E5BD4E"/>
          </a:solidFill>
          <a:ln w="19050">
            <a:noFill/>
          </a:ln>
        </p:spPr>
        <p:txBody>
          <a:bodyPr wrap="square" lIns="1332000" tIns="0" rIns="0" bIns="0">
            <a:noAutofit/>
          </a:bodyPr>
          <a:lstStyle/>
          <a:p>
            <a:r>
              <a:rPr lang="en-GB" sz="7000" b="1" dirty="0"/>
              <a:t>Well done!</a:t>
            </a:r>
          </a:p>
        </p:txBody>
      </p:sp>
      <p:sp>
        <p:nvSpPr>
          <p:cNvPr id="4" name="Oval 3">
            <a:hlinkClick r:id="rId2" action="ppaction://hlinksldjump"/>
            <a:extLst>
              <a:ext uri="{FF2B5EF4-FFF2-40B4-BE49-F238E27FC236}">
                <a16:creationId xmlns:a16="http://schemas.microsoft.com/office/drawing/2014/main" id="{395BB629-D32C-465A-9DF5-0A0B62EC85A8}"/>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pic>
        <p:nvPicPr>
          <p:cNvPr id="7" name="Picture 6">
            <a:extLst>
              <a:ext uri="{FF2B5EF4-FFF2-40B4-BE49-F238E27FC236}">
                <a16:creationId xmlns:a16="http://schemas.microsoft.com/office/drawing/2014/main" id="{67D74186-D62D-4F09-B8DD-3BF44DFDDD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0194" y="549275"/>
            <a:ext cx="4870764" cy="2105852"/>
          </a:xfrm>
          <a:prstGeom prst="rect">
            <a:avLst/>
          </a:prstGeom>
        </p:spPr>
      </p:pic>
      <p:pic>
        <p:nvPicPr>
          <p:cNvPr id="8" name="Picture 7">
            <a:extLst>
              <a:ext uri="{FF2B5EF4-FFF2-40B4-BE49-F238E27FC236}">
                <a16:creationId xmlns:a16="http://schemas.microsoft.com/office/drawing/2014/main" id="{1F890BBB-B395-43AC-8BF3-02D88C000C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782" y="1468739"/>
            <a:ext cx="3143530" cy="3294054"/>
          </a:xfrm>
          <a:prstGeom prst="rect">
            <a:avLst/>
          </a:prstGeom>
        </p:spPr>
      </p:pic>
    </p:spTree>
    <p:extLst>
      <p:ext uri="{BB962C8B-B14F-4D97-AF65-F5344CB8AC3E}">
        <p14:creationId xmlns:p14="http://schemas.microsoft.com/office/powerpoint/2010/main" val="36704618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hlinkClick r:id="rId2" action="ppaction://hlinksldjump"/>
            <a:extLst>
              <a:ext uri="{FF2B5EF4-FFF2-40B4-BE49-F238E27FC236}">
                <a16:creationId xmlns:a16="http://schemas.microsoft.com/office/drawing/2014/main" id="{F451CED3-EEA8-4F75-96BD-998502E098C7}"/>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5" name="Rectangle: Rounded Corners 4">
            <a:extLst>
              <a:ext uri="{FF2B5EF4-FFF2-40B4-BE49-F238E27FC236}">
                <a16:creationId xmlns:a16="http://schemas.microsoft.com/office/drawing/2014/main" id="{C9C04F1D-A6D9-4CF8-B6F1-CB574A8E9EBF}"/>
              </a:ext>
            </a:extLst>
          </p:cNvPr>
          <p:cNvSpPr/>
          <p:nvPr/>
        </p:nvSpPr>
        <p:spPr>
          <a:xfrm>
            <a:off x="766083" y="2356492"/>
            <a:ext cx="6224571" cy="1633703"/>
          </a:xfrm>
          <a:prstGeom prst="roundRect">
            <a:avLst>
              <a:gd name="adj" fmla="val 50000"/>
            </a:avLst>
          </a:prstGeom>
          <a:solidFill>
            <a:schemeClr val="tx2">
              <a:lumMod val="40000"/>
              <a:lumOff val="60000"/>
            </a:schemeClr>
          </a:solidFill>
          <a:ln>
            <a:noFill/>
          </a:ln>
        </p:spPr>
        <p:txBody>
          <a:bodyPr wrap="square" lIns="180000" tIns="0" rIns="0" bIns="0">
            <a:noAutofit/>
          </a:bodyPr>
          <a:lstStyle/>
          <a:p>
            <a:r>
              <a:rPr lang="en-GB" sz="7000" b="1" dirty="0"/>
              <a:t>Try again</a:t>
            </a:r>
          </a:p>
        </p:txBody>
      </p:sp>
      <p:pic>
        <p:nvPicPr>
          <p:cNvPr id="6" name="Picture 5">
            <a:extLst>
              <a:ext uri="{FF2B5EF4-FFF2-40B4-BE49-F238E27FC236}">
                <a16:creationId xmlns:a16="http://schemas.microsoft.com/office/drawing/2014/main" id="{F654DC82-2E25-425F-8605-1F855683F3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8812" y="1369062"/>
            <a:ext cx="2903683" cy="4567472"/>
          </a:xfrm>
          <a:prstGeom prst="rect">
            <a:avLst/>
          </a:prstGeom>
        </p:spPr>
      </p:pic>
    </p:spTree>
    <p:extLst>
      <p:ext uri="{BB962C8B-B14F-4D97-AF65-F5344CB8AC3E}">
        <p14:creationId xmlns:p14="http://schemas.microsoft.com/office/powerpoint/2010/main" val="42851676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955298"/>
            <a:ext cx="7632700" cy="338554"/>
          </a:xfrm>
          <a:prstGeom prst="rect">
            <a:avLst/>
          </a:prstGeom>
        </p:spPr>
        <p:txBody>
          <a:bodyPr wrap="square" lIns="0" tIns="0" rIns="0" bIns="0">
            <a:spAutoFit/>
          </a:bodyPr>
          <a:lstStyle/>
          <a:p>
            <a:pPr algn="ctr"/>
            <a:r>
              <a:rPr lang="en-GB" sz="2200" dirty="0"/>
              <a:t>Choose the correct colour to match the item.</a:t>
            </a:r>
          </a:p>
        </p:txBody>
      </p:sp>
      <p:sp>
        <p:nvSpPr>
          <p:cNvPr id="9" name="Rectangle 8">
            <a:hlinkClick r:id="rId2" action="ppaction://hlinksldjump"/>
            <a:extLst>
              <a:ext uri="{FF2B5EF4-FFF2-40B4-BE49-F238E27FC236}">
                <a16:creationId xmlns:a16="http://schemas.microsoft.com/office/drawing/2014/main" id="{181B64DF-6A82-4781-A4D3-596EF0CCA7DC}"/>
              </a:ext>
            </a:extLst>
          </p:cNvPr>
          <p:cNvSpPr/>
          <p:nvPr/>
        </p:nvSpPr>
        <p:spPr>
          <a:xfrm>
            <a:off x="5196689" y="1763307"/>
            <a:ext cx="3199202" cy="1077218"/>
          </a:xfrm>
          <a:prstGeom prst="rect">
            <a:avLst/>
          </a:prstGeom>
        </p:spPr>
        <p:txBody>
          <a:bodyPr wrap="square" lIns="0" tIns="0" rIns="0" bIns="0">
            <a:spAutoFit/>
          </a:bodyPr>
          <a:lstStyle/>
          <a:p>
            <a:r>
              <a:rPr lang="en-GB" sz="7000" b="1" dirty="0"/>
              <a:t>pink</a:t>
            </a:r>
          </a:p>
        </p:txBody>
      </p:sp>
      <p:sp>
        <p:nvSpPr>
          <p:cNvPr id="4" name="Rectangle 3">
            <a:hlinkClick r:id="rId3" action="ppaction://hlinksldjump"/>
            <a:extLst>
              <a:ext uri="{FF2B5EF4-FFF2-40B4-BE49-F238E27FC236}">
                <a16:creationId xmlns:a16="http://schemas.microsoft.com/office/drawing/2014/main" id="{90B122BE-093A-4115-845C-6EFFFFF29D57}"/>
              </a:ext>
            </a:extLst>
          </p:cNvPr>
          <p:cNvSpPr/>
          <p:nvPr/>
        </p:nvSpPr>
        <p:spPr>
          <a:xfrm>
            <a:off x="5196689" y="3260147"/>
            <a:ext cx="3199202" cy="1077218"/>
          </a:xfrm>
          <a:prstGeom prst="rect">
            <a:avLst/>
          </a:prstGeom>
        </p:spPr>
        <p:txBody>
          <a:bodyPr wrap="square" lIns="0" tIns="0" rIns="0" bIns="0">
            <a:spAutoFit/>
          </a:bodyPr>
          <a:lstStyle/>
          <a:p>
            <a:r>
              <a:rPr lang="en-GB" sz="7000" b="1" dirty="0"/>
              <a:t>black</a:t>
            </a:r>
          </a:p>
        </p:txBody>
      </p:sp>
      <p:sp>
        <p:nvSpPr>
          <p:cNvPr id="6" name="Rectangle 5">
            <a:hlinkClick r:id="rId3" action="ppaction://hlinksldjump"/>
            <a:extLst>
              <a:ext uri="{FF2B5EF4-FFF2-40B4-BE49-F238E27FC236}">
                <a16:creationId xmlns:a16="http://schemas.microsoft.com/office/drawing/2014/main" id="{0C931D4B-5BB3-4F71-93A0-0DEEC147A77B}"/>
              </a:ext>
            </a:extLst>
          </p:cNvPr>
          <p:cNvSpPr/>
          <p:nvPr/>
        </p:nvSpPr>
        <p:spPr>
          <a:xfrm>
            <a:off x="5196689" y="4756986"/>
            <a:ext cx="3199202" cy="1077218"/>
          </a:xfrm>
          <a:prstGeom prst="rect">
            <a:avLst/>
          </a:prstGeom>
        </p:spPr>
        <p:txBody>
          <a:bodyPr wrap="square" lIns="0" tIns="0" rIns="0" bIns="0">
            <a:spAutoFit/>
          </a:bodyPr>
          <a:lstStyle/>
          <a:p>
            <a:r>
              <a:rPr lang="en-GB" sz="7000" b="1" dirty="0"/>
              <a:t>orange</a:t>
            </a:r>
          </a:p>
        </p:txBody>
      </p:sp>
      <p:pic>
        <p:nvPicPr>
          <p:cNvPr id="10" name="Picture 9">
            <a:extLst>
              <a:ext uri="{FF2B5EF4-FFF2-40B4-BE49-F238E27FC236}">
                <a16:creationId xmlns:a16="http://schemas.microsoft.com/office/drawing/2014/main" id="{FB786923-F97C-44E3-A4EF-321D10F660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4265" y="1987444"/>
            <a:ext cx="3675673" cy="3723000"/>
          </a:xfrm>
          <a:prstGeom prst="rect">
            <a:avLst/>
          </a:prstGeom>
        </p:spPr>
      </p:pic>
    </p:spTree>
    <p:extLst>
      <p:ext uri="{BB962C8B-B14F-4D97-AF65-F5344CB8AC3E}">
        <p14:creationId xmlns:p14="http://schemas.microsoft.com/office/powerpoint/2010/main" val="39129437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F7BD42D-BDC8-4B75-A45E-1A27A169274E}"/>
              </a:ext>
            </a:extLst>
          </p:cNvPr>
          <p:cNvSpPr/>
          <p:nvPr/>
        </p:nvSpPr>
        <p:spPr>
          <a:xfrm>
            <a:off x="2163779" y="2322129"/>
            <a:ext cx="6224571" cy="1658293"/>
          </a:xfrm>
          <a:prstGeom prst="roundRect">
            <a:avLst>
              <a:gd name="adj" fmla="val 50000"/>
            </a:avLst>
          </a:prstGeom>
          <a:solidFill>
            <a:srgbClr val="F27CA4"/>
          </a:solidFill>
          <a:ln w="19050">
            <a:noFill/>
          </a:ln>
        </p:spPr>
        <p:txBody>
          <a:bodyPr wrap="square" lIns="1332000" tIns="0" rIns="0" bIns="0">
            <a:noAutofit/>
          </a:bodyPr>
          <a:lstStyle/>
          <a:p>
            <a:r>
              <a:rPr lang="en-GB" sz="7000" b="1" dirty="0">
                <a:solidFill>
                  <a:schemeClr val="bg1"/>
                </a:solidFill>
              </a:rPr>
              <a:t>Well done!</a:t>
            </a:r>
          </a:p>
        </p:txBody>
      </p:sp>
      <p:sp>
        <p:nvSpPr>
          <p:cNvPr id="4" name="Oval 3">
            <a:hlinkClick r:id="rId2" action="ppaction://hlinksldjump"/>
            <a:extLst>
              <a:ext uri="{FF2B5EF4-FFF2-40B4-BE49-F238E27FC236}">
                <a16:creationId xmlns:a16="http://schemas.microsoft.com/office/drawing/2014/main" id="{395BB629-D32C-465A-9DF5-0A0B62EC85A8}"/>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pic>
        <p:nvPicPr>
          <p:cNvPr id="7" name="Picture 6">
            <a:extLst>
              <a:ext uri="{FF2B5EF4-FFF2-40B4-BE49-F238E27FC236}">
                <a16:creationId xmlns:a16="http://schemas.microsoft.com/office/drawing/2014/main" id="{67D74186-D62D-4F09-B8DD-3BF44DFDDD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0194" y="549275"/>
            <a:ext cx="4870764" cy="2105852"/>
          </a:xfrm>
          <a:prstGeom prst="rect">
            <a:avLst/>
          </a:prstGeom>
        </p:spPr>
      </p:pic>
      <p:pic>
        <p:nvPicPr>
          <p:cNvPr id="8" name="Picture 7">
            <a:extLst>
              <a:ext uri="{FF2B5EF4-FFF2-40B4-BE49-F238E27FC236}">
                <a16:creationId xmlns:a16="http://schemas.microsoft.com/office/drawing/2014/main" id="{1F890BBB-B395-43AC-8BF3-02D88C000C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782" y="1468739"/>
            <a:ext cx="3143530" cy="3294054"/>
          </a:xfrm>
          <a:prstGeom prst="rect">
            <a:avLst/>
          </a:prstGeom>
        </p:spPr>
      </p:pic>
    </p:spTree>
    <p:extLst>
      <p:ext uri="{BB962C8B-B14F-4D97-AF65-F5344CB8AC3E}">
        <p14:creationId xmlns:p14="http://schemas.microsoft.com/office/powerpoint/2010/main" val="4167982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hlinkClick r:id="rId2" action="ppaction://hlinksldjump"/>
            <a:extLst>
              <a:ext uri="{FF2B5EF4-FFF2-40B4-BE49-F238E27FC236}">
                <a16:creationId xmlns:a16="http://schemas.microsoft.com/office/drawing/2014/main" id="{F451CED3-EEA8-4F75-96BD-998502E098C7}"/>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5" name="Rectangle: Rounded Corners 4">
            <a:extLst>
              <a:ext uri="{FF2B5EF4-FFF2-40B4-BE49-F238E27FC236}">
                <a16:creationId xmlns:a16="http://schemas.microsoft.com/office/drawing/2014/main" id="{C9C04F1D-A6D9-4CF8-B6F1-CB574A8E9EBF}"/>
              </a:ext>
            </a:extLst>
          </p:cNvPr>
          <p:cNvSpPr/>
          <p:nvPr/>
        </p:nvSpPr>
        <p:spPr>
          <a:xfrm>
            <a:off x="766083" y="2356492"/>
            <a:ext cx="6224571" cy="1633703"/>
          </a:xfrm>
          <a:prstGeom prst="roundRect">
            <a:avLst>
              <a:gd name="adj" fmla="val 50000"/>
            </a:avLst>
          </a:prstGeom>
          <a:solidFill>
            <a:schemeClr val="tx2">
              <a:lumMod val="40000"/>
              <a:lumOff val="60000"/>
            </a:schemeClr>
          </a:solidFill>
          <a:ln>
            <a:noFill/>
          </a:ln>
        </p:spPr>
        <p:txBody>
          <a:bodyPr wrap="square" lIns="180000" tIns="0" rIns="0" bIns="0">
            <a:noAutofit/>
          </a:bodyPr>
          <a:lstStyle/>
          <a:p>
            <a:r>
              <a:rPr lang="en-GB" sz="7000" b="1" dirty="0"/>
              <a:t>Try again</a:t>
            </a:r>
          </a:p>
        </p:txBody>
      </p:sp>
      <p:pic>
        <p:nvPicPr>
          <p:cNvPr id="6" name="Picture 5">
            <a:extLst>
              <a:ext uri="{FF2B5EF4-FFF2-40B4-BE49-F238E27FC236}">
                <a16:creationId xmlns:a16="http://schemas.microsoft.com/office/drawing/2014/main" id="{F654DC82-2E25-425F-8605-1F855683F3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8812" y="1369062"/>
            <a:ext cx="2903683" cy="4567472"/>
          </a:xfrm>
          <a:prstGeom prst="rect">
            <a:avLst/>
          </a:prstGeom>
        </p:spPr>
      </p:pic>
    </p:spTree>
    <p:extLst>
      <p:ext uri="{BB962C8B-B14F-4D97-AF65-F5344CB8AC3E}">
        <p14:creationId xmlns:p14="http://schemas.microsoft.com/office/powerpoint/2010/main" val="8942467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955298"/>
            <a:ext cx="7632700" cy="338554"/>
          </a:xfrm>
          <a:prstGeom prst="rect">
            <a:avLst/>
          </a:prstGeom>
        </p:spPr>
        <p:txBody>
          <a:bodyPr wrap="square" lIns="0" tIns="0" rIns="0" bIns="0">
            <a:spAutoFit/>
          </a:bodyPr>
          <a:lstStyle/>
          <a:p>
            <a:pPr algn="ctr"/>
            <a:r>
              <a:rPr lang="en-GB" sz="2200" dirty="0"/>
              <a:t>Choose the correct colour to match the item.</a:t>
            </a:r>
          </a:p>
        </p:txBody>
      </p:sp>
      <p:sp>
        <p:nvSpPr>
          <p:cNvPr id="9" name="Rectangle 8">
            <a:hlinkClick r:id="rId2" action="ppaction://hlinksldjump"/>
            <a:extLst>
              <a:ext uri="{FF2B5EF4-FFF2-40B4-BE49-F238E27FC236}">
                <a16:creationId xmlns:a16="http://schemas.microsoft.com/office/drawing/2014/main" id="{181B64DF-6A82-4781-A4D3-596EF0CCA7DC}"/>
              </a:ext>
            </a:extLst>
          </p:cNvPr>
          <p:cNvSpPr/>
          <p:nvPr/>
        </p:nvSpPr>
        <p:spPr>
          <a:xfrm>
            <a:off x="5196689" y="1763307"/>
            <a:ext cx="3199202" cy="1077218"/>
          </a:xfrm>
          <a:prstGeom prst="rect">
            <a:avLst/>
          </a:prstGeom>
        </p:spPr>
        <p:txBody>
          <a:bodyPr wrap="square" lIns="0" tIns="0" rIns="0" bIns="0">
            <a:spAutoFit/>
          </a:bodyPr>
          <a:lstStyle/>
          <a:p>
            <a:r>
              <a:rPr lang="en-GB" sz="7000" b="1" dirty="0"/>
              <a:t>brown</a:t>
            </a:r>
          </a:p>
        </p:txBody>
      </p:sp>
      <p:sp>
        <p:nvSpPr>
          <p:cNvPr id="4" name="Rectangle 3">
            <a:hlinkClick r:id="rId3" action="ppaction://hlinksldjump"/>
            <a:extLst>
              <a:ext uri="{FF2B5EF4-FFF2-40B4-BE49-F238E27FC236}">
                <a16:creationId xmlns:a16="http://schemas.microsoft.com/office/drawing/2014/main" id="{90B122BE-093A-4115-845C-6EFFFFF29D57}"/>
              </a:ext>
            </a:extLst>
          </p:cNvPr>
          <p:cNvSpPr/>
          <p:nvPr/>
        </p:nvSpPr>
        <p:spPr>
          <a:xfrm>
            <a:off x="5196689" y="3260147"/>
            <a:ext cx="3199202" cy="1077218"/>
          </a:xfrm>
          <a:prstGeom prst="rect">
            <a:avLst/>
          </a:prstGeom>
        </p:spPr>
        <p:txBody>
          <a:bodyPr wrap="square" lIns="0" tIns="0" rIns="0" bIns="0">
            <a:spAutoFit/>
          </a:bodyPr>
          <a:lstStyle/>
          <a:p>
            <a:r>
              <a:rPr lang="en-GB" sz="7000" b="1" dirty="0"/>
              <a:t>green</a:t>
            </a:r>
          </a:p>
        </p:txBody>
      </p:sp>
      <p:sp>
        <p:nvSpPr>
          <p:cNvPr id="6" name="Rectangle 5">
            <a:hlinkClick r:id="rId2" action="ppaction://hlinksldjump"/>
            <a:extLst>
              <a:ext uri="{FF2B5EF4-FFF2-40B4-BE49-F238E27FC236}">
                <a16:creationId xmlns:a16="http://schemas.microsoft.com/office/drawing/2014/main" id="{0C931D4B-5BB3-4F71-93A0-0DEEC147A77B}"/>
              </a:ext>
            </a:extLst>
          </p:cNvPr>
          <p:cNvSpPr/>
          <p:nvPr/>
        </p:nvSpPr>
        <p:spPr>
          <a:xfrm>
            <a:off x="5196689" y="4756986"/>
            <a:ext cx="3199202" cy="1077218"/>
          </a:xfrm>
          <a:prstGeom prst="rect">
            <a:avLst/>
          </a:prstGeom>
        </p:spPr>
        <p:txBody>
          <a:bodyPr wrap="square" lIns="0" tIns="0" rIns="0" bIns="0">
            <a:spAutoFit/>
          </a:bodyPr>
          <a:lstStyle/>
          <a:p>
            <a:r>
              <a:rPr lang="en-GB" sz="7000" b="1" dirty="0"/>
              <a:t>violet</a:t>
            </a:r>
          </a:p>
        </p:txBody>
      </p:sp>
      <p:pic>
        <p:nvPicPr>
          <p:cNvPr id="7" name="Picture 6">
            <a:extLst>
              <a:ext uri="{FF2B5EF4-FFF2-40B4-BE49-F238E27FC236}">
                <a16:creationId xmlns:a16="http://schemas.microsoft.com/office/drawing/2014/main" id="{D8F5ED43-7D99-4451-A883-576D927693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9204" y="2221153"/>
            <a:ext cx="3406760" cy="3155206"/>
          </a:xfrm>
          <a:prstGeom prst="rect">
            <a:avLst/>
          </a:prstGeom>
        </p:spPr>
      </p:pic>
    </p:spTree>
    <p:extLst>
      <p:ext uri="{BB962C8B-B14F-4D97-AF65-F5344CB8AC3E}">
        <p14:creationId xmlns:p14="http://schemas.microsoft.com/office/powerpoint/2010/main" val="859313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F7BD42D-BDC8-4B75-A45E-1A27A169274E}"/>
              </a:ext>
            </a:extLst>
          </p:cNvPr>
          <p:cNvSpPr/>
          <p:nvPr/>
        </p:nvSpPr>
        <p:spPr>
          <a:xfrm>
            <a:off x="2163779" y="2322129"/>
            <a:ext cx="6224571" cy="1658293"/>
          </a:xfrm>
          <a:prstGeom prst="roundRect">
            <a:avLst>
              <a:gd name="adj" fmla="val 50000"/>
            </a:avLst>
          </a:prstGeom>
          <a:solidFill>
            <a:srgbClr val="5CB047"/>
          </a:solidFill>
          <a:ln w="19050">
            <a:noFill/>
          </a:ln>
        </p:spPr>
        <p:txBody>
          <a:bodyPr wrap="square" lIns="1332000" tIns="0" rIns="0" bIns="0">
            <a:noAutofit/>
          </a:bodyPr>
          <a:lstStyle/>
          <a:p>
            <a:r>
              <a:rPr lang="en-GB" sz="7000" b="1" dirty="0">
                <a:solidFill>
                  <a:schemeClr val="bg1"/>
                </a:solidFill>
              </a:rPr>
              <a:t>Well done!</a:t>
            </a:r>
          </a:p>
        </p:txBody>
      </p:sp>
      <p:sp>
        <p:nvSpPr>
          <p:cNvPr id="4" name="Oval 3">
            <a:hlinkClick r:id="rId2" action="ppaction://hlinksldjump"/>
            <a:extLst>
              <a:ext uri="{FF2B5EF4-FFF2-40B4-BE49-F238E27FC236}">
                <a16:creationId xmlns:a16="http://schemas.microsoft.com/office/drawing/2014/main" id="{395BB629-D32C-465A-9DF5-0A0B62EC85A8}"/>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pic>
        <p:nvPicPr>
          <p:cNvPr id="7" name="Picture 6">
            <a:extLst>
              <a:ext uri="{FF2B5EF4-FFF2-40B4-BE49-F238E27FC236}">
                <a16:creationId xmlns:a16="http://schemas.microsoft.com/office/drawing/2014/main" id="{67D74186-D62D-4F09-B8DD-3BF44DFDDD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0194" y="549275"/>
            <a:ext cx="4870764" cy="2105852"/>
          </a:xfrm>
          <a:prstGeom prst="rect">
            <a:avLst/>
          </a:prstGeom>
        </p:spPr>
      </p:pic>
      <p:pic>
        <p:nvPicPr>
          <p:cNvPr id="8" name="Picture 7">
            <a:extLst>
              <a:ext uri="{FF2B5EF4-FFF2-40B4-BE49-F238E27FC236}">
                <a16:creationId xmlns:a16="http://schemas.microsoft.com/office/drawing/2014/main" id="{1F890BBB-B395-43AC-8BF3-02D88C000C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782" y="1468739"/>
            <a:ext cx="3143530" cy="3294054"/>
          </a:xfrm>
          <a:prstGeom prst="rect">
            <a:avLst/>
          </a:prstGeom>
        </p:spPr>
      </p:pic>
    </p:spTree>
    <p:extLst>
      <p:ext uri="{BB962C8B-B14F-4D97-AF65-F5344CB8AC3E}">
        <p14:creationId xmlns:p14="http://schemas.microsoft.com/office/powerpoint/2010/main" val="9502582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hlinkClick r:id="rId2" action="ppaction://hlinksldjump"/>
            <a:extLst>
              <a:ext uri="{FF2B5EF4-FFF2-40B4-BE49-F238E27FC236}">
                <a16:creationId xmlns:a16="http://schemas.microsoft.com/office/drawing/2014/main" id="{F451CED3-EEA8-4F75-96BD-998502E098C7}"/>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5" name="Rectangle: Rounded Corners 4">
            <a:extLst>
              <a:ext uri="{FF2B5EF4-FFF2-40B4-BE49-F238E27FC236}">
                <a16:creationId xmlns:a16="http://schemas.microsoft.com/office/drawing/2014/main" id="{C9C04F1D-A6D9-4CF8-B6F1-CB574A8E9EBF}"/>
              </a:ext>
            </a:extLst>
          </p:cNvPr>
          <p:cNvSpPr/>
          <p:nvPr/>
        </p:nvSpPr>
        <p:spPr>
          <a:xfrm>
            <a:off x="766083" y="2356492"/>
            <a:ext cx="6224571" cy="1633703"/>
          </a:xfrm>
          <a:prstGeom prst="roundRect">
            <a:avLst>
              <a:gd name="adj" fmla="val 50000"/>
            </a:avLst>
          </a:prstGeom>
          <a:solidFill>
            <a:schemeClr val="tx2">
              <a:lumMod val="40000"/>
              <a:lumOff val="60000"/>
            </a:schemeClr>
          </a:solidFill>
          <a:ln>
            <a:noFill/>
          </a:ln>
        </p:spPr>
        <p:txBody>
          <a:bodyPr wrap="square" lIns="180000" tIns="0" rIns="0" bIns="0">
            <a:noAutofit/>
          </a:bodyPr>
          <a:lstStyle/>
          <a:p>
            <a:r>
              <a:rPr lang="en-GB" sz="7000" b="1" dirty="0"/>
              <a:t>Try again</a:t>
            </a:r>
          </a:p>
        </p:txBody>
      </p:sp>
      <p:pic>
        <p:nvPicPr>
          <p:cNvPr id="6" name="Picture 5">
            <a:extLst>
              <a:ext uri="{FF2B5EF4-FFF2-40B4-BE49-F238E27FC236}">
                <a16:creationId xmlns:a16="http://schemas.microsoft.com/office/drawing/2014/main" id="{F654DC82-2E25-425F-8605-1F855683F3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8812" y="1369062"/>
            <a:ext cx="2903683" cy="4567472"/>
          </a:xfrm>
          <a:prstGeom prst="rect">
            <a:avLst/>
          </a:prstGeom>
        </p:spPr>
      </p:pic>
    </p:spTree>
    <p:extLst>
      <p:ext uri="{BB962C8B-B14F-4D97-AF65-F5344CB8AC3E}">
        <p14:creationId xmlns:p14="http://schemas.microsoft.com/office/powerpoint/2010/main" val="535451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955298"/>
            <a:ext cx="7632700" cy="338554"/>
          </a:xfrm>
          <a:prstGeom prst="rect">
            <a:avLst/>
          </a:prstGeom>
        </p:spPr>
        <p:txBody>
          <a:bodyPr wrap="square" lIns="0" tIns="0" rIns="0" bIns="0">
            <a:spAutoFit/>
          </a:bodyPr>
          <a:lstStyle/>
          <a:p>
            <a:pPr algn="ctr"/>
            <a:r>
              <a:rPr lang="en-GB" sz="2200" dirty="0"/>
              <a:t>Choose the correct colour to match the item.</a:t>
            </a:r>
          </a:p>
        </p:txBody>
      </p:sp>
      <p:sp>
        <p:nvSpPr>
          <p:cNvPr id="9" name="Rectangle 8">
            <a:hlinkClick r:id="rId2" action="ppaction://hlinksldjump"/>
            <a:extLst>
              <a:ext uri="{FF2B5EF4-FFF2-40B4-BE49-F238E27FC236}">
                <a16:creationId xmlns:a16="http://schemas.microsoft.com/office/drawing/2014/main" id="{181B64DF-6A82-4781-A4D3-596EF0CCA7DC}"/>
              </a:ext>
            </a:extLst>
          </p:cNvPr>
          <p:cNvSpPr/>
          <p:nvPr/>
        </p:nvSpPr>
        <p:spPr>
          <a:xfrm>
            <a:off x="5196689" y="1763307"/>
            <a:ext cx="3199202" cy="1077218"/>
          </a:xfrm>
          <a:prstGeom prst="rect">
            <a:avLst/>
          </a:prstGeom>
        </p:spPr>
        <p:txBody>
          <a:bodyPr wrap="square" lIns="0" tIns="0" rIns="0" bIns="0">
            <a:spAutoFit/>
          </a:bodyPr>
          <a:lstStyle/>
          <a:p>
            <a:r>
              <a:rPr lang="en-GB" sz="7000" b="1" dirty="0"/>
              <a:t>red</a:t>
            </a:r>
          </a:p>
        </p:txBody>
      </p:sp>
      <p:sp>
        <p:nvSpPr>
          <p:cNvPr id="4" name="Rectangle 3">
            <a:hlinkClick r:id="rId3" action="ppaction://hlinksldjump"/>
            <a:extLst>
              <a:ext uri="{FF2B5EF4-FFF2-40B4-BE49-F238E27FC236}">
                <a16:creationId xmlns:a16="http://schemas.microsoft.com/office/drawing/2014/main" id="{90B122BE-093A-4115-845C-6EFFFFF29D57}"/>
              </a:ext>
            </a:extLst>
          </p:cNvPr>
          <p:cNvSpPr/>
          <p:nvPr/>
        </p:nvSpPr>
        <p:spPr>
          <a:xfrm>
            <a:off x="5196689" y="3260147"/>
            <a:ext cx="3199202" cy="1077218"/>
          </a:xfrm>
          <a:prstGeom prst="rect">
            <a:avLst/>
          </a:prstGeom>
        </p:spPr>
        <p:txBody>
          <a:bodyPr wrap="square" lIns="0" tIns="0" rIns="0" bIns="0">
            <a:spAutoFit/>
          </a:bodyPr>
          <a:lstStyle/>
          <a:p>
            <a:r>
              <a:rPr lang="en-GB" sz="7000" b="1" dirty="0"/>
              <a:t>yellow</a:t>
            </a:r>
          </a:p>
        </p:txBody>
      </p:sp>
      <p:sp>
        <p:nvSpPr>
          <p:cNvPr id="6" name="Rectangle 5">
            <a:hlinkClick r:id="rId3" action="ppaction://hlinksldjump"/>
            <a:extLst>
              <a:ext uri="{FF2B5EF4-FFF2-40B4-BE49-F238E27FC236}">
                <a16:creationId xmlns:a16="http://schemas.microsoft.com/office/drawing/2014/main" id="{0C931D4B-5BB3-4F71-93A0-0DEEC147A77B}"/>
              </a:ext>
            </a:extLst>
          </p:cNvPr>
          <p:cNvSpPr/>
          <p:nvPr/>
        </p:nvSpPr>
        <p:spPr>
          <a:xfrm>
            <a:off x="5196689" y="4756986"/>
            <a:ext cx="3199202" cy="1077218"/>
          </a:xfrm>
          <a:prstGeom prst="rect">
            <a:avLst/>
          </a:prstGeom>
        </p:spPr>
        <p:txBody>
          <a:bodyPr wrap="square" lIns="0" tIns="0" rIns="0" bIns="0">
            <a:spAutoFit/>
          </a:bodyPr>
          <a:lstStyle/>
          <a:p>
            <a:r>
              <a:rPr lang="en-GB" sz="7000" b="1" dirty="0"/>
              <a:t>pink</a:t>
            </a:r>
          </a:p>
        </p:txBody>
      </p:sp>
      <p:pic>
        <p:nvPicPr>
          <p:cNvPr id="10" name="Picture 9">
            <a:extLst>
              <a:ext uri="{FF2B5EF4-FFF2-40B4-BE49-F238E27FC236}">
                <a16:creationId xmlns:a16="http://schemas.microsoft.com/office/drawing/2014/main" id="{D248E051-7B7B-475D-A65D-5F052D4F61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651" y="2163966"/>
            <a:ext cx="4098272" cy="2978404"/>
          </a:xfrm>
          <a:prstGeom prst="rect">
            <a:avLst/>
          </a:prstGeom>
        </p:spPr>
      </p:pic>
    </p:spTree>
    <p:extLst>
      <p:ext uri="{BB962C8B-B14F-4D97-AF65-F5344CB8AC3E}">
        <p14:creationId xmlns:p14="http://schemas.microsoft.com/office/powerpoint/2010/main" val="1091210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F7BD42D-BDC8-4B75-A45E-1A27A169274E}"/>
              </a:ext>
            </a:extLst>
          </p:cNvPr>
          <p:cNvSpPr/>
          <p:nvPr/>
        </p:nvSpPr>
        <p:spPr>
          <a:xfrm>
            <a:off x="2163779" y="2322129"/>
            <a:ext cx="6224571" cy="1658293"/>
          </a:xfrm>
          <a:prstGeom prst="roundRect">
            <a:avLst>
              <a:gd name="adj" fmla="val 50000"/>
            </a:avLst>
          </a:prstGeom>
          <a:solidFill>
            <a:srgbClr val="ED1D37"/>
          </a:solidFill>
          <a:ln w="19050">
            <a:noFill/>
          </a:ln>
        </p:spPr>
        <p:txBody>
          <a:bodyPr wrap="square" lIns="1332000" tIns="0" rIns="0" bIns="0">
            <a:noAutofit/>
          </a:bodyPr>
          <a:lstStyle/>
          <a:p>
            <a:r>
              <a:rPr lang="en-GB" sz="7000" b="1" dirty="0">
                <a:solidFill>
                  <a:schemeClr val="bg1"/>
                </a:solidFill>
              </a:rPr>
              <a:t>Well done!</a:t>
            </a:r>
          </a:p>
        </p:txBody>
      </p:sp>
      <p:sp>
        <p:nvSpPr>
          <p:cNvPr id="4" name="Oval 3">
            <a:hlinkClick r:id="rId2" action="ppaction://hlinksldjump"/>
            <a:extLst>
              <a:ext uri="{FF2B5EF4-FFF2-40B4-BE49-F238E27FC236}">
                <a16:creationId xmlns:a16="http://schemas.microsoft.com/office/drawing/2014/main" id="{395BB629-D32C-465A-9DF5-0A0B62EC85A8}"/>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pic>
        <p:nvPicPr>
          <p:cNvPr id="7" name="Picture 6">
            <a:extLst>
              <a:ext uri="{FF2B5EF4-FFF2-40B4-BE49-F238E27FC236}">
                <a16:creationId xmlns:a16="http://schemas.microsoft.com/office/drawing/2014/main" id="{67D74186-D62D-4F09-B8DD-3BF44DFDDD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0194" y="549275"/>
            <a:ext cx="4870764" cy="2105852"/>
          </a:xfrm>
          <a:prstGeom prst="rect">
            <a:avLst/>
          </a:prstGeom>
        </p:spPr>
      </p:pic>
      <p:pic>
        <p:nvPicPr>
          <p:cNvPr id="8" name="Picture 7">
            <a:extLst>
              <a:ext uri="{FF2B5EF4-FFF2-40B4-BE49-F238E27FC236}">
                <a16:creationId xmlns:a16="http://schemas.microsoft.com/office/drawing/2014/main" id="{1F890BBB-B395-43AC-8BF3-02D88C000C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782" y="1468739"/>
            <a:ext cx="3143530" cy="3294054"/>
          </a:xfrm>
          <a:prstGeom prst="rect">
            <a:avLst/>
          </a:prstGeom>
        </p:spPr>
      </p:pic>
    </p:spTree>
    <p:extLst>
      <p:ext uri="{BB962C8B-B14F-4D97-AF65-F5344CB8AC3E}">
        <p14:creationId xmlns:p14="http://schemas.microsoft.com/office/powerpoint/2010/main" val="12205834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FE5372C-999C-442C-8860-FA56959D34F5}"/>
              </a:ext>
            </a:extLst>
          </p:cNvPr>
          <p:cNvSpPr/>
          <p:nvPr/>
        </p:nvSpPr>
        <p:spPr>
          <a:xfrm>
            <a:off x="766083" y="2356492"/>
            <a:ext cx="6224571" cy="1633703"/>
          </a:xfrm>
          <a:prstGeom prst="roundRect">
            <a:avLst>
              <a:gd name="adj" fmla="val 50000"/>
            </a:avLst>
          </a:prstGeom>
          <a:solidFill>
            <a:schemeClr val="tx2">
              <a:lumMod val="40000"/>
              <a:lumOff val="60000"/>
            </a:schemeClr>
          </a:solidFill>
          <a:ln>
            <a:noFill/>
          </a:ln>
        </p:spPr>
        <p:txBody>
          <a:bodyPr wrap="square" lIns="180000" tIns="0" rIns="0" bIns="0">
            <a:noAutofit/>
          </a:bodyPr>
          <a:lstStyle/>
          <a:p>
            <a:r>
              <a:rPr lang="en-GB" sz="7000" b="1" dirty="0"/>
              <a:t>Try again</a:t>
            </a:r>
          </a:p>
        </p:txBody>
      </p:sp>
      <p:sp>
        <p:nvSpPr>
          <p:cNvPr id="10" name="Oval 9">
            <a:hlinkClick r:id="rId2" action="ppaction://hlinksldjump"/>
            <a:extLst>
              <a:ext uri="{FF2B5EF4-FFF2-40B4-BE49-F238E27FC236}">
                <a16:creationId xmlns:a16="http://schemas.microsoft.com/office/drawing/2014/main" id="{F451CED3-EEA8-4F75-96BD-998502E098C7}"/>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pic>
        <p:nvPicPr>
          <p:cNvPr id="7" name="Picture 6">
            <a:extLst>
              <a:ext uri="{FF2B5EF4-FFF2-40B4-BE49-F238E27FC236}">
                <a16:creationId xmlns:a16="http://schemas.microsoft.com/office/drawing/2014/main" id="{5A0F166D-3C31-44E8-901D-957191B653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8812" y="1369062"/>
            <a:ext cx="2903683" cy="4567472"/>
          </a:xfrm>
          <a:prstGeom prst="rect">
            <a:avLst/>
          </a:prstGeom>
        </p:spPr>
      </p:pic>
    </p:spTree>
    <p:extLst>
      <p:ext uri="{BB962C8B-B14F-4D97-AF65-F5344CB8AC3E}">
        <p14:creationId xmlns:p14="http://schemas.microsoft.com/office/powerpoint/2010/main" val="28564346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hlinkClick r:id="rId2" action="ppaction://hlinksldjump"/>
            <a:extLst>
              <a:ext uri="{FF2B5EF4-FFF2-40B4-BE49-F238E27FC236}">
                <a16:creationId xmlns:a16="http://schemas.microsoft.com/office/drawing/2014/main" id="{F451CED3-EEA8-4F75-96BD-998502E098C7}"/>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5" name="Rectangle: Rounded Corners 4">
            <a:extLst>
              <a:ext uri="{FF2B5EF4-FFF2-40B4-BE49-F238E27FC236}">
                <a16:creationId xmlns:a16="http://schemas.microsoft.com/office/drawing/2014/main" id="{C9C04F1D-A6D9-4CF8-B6F1-CB574A8E9EBF}"/>
              </a:ext>
            </a:extLst>
          </p:cNvPr>
          <p:cNvSpPr/>
          <p:nvPr/>
        </p:nvSpPr>
        <p:spPr>
          <a:xfrm>
            <a:off x="766083" y="2356492"/>
            <a:ext cx="6224571" cy="1633703"/>
          </a:xfrm>
          <a:prstGeom prst="roundRect">
            <a:avLst>
              <a:gd name="adj" fmla="val 50000"/>
            </a:avLst>
          </a:prstGeom>
          <a:solidFill>
            <a:schemeClr val="tx2">
              <a:lumMod val="40000"/>
              <a:lumOff val="60000"/>
            </a:schemeClr>
          </a:solidFill>
          <a:ln>
            <a:noFill/>
          </a:ln>
        </p:spPr>
        <p:txBody>
          <a:bodyPr wrap="square" lIns="180000" tIns="0" rIns="0" bIns="0">
            <a:noAutofit/>
          </a:bodyPr>
          <a:lstStyle/>
          <a:p>
            <a:r>
              <a:rPr lang="en-GB" sz="7000" b="1" dirty="0"/>
              <a:t>Try again</a:t>
            </a:r>
          </a:p>
        </p:txBody>
      </p:sp>
      <p:pic>
        <p:nvPicPr>
          <p:cNvPr id="6" name="Picture 5">
            <a:extLst>
              <a:ext uri="{FF2B5EF4-FFF2-40B4-BE49-F238E27FC236}">
                <a16:creationId xmlns:a16="http://schemas.microsoft.com/office/drawing/2014/main" id="{F654DC82-2E25-425F-8605-1F855683F3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8812" y="1369062"/>
            <a:ext cx="2903683" cy="4567472"/>
          </a:xfrm>
          <a:prstGeom prst="rect">
            <a:avLst/>
          </a:prstGeom>
        </p:spPr>
      </p:pic>
    </p:spTree>
    <p:extLst>
      <p:ext uri="{BB962C8B-B14F-4D97-AF65-F5344CB8AC3E}">
        <p14:creationId xmlns:p14="http://schemas.microsoft.com/office/powerpoint/2010/main" val="11746937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955298"/>
            <a:ext cx="7632700" cy="338554"/>
          </a:xfrm>
          <a:prstGeom prst="rect">
            <a:avLst/>
          </a:prstGeom>
        </p:spPr>
        <p:txBody>
          <a:bodyPr wrap="square" lIns="0" tIns="0" rIns="0" bIns="0">
            <a:spAutoFit/>
          </a:bodyPr>
          <a:lstStyle/>
          <a:p>
            <a:pPr algn="ctr"/>
            <a:r>
              <a:rPr lang="en-GB" sz="2200" dirty="0"/>
              <a:t>Choose the correct colour to match the item.</a:t>
            </a:r>
          </a:p>
        </p:txBody>
      </p:sp>
      <p:sp>
        <p:nvSpPr>
          <p:cNvPr id="9" name="Rectangle 8">
            <a:hlinkClick r:id="rId2" action="ppaction://hlinksldjump"/>
            <a:extLst>
              <a:ext uri="{FF2B5EF4-FFF2-40B4-BE49-F238E27FC236}">
                <a16:creationId xmlns:a16="http://schemas.microsoft.com/office/drawing/2014/main" id="{181B64DF-6A82-4781-A4D3-596EF0CCA7DC}"/>
              </a:ext>
            </a:extLst>
          </p:cNvPr>
          <p:cNvSpPr/>
          <p:nvPr/>
        </p:nvSpPr>
        <p:spPr>
          <a:xfrm>
            <a:off x="5196689" y="1763307"/>
            <a:ext cx="3199202" cy="1077218"/>
          </a:xfrm>
          <a:prstGeom prst="rect">
            <a:avLst/>
          </a:prstGeom>
        </p:spPr>
        <p:txBody>
          <a:bodyPr wrap="square" lIns="0" tIns="0" rIns="0" bIns="0">
            <a:spAutoFit/>
          </a:bodyPr>
          <a:lstStyle/>
          <a:p>
            <a:r>
              <a:rPr lang="en-GB" sz="7000" b="1" dirty="0"/>
              <a:t>orange </a:t>
            </a:r>
          </a:p>
        </p:txBody>
      </p:sp>
      <p:sp>
        <p:nvSpPr>
          <p:cNvPr id="4" name="Rectangle 3">
            <a:hlinkClick r:id="rId3" action="ppaction://hlinksldjump"/>
            <a:extLst>
              <a:ext uri="{FF2B5EF4-FFF2-40B4-BE49-F238E27FC236}">
                <a16:creationId xmlns:a16="http://schemas.microsoft.com/office/drawing/2014/main" id="{90B122BE-093A-4115-845C-6EFFFFF29D57}"/>
              </a:ext>
            </a:extLst>
          </p:cNvPr>
          <p:cNvSpPr/>
          <p:nvPr/>
        </p:nvSpPr>
        <p:spPr>
          <a:xfrm>
            <a:off x="5196689" y="3260147"/>
            <a:ext cx="3199202" cy="1077218"/>
          </a:xfrm>
          <a:prstGeom prst="rect">
            <a:avLst/>
          </a:prstGeom>
        </p:spPr>
        <p:txBody>
          <a:bodyPr wrap="square" lIns="0" tIns="0" rIns="0" bIns="0">
            <a:spAutoFit/>
          </a:bodyPr>
          <a:lstStyle/>
          <a:p>
            <a:r>
              <a:rPr lang="en-GB" sz="7000" b="1" dirty="0"/>
              <a:t>blue</a:t>
            </a:r>
          </a:p>
        </p:txBody>
      </p:sp>
      <p:sp>
        <p:nvSpPr>
          <p:cNvPr id="6" name="Rectangle 5">
            <a:hlinkClick r:id="rId2" action="ppaction://hlinksldjump"/>
            <a:extLst>
              <a:ext uri="{FF2B5EF4-FFF2-40B4-BE49-F238E27FC236}">
                <a16:creationId xmlns:a16="http://schemas.microsoft.com/office/drawing/2014/main" id="{0C931D4B-5BB3-4F71-93A0-0DEEC147A77B}"/>
              </a:ext>
            </a:extLst>
          </p:cNvPr>
          <p:cNvSpPr/>
          <p:nvPr/>
        </p:nvSpPr>
        <p:spPr>
          <a:xfrm>
            <a:off x="5196689" y="4756986"/>
            <a:ext cx="3199202" cy="1077218"/>
          </a:xfrm>
          <a:prstGeom prst="rect">
            <a:avLst/>
          </a:prstGeom>
        </p:spPr>
        <p:txBody>
          <a:bodyPr wrap="square" lIns="0" tIns="0" rIns="0" bIns="0">
            <a:spAutoFit/>
          </a:bodyPr>
          <a:lstStyle/>
          <a:p>
            <a:r>
              <a:rPr lang="en-GB" sz="7000" b="1" dirty="0"/>
              <a:t>white</a:t>
            </a:r>
          </a:p>
        </p:txBody>
      </p:sp>
      <p:pic>
        <p:nvPicPr>
          <p:cNvPr id="18" name="Picture 17">
            <a:extLst>
              <a:ext uri="{FF2B5EF4-FFF2-40B4-BE49-F238E27FC236}">
                <a16:creationId xmlns:a16="http://schemas.microsoft.com/office/drawing/2014/main" id="{FDD7ECA2-AD42-4BCC-A36D-03376E4D5D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582" y="1763307"/>
            <a:ext cx="3363018" cy="3968517"/>
          </a:xfrm>
          <a:prstGeom prst="rect">
            <a:avLst/>
          </a:prstGeom>
        </p:spPr>
      </p:pic>
    </p:spTree>
    <p:extLst>
      <p:ext uri="{BB962C8B-B14F-4D97-AF65-F5344CB8AC3E}">
        <p14:creationId xmlns:p14="http://schemas.microsoft.com/office/powerpoint/2010/main" val="1477087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F7BD42D-BDC8-4B75-A45E-1A27A169274E}"/>
              </a:ext>
            </a:extLst>
          </p:cNvPr>
          <p:cNvSpPr/>
          <p:nvPr/>
        </p:nvSpPr>
        <p:spPr>
          <a:xfrm>
            <a:off x="2163779" y="2322129"/>
            <a:ext cx="6224571" cy="1658293"/>
          </a:xfrm>
          <a:prstGeom prst="roundRect">
            <a:avLst>
              <a:gd name="adj" fmla="val 50000"/>
            </a:avLst>
          </a:prstGeom>
          <a:solidFill>
            <a:srgbClr val="1B4580"/>
          </a:solidFill>
          <a:ln w="19050">
            <a:noFill/>
          </a:ln>
        </p:spPr>
        <p:txBody>
          <a:bodyPr wrap="square" lIns="1332000" tIns="0" rIns="0" bIns="0">
            <a:noAutofit/>
          </a:bodyPr>
          <a:lstStyle/>
          <a:p>
            <a:r>
              <a:rPr lang="en-GB" sz="7000" b="1" dirty="0">
                <a:solidFill>
                  <a:schemeClr val="bg1"/>
                </a:solidFill>
              </a:rPr>
              <a:t>Well done!</a:t>
            </a:r>
          </a:p>
        </p:txBody>
      </p:sp>
      <p:sp>
        <p:nvSpPr>
          <p:cNvPr id="4" name="Oval 3">
            <a:hlinkClick r:id="rId2" action="ppaction://hlinksldjump"/>
            <a:extLst>
              <a:ext uri="{FF2B5EF4-FFF2-40B4-BE49-F238E27FC236}">
                <a16:creationId xmlns:a16="http://schemas.microsoft.com/office/drawing/2014/main" id="{395BB629-D32C-465A-9DF5-0A0B62EC85A8}"/>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End</a:t>
            </a:r>
          </a:p>
        </p:txBody>
      </p:sp>
      <p:pic>
        <p:nvPicPr>
          <p:cNvPr id="7" name="Picture 6">
            <a:extLst>
              <a:ext uri="{FF2B5EF4-FFF2-40B4-BE49-F238E27FC236}">
                <a16:creationId xmlns:a16="http://schemas.microsoft.com/office/drawing/2014/main" id="{67D74186-D62D-4F09-B8DD-3BF44DFDDD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0194" y="549275"/>
            <a:ext cx="4870764" cy="2105852"/>
          </a:xfrm>
          <a:prstGeom prst="rect">
            <a:avLst/>
          </a:prstGeom>
        </p:spPr>
      </p:pic>
      <p:pic>
        <p:nvPicPr>
          <p:cNvPr id="8" name="Picture 7">
            <a:extLst>
              <a:ext uri="{FF2B5EF4-FFF2-40B4-BE49-F238E27FC236}">
                <a16:creationId xmlns:a16="http://schemas.microsoft.com/office/drawing/2014/main" id="{1F890BBB-B395-43AC-8BF3-02D88C000C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782" y="1468739"/>
            <a:ext cx="3143530" cy="3294054"/>
          </a:xfrm>
          <a:prstGeom prst="rect">
            <a:avLst/>
          </a:prstGeom>
        </p:spPr>
      </p:pic>
    </p:spTree>
    <p:extLst>
      <p:ext uri="{BB962C8B-B14F-4D97-AF65-F5344CB8AC3E}">
        <p14:creationId xmlns:p14="http://schemas.microsoft.com/office/powerpoint/2010/main" val="32070105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hlinkClick r:id="rId2" action="ppaction://hlinksldjump"/>
            <a:extLst>
              <a:ext uri="{FF2B5EF4-FFF2-40B4-BE49-F238E27FC236}">
                <a16:creationId xmlns:a16="http://schemas.microsoft.com/office/drawing/2014/main" id="{F451CED3-EEA8-4F75-96BD-998502E098C7}"/>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5" name="Rectangle: Rounded Corners 4">
            <a:extLst>
              <a:ext uri="{FF2B5EF4-FFF2-40B4-BE49-F238E27FC236}">
                <a16:creationId xmlns:a16="http://schemas.microsoft.com/office/drawing/2014/main" id="{C9C04F1D-A6D9-4CF8-B6F1-CB574A8E9EBF}"/>
              </a:ext>
            </a:extLst>
          </p:cNvPr>
          <p:cNvSpPr/>
          <p:nvPr/>
        </p:nvSpPr>
        <p:spPr>
          <a:xfrm>
            <a:off x="766083" y="2356492"/>
            <a:ext cx="6224571" cy="1633703"/>
          </a:xfrm>
          <a:prstGeom prst="roundRect">
            <a:avLst>
              <a:gd name="adj" fmla="val 50000"/>
            </a:avLst>
          </a:prstGeom>
          <a:solidFill>
            <a:schemeClr val="tx2">
              <a:lumMod val="40000"/>
              <a:lumOff val="60000"/>
            </a:schemeClr>
          </a:solidFill>
          <a:ln>
            <a:noFill/>
          </a:ln>
        </p:spPr>
        <p:txBody>
          <a:bodyPr wrap="square" lIns="180000" tIns="0" rIns="0" bIns="0">
            <a:noAutofit/>
          </a:bodyPr>
          <a:lstStyle/>
          <a:p>
            <a:r>
              <a:rPr lang="en-GB" sz="7000" b="1" dirty="0"/>
              <a:t>Try again</a:t>
            </a:r>
          </a:p>
        </p:txBody>
      </p:sp>
      <p:pic>
        <p:nvPicPr>
          <p:cNvPr id="6" name="Picture 5">
            <a:extLst>
              <a:ext uri="{FF2B5EF4-FFF2-40B4-BE49-F238E27FC236}">
                <a16:creationId xmlns:a16="http://schemas.microsoft.com/office/drawing/2014/main" id="{F654DC82-2E25-425F-8605-1F855683F3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8812" y="1369062"/>
            <a:ext cx="2903683" cy="4567472"/>
          </a:xfrm>
          <a:prstGeom prst="rect">
            <a:avLst/>
          </a:prstGeom>
        </p:spPr>
      </p:pic>
    </p:spTree>
    <p:extLst>
      <p:ext uri="{BB962C8B-B14F-4D97-AF65-F5344CB8AC3E}">
        <p14:creationId xmlns:p14="http://schemas.microsoft.com/office/powerpoint/2010/main" val="39116555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2" action="ppaction://hlinksldjump"/>
            <a:extLst>
              <a:ext uri="{FF2B5EF4-FFF2-40B4-BE49-F238E27FC236}">
                <a16:creationId xmlns:a16="http://schemas.microsoft.com/office/drawing/2014/main" id="{581FAAB9-A08C-46CE-80E9-14B6A0EE47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3000" y="3389059"/>
            <a:ext cx="2176125" cy="2153160"/>
          </a:xfrm>
          <a:prstGeom prst="rect">
            <a:avLst/>
          </a:prstGeom>
        </p:spPr>
      </p:pic>
      <p:pic>
        <p:nvPicPr>
          <p:cNvPr id="15" name="Picture 14">
            <a:hlinkClick r:id="rId2" action="ppaction://hlinksldjump"/>
            <a:extLst>
              <a:ext uri="{FF2B5EF4-FFF2-40B4-BE49-F238E27FC236}">
                <a16:creationId xmlns:a16="http://schemas.microsoft.com/office/drawing/2014/main" id="{907E4966-1B2B-4A3F-B982-33D90EFAB9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7209" y="3393732"/>
            <a:ext cx="2116563" cy="2143815"/>
          </a:xfrm>
          <a:prstGeom prst="rect">
            <a:avLst/>
          </a:prstGeom>
        </p:spPr>
      </p:pic>
      <p:sp>
        <p:nvSpPr>
          <p:cNvPr id="2" name="Rectangle: Rounded Corners 1">
            <a:hlinkClick r:id="rId2" action="ppaction://hlinksldjump"/>
            <a:extLst>
              <a:ext uri="{FF2B5EF4-FFF2-40B4-BE49-F238E27FC236}">
                <a16:creationId xmlns:a16="http://schemas.microsoft.com/office/drawing/2014/main" id="{415CA52B-89A5-4D4D-8597-95E5300A8F27}"/>
              </a:ext>
            </a:extLst>
          </p:cNvPr>
          <p:cNvSpPr/>
          <p:nvPr/>
        </p:nvSpPr>
        <p:spPr>
          <a:xfrm>
            <a:off x="755650" y="2838454"/>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hlinkClick r:id="rId5" action="ppaction://hlinksldjump"/>
            <a:extLst>
              <a:ext uri="{FF2B5EF4-FFF2-40B4-BE49-F238E27FC236}">
                <a16:creationId xmlns:a16="http://schemas.microsoft.com/office/drawing/2014/main" id="{57230993-0470-4177-849A-0E69234A8F82}"/>
              </a:ext>
            </a:extLst>
          </p:cNvPr>
          <p:cNvSpPr/>
          <p:nvPr/>
        </p:nvSpPr>
        <p:spPr>
          <a:xfrm>
            <a:off x="3345257" y="2838452"/>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hlinkClick r:id="rId2" action="ppaction://hlinksldjump"/>
            <a:extLst>
              <a:ext uri="{FF2B5EF4-FFF2-40B4-BE49-F238E27FC236}">
                <a16:creationId xmlns:a16="http://schemas.microsoft.com/office/drawing/2014/main" id="{4AFC1669-8FD7-46DC-92FB-EDDF89688217}"/>
              </a:ext>
            </a:extLst>
          </p:cNvPr>
          <p:cNvSpPr/>
          <p:nvPr/>
        </p:nvSpPr>
        <p:spPr>
          <a:xfrm>
            <a:off x="5934863" y="2838453"/>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hlinkClick r:id="rId5" action="ppaction://hlinksldjump"/>
            <a:extLst>
              <a:ext uri="{FF2B5EF4-FFF2-40B4-BE49-F238E27FC236}">
                <a16:creationId xmlns:a16="http://schemas.microsoft.com/office/drawing/2014/main" id="{0BABDFAC-BC84-4F36-AA77-58378C6FAEE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76533" y="3489301"/>
            <a:ext cx="2177495" cy="1952677"/>
          </a:xfrm>
          <a:prstGeom prst="rect">
            <a:avLst/>
          </a:prstGeom>
        </p:spPr>
      </p:pic>
      <p:sp>
        <p:nvSpPr>
          <p:cNvPr id="28" name="Rectangle 27">
            <a:extLst>
              <a:ext uri="{FF2B5EF4-FFF2-40B4-BE49-F238E27FC236}">
                <a16:creationId xmlns:a16="http://schemas.microsoft.com/office/drawing/2014/main" id="{FD4CFEE2-D9D3-4C9F-B6D8-BE4ACC0D5602}"/>
              </a:ext>
            </a:extLst>
          </p:cNvPr>
          <p:cNvSpPr/>
          <p:nvPr/>
        </p:nvSpPr>
        <p:spPr>
          <a:xfrm>
            <a:off x="755650" y="955298"/>
            <a:ext cx="7632700" cy="338554"/>
          </a:xfrm>
          <a:prstGeom prst="rect">
            <a:avLst/>
          </a:prstGeom>
        </p:spPr>
        <p:txBody>
          <a:bodyPr wrap="square" lIns="0" tIns="0" rIns="0" bIns="0">
            <a:spAutoFit/>
          </a:bodyPr>
          <a:lstStyle/>
          <a:p>
            <a:pPr algn="ctr"/>
            <a:r>
              <a:rPr lang="en-GB" sz="2200" dirty="0"/>
              <a:t>Choose the correct item to match the colour.</a:t>
            </a:r>
          </a:p>
        </p:txBody>
      </p:sp>
      <p:sp>
        <p:nvSpPr>
          <p:cNvPr id="29" name="Rectangle 28">
            <a:extLst>
              <a:ext uri="{FF2B5EF4-FFF2-40B4-BE49-F238E27FC236}">
                <a16:creationId xmlns:a16="http://schemas.microsoft.com/office/drawing/2014/main" id="{5CA1C36B-3AB6-42E8-8D52-40C7D57736F9}"/>
              </a:ext>
            </a:extLst>
          </p:cNvPr>
          <p:cNvSpPr/>
          <p:nvPr/>
        </p:nvSpPr>
        <p:spPr>
          <a:xfrm>
            <a:off x="755650" y="1461206"/>
            <a:ext cx="7632700" cy="1077218"/>
          </a:xfrm>
          <a:prstGeom prst="rect">
            <a:avLst/>
          </a:prstGeom>
        </p:spPr>
        <p:txBody>
          <a:bodyPr wrap="square" lIns="0" tIns="0" rIns="0" bIns="0">
            <a:spAutoFit/>
          </a:bodyPr>
          <a:lstStyle/>
          <a:p>
            <a:pPr algn="ctr"/>
            <a:r>
              <a:rPr lang="en-GB" sz="7000" b="1" dirty="0"/>
              <a:t>orange</a:t>
            </a:r>
          </a:p>
        </p:txBody>
      </p:sp>
    </p:spTree>
    <p:extLst>
      <p:ext uri="{BB962C8B-B14F-4D97-AF65-F5344CB8AC3E}">
        <p14:creationId xmlns:p14="http://schemas.microsoft.com/office/powerpoint/2010/main" val="1993940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F7BD42D-BDC8-4B75-A45E-1A27A169274E}"/>
              </a:ext>
            </a:extLst>
          </p:cNvPr>
          <p:cNvSpPr/>
          <p:nvPr/>
        </p:nvSpPr>
        <p:spPr>
          <a:xfrm>
            <a:off x="2163779" y="2322129"/>
            <a:ext cx="6224571" cy="1658293"/>
          </a:xfrm>
          <a:prstGeom prst="roundRect">
            <a:avLst>
              <a:gd name="adj" fmla="val 50000"/>
            </a:avLst>
          </a:prstGeom>
          <a:solidFill>
            <a:srgbClr val="ED7C23"/>
          </a:solidFill>
          <a:ln>
            <a:noFill/>
          </a:ln>
        </p:spPr>
        <p:txBody>
          <a:bodyPr wrap="square" lIns="1332000" tIns="0" rIns="0" bIns="0">
            <a:noAutofit/>
          </a:bodyPr>
          <a:lstStyle/>
          <a:p>
            <a:r>
              <a:rPr lang="en-GB" sz="7000" b="1" dirty="0">
                <a:solidFill>
                  <a:schemeClr val="bg1"/>
                </a:solidFill>
              </a:rPr>
              <a:t>Well done!</a:t>
            </a:r>
          </a:p>
        </p:txBody>
      </p:sp>
      <p:sp>
        <p:nvSpPr>
          <p:cNvPr id="4" name="Oval 3">
            <a:hlinkClick r:id="rId2" action="ppaction://hlinksldjump"/>
            <a:extLst>
              <a:ext uri="{FF2B5EF4-FFF2-40B4-BE49-F238E27FC236}">
                <a16:creationId xmlns:a16="http://schemas.microsoft.com/office/drawing/2014/main" id="{395BB629-D32C-465A-9DF5-0A0B62EC85A8}"/>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Next</a:t>
            </a:r>
          </a:p>
        </p:txBody>
      </p:sp>
      <p:pic>
        <p:nvPicPr>
          <p:cNvPr id="17" name="Picture 16">
            <a:extLst>
              <a:ext uri="{FF2B5EF4-FFF2-40B4-BE49-F238E27FC236}">
                <a16:creationId xmlns:a16="http://schemas.microsoft.com/office/drawing/2014/main" id="{936EBD06-0A4A-44BD-A9AD-BB76FE4ED6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0194" y="549275"/>
            <a:ext cx="4870764" cy="2105852"/>
          </a:xfrm>
          <a:prstGeom prst="rect">
            <a:avLst/>
          </a:prstGeom>
        </p:spPr>
      </p:pic>
      <p:pic>
        <p:nvPicPr>
          <p:cNvPr id="18" name="Picture 17">
            <a:extLst>
              <a:ext uri="{FF2B5EF4-FFF2-40B4-BE49-F238E27FC236}">
                <a16:creationId xmlns:a16="http://schemas.microsoft.com/office/drawing/2014/main" id="{6C257B9D-0019-4960-A929-2BCA8D5F4A3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782" y="1468739"/>
            <a:ext cx="3143530" cy="3294054"/>
          </a:xfrm>
          <a:prstGeom prst="rect">
            <a:avLst/>
          </a:prstGeom>
        </p:spPr>
      </p:pic>
    </p:spTree>
    <p:extLst>
      <p:ext uri="{BB962C8B-B14F-4D97-AF65-F5344CB8AC3E}">
        <p14:creationId xmlns:p14="http://schemas.microsoft.com/office/powerpoint/2010/main" val="23299167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FE5372C-999C-442C-8860-FA56959D34F5}"/>
              </a:ext>
            </a:extLst>
          </p:cNvPr>
          <p:cNvSpPr/>
          <p:nvPr/>
        </p:nvSpPr>
        <p:spPr>
          <a:xfrm>
            <a:off x="766083" y="2356492"/>
            <a:ext cx="6224571" cy="1633703"/>
          </a:xfrm>
          <a:prstGeom prst="roundRect">
            <a:avLst>
              <a:gd name="adj" fmla="val 50000"/>
            </a:avLst>
          </a:prstGeom>
          <a:solidFill>
            <a:schemeClr val="tx2">
              <a:lumMod val="40000"/>
              <a:lumOff val="60000"/>
            </a:schemeClr>
          </a:solidFill>
          <a:ln>
            <a:noFill/>
          </a:ln>
        </p:spPr>
        <p:txBody>
          <a:bodyPr wrap="square" lIns="180000" tIns="0" rIns="0" bIns="0">
            <a:noAutofit/>
          </a:bodyPr>
          <a:lstStyle/>
          <a:p>
            <a:r>
              <a:rPr lang="en-GB" sz="7000" b="1" dirty="0"/>
              <a:t>Try again</a:t>
            </a:r>
          </a:p>
        </p:txBody>
      </p:sp>
      <p:sp>
        <p:nvSpPr>
          <p:cNvPr id="10" name="Oval 9">
            <a:hlinkClick r:id="rId2" action="ppaction://hlinksldjump"/>
            <a:extLst>
              <a:ext uri="{FF2B5EF4-FFF2-40B4-BE49-F238E27FC236}">
                <a16:creationId xmlns:a16="http://schemas.microsoft.com/office/drawing/2014/main" id="{F451CED3-EEA8-4F75-96BD-998502E098C7}"/>
              </a:ext>
            </a:extLst>
          </p:cNvPr>
          <p:cNvSpPr/>
          <p:nvPr/>
        </p:nvSpPr>
        <p:spPr>
          <a:xfrm>
            <a:off x="4087639" y="4829270"/>
            <a:ext cx="968721" cy="968721"/>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pic>
        <p:nvPicPr>
          <p:cNvPr id="7" name="Picture 6">
            <a:extLst>
              <a:ext uri="{FF2B5EF4-FFF2-40B4-BE49-F238E27FC236}">
                <a16:creationId xmlns:a16="http://schemas.microsoft.com/office/drawing/2014/main" id="{5A0F166D-3C31-44E8-901D-957191B653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8812" y="1369062"/>
            <a:ext cx="2903683" cy="4567472"/>
          </a:xfrm>
          <a:prstGeom prst="rect">
            <a:avLst/>
          </a:prstGeom>
        </p:spPr>
      </p:pic>
    </p:spTree>
    <p:extLst>
      <p:ext uri="{BB962C8B-B14F-4D97-AF65-F5344CB8AC3E}">
        <p14:creationId xmlns:p14="http://schemas.microsoft.com/office/powerpoint/2010/main" val="1749616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hlinkClick r:id="rId2" action="ppaction://hlinksldjump"/>
            <a:extLst>
              <a:ext uri="{FF2B5EF4-FFF2-40B4-BE49-F238E27FC236}">
                <a16:creationId xmlns:a16="http://schemas.microsoft.com/office/drawing/2014/main" id="{57230993-0470-4177-849A-0E69234A8F82}"/>
              </a:ext>
            </a:extLst>
          </p:cNvPr>
          <p:cNvSpPr/>
          <p:nvPr/>
        </p:nvSpPr>
        <p:spPr>
          <a:xfrm>
            <a:off x="3345257" y="2838452"/>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50" y="955298"/>
            <a:ext cx="7632700" cy="338554"/>
          </a:xfrm>
          <a:prstGeom prst="rect">
            <a:avLst/>
          </a:prstGeom>
        </p:spPr>
        <p:txBody>
          <a:bodyPr wrap="square" lIns="0" tIns="0" rIns="0" bIns="0">
            <a:spAutoFit/>
          </a:bodyPr>
          <a:lstStyle/>
          <a:p>
            <a:pPr algn="ctr"/>
            <a:r>
              <a:rPr lang="en-GB" sz="2200" dirty="0"/>
              <a:t>Choose the correct item to match the colour.</a:t>
            </a:r>
          </a:p>
        </p:txBody>
      </p:sp>
      <p:sp>
        <p:nvSpPr>
          <p:cNvPr id="9" name="Rectangle 8">
            <a:extLst>
              <a:ext uri="{FF2B5EF4-FFF2-40B4-BE49-F238E27FC236}">
                <a16:creationId xmlns:a16="http://schemas.microsoft.com/office/drawing/2014/main" id="{181B64DF-6A82-4781-A4D3-596EF0CCA7DC}"/>
              </a:ext>
            </a:extLst>
          </p:cNvPr>
          <p:cNvSpPr/>
          <p:nvPr/>
        </p:nvSpPr>
        <p:spPr>
          <a:xfrm>
            <a:off x="755650" y="1461206"/>
            <a:ext cx="7632700" cy="1077218"/>
          </a:xfrm>
          <a:prstGeom prst="rect">
            <a:avLst/>
          </a:prstGeom>
        </p:spPr>
        <p:txBody>
          <a:bodyPr wrap="square" lIns="0" tIns="0" rIns="0" bIns="0">
            <a:spAutoFit/>
          </a:bodyPr>
          <a:lstStyle/>
          <a:p>
            <a:pPr algn="ctr"/>
            <a:r>
              <a:rPr lang="en-GB" sz="7000" b="1" dirty="0"/>
              <a:t>yellow</a:t>
            </a:r>
          </a:p>
        </p:txBody>
      </p:sp>
      <p:sp>
        <p:nvSpPr>
          <p:cNvPr id="2" name="Rectangle: Rounded Corners 1">
            <a:hlinkClick r:id="rId2" action="ppaction://hlinksldjump"/>
            <a:extLst>
              <a:ext uri="{FF2B5EF4-FFF2-40B4-BE49-F238E27FC236}">
                <a16:creationId xmlns:a16="http://schemas.microsoft.com/office/drawing/2014/main" id="{415CA52B-89A5-4D4D-8597-95E5300A8F27}"/>
              </a:ext>
            </a:extLst>
          </p:cNvPr>
          <p:cNvSpPr/>
          <p:nvPr/>
        </p:nvSpPr>
        <p:spPr>
          <a:xfrm>
            <a:off x="755650" y="2838454"/>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hlinkClick r:id="rId3" action="ppaction://hlinksldjump"/>
            <a:extLst>
              <a:ext uri="{FF2B5EF4-FFF2-40B4-BE49-F238E27FC236}">
                <a16:creationId xmlns:a16="http://schemas.microsoft.com/office/drawing/2014/main" id="{4AFC1669-8FD7-46DC-92FB-EDDF89688217}"/>
              </a:ext>
            </a:extLst>
          </p:cNvPr>
          <p:cNvSpPr/>
          <p:nvPr/>
        </p:nvSpPr>
        <p:spPr>
          <a:xfrm>
            <a:off x="5934863" y="2838453"/>
            <a:ext cx="2441257" cy="32543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hlinkClick r:id="rId2" action="ppaction://hlinksldjump"/>
            <a:extLst>
              <a:ext uri="{FF2B5EF4-FFF2-40B4-BE49-F238E27FC236}">
                <a16:creationId xmlns:a16="http://schemas.microsoft.com/office/drawing/2014/main" id="{71FDE73D-C3D2-47DC-BA28-945549933B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9542" y="3561776"/>
            <a:ext cx="2213475" cy="1807722"/>
          </a:xfrm>
          <a:prstGeom prst="rect">
            <a:avLst/>
          </a:prstGeom>
        </p:spPr>
      </p:pic>
      <p:pic>
        <p:nvPicPr>
          <p:cNvPr id="12" name="Picture 11">
            <a:hlinkClick r:id="rId2" action="ppaction://hlinksldjump"/>
            <a:extLst>
              <a:ext uri="{FF2B5EF4-FFF2-40B4-BE49-F238E27FC236}">
                <a16:creationId xmlns:a16="http://schemas.microsoft.com/office/drawing/2014/main" id="{0E31CAC2-0560-45B5-87E7-0B5B7E1E08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070949">
            <a:off x="3081898" y="3964246"/>
            <a:ext cx="2860706" cy="1002782"/>
          </a:xfrm>
          <a:prstGeom prst="rect">
            <a:avLst/>
          </a:prstGeom>
        </p:spPr>
      </p:pic>
      <p:pic>
        <p:nvPicPr>
          <p:cNvPr id="4" name="Picture 3">
            <a:hlinkClick r:id="rId3" action="ppaction://hlinksldjump"/>
            <a:extLst>
              <a:ext uri="{FF2B5EF4-FFF2-40B4-BE49-F238E27FC236}">
                <a16:creationId xmlns:a16="http://schemas.microsoft.com/office/drawing/2014/main" id="{AD0AA668-8AF9-4304-809C-A5AAC493D37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30886" y="3245045"/>
            <a:ext cx="1899123" cy="2441185"/>
          </a:xfrm>
          <a:prstGeom prst="rect">
            <a:avLst/>
          </a:prstGeom>
        </p:spPr>
      </p:pic>
    </p:spTree>
    <p:extLst>
      <p:ext uri="{BB962C8B-B14F-4D97-AF65-F5344CB8AC3E}">
        <p14:creationId xmlns:p14="http://schemas.microsoft.com/office/powerpoint/2010/main" val="7490283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209</TotalTime>
  <Words>429</Words>
  <Application>Microsoft Office PowerPoint</Application>
  <PresentationFormat>On-screen Show (4:3)</PresentationFormat>
  <Paragraphs>118</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Twinkl</vt:lpstr>
      <vt:lpstr>Roboto</vt:lpstr>
      <vt:lpstr>Calibri</vt:lpstr>
      <vt:lpstr>Office Theme</vt:lpstr>
      <vt:lpstr>Disclaimer/s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Twinkl</dc:creator>
  <cp:lastModifiedBy>Twinkl Twinkl</cp:lastModifiedBy>
  <cp:revision>25</cp:revision>
  <dcterms:created xsi:type="dcterms:W3CDTF">2021-04-20T16:29:23Z</dcterms:created>
  <dcterms:modified xsi:type="dcterms:W3CDTF">2021-04-26T16:51:19Z</dcterms:modified>
</cp:coreProperties>
</file>